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3"/>
  </p:notesMasterIdLst>
  <p:sldIdLst>
    <p:sldId id="256" r:id="rId3"/>
    <p:sldId id="304" r:id="rId4"/>
    <p:sldId id="290" r:id="rId5"/>
    <p:sldId id="289" r:id="rId6"/>
    <p:sldId id="305" r:id="rId7"/>
    <p:sldId id="306" r:id="rId8"/>
    <p:sldId id="307" r:id="rId9"/>
    <p:sldId id="308" r:id="rId10"/>
    <p:sldId id="318" r:id="rId11"/>
    <p:sldId id="309" r:id="rId12"/>
    <p:sldId id="310" r:id="rId13"/>
    <p:sldId id="311" r:id="rId14"/>
    <p:sldId id="312" r:id="rId15"/>
    <p:sldId id="313" r:id="rId16"/>
    <p:sldId id="319" r:id="rId17"/>
    <p:sldId id="314" r:id="rId18"/>
    <p:sldId id="315" r:id="rId19"/>
    <p:sldId id="316" r:id="rId20"/>
    <p:sldId id="317" r:id="rId21"/>
    <p:sldId id="320" r:id="rId22"/>
  </p:sldIdLst>
  <p:sldSz cx="12192000" cy="6858000"/>
  <p:notesSz cx="6858000" cy="9144000"/>
  <p:embeddedFontLst>
    <p:embeddedFont>
      <p:font typeface="微软雅黑" panose="020B0503020204020204" pitchFamily="34" charset="-122"/>
      <p:regular r:id="rId27"/>
    </p:embeddedFont>
    <p:embeddedFont>
      <p:font typeface="汉仪尚巍手书W" panose="00020600040101010101" pitchFamily="18" charset="-122"/>
      <p:regular r:id="rId28"/>
    </p:embeddedFont>
    <p:embeddedFont>
      <p:font typeface="微软雅黑 Light" panose="020B0502040204020203"/>
      <p:regular r:id="rId29"/>
    </p:embeddedFont>
    <p:embeddedFont>
      <p:font typeface="Impact" panose="020B0806030902050204" pitchFamily="34" charset="0"/>
      <p:regular r:id="rId30"/>
    </p:embeddedFont>
    <p:embeddedFont>
      <p:font typeface="等线" panose="02010600030101010101" charset="0"/>
      <p:regular r:id="rId31"/>
      <p:bold r:id="rId32"/>
    </p:embeddedFont>
    <p:embeddedFont>
      <p:font typeface="等线 Light" panose="02010600030101010101" charset="0"/>
      <p:regular r:id="rId33"/>
    </p:embeddedFont>
    <p:embeddedFont>
      <p:font typeface="Segoe UI" panose="020B0502040204020203" pitchFamily="34" charset="0"/>
      <p:regular r:id="rId34"/>
      <p:bold r:id="rId35"/>
      <p:italic r:id="rId36"/>
      <p:boldItalic r:id="rId37"/>
    </p:embeddedFont>
    <p:embeddedFont>
      <p:font typeface="Agency FB" panose="020B0503020202020204" pitchFamily="34" charset="0"/>
      <p:regular r:id="rId38"/>
      <p:bold r:id="rId39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00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1566" y="690"/>
      </p:cViewPr>
      <p:guideLst>
        <p:guide orient="horz" pos="459"/>
        <p:guide pos="3840"/>
        <p:guide orient="horz" pos="21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9" Type="http://schemas.openxmlformats.org/officeDocument/2006/relationships/font" Target="fonts/font13.fntdata"/><Relationship Id="rId38" Type="http://schemas.openxmlformats.org/officeDocument/2006/relationships/font" Target="fonts/font12.fntdata"/><Relationship Id="rId37" Type="http://schemas.openxmlformats.org/officeDocument/2006/relationships/font" Target="fonts/font11.fntdata"/><Relationship Id="rId36" Type="http://schemas.openxmlformats.org/officeDocument/2006/relationships/font" Target="fonts/font10.fntdata"/><Relationship Id="rId35" Type="http://schemas.openxmlformats.org/officeDocument/2006/relationships/font" Target="fonts/font9.fntdata"/><Relationship Id="rId34" Type="http://schemas.openxmlformats.org/officeDocument/2006/relationships/font" Target="fonts/font8.fntdata"/><Relationship Id="rId33" Type="http://schemas.openxmlformats.org/officeDocument/2006/relationships/font" Target="fonts/font7.fntdata"/><Relationship Id="rId32" Type="http://schemas.openxmlformats.org/officeDocument/2006/relationships/font" Target="fonts/font6.fntdata"/><Relationship Id="rId31" Type="http://schemas.openxmlformats.org/officeDocument/2006/relationships/font" Target="fonts/font5.fntdata"/><Relationship Id="rId30" Type="http://schemas.openxmlformats.org/officeDocument/2006/relationships/font" Target="fonts/font4.fntdata"/><Relationship Id="rId3" Type="http://schemas.openxmlformats.org/officeDocument/2006/relationships/slide" Target="slides/slide1.xml"/><Relationship Id="rId29" Type="http://schemas.openxmlformats.org/officeDocument/2006/relationships/font" Target="fonts/font3.fntdata"/><Relationship Id="rId28" Type="http://schemas.openxmlformats.org/officeDocument/2006/relationships/font" Target="fonts/font2.fntdata"/><Relationship Id="rId27" Type="http://schemas.openxmlformats.org/officeDocument/2006/relationships/font" Target="fonts/font1.fntdata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notesMaster" Target="notesMasters/notesMaster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charts/_rels/chart1.xml.rels><?xml version='1.0' encoding='UTF-8' standalone='yes'?>
<Relationships xmlns="http://schemas.openxmlformats.org/package/2006/relationships"><Relationship Id="rId1" Type="http://schemas.openxmlformats.org/officeDocument/2006/relationships/package" Target="../embeddings/Workbook1.xlsx"/></Relationships>
</file>

<file path=ppt/charts/_rels/chart2.xml.rels><?xml version='1.0' encoding='UTF-8' standalone='yes'?>
<Relationships xmlns="http://schemas.openxmlformats.org/package/2006/relationships"><Relationship Id="rId1" Type="http://schemas.openxmlformats.org/officeDocument/2006/relationships/package" Target="../embeddings/Workbook2.xlsx"/></Relationships>
</file>

<file path=ppt/charts/_rels/chart3.xml.rels><?xml version='1.0' encoding='UTF-8' standalone='yes'?>
<Relationships xmlns="http://schemas.openxmlformats.org/package/2006/relationships"><Relationship Id="rId1" Type="http://schemas.openxmlformats.org/officeDocument/2006/relationships/package" Target="../embeddings/Workbook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0"/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noFill/>
              </a:ln>
              <a:effectLst>
                <a:outerShdw blurRad="2540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elete val="1"/>
          </c:dLbls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70</c:v>
                </c:pt>
                <c:pt idx="1">
                  <c:v>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0"/>
          <c:dPt>
            <c:idx val="0"/>
            <c:bubble3D val="0"/>
            <c:spPr>
              <a:solidFill>
                <a:schemeClr val="accent2">
                  <a:lumMod val="75000"/>
                </a:schemeClr>
              </a:solidFill>
              <a:ln w="19050">
                <a:noFill/>
              </a:ln>
              <a:effectLst>
                <a:outerShdw blurRad="2540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elete val="1"/>
          </c:dLbls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70</c:v>
                </c:pt>
                <c:pt idx="1">
                  <c:v>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0"/>
          <c:dPt>
            <c:idx val="0"/>
            <c:bubble3D val="0"/>
            <c:spPr>
              <a:solidFill>
                <a:schemeClr val="accent5">
                  <a:lumMod val="75000"/>
                </a:schemeClr>
              </a:solidFill>
              <a:ln w="19050">
                <a:noFill/>
              </a:ln>
              <a:effectLst>
                <a:outerShdw blurRad="2540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elete val="1"/>
          </c:dLbls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70</c:v>
                </c:pt>
                <c:pt idx="1">
                  <c:v>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6949B0-C8D5-4202-A5AF-A1286309784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7AE690-78B3-4427-A52F-8A68CB64E41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2CE8C-8E52-4FBA-BACD-B857D617C8B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94AFB-542A-48A7-8405-9F40B6C3DA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2CE8C-8E52-4FBA-BACD-B857D617C8B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94AFB-542A-48A7-8405-9F40B6C3DA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2CE8C-8E52-4FBA-BACD-B857D617C8B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94AFB-542A-48A7-8405-9F40B6C3DA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2CE8C-8E52-4FBA-BACD-B857D617C8B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94AFB-542A-48A7-8405-9F40B6C3DA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2CE8C-8E52-4FBA-BACD-B857D617C8B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94AFB-542A-48A7-8405-9F40B6C3DA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2CE8C-8E52-4FBA-BACD-B857D617C8B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94AFB-542A-48A7-8405-9F40B6C3DA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2CE8C-8E52-4FBA-BACD-B857D617C8BA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94AFB-542A-48A7-8405-9F40B6C3DA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2CE8C-8E52-4FBA-BACD-B857D617C8B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94AFB-542A-48A7-8405-9F40B6C3DA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34218" y="305851"/>
            <a:ext cx="1930468" cy="456916"/>
          </a:xfrm>
          <a:prstGeom prst="rect">
            <a:avLst/>
          </a:prstGeom>
        </p:spPr>
      </p:pic>
      <p:sp>
        <p:nvSpPr>
          <p:cNvPr id="6" name="Freeform 4"/>
          <p:cNvSpPr>
            <a:spLocks noEditPoints="1"/>
          </p:cNvSpPr>
          <p:nvPr userDrawn="1"/>
        </p:nvSpPr>
        <p:spPr bwMode="auto">
          <a:xfrm>
            <a:off x="4994615" y="2363991"/>
            <a:ext cx="2202769" cy="2224214"/>
          </a:xfrm>
          <a:custGeom>
            <a:avLst/>
            <a:gdLst>
              <a:gd name="T0" fmla="*/ 331 w 719"/>
              <a:gd name="T1" fmla="*/ 512 h 726"/>
              <a:gd name="T2" fmla="*/ 127 w 719"/>
              <a:gd name="T3" fmla="*/ 512 h 726"/>
              <a:gd name="T4" fmla="*/ 640 w 719"/>
              <a:gd name="T5" fmla="*/ 469 h 726"/>
              <a:gd name="T6" fmla="*/ 713 w 719"/>
              <a:gd name="T7" fmla="*/ 435 h 726"/>
              <a:gd name="T8" fmla="*/ 719 w 719"/>
              <a:gd name="T9" fmla="*/ 383 h 726"/>
              <a:gd name="T10" fmla="*/ 589 w 719"/>
              <a:gd name="T11" fmla="*/ 349 h 726"/>
              <a:gd name="T12" fmla="*/ 589 w 719"/>
              <a:gd name="T13" fmla="*/ 349 h 726"/>
              <a:gd name="T14" fmla="*/ 580 w 719"/>
              <a:gd name="T15" fmla="*/ 328 h 726"/>
              <a:gd name="T16" fmla="*/ 713 w 719"/>
              <a:gd name="T17" fmla="*/ 294 h 726"/>
              <a:gd name="T18" fmla="*/ 376 w 719"/>
              <a:gd name="T19" fmla="*/ 0 h 726"/>
              <a:gd name="T20" fmla="*/ 434 w 719"/>
              <a:gd name="T21" fmla="*/ 9 h 726"/>
              <a:gd name="T22" fmla="*/ 482 w 719"/>
              <a:gd name="T23" fmla="*/ 21 h 726"/>
              <a:gd name="T24" fmla="*/ 528 w 719"/>
              <a:gd name="T25" fmla="*/ 43 h 726"/>
              <a:gd name="T26" fmla="*/ 577 w 719"/>
              <a:gd name="T27" fmla="*/ 74 h 726"/>
              <a:gd name="T28" fmla="*/ 619 w 719"/>
              <a:gd name="T29" fmla="*/ 113 h 726"/>
              <a:gd name="T30" fmla="*/ 646 w 719"/>
              <a:gd name="T31" fmla="*/ 144 h 726"/>
              <a:gd name="T32" fmla="*/ 677 w 719"/>
              <a:gd name="T33" fmla="*/ 193 h 726"/>
              <a:gd name="T34" fmla="*/ 701 w 719"/>
              <a:gd name="T35" fmla="*/ 245 h 726"/>
              <a:gd name="T36" fmla="*/ 358 w 719"/>
              <a:gd name="T37" fmla="*/ 288 h 726"/>
              <a:gd name="T38" fmla="*/ 577 w 719"/>
              <a:gd name="T39" fmla="*/ 619 h 726"/>
              <a:gd name="T40" fmla="*/ 692 w 719"/>
              <a:gd name="T41" fmla="*/ 503 h 726"/>
              <a:gd name="T42" fmla="*/ 668 w 719"/>
              <a:gd name="T43" fmla="*/ 552 h 726"/>
              <a:gd name="T44" fmla="*/ 637 w 719"/>
              <a:gd name="T45" fmla="*/ 594 h 726"/>
              <a:gd name="T46" fmla="*/ 601 w 719"/>
              <a:gd name="T47" fmla="*/ 634 h 726"/>
              <a:gd name="T48" fmla="*/ 558 w 719"/>
              <a:gd name="T49" fmla="*/ 668 h 726"/>
              <a:gd name="T50" fmla="*/ 510 w 719"/>
              <a:gd name="T51" fmla="*/ 696 h 726"/>
              <a:gd name="T52" fmla="*/ 458 w 719"/>
              <a:gd name="T53" fmla="*/ 714 h 726"/>
              <a:gd name="T54" fmla="*/ 410 w 719"/>
              <a:gd name="T55" fmla="*/ 723 h 726"/>
              <a:gd name="T56" fmla="*/ 361 w 719"/>
              <a:gd name="T57" fmla="*/ 726 h 726"/>
              <a:gd name="T58" fmla="*/ 288 w 719"/>
              <a:gd name="T59" fmla="*/ 720 h 726"/>
              <a:gd name="T60" fmla="*/ 221 w 719"/>
              <a:gd name="T61" fmla="*/ 699 h 726"/>
              <a:gd name="T62" fmla="*/ 173 w 719"/>
              <a:gd name="T63" fmla="*/ 674 h 726"/>
              <a:gd name="T64" fmla="*/ 124 w 719"/>
              <a:gd name="T65" fmla="*/ 637 h 726"/>
              <a:gd name="T66" fmla="*/ 94 w 719"/>
              <a:gd name="T67" fmla="*/ 610 h 726"/>
              <a:gd name="T68" fmla="*/ 61 w 719"/>
              <a:gd name="T69" fmla="*/ 567 h 726"/>
              <a:gd name="T70" fmla="*/ 45 w 719"/>
              <a:gd name="T71" fmla="*/ 536 h 726"/>
              <a:gd name="T72" fmla="*/ 18 w 719"/>
              <a:gd name="T73" fmla="*/ 472 h 726"/>
              <a:gd name="T74" fmla="*/ 6 w 719"/>
              <a:gd name="T75" fmla="*/ 429 h 726"/>
              <a:gd name="T76" fmla="*/ 0 w 719"/>
              <a:gd name="T77" fmla="*/ 374 h 726"/>
              <a:gd name="T78" fmla="*/ 3 w 719"/>
              <a:gd name="T79" fmla="*/ 310 h 726"/>
              <a:gd name="T80" fmla="*/ 21 w 719"/>
              <a:gd name="T81" fmla="*/ 239 h 726"/>
              <a:gd name="T82" fmla="*/ 49 w 719"/>
              <a:gd name="T83" fmla="*/ 184 h 726"/>
              <a:gd name="T84" fmla="*/ 82 w 719"/>
              <a:gd name="T85" fmla="*/ 132 h 726"/>
              <a:gd name="T86" fmla="*/ 106 w 719"/>
              <a:gd name="T87" fmla="*/ 107 h 726"/>
              <a:gd name="T88" fmla="*/ 146 w 719"/>
              <a:gd name="T89" fmla="*/ 74 h 726"/>
              <a:gd name="T90" fmla="*/ 182 w 719"/>
              <a:gd name="T91" fmla="*/ 49 h 726"/>
              <a:gd name="T92" fmla="*/ 237 w 719"/>
              <a:gd name="T93" fmla="*/ 21 h 726"/>
              <a:gd name="T94" fmla="*/ 288 w 719"/>
              <a:gd name="T95" fmla="*/ 9 h 726"/>
              <a:gd name="T96" fmla="*/ 343 w 719"/>
              <a:gd name="T97" fmla="*/ 3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719" h="726">
                <a:moveTo>
                  <a:pt x="331" y="512"/>
                </a:moveTo>
                <a:lnTo>
                  <a:pt x="428" y="264"/>
                </a:lnTo>
                <a:lnTo>
                  <a:pt x="531" y="512"/>
                </a:lnTo>
                <a:lnTo>
                  <a:pt x="331" y="512"/>
                </a:lnTo>
                <a:close/>
                <a:moveTo>
                  <a:pt x="127" y="512"/>
                </a:moveTo>
                <a:lnTo>
                  <a:pt x="225" y="264"/>
                </a:lnTo>
                <a:lnTo>
                  <a:pt x="325" y="512"/>
                </a:lnTo>
                <a:lnTo>
                  <a:pt x="127" y="512"/>
                </a:lnTo>
                <a:close/>
                <a:moveTo>
                  <a:pt x="634" y="454"/>
                </a:moveTo>
                <a:lnTo>
                  <a:pt x="710" y="454"/>
                </a:lnTo>
                <a:lnTo>
                  <a:pt x="704" y="469"/>
                </a:lnTo>
                <a:lnTo>
                  <a:pt x="640" y="469"/>
                </a:lnTo>
                <a:lnTo>
                  <a:pt x="634" y="454"/>
                </a:lnTo>
                <a:close/>
                <a:moveTo>
                  <a:pt x="619" y="420"/>
                </a:moveTo>
                <a:lnTo>
                  <a:pt x="716" y="420"/>
                </a:lnTo>
                <a:lnTo>
                  <a:pt x="713" y="435"/>
                </a:lnTo>
                <a:lnTo>
                  <a:pt x="625" y="435"/>
                </a:lnTo>
                <a:lnTo>
                  <a:pt x="619" y="420"/>
                </a:lnTo>
                <a:close/>
                <a:moveTo>
                  <a:pt x="604" y="383"/>
                </a:moveTo>
                <a:lnTo>
                  <a:pt x="719" y="383"/>
                </a:lnTo>
                <a:lnTo>
                  <a:pt x="719" y="398"/>
                </a:lnTo>
                <a:lnTo>
                  <a:pt x="610" y="398"/>
                </a:lnTo>
                <a:lnTo>
                  <a:pt x="604" y="383"/>
                </a:lnTo>
                <a:close/>
                <a:moveTo>
                  <a:pt x="589" y="349"/>
                </a:moveTo>
                <a:lnTo>
                  <a:pt x="719" y="349"/>
                </a:lnTo>
                <a:lnTo>
                  <a:pt x="719" y="365"/>
                </a:lnTo>
                <a:lnTo>
                  <a:pt x="595" y="365"/>
                </a:lnTo>
                <a:lnTo>
                  <a:pt x="589" y="349"/>
                </a:lnTo>
                <a:close/>
                <a:moveTo>
                  <a:pt x="574" y="313"/>
                </a:moveTo>
                <a:lnTo>
                  <a:pt x="716" y="313"/>
                </a:lnTo>
                <a:lnTo>
                  <a:pt x="719" y="328"/>
                </a:lnTo>
                <a:lnTo>
                  <a:pt x="580" y="328"/>
                </a:lnTo>
                <a:lnTo>
                  <a:pt x="574" y="313"/>
                </a:lnTo>
                <a:close/>
                <a:moveTo>
                  <a:pt x="558" y="279"/>
                </a:moveTo>
                <a:lnTo>
                  <a:pt x="710" y="279"/>
                </a:lnTo>
                <a:lnTo>
                  <a:pt x="713" y="294"/>
                </a:lnTo>
                <a:lnTo>
                  <a:pt x="567" y="294"/>
                </a:lnTo>
                <a:lnTo>
                  <a:pt x="558" y="279"/>
                </a:lnTo>
                <a:close/>
                <a:moveTo>
                  <a:pt x="361" y="0"/>
                </a:moveTo>
                <a:lnTo>
                  <a:pt x="376" y="0"/>
                </a:lnTo>
                <a:lnTo>
                  <a:pt x="391" y="3"/>
                </a:lnTo>
                <a:lnTo>
                  <a:pt x="407" y="3"/>
                </a:lnTo>
                <a:lnTo>
                  <a:pt x="419" y="6"/>
                </a:lnTo>
                <a:lnTo>
                  <a:pt x="434" y="9"/>
                </a:lnTo>
                <a:lnTo>
                  <a:pt x="449" y="12"/>
                </a:lnTo>
                <a:lnTo>
                  <a:pt x="461" y="15"/>
                </a:lnTo>
                <a:lnTo>
                  <a:pt x="476" y="21"/>
                </a:lnTo>
                <a:lnTo>
                  <a:pt x="482" y="21"/>
                </a:lnTo>
                <a:lnTo>
                  <a:pt x="489" y="25"/>
                </a:lnTo>
                <a:lnTo>
                  <a:pt x="504" y="31"/>
                </a:lnTo>
                <a:lnTo>
                  <a:pt x="516" y="37"/>
                </a:lnTo>
                <a:lnTo>
                  <a:pt x="528" y="43"/>
                </a:lnTo>
                <a:lnTo>
                  <a:pt x="540" y="49"/>
                </a:lnTo>
                <a:lnTo>
                  <a:pt x="552" y="58"/>
                </a:lnTo>
                <a:lnTo>
                  <a:pt x="564" y="67"/>
                </a:lnTo>
                <a:lnTo>
                  <a:pt x="577" y="74"/>
                </a:lnTo>
                <a:lnTo>
                  <a:pt x="589" y="83"/>
                </a:lnTo>
                <a:lnTo>
                  <a:pt x="598" y="92"/>
                </a:lnTo>
                <a:lnTo>
                  <a:pt x="610" y="101"/>
                </a:lnTo>
                <a:lnTo>
                  <a:pt x="619" y="113"/>
                </a:lnTo>
                <a:lnTo>
                  <a:pt x="628" y="123"/>
                </a:lnTo>
                <a:lnTo>
                  <a:pt x="637" y="132"/>
                </a:lnTo>
                <a:lnTo>
                  <a:pt x="643" y="138"/>
                </a:lnTo>
                <a:lnTo>
                  <a:pt x="646" y="144"/>
                </a:lnTo>
                <a:lnTo>
                  <a:pt x="655" y="156"/>
                </a:lnTo>
                <a:lnTo>
                  <a:pt x="662" y="169"/>
                </a:lnTo>
                <a:lnTo>
                  <a:pt x="671" y="181"/>
                </a:lnTo>
                <a:lnTo>
                  <a:pt x="677" y="193"/>
                </a:lnTo>
                <a:lnTo>
                  <a:pt x="683" y="205"/>
                </a:lnTo>
                <a:lnTo>
                  <a:pt x="689" y="218"/>
                </a:lnTo>
                <a:lnTo>
                  <a:pt x="695" y="230"/>
                </a:lnTo>
                <a:lnTo>
                  <a:pt x="701" y="245"/>
                </a:lnTo>
                <a:lnTo>
                  <a:pt x="704" y="257"/>
                </a:lnTo>
                <a:lnTo>
                  <a:pt x="552" y="257"/>
                </a:lnTo>
                <a:lnTo>
                  <a:pt x="455" y="34"/>
                </a:lnTo>
                <a:lnTo>
                  <a:pt x="358" y="288"/>
                </a:lnTo>
                <a:lnTo>
                  <a:pt x="252" y="37"/>
                </a:lnTo>
                <a:lnTo>
                  <a:pt x="70" y="515"/>
                </a:lnTo>
                <a:lnTo>
                  <a:pt x="152" y="619"/>
                </a:lnTo>
                <a:lnTo>
                  <a:pt x="577" y="619"/>
                </a:lnTo>
                <a:lnTo>
                  <a:pt x="655" y="506"/>
                </a:lnTo>
                <a:lnTo>
                  <a:pt x="649" y="487"/>
                </a:lnTo>
                <a:lnTo>
                  <a:pt x="698" y="487"/>
                </a:lnTo>
                <a:lnTo>
                  <a:pt x="692" y="503"/>
                </a:lnTo>
                <a:lnTo>
                  <a:pt x="689" y="515"/>
                </a:lnTo>
                <a:lnTo>
                  <a:pt x="683" y="527"/>
                </a:lnTo>
                <a:lnTo>
                  <a:pt x="677" y="539"/>
                </a:lnTo>
                <a:lnTo>
                  <a:pt x="668" y="552"/>
                </a:lnTo>
                <a:lnTo>
                  <a:pt x="662" y="564"/>
                </a:lnTo>
                <a:lnTo>
                  <a:pt x="652" y="573"/>
                </a:lnTo>
                <a:lnTo>
                  <a:pt x="646" y="585"/>
                </a:lnTo>
                <a:lnTo>
                  <a:pt x="637" y="594"/>
                </a:lnTo>
                <a:lnTo>
                  <a:pt x="628" y="607"/>
                </a:lnTo>
                <a:lnTo>
                  <a:pt x="619" y="616"/>
                </a:lnTo>
                <a:lnTo>
                  <a:pt x="610" y="625"/>
                </a:lnTo>
                <a:lnTo>
                  <a:pt x="601" y="634"/>
                </a:lnTo>
                <a:lnTo>
                  <a:pt x="589" y="644"/>
                </a:lnTo>
                <a:lnTo>
                  <a:pt x="580" y="653"/>
                </a:lnTo>
                <a:lnTo>
                  <a:pt x="567" y="662"/>
                </a:lnTo>
                <a:lnTo>
                  <a:pt x="558" y="668"/>
                </a:lnTo>
                <a:lnTo>
                  <a:pt x="546" y="674"/>
                </a:lnTo>
                <a:lnTo>
                  <a:pt x="534" y="683"/>
                </a:lnTo>
                <a:lnTo>
                  <a:pt x="522" y="689"/>
                </a:lnTo>
                <a:lnTo>
                  <a:pt x="510" y="696"/>
                </a:lnTo>
                <a:lnTo>
                  <a:pt x="498" y="699"/>
                </a:lnTo>
                <a:lnTo>
                  <a:pt x="486" y="705"/>
                </a:lnTo>
                <a:lnTo>
                  <a:pt x="470" y="711"/>
                </a:lnTo>
                <a:lnTo>
                  <a:pt x="458" y="714"/>
                </a:lnTo>
                <a:lnTo>
                  <a:pt x="443" y="717"/>
                </a:lnTo>
                <a:lnTo>
                  <a:pt x="431" y="720"/>
                </a:lnTo>
                <a:lnTo>
                  <a:pt x="416" y="723"/>
                </a:lnTo>
                <a:lnTo>
                  <a:pt x="410" y="723"/>
                </a:lnTo>
                <a:lnTo>
                  <a:pt x="404" y="726"/>
                </a:lnTo>
                <a:lnTo>
                  <a:pt x="388" y="726"/>
                </a:lnTo>
                <a:lnTo>
                  <a:pt x="376" y="726"/>
                </a:lnTo>
                <a:lnTo>
                  <a:pt x="361" y="726"/>
                </a:lnTo>
                <a:lnTo>
                  <a:pt x="343" y="726"/>
                </a:lnTo>
                <a:lnTo>
                  <a:pt x="325" y="726"/>
                </a:lnTo>
                <a:lnTo>
                  <a:pt x="306" y="723"/>
                </a:lnTo>
                <a:lnTo>
                  <a:pt x="288" y="720"/>
                </a:lnTo>
                <a:lnTo>
                  <a:pt x="270" y="717"/>
                </a:lnTo>
                <a:lnTo>
                  <a:pt x="255" y="711"/>
                </a:lnTo>
                <a:lnTo>
                  <a:pt x="237" y="705"/>
                </a:lnTo>
                <a:lnTo>
                  <a:pt x="221" y="699"/>
                </a:lnTo>
                <a:lnTo>
                  <a:pt x="203" y="693"/>
                </a:lnTo>
                <a:lnTo>
                  <a:pt x="188" y="683"/>
                </a:lnTo>
                <a:lnTo>
                  <a:pt x="182" y="680"/>
                </a:lnTo>
                <a:lnTo>
                  <a:pt x="173" y="674"/>
                </a:lnTo>
                <a:lnTo>
                  <a:pt x="158" y="665"/>
                </a:lnTo>
                <a:lnTo>
                  <a:pt x="146" y="656"/>
                </a:lnTo>
                <a:lnTo>
                  <a:pt x="130" y="644"/>
                </a:lnTo>
                <a:lnTo>
                  <a:pt x="124" y="637"/>
                </a:lnTo>
                <a:lnTo>
                  <a:pt x="118" y="634"/>
                </a:lnTo>
                <a:lnTo>
                  <a:pt x="112" y="628"/>
                </a:lnTo>
                <a:lnTo>
                  <a:pt x="106" y="622"/>
                </a:lnTo>
                <a:lnTo>
                  <a:pt x="94" y="610"/>
                </a:lnTo>
                <a:lnTo>
                  <a:pt x="82" y="594"/>
                </a:lnTo>
                <a:lnTo>
                  <a:pt x="76" y="588"/>
                </a:lnTo>
                <a:lnTo>
                  <a:pt x="73" y="582"/>
                </a:lnTo>
                <a:lnTo>
                  <a:pt x="61" y="567"/>
                </a:lnTo>
                <a:lnTo>
                  <a:pt x="58" y="561"/>
                </a:lnTo>
                <a:lnTo>
                  <a:pt x="52" y="552"/>
                </a:lnTo>
                <a:lnTo>
                  <a:pt x="49" y="545"/>
                </a:lnTo>
                <a:lnTo>
                  <a:pt x="45" y="536"/>
                </a:lnTo>
                <a:lnTo>
                  <a:pt x="36" y="521"/>
                </a:lnTo>
                <a:lnTo>
                  <a:pt x="27" y="506"/>
                </a:lnTo>
                <a:lnTo>
                  <a:pt x="21" y="490"/>
                </a:lnTo>
                <a:lnTo>
                  <a:pt x="18" y="472"/>
                </a:lnTo>
                <a:lnTo>
                  <a:pt x="12" y="457"/>
                </a:lnTo>
                <a:lnTo>
                  <a:pt x="9" y="447"/>
                </a:lnTo>
                <a:lnTo>
                  <a:pt x="9" y="438"/>
                </a:lnTo>
                <a:lnTo>
                  <a:pt x="6" y="429"/>
                </a:lnTo>
                <a:lnTo>
                  <a:pt x="3" y="420"/>
                </a:lnTo>
                <a:lnTo>
                  <a:pt x="3" y="401"/>
                </a:lnTo>
                <a:lnTo>
                  <a:pt x="0" y="383"/>
                </a:lnTo>
                <a:lnTo>
                  <a:pt x="0" y="374"/>
                </a:lnTo>
                <a:lnTo>
                  <a:pt x="0" y="365"/>
                </a:lnTo>
                <a:lnTo>
                  <a:pt x="0" y="346"/>
                </a:lnTo>
                <a:lnTo>
                  <a:pt x="3" y="328"/>
                </a:lnTo>
                <a:lnTo>
                  <a:pt x="3" y="310"/>
                </a:lnTo>
                <a:lnTo>
                  <a:pt x="9" y="291"/>
                </a:lnTo>
                <a:lnTo>
                  <a:pt x="12" y="273"/>
                </a:lnTo>
                <a:lnTo>
                  <a:pt x="18" y="257"/>
                </a:lnTo>
                <a:lnTo>
                  <a:pt x="21" y="239"/>
                </a:lnTo>
                <a:lnTo>
                  <a:pt x="27" y="224"/>
                </a:lnTo>
                <a:lnTo>
                  <a:pt x="36" y="208"/>
                </a:lnTo>
                <a:lnTo>
                  <a:pt x="45" y="190"/>
                </a:lnTo>
                <a:lnTo>
                  <a:pt x="49" y="184"/>
                </a:lnTo>
                <a:lnTo>
                  <a:pt x="52" y="175"/>
                </a:lnTo>
                <a:lnTo>
                  <a:pt x="61" y="162"/>
                </a:lnTo>
                <a:lnTo>
                  <a:pt x="73" y="147"/>
                </a:lnTo>
                <a:lnTo>
                  <a:pt x="82" y="132"/>
                </a:lnTo>
                <a:lnTo>
                  <a:pt x="88" y="126"/>
                </a:lnTo>
                <a:lnTo>
                  <a:pt x="94" y="120"/>
                </a:lnTo>
                <a:lnTo>
                  <a:pt x="100" y="113"/>
                </a:lnTo>
                <a:lnTo>
                  <a:pt x="106" y="107"/>
                </a:lnTo>
                <a:lnTo>
                  <a:pt x="118" y="95"/>
                </a:lnTo>
                <a:lnTo>
                  <a:pt x="130" y="83"/>
                </a:lnTo>
                <a:lnTo>
                  <a:pt x="140" y="80"/>
                </a:lnTo>
                <a:lnTo>
                  <a:pt x="146" y="74"/>
                </a:lnTo>
                <a:lnTo>
                  <a:pt x="158" y="61"/>
                </a:lnTo>
                <a:lnTo>
                  <a:pt x="167" y="58"/>
                </a:lnTo>
                <a:lnTo>
                  <a:pt x="173" y="52"/>
                </a:lnTo>
                <a:lnTo>
                  <a:pt x="182" y="49"/>
                </a:lnTo>
                <a:lnTo>
                  <a:pt x="188" y="46"/>
                </a:lnTo>
                <a:lnTo>
                  <a:pt x="203" y="37"/>
                </a:lnTo>
                <a:lnTo>
                  <a:pt x="221" y="31"/>
                </a:lnTo>
                <a:lnTo>
                  <a:pt x="237" y="21"/>
                </a:lnTo>
                <a:lnTo>
                  <a:pt x="255" y="18"/>
                </a:lnTo>
                <a:lnTo>
                  <a:pt x="270" y="12"/>
                </a:lnTo>
                <a:lnTo>
                  <a:pt x="279" y="9"/>
                </a:lnTo>
                <a:lnTo>
                  <a:pt x="288" y="9"/>
                </a:lnTo>
                <a:lnTo>
                  <a:pt x="297" y="6"/>
                </a:lnTo>
                <a:lnTo>
                  <a:pt x="306" y="6"/>
                </a:lnTo>
                <a:lnTo>
                  <a:pt x="325" y="3"/>
                </a:lnTo>
                <a:lnTo>
                  <a:pt x="343" y="3"/>
                </a:lnTo>
                <a:lnTo>
                  <a:pt x="352" y="0"/>
                </a:lnTo>
                <a:lnTo>
                  <a:pt x="361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2CE8C-8E52-4FBA-BACD-B857D617C8B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94AFB-542A-48A7-8405-9F40B6C3DA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2CE8C-8E52-4FBA-BACD-B857D617C8B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94AFB-542A-48A7-8405-9F40B6C3DA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D2CE8C-8E52-4FBA-BACD-B857D617C8B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94AFB-542A-48A7-8405-9F40B6C3DA5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hemeOverride" Target="../theme/themeOverride1.xml"/><Relationship Id="rId3" Type="http://schemas.openxmlformats.org/officeDocument/2006/relationships/image" Target="../media/image1.emf"/><Relationship Id="rId2" Type="http://schemas.microsoft.com/office/2007/relationships/hdphoto" Target="../media/hdphoto1.wdp"/><Relationship Id="rId1" Type="http://schemas.openxmlformats.org/officeDocument/2006/relationships/image" Target="../media/image2.png"/></Relationships>
</file>

<file path=ppt/slides/_rels/slide10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9.xml"/></Relationships>
</file>

<file path=ppt/slides/_rels/slide11.xml.rels><?xml version='1.0' encoding='UTF-8' standalone='yes'?>
<Relationships xmlns="http://schemas.openxmlformats.org/package/2006/relationships"><Relationship Id="rId9" Type="http://schemas.openxmlformats.org/officeDocument/2006/relationships/image" Target="../media/image25.jpeg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../media/image24.png"/><Relationship Id="rId17" Type="http://schemas.openxmlformats.org/officeDocument/2006/relationships/slideLayout" Target="../slideLayouts/slideLayout7.xml"/><Relationship Id="rId16" Type="http://schemas.openxmlformats.org/officeDocument/2006/relationships/themeOverride" Target="../theme/themeOverride10.xml"/><Relationship Id="rId15" Type="http://schemas.openxmlformats.org/officeDocument/2006/relationships/image" Target="../media/image27.jpeg"/><Relationship Id="rId14" Type="http://schemas.openxmlformats.org/officeDocument/2006/relationships/tags" Target="../tags/tag10.xml"/><Relationship Id="rId13" Type="http://schemas.openxmlformats.org/officeDocument/2006/relationships/tags" Target="../tags/tag9.xml"/><Relationship Id="rId12" Type="http://schemas.openxmlformats.org/officeDocument/2006/relationships/image" Target="../media/image26.jpeg"/><Relationship Id="rId11" Type="http://schemas.openxmlformats.org/officeDocument/2006/relationships/tags" Target="../tags/tag8.xml"/><Relationship Id="rId10" Type="http://schemas.openxmlformats.org/officeDocument/2006/relationships/tags" Target="../tags/tag7.xml"/><Relationship Id="rId1" Type="http://schemas.openxmlformats.org/officeDocument/2006/relationships/image" Target="../media/image23.png"/></Relationships>
</file>

<file path=ppt/slides/_rels/slide12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1.xml"/></Relationships>
</file>

<file path=ppt/slides/_rels/slide13.xml.rels><?xml version='1.0' encoding='UTF-8' standalone='yes'?>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hemeOverride" Target="../theme/themeOverride12.xml"/><Relationship Id="rId1" Type="http://schemas.openxmlformats.org/officeDocument/2006/relationships/image" Target="../media/image28.jpeg"/></Relationships>
</file>

<file path=ppt/slides/_rels/slide14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3.xml"/></Relationships>
</file>

<file path=ppt/slides/_rels/slide15.xml.rels><?xml version='1.0' encoding='UTF-8' standalone='yes'?>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hdphoto" Target="../media/hdphoto2.wdp"/><Relationship Id="rId1" Type="http://schemas.openxmlformats.org/officeDocument/2006/relationships/image" Target="../media/image3.png"/></Relationships>
</file>

<file path=ppt/slides/_rels/slide16.xml.rels><?xml version='1.0' encoding='UTF-8' standalone='yes'?>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hemeOverride" Target="../theme/themeOverride14.xml"/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image" Target="../media/image29.png"/></Relationships>
</file>

<file path=ppt/slides/_rels/slide17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5.xml"/></Relationships>
</file>

<file path=ppt/slides/_rels/slide18.xml.rels><?xml version='1.0' encoding='UTF-8' standalone='yes'?>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hemeOverride" Target="../theme/themeOverride16.xml"/><Relationship Id="rId1" Type="http://schemas.openxmlformats.org/officeDocument/2006/relationships/image" Target="../media/image32.png"/></Relationships>
</file>

<file path=ppt/slides/_rels/slide19.xml.rels><?xml version='1.0' encoding='UTF-8' standalone='yes'?>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hemeOverride" Target="../theme/themeOverride17.xml"/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chart" Target="../charts/chart1.xml"/></Relationships>
</file>

<file path=ppt/slides/_rels/slide2.xml.rels><?xml version='1.0' encoding='UTF-8' standalone='yes'?>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hemeOverride" Target="../theme/themeOverride2.xml"/><Relationship Id="rId1" Type="http://schemas.openxmlformats.org/officeDocument/2006/relationships/image" Target="../media/image1.emf"/></Relationships>
</file>

<file path=ppt/slides/_rels/slide20.xml.rels><?xml version='1.0' encoding='UTF-8' standalone='yes'?>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.emf"/><Relationship Id="rId2" Type="http://schemas.microsoft.com/office/2007/relationships/hdphoto" Target="../media/hdphoto1.wdp"/><Relationship Id="rId1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hemeOverride" Target="../theme/themeOverride3.xml"/><Relationship Id="rId2" Type="http://schemas.microsoft.com/office/2007/relationships/hdphoto" Target="../media/hdphoto2.wdp"/><Relationship Id="rId1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hemeOverride" Target="../theme/themeOverride4.xml"/><Relationship Id="rId2" Type="http://schemas.microsoft.com/office/2007/relationships/hdphoto" Target="../media/hdphoto3.wdp"/><Relationship Id="rId1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/Relationships>
</file>

<file path=ppt/slides/_rels/slide6.xml.rels><?xml version='1.0' encoding='UTF-8' standalone='yes'?>
<Relationships xmlns="http://schemas.openxmlformats.org/package/2006/relationships"><Relationship Id="rId9" Type="http://schemas.openxmlformats.org/officeDocument/2006/relationships/image" Target="../media/image13.png"/><Relationship Id="rId8" Type="http://schemas.openxmlformats.org/officeDocument/2006/relationships/image" Target="../media/image12.jpeg"/><Relationship Id="rId7" Type="http://schemas.openxmlformats.org/officeDocument/2006/relationships/image" Target="../media/image11.png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8" Type="http://schemas.openxmlformats.org/officeDocument/2006/relationships/slideLayout" Target="../slideLayouts/slideLayout7.xml"/><Relationship Id="rId17" Type="http://schemas.openxmlformats.org/officeDocument/2006/relationships/themeOverride" Target="../theme/themeOverride6.xml"/><Relationship Id="rId16" Type="http://schemas.openxmlformats.org/officeDocument/2006/relationships/image" Target="../media/image20.jpeg"/><Relationship Id="rId15" Type="http://schemas.openxmlformats.org/officeDocument/2006/relationships/image" Target="../media/image19.png"/><Relationship Id="rId14" Type="http://schemas.openxmlformats.org/officeDocument/2006/relationships/image" Target="../media/image18.jpeg"/><Relationship Id="rId13" Type="http://schemas.openxmlformats.org/officeDocument/2006/relationships/image" Target="../media/image17.png"/><Relationship Id="rId12" Type="http://schemas.openxmlformats.org/officeDocument/2006/relationships/image" Target="../media/image16.jpeg"/><Relationship Id="rId11" Type="http://schemas.openxmlformats.org/officeDocument/2006/relationships/image" Target="../media/image15.png"/><Relationship Id="rId10" Type="http://schemas.openxmlformats.org/officeDocument/2006/relationships/image" Target="../media/image14.jpeg"/><Relationship Id="rId1" Type="http://schemas.openxmlformats.org/officeDocument/2006/relationships/image" Target="../media/image5.png"/></Relationships>
</file>

<file path=ppt/slides/_rels/slide7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7.xml"/></Relationships>
</file>

<file path=ppt/slides/_rels/slide8.xml.rels><?xml version='1.0' encoding='UTF-8' standalone='yes'?>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hemeOverride" Target="../theme/themeOverride8.xml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slides/_rels/slide9.xml.rels><?xml version='1.0' encoding='UTF-8' standalone='yes'?>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hdphoto" Target="../media/hdphoto2.wdp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4203715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0" y="3751099"/>
            <a:ext cx="12220465" cy="3106901"/>
          </a:xfrm>
          <a:prstGeom prst="rect">
            <a:avLst/>
          </a:prstGeom>
          <a:solidFill>
            <a:srgbClr val="E5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5989" y="1366611"/>
            <a:ext cx="5559040" cy="13157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351231" y="3862569"/>
            <a:ext cx="95185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b="1" spc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招商银行</a:t>
            </a:r>
            <a:r>
              <a:rPr lang="en-US" altLang="zh-CN" sz="8000" b="1" spc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endParaRPr lang="zh-CN" altLang="en-US" sz="8000" b="1" spc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圆角矩形 15"/>
          <p:cNvSpPr/>
          <p:nvPr/>
        </p:nvSpPr>
        <p:spPr>
          <a:xfrm>
            <a:off x="4613952" y="5278123"/>
            <a:ext cx="2963531" cy="31154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200" b="1" spc="3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汇报：</a:t>
            </a:r>
            <a:r>
              <a:rPr lang="en-US" altLang="zh-CN" sz="1200" b="1" spc="3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   </a:t>
            </a:r>
            <a:r>
              <a:rPr lang="zh-CN" altLang="en-US" sz="1200" b="1" spc="3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部门：销售部</a:t>
            </a:r>
            <a:endParaRPr lang="zh-CN" altLang="en-US" sz="1200" b="1" spc="3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208325" y="5802920"/>
            <a:ext cx="5746322" cy="613694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200" spc="6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用于各类活动策划/企业会议/汇报总结计划/计划书策划书/文件演示/ 等演示场合</a:t>
            </a:r>
            <a:endParaRPr lang="zh-CN" altLang="en-US" sz="1200" spc="6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489708" y="2564627"/>
            <a:ext cx="44935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3600" spc="600" dirty="0">
                <a:solidFill>
                  <a:srgbClr val="FF0000"/>
                </a:solidFill>
                <a:latin typeface="汉仪尚巍手书W" panose="00020600040101010101" pitchFamily="18" charset="-122"/>
                <a:ea typeface="汉仪尚巍手书W" panose="00020600040101010101" pitchFamily="18" charset="-122"/>
              </a:rPr>
              <a:t>招行“因你而变”</a:t>
            </a:r>
            <a:endParaRPr lang="zh-CN" altLang="zh-CN" sz="3600" spc="600" dirty="0">
              <a:solidFill>
                <a:srgbClr val="FF0000"/>
              </a:solidFill>
              <a:latin typeface="汉仪尚巍手书W" panose="00020600040101010101" pitchFamily="18" charset="-122"/>
              <a:ea typeface="汉仪尚巍手书W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54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4" dur="500"/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8" accel="54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7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8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8" accel="54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1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2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8" accel="54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5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6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7" grpId="0"/>
          <p:bldP spid="8" grpId="0" animBg="1"/>
          <p:bldP spid="9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5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4" dur="500"/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8" accel="5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8" accel="5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8" accel="5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7" grpId="0"/>
          <p:bldP spid="8" grpId="0" animBg="1"/>
          <p:bldP spid="9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-43542" y="289409"/>
            <a:ext cx="4193216" cy="534502"/>
            <a:chOff x="-672252" y="338191"/>
            <a:chExt cx="5869174" cy="534502"/>
          </a:xfrm>
        </p:grpSpPr>
        <p:sp>
          <p:nvSpPr>
            <p:cNvPr id="5" name="标题 1"/>
            <p:cNvSpPr txBox="1"/>
            <p:nvPr/>
          </p:nvSpPr>
          <p:spPr>
            <a:xfrm>
              <a:off x="-672252" y="338191"/>
              <a:ext cx="3458995" cy="534502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txBody>
            <a:bodyPr vert="horz" lIns="91440" tIns="45720" rIns="91440" bIns="45720" rtlCol="0" anchor="b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eaLnBrk="0" hangingPunct="0">
                <a:defRPr/>
              </a:pPr>
              <a:r>
                <a:rPr lang="zh-CN" altLang="en-US" sz="2400" b="1" kern="0" spc="600" dirty="0">
                  <a:solidFill>
                    <a:srgbClr val="FF0000"/>
                  </a:solidFill>
                  <a:latin typeface="+mj-ea"/>
                  <a:ea typeface="+mj-ea"/>
                </a:rPr>
                <a:t>插入小标题</a:t>
              </a:r>
              <a:endParaRPr lang="zh-CN" altLang="en-US" sz="2400" b="1" kern="0" spc="600" dirty="0">
                <a:solidFill>
                  <a:srgbClr val="FF0000"/>
                </a:solidFill>
                <a:latin typeface="+mj-ea"/>
                <a:ea typeface="+mj-ea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2786743" y="519625"/>
              <a:ext cx="2410179" cy="338554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zh-CN" altLang="en-US" sz="1600" spc="6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SUBTITLE</a:t>
              </a:r>
              <a:endParaRPr lang="zh-CN" altLang="en-US" sz="1600" spc="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8" name="圆角矩形 20"/>
          <p:cNvSpPr/>
          <p:nvPr/>
        </p:nvSpPr>
        <p:spPr>
          <a:xfrm>
            <a:off x="3366152" y="3328283"/>
            <a:ext cx="1567043" cy="201433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300" normalizeH="0" baseline="0" noProof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微软雅黑 Light" panose="020B0502040204020203"/>
              <a:ea typeface="微软雅黑 Light" panose="020B0502040204020203"/>
              <a:cs typeface="+mn-cs"/>
            </a:endParaRPr>
          </a:p>
        </p:txBody>
      </p:sp>
      <p:sp>
        <p:nvSpPr>
          <p:cNvPr id="39" name="圆角矩形 21"/>
          <p:cNvSpPr/>
          <p:nvPr/>
        </p:nvSpPr>
        <p:spPr>
          <a:xfrm>
            <a:off x="7231552" y="3328283"/>
            <a:ext cx="1567043" cy="201433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300" normalizeH="0" baseline="0" noProof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微软雅黑 Light" panose="020B0502040204020203"/>
              <a:ea typeface="微软雅黑 Light" panose="020B0502040204020203"/>
              <a:cs typeface="+mn-cs"/>
            </a:endParaRPr>
          </a:p>
        </p:txBody>
      </p:sp>
      <p:sp>
        <p:nvSpPr>
          <p:cNvPr id="40" name="圆角矩形 22"/>
          <p:cNvSpPr/>
          <p:nvPr/>
        </p:nvSpPr>
        <p:spPr>
          <a:xfrm>
            <a:off x="5298851" y="3328283"/>
            <a:ext cx="1567043" cy="201433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300" normalizeH="0" baseline="0" noProof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微软雅黑 Light" panose="020B0502040204020203"/>
              <a:ea typeface="微软雅黑 Light" panose="020B0502040204020203"/>
              <a:cs typeface="+mn-cs"/>
            </a:endParaRPr>
          </a:p>
        </p:txBody>
      </p:sp>
      <p:sp>
        <p:nvSpPr>
          <p:cNvPr id="41" name="任意多边形 23"/>
          <p:cNvSpPr/>
          <p:nvPr/>
        </p:nvSpPr>
        <p:spPr>
          <a:xfrm>
            <a:off x="2310777" y="2959918"/>
            <a:ext cx="1717315" cy="938162"/>
          </a:xfrm>
          <a:custGeom>
            <a:avLst/>
            <a:gdLst>
              <a:gd name="connsiteX0" fmla="*/ 469081 w 1717315"/>
              <a:gd name="connsiteY0" fmla="*/ 0 h 938162"/>
              <a:gd name="connsiteX1" fmla="*/ 1276014 w 1717315"/>
              <a:gd name="connsiteY1" fmla="*/ 0 h 938162"/>
              <a:gd name="connsiteX2" fmla="*/ 1708232 w 1717315"/>
              <a:gd name="connsiteY2" fmla="*/ 286494 h 938162"/>
              <a:gd name="connsiteX3" fmla="*/ 1717315 w 1717315"/>
              <a:gd name="connsiteY3" fmla="*/ 315755 h 938162"/>
              <a:gd name="connsiteX4" fmla="*/ 1536477 w 1717315"/>
              <a:gd name="connsiteY4" fmla="*/ 315755 h 938162"/>
              <a:gd name="connsiteX5" fmla="*/ 1529984 w 1717315"/>
              <a:gd name="connsiteY5" fmla="*/ 303792 h 938162"/>
              <a:gd name="connsiteX6" fmla="*/ 1284844 w 1717315"/>
              <a:gd name="connsiteY6" fmla="*/ 173452 h 938162"/>
              <a:gd name="connsiteX7" fmla="*/ 460250 w 1717315"/>
              <a:gd name="connsiteY7" fmla="*/ 173452 h 938162"/>
              <a:gd name="connsiteX8" fmla="*/ 164621 w 1717315"/>
              <a:gd name="connsiteY8" fmla="*/ 469081 h 938162"/>
              <a:gd name="connsiteX9" fmla="*/ 460250 w 1717315"/>
              <a:gd name="connsiteY9" fmla="*/ 764710 h 938162"/>
              <a:gd name="connsiteX10" fmla="*/ 1284844 w 1717315"/>
              <a:gd name="connsiteY10" fmla="*/ 764710 h 938162"/>
              <a:gd name="connsiteX11" fmla="*/ 1529984 w 1717315"/>
              <a:gd name="connsiteY11" fmla="*/ 634370 h 938162"/>
              <a:gd name="connsiteX12" fmla="*/ 1536477 w 1717315"/>
              <a:gd name="connsiteY12" fmla="*/ 622407 h 938162"/>
              <a:gd name="connsiteX13" fmla="*/ 1717314 w 1717315"/>
              <a:gd name="connsiteY13" fmla="*/ 622407 h 938162"/>
              <a:gd name="connsiteX14" fmla="*/ 1708231 w 1717315"/>
              <a:gd name="connsiteY14" fmla="*/ 651668 h 938162"/>
              <a:gd name="connsiteX15" fmla="*/ 1276013 w 1717315"/>
              <a:gd name="connsiteY15" fmla="*/ 938162 h 938162"/>
              <a:gd name="connsiteX16" fmla="*/ 469081 w 1717315"/>
              <a:gd name="connsiteY16" fmla="*/ 938161 h 938162"/>
              <a:gd name="connsiteX17" fmla="*/ 9530 w 1717315"/>
              <a:gd name="connsiteY17" fmla="*/ 563616 h 938162"/>
              <a:gd name="connsiteX18" fmla="*/ 0 w 1717315"/>
              <a:gd name="connsiteY18" fmla="*/ 469081 h 938162"/>
              <a:gd name="connsiteX19" fmla="*/ 9530 w 1717315"/>
              <a:gd name="connsiteY19" fmla="*/ 374545 h 938162"/>
              <a:gd name="connsiteX20" fmla="*/ 469081 w 1717315"/>
              <a:gd name="connsiteY20" fmla="*/ 0 h 938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717315" h="938162">
                <a:moveTo>
                  <a:pt x="469081" y="0"/>
                </a:moveTo>
                <a:lnTo>
                  <a:pt x="1276014" y="0"/>
                </a:lnTo>
                <a:cubicBezTo>
                  <a:pt x="1470313" y="0"/>
                  <a:pt x="1637022" y="118133"/>
                  <a:pt x="1708232" y="286494"/>
                </a:cubicBezTo>
                <a:lnTo>
                  <a:pt x="1717315" y="315755"/>
                </a:lnTo>
                <a:lnTo>
                  <a:pt x="1536477" y="315755"/>
                </a:lnTo>
                <a:lnTo>
                  <a:pt x="1529984" y="303792"/>
                </a:lnTo>
                <a:cubicBezTo>
                  <a:pt x="1476857" y="225154"/>
                  <a:pt x="1386888" y="173452"/>
                  <a:pt x="1284844" y="173452"/>
                </a:cubicBezTo>
                <a:lnTo>
                  <a:pt x="460250" y="173452"/>
                </a:lnTo>
                <a:cubicBezTo>
                  <a:pt x="296979" y="173452"/>
                  <a:pt x="164621" y="305810"/>
                  <a:pt x="164621" y="469081"/>
                </a:cubicBezTo>
                <a:cubicBezTo>
                  <a:pt x="164621" y="632352"/>
                  <a:pt x="296979" y="764710"/>
                  <a:pt x="460250" y="764710"/>
                </a:cubicBezTo>
                <a:lnTo>
                  <a:pt x="1284844" y="764710"/>
                </a:lnTo>
                <a:cubicBezTo>
                  <a:pt x="1386888" y="764710"/>
                  <a:pt x="1476857" y="713008"/>
                  <a:pt x="1529984" y="634370"/>
                </a:cubicBezTo>
                <a:lnTo>
                  <a:pt x="1536477" y="622407"/>
                </a:lnTo>
                <a:lnTo>
                  <a:pt x="1717314" y="622407"/>
                </a:lnTo>
                <a:lnTo>
                  <a:pt x="1708231" y="651668"/>
                </a:lnTo>
                <a:cubicBezTo>
                  <a:pt x="1637021" y="820029"/>
                  <a:pt x="1470312" y="938162"/>
                  <a:pt x="1276013" y="938162"/>
                </a:cubicBezTo>
                <a:lnTo>
                  <a:pt x="469081" y="938161"/>
                </a:lnTo>
                <a:cubicBezTo>
                  <a:pt x="242398" y="938161"/>
                  <a:pt x="53270" y="777368"/>
                  <a:pt x="9530" y="563616"/>
                </a:cubicBezTo>
                <a:lnTo>
                  <a:pt x="0" y="469081"/>
                </a:lnTo>
                <a:lnTo>
                  <a:pt x="9530" y="374545"/>
                </a:lnTo>
                <a:cubicBezTo>
                  <a:pt x="53270" y="160793"/>
                  <a:pt x="242398" y="0"/>
                  <a:pt x="469081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300" normalizeH="0" baseline="0" noProof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微软雅黑 Light" panose="020B0502040204020203"/>
              <a:ea typeface="微软雅黑 Light" panose="020B0502040204020203"/>
              <a:cs typeface="+mn-cs"/>
            </a:endParaRPr>
          </a:p>
        </p:txBody>
      </p:sp>
      <p:sp>
        <p:nvSpPr>
          <p:cNvPr id="42" name="任意多边形 24"/>
          <p:cNvSpPr/>
          <p:nvPr/>
        </p:nvSpPr>
        <p:spPr>
          <a:xfrm>
            <a:off x="8118839" y="2959918"/>
            <a:ext cx="1718104" cy="938162"/>
          </a:xfrm>
          <a:custGeom>
            <a:avLst/>
            <a:gdLst>
              <a:gd name="connsiteX0" fmla="*/ 442090 w 1718104"/>
              <a:gd name="connsiteY0" fmla="*/ 0 h 938162"/>
              <a:gd name="connsiteX1" fmla="*/ 1249023 w 1718104"/>
              <a:gd name="connsiteY1" fmla="*/ 0 h 938162"/>
              <a:gd name="connsiteX2" fmla="*/ 1718104 w 1718104"/>
              <a:gd name="connsiteY2" fmla="*/ 469081 h 938162"/>
              <a:gd name="connsiteX3" fmla="*/ 1718103 w 1718104"/>
              <a:gd name="connsiteY3" fmla="*/ 469081 h 938162"/>
              <a:gd name="connsiteX4" fmla="*/ 1249022 w 1718104"/>
              <a:gd name="connsiteY4" fmla="*/ 938162 h 938162"/>
              <a:gd name="connsiteX5" fmla="*/ 442090 w 1718104"/>
              <a:gd name="connsiteY5" fmla="*/ 938161 h 938162"/>
              <a:gd name="connsiteX6" fmla="*/ 5546 w 1718104"/>
              <a:gd name="connsiteY6" fmla="*/ 641080 h 938162"/>
              <a:gd name="connsiteX7" fmla="*/ 0 w 1718104"/>
              <a:gd name="connsiteY7" fmla="*/ 622407 h 938162"/>
              <a:gd name="connsiteX8" fmla="*/ 181626 w 1718104"/>
              <a:gd name="connsiteY8" fmla="*/ 622407 h 938162"/>
              <a:gd name="connsiteX9" fmla="*/ 188119 w 1718104"/>
              <a:gd name="connsiteY9" fmla="*/ 634370 h 938162"/>
              <a:gd name="connsiteX10" fmla="*/ 433259 w 1718104"/>
              <a:gd name="connsiteY10" fmla="*/ 764710 h 938162"/>
              <a:gd name="connsiteX11" fmla="*/ 1257853 w 1718104"/>
              <a:gd name="connsiteY11" fmla="*/ 764710 h 938162"/>
              <a:gd name="connsiteX12" fmla="*/ 1553482 w 1718104"/>
              <a:gd name="connsiteY12" fmla="*/ 469081 h 938162"/>
              <a:gd name="connsiteX13" fmla="*/ 1257853 w 1718104"/>
              <a:gd name="connsiteY13" fmla="*/ 173452 h 938162"/>
              <a:gd name="connsiteX14" fmla="*/ 433259 w 1718104"/>
              <a:gd name="connsiteY14" fmla="*/ 173452 h 938162"/>
              <a:gd name="connsiteX15" fmla="*/ 188119 w 1718104"/>
              <a:gd name="connsiteY15" fmla="*/ 303792 h 938162"/>
              <a:gd name="connsiteX16" fmla="*/ 181626 w 1718104"/>
              <a:gd name="connsiteY16" fmla="*/ 315755 h 938162"/>
              <a:gd name="connsiteX17" fmla="*/ 0 w 1718104"/>
              <a:gd name="connsiteY17" fmla="*/ 315755 h 938162"/>
              <a:gd name="connsiteX18" fmla="*/ 5546 w 1718104"/>
              <a:gd name="connsiteY18" fmla="*/ 297081 h 938162"/>
              <a:gd name="connsiteX19" fmla="*/ 442090 w 1718104"/>
              <a:gd name="connsiteY19" fmla="*/ 0 h 938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718104" h="938162">
                <a:moveTo>
                  <a:pt x="442090" y="0"/>
                </a:moveTo>
                <a:lnTo>
                  <a:pt x="1249023" y="0"/>
                </a:lnTo>
                <a:cubicBezTo>
                  <a:pt x="1508089" y="0"/>
                  <a:pt x="1718104" y="210015"/>
                  <a:pt x="1718104" y="469081"/>
                </a:cubicBezTo>
                <a:lnTo>
                  <a:pt x="1718103" y="469081"/>
                </a:lnTo>
                <a:cubicBezTo>
                  <a:pt x="1718103" y="728147"/>
                  <a:pt x="1508088" y="938162"/>
                  <a:pt x="1249022" y="938162"/>
                </a:cubicBezTo>
                <a:lnTo>
                  <a:pt x="442090" y="938161"/>
                </a:lnTo>
                <a:cubicBezTo>
                  <a:pt x="243743" y="938161"/>
                  <a:pt x="74148" y="815054"/>
                  <a:pt x="5546" y="641080"/>
                </a:cubicBezTo>
                <a:lnTo>
                  <a:pt x="0" y="622407"/>
                </a:lnTo>
                <a:lnTo>
                  <a:pt x="181626" y="622407"/>
                </a:lnTo>
                <a:lnTo>
                  <a:pt x="188119" y="634370"/>
                </a:lnTo>
                <a:cubicBezTo>
                  <a:pt x="241246" y="713008"/>
                  <a:pt x="331215" y="764710"/>
                  <a:pt x="433259" y="764710"/>
                </a:cubicBezTo>
                <a:lnTo>
                  <a:pt x="1257853" y="764710"/>
                </a:lnTo>
                <a:cubicBezTo>
                  <a:pt x="1421124" y="764710"/>
                  <a:pt x="1553482" y="632352"/>
                  <a:pt x="1553482" y="469081"/>
                </a:cubicBezTo>
                <a:cubicBezTo>
                  <a:pt x="1553482" y="305810"/>
                  <a:pt x="1421124" y="173452"/>
                  <a:pt x="1257853" y="173452"/>
                </a:cubicBezTo>
                <a:lnTo>
                  <a:pt x="433259" y="173452"/>
                </a:lnTo>
                <a:cubicBezTo>
                  <a:pt x="331215" y="173452"/>
                  <a:pt x="241246" y="225154"/>
                  <a:pt x="188119" y="303792"/>
                </a:cubicBezTo>
                <a:lnTo>
                  <a:pt x="181626" y="315755"/>
                </a:lnTo>
                <a:lnTo>
                  <a:pt x="0" y="315755"/>
                </a:lnTo>
                <a:lnTo>
                  <a:pt x="5546" y="297081"/>
                </a:lnTo>
                <a:cubicBezTo>
                  <a:pt x="74148" y="123107"/>
                  <a:pt x="243743" y="0"/>
                  <a:pt x="442090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300" normalizeH="0" baseline="0" noProof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微软雅黑 Light" panose="020B0502040204020203"/>
              <a:ea typeface="微软雅黑 Light" panose="020B0502040204020203"/>
              <a:cs typeface="+mn-cs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4266663" y="2959918"/>
            <a:ext cx="1690324" cy="938162"/>
            <a:chOff x="4263994" y="2817399"/>
            <a:chExt cx="1690324" cy="938162"/>
          </a:xfrm>
          <a:solidFill>
            <a:schemeClr val="accent2">
              <a:lumMod val="75000"/>
            </a:schemeClr>
          </a:solidFill>
        </p:grpSpPr>
        <p:sp>
          <p:nvSpPr>
            <p:cNvPr id="44" name="任意多边形 26"/>
            <p:cNvSpPr/>
            <p:nvPr/>
          </p:nvSpPr>
          <p:spPr>
            <a:xfrm>
              <a:off x="4263994" y="2817399"/>
              <a:ext cx="1690324" cy="315755"/>
            </a:xfrm>
            <a:custGeom>
              <a:avLst/>
              <a:gdLst>
                <a:gd name="connsiteX0" fmla="*/ 442090 w 1690324"/>
                <a:gd name="connsiteY0" fmla="*/ 0 h 315755"/>
                <a:gd name="connsiteX1" fmla="*/ 1249023 w 1690324"/>
                <a:gd name="connsiteY1" fmla="*/ 0 h 315755"/>
                <a:gd name="connsiteX2" fmla="*/ 1681241 w 1690324"/>
                <a:gd name="connsiteY2" fmla="*/ 286494 h 315755"/>
                <a:gd name="connsiteX3" fmla="*/ 1690324 w 1690324"/>
                <a:gd name="connsiteY3" fmla="*/ 315755 h 315755"/>
                <a:gd name="connsiteX4" fmla="*/ 1509486 w 1690324"/>
                <a:gd name="connsiteY4" fmla="*/ 315755 h 315755"/>
                <a:gd name="connsiteX5" fmla="*/ 1502993 w 1690324"/>
                <a:gd name="connsiteY5" fmla="*/ 303792 h 315755"/>
                <a:gd name="connsiteX6" fmla="*/ 1257853 w 1690324"/>
                <a:gd name="connsiteY6" fmla="*/ 173452 h 315755"/>
                <a:gd name="connsiteX7" fmla="*/ 433259 w 1690324"/>
                <a:gd name="connsiteY7" fmla="*/ 173452 h 315755"/>
                <a:gd name="connsiteX8" fmla="*/ 188119 w 1690324"/>
                <a:gd name="connsiteY8" fmla="*/ 303792 h 315755"/>
                <a:gd name="connsiteX9" fmla="*/ 181625 w 1690324"/>
                <a:gd name="connsiteY9" fmla="*/ 315755 h 315755"/>
                <a:gd name="connsiteX10" fmla="*/ 0 w 1690324"/>
                <a:gd name="connsiteY10" fmla="*/ 315755 h 315755"/>
                <a:gd name="connsiteX11" fmla="*/ 5546 w 1690324"/>
                <a:gd name="connsiteY11" fmla="*/ 297081 h 315755"/>
                <a:gd name="connsiteX12" fmla="*/ 442090 w 1690324"/>
                <a:gd name="connsiteY12" fmla="*/ 0 h 315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90324" h="315755">
                  <a:moveTo>
                    <a:pt x="442090" y="0"/>
                  </a:moveTo>
                  <a:lnTo>
                    <a:pt x="1249023" y="0"/>
                  </a:lnTo>
                  <a:cubicBezTo>
                    <a:pt x="1443322" y="0"/>
                    <a:pt x="1610031" y="118133"/>
                    <a:pt x="1681241" y="286494"/>
                  </a:cubicBezTo>
                  <a:lnTo>
                    <a:pt x="1690324" y="315755"/>
                  </a:lnTo>
                  <a:lnTo>
                    <a:pt x="1509486" y="315755"/>
                  </a:lnTo>
                  <a:lnTo>
                    <a:pt x="1502993" y="303792"/>
                  </a:lnTo>
                  <a:cubicBezTo>
                    <a:pt x="1449866" y="225154"/>
                    <a:pt x="1359897" y="173452"/>
                    <a:pt x="1257853" y="173452"/>
                  </a:cubicBezTo>
                  <a:lnTo>
                    <a:pt x="433259" y="173452"/>
                  </a:lnTo>
                  <a:cubicBezTo>
                    <a:pt x="331214" y="173452"/>
                    <a:pt x="241245" y="225154"/>
                    <a:pt x="188119" y="303792"/>
                  </a:cubicBezTo>
                  <a:lnTo>
                    <a:pt x="181625" y="315755"/>
                  </a:lnTo>
                  <a:lnTo>
                    <a:pt x="0" y="315755"/>
                  </a:lnTo>
                  <a:lnTo>
                    <a:pt x="5546" y="297081"/>
                  </a:lnTo>
                  <a:cubicBezTo>
                    <a:pt x="74148" y="123107"/>
                    <a:pt x="243742" y="0"/>
                    <a:pt x="442090" y="0"/>
                  </a:cubicBezTo>
                  <a:close/>
                </a:path>
              </a:pathLst>
            </a:custGeom>
            <a:grpFill/>
            <a:ln w="28575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300" normalizeH="0" baseline="0" noProof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微软雅黑 Light" panose="020B0502040204020203"/>
                <a:ea typeface="微软雅黑 Light" panose="020B0502040204020203"/>
                <a:cs typeface="+mn-cs"/>
              </a:endParaRPr>
            </a:p>
          </p:txBody>
        </p:sp>
        <p:sp>
          <p:nvSpPr>
            <p:cNvPr id="45" name="任意多边形 27"/>
            <p:cNvSpPr/>
            <p:nvPr/>
          </p:nvSpPr>
          <p:spPr>
            <a:xfrm>
              <a:off x="4263995" y="3439806"/>
              <a:ext cx="1690323" cy="315755"/>
            </a:xfrm>
            <a:custGeom>
              <a:avLst/>
              <a:gdLst>
                <a:gd name="connsiteX0" fmla="*/ 0 w 1690323"/>
                <a:gd name="connsiteY0" fmla="*/ 0 h 315755"/>
                <a:gd name="connsiteX1" fmla="*/ 181625 w 1690323"/>
                <a:gd name="connsiteY1" fmla="*/ 0 h 315755"/>
                <a:gd name="connsiteX2" fmla="*/ 188119 w 1690323"/>
                <a:gd name="connsiteY2" fmla="*/ 11963 h 315755"/>
                <a:gd name="connsiteX3" fmla="*/ 433259 w 1690323"/>
                <a:gd name="connsiteY3" fmla="*/ 142303 h 315755"/>
                <a:gd name="connsiteX4" fmla="*/ 1257853 w 1690323"/>
                <a:gd name="connsiteY4" fmla="*/ 142303 h 315755"/>
                <a:gd name="connsiteX5" fmla="*/ 1502993 w 1690323"/>
                <a:gd name="connsiteY5" fmla="*/ 11963 h 315755"/>
                <a:gd name="connsiteX6" fmla="*/ 1509486 w 1690323"/>
                <a:gd name="connsiteY6" fmla="*/ 0 h 315755"/>
                <a:gd name="connsiteX7" fmla="*/ 1690323 w 1690323"/>
                <a:gd name="connsiteY7" fmla="*/ 0 h 315755"/>
                <a:gd name="connsiteX8" fmla="*/ 1681240 w 1690323"/>
                <a:gd name="connsiteY8" fmla="*/ 29261 h 315755"/>
                <a:gd name="connsiteX9" fmla="*/ 1249022 w 1690323"/>
                <a:gd name="connsiteY9" fmla="*/ 315755 h 315755"/>
                <a:gd name="connsiteX10" fmla="*/ 442090 w 1690323"/>
                <a:gd name="connsiteY10" fmla="*/ 315754 h 315755"/>
                <a:gd name="connsiteX11" fmla="*/ 5546 w 1690323"/>
                <a:gd name="connsiteY11" fmla="*/ 18673 h 315755"/>
                <a:gd name="connsiteX12" fmla="*/ 0 w 1690323"/>
                <a:gd name="connsiteY12" fmla="*/ 0 h 315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90323" h="315755">
                  <a:moveTo>
                    <a:pt x="0" y="0"/>
                  </a:moveTo>
                  <a:lnTo>
                    <a:pt x="181625" y="0"/>
                  </a:lnTo>
                  <a:lnTo>
                    <a:pt x="188119" y="11963"/>
                  </a:lnTo>
                  <a:cubicBezTo>
                    <a:pt x="241245" y="90601"/>
                    <a:pt x="331214" y="142303"/>
                    <a:pt x="433259" y="142303"/>
                  </a:cubicBezTo>
                  <a:lnTo>
                    <a:pt x="1257853" y="142303"/>
                  </a:lnTo>
                  <a:cubicBezTo>
                    <a:pt x="1359897" y="142303"/>
                    <a:pt x="1449866" y="90601"/>
                    <a:pt x="1502993" y="11963"/>
                  </a:cubicBezTo>
                  <a:lnTo>
                    <a:pt x="1509486" y="0"/>
                  </a:lnTo>
                  <a:lnTo>
                    <a:pt x="1690323" y="0"/>
                  </a:lnTo>
                  <a:lnTo>
                    <a:pt x="1681240" y="29261"/>
                  </a:lnTo>
                  <a:cubicBezTo>
                    <a:pt x="1610030" y="197622"/>
                    <a:pt x="1443321" y="315755"/>
                    <a:pt x="1249022" y="315755"/>
                  </a:cubicBezTo>
                  <a:lnTo>
                    <a:pt x="442090" y="315754"/>
                  </a:lnTo>
                  <a:cubicBezTo>
                    <a:pt x="243742" y="315754"/>
                    <a:pt x="74148" y="192647"/>
                    <a:pt x="5546" y="18673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28575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300" normalizeH="0" baseline="0" noProof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微软雅黑 Light" panose="020B0502040204020203"/>
                <a:ea typeface="微软雅黑 Light" panose="020B0502040204020203"/>
                <a:cs typeface="+mn-cs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6213270" y="2959918"/>
            <a:ext cx="1690326" cy="938162"/>
            <a:chOff x="6210601" y="2817399"/>
            <a:chExt cx="1690326" cy="938162"/>
          </a:xfrm>
          <a:solidFill>
            <a:schemeClr val="accent3">
              <a:lumMod val="75000"/>
            </a:schemeClr>
          </a:solidFill>
        </p:grpSpPr>
        <p:sp>
          <p:nvSpPr>
            <p:cNvPr id="47" name="任意多边形 29"/>
            <p:cNvSpPr/>
            <p:nvPr/>
          </p:nvSpPr>
          <p:spPr>
            <a:xfrm>
              <a:off x="6210602" y="2817399"/>
              <a:ext cx="1690325" cy="315755"/>
            </a:xfrm>
            <a:custGeom>
              <a:avLst/>
              <a:gdLst>
                <a:gd name="connsiteX0" fmla="*/ 442090 w 1690325"/>
                <a:gd name="connsiteY0" fmla="*/ 0 h 315755"/>
                <a:gd name="connsiteX1" fmla="*/ 1249023 w 1690325"/>
                <a:gd name="connsiteY1" fmla="*/ 0 h 315755"/>
                <a:gd name="connsiteX2" fmla="*/ 1681241 w 1690325"/>
                <a:gd name="connsiteY2" fmla="*/ 286494 h 315755"/>
                <a:gd name="connsiteX3" fmla="*/ 1690325 w 1690325"/>
                <a:gd name="connsiteY3" fmla="*/ 315755 h 315755"/>
                <a:gd name="connsiteX4" fmla="*/ 1509487 w 1690325"/>
                <a:gd name="connsiteY4" fmla="*/ 315755 h 315755"/>
                <a:gd name="connsiteX5" fmla="*/ 1502993 w 1690325"/>
                <a:gd name="connsiteY5" fmla="*/ 303792 h 315755"/>
                <a:gd name="connsiteX6" fmla="*/ 1257853 w 1690325"/>
                <a:gd name="connsiteY6" fmla="*/ 173452 h 315755"/>
                <a:gd name="connsiteX7" fmla="*/ 433259 w 1690325"/>
                <a:gd name="connsiteY7" fmla="*/ 173452 h 315755"/>
                <a:gd name="connsiteX8" fmla="*/ 188119 w 1690325"/>
                <a:gd name="connsiteY8" fmla="*/ 303792 h 315755"/>
                <a:gd name="connsiteX9" fmla="*/ 181625 w 1690325"/>
                <a:gd name="connsiteY9" fmla="*/ 315755 h 315755"/>
                <a:gd name="connsiteX10" fmla="*/ 0 w 1690325"/>
                <a:gd name="connsiteY10" fmla="*/ 315755 h 315755"/>
                <a:gd name="connsiteX11" fmla="*/ 5546 w 1690325"/>
                <a:gd name="connsiteY11" fmla="*/ 297081 h 315755"/>
                <a:gd name="connsiteX12" fmla="*/ 442090 w 1690325"/>
                <a:gd name="connsiteY12" fmla="*/ 0 h 315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90325" h="315755">
                  <a:moveTo>
                    <a:pt x="442090" y="0"/>
                  </a:moveTo>
                  <a:lnTo>
                    <a:pt x="1249023" y="0"/>
                  </a:lnTo>
                  <a:cubicBezTo>
                    <a:pt x="1443323" y="0"/>
                    <a:pt x="1610031" y="118133"/>
                    <a:pt x="1681241" y="286494"/>
                  </a:cubicBezTo>
                  <a:lnTo>
                    <a:pt x="1690325" y="315755"/>
                  </a:lnTo>
                  <a:lnTo>
                    <a:pt x="1509487" y="315755"/>
                  </a:lnTo>
                  <a:lnTo>
                    <a:pt x="1502993" y="303792"/>
                  </a:lnTo>
                  <a:cubicBezTo>
                    <a:pt x="1449867" y="225154"/>
                    <a:pt x="1359898" y="173452"/>
                    <a:pt x="1257853" y="173452"/>
                  </a:cubicBezTo>
                  <a:lnTo>
                    <a:pt x="433259" y="173452"/>
                  </a:lnTo>
                  <a:cubicBezTo>
                    <a:pt x="331214" y="173452"/>
                    <a:pt x="241245" y="225154"/>
                    <a:pt x="188119" y="303792"/>
                  </a:cubicBezTo>
                  <a:lnTo>
                    <a:pt x="181625" y="315755"/>
                  </a:lnTo>
                  <a:lnTo>
                    <a:pt x="0" y="315755"/>
                  </a:lnTo>
                  <a:lnTo>
                    <a:pt x="5546" y="297081"/>
                  </a:lnTo>
                  <a:cubicBezTo>
                    <a:pt x="74148" y="123107"/>
                    <a:pt x="243742" y="0"/>
                    <a:pt x="442090" y="0"/>
                  </a:cubicBezTo>
                  <a:close/>
                </a:path>
              </a:pathLst>
            </a:custGeom>
            <a:grpFill/>
            <a:ln w="28575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300" normalizeH="0" baseline="0" noProof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微软雅黑 Light" panose="020B0502040204020203"/>
                <a:ea typeface="微软雅黑 Light" panose="020B0502040204020203"/>
                <a:cs typeface="+mn-cs"/>
              </a:endParaRPr>
            </a:p>
          </p:txBody>
        </p:sp>
        <p:sp>
          <p:nvSpPr>
            <p:cNvPr id="48" name="任意多边形 30"/>
            <p:cNvSpPr/>
            <p:nvPr/>
          </p:nvSpPr>
          <p:spPr>
            <a:xfrm>
              <a:off x="6210601" y="3439806"/>
              <a:ext cx="1690324" cy="315755"/>
            </a:xfrm>
            <a:custGeom>
              <a:avLst/>
              <a:gdLst>
                <a:gd name="connsiteX0" fmla="*/ 0 w 1690324"/>
                <a:gd name="connsiteY0" fmla="*/ 0 h 315755"/>
                <a:gd name="connsiteX1" fmla="*/ 181625 w 1690324"/>
                <a:gd name="connsiteY1" fmla="*/ 0 h 315755"/>
                <a:gd name="connsiteX2" fmla="*/ 188119 w 1690324"/>
                <a:gd name="connsiteY2" fmla="*/ 11963 h 315755"/>
                <a:gd name="connsiteX3" fmla="*/ 433259 w 1690324"/>
                <a:gd name="connsiteY3" fmla="*/ 142303 h 315755"/>
                <a:gd name="connsiteX4" fmla="*/ 1257853 w 1690324"/>
                <a:gd name="connsiteY4" fmla="*/ 142303 h 315755"/>
                <a:gd name="connsiteX5" fmla="*/ 1502993 w 1690324"/>
                <a:gd name="connsiteY5" fmla="*/ 11963 h 315755"/>
                <a:gd name="connsiteX6" fmla="*/ 1509487 w 1690324"/>
                <a:gd name="connsiteY6" fmla="*/ 0 h 315755"/>
                <a:gd name="connsiteX7" fmla="*/ 1690324 w 1690324"/>
                <a:gd name="connsiteY7" fmla="*/ 0 h 315755"/>
                <a:gd name="connsiteX8" fmla="*/ 1681240 w 1690324"/>
                <a:gd name="connsiteY8" fmla="*/ 29261 h 315755"/>
                <a:gd name="connsiteX9" fmla="*/ 1249022 w 1690324"/>
                <a:gd name="connsiteY9" fmla="*/ 315755 h 315755"/>
                <a:gd name="connsiteX10" fmla="*/ 442090 w 1690324"/>
                <a:gd name="connsiteY10" fmla="*/ 315754 h 315755"/>
                <a:gd name="connsiteX11" fmla="*/ 5546 w 1690324"/>
                <a:gd name="connsiteY11" fmla="*/ 18673 h 315755"/>
                <a:gd name="connsiteX12" fmla="*/ 0 w 1690324"/>
                <a:gd name="connsiteY12" fmla="*/ 0 h 315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90324" h="315755">
                  <a:moveTo>
                    <a:pt x="0" y="0"/>
                  </a:moveTo>
                  <a:lnTo>
                    <a:pt x="181625" y="0"/>
                  </a:lnTo>
                  <a:lnTo>
                    <a:pt x="188119" y="11963"/>
                  </a:lnTo>
                  <a:cubicBezTo>
                    <a:pt x="241245" y="90601"/>
                    <a:pt x="331214" y="142303"/>
                    <a:pt x="433259" y="142303"/>
                  </a:cubicBezTo>
                  <a:lnTo>
                    <a:pt x="1257853" y="142303"/>
                  </a:lnTo>
                  <a:cubicBezTo>
                    <a:pt x="1359898" y="142303"/>
                    <a:pt x="1449867" y="90601"/>
                    <a:pt x="1502993" y="11963"/>
                  </a:cubicBezTo>
                  <a:lnTo>
                    <a:pt x="1509487" y="0"/>
                  </a:lnTo>
                  <a:lnTo>
                    <a:pt x="1690324" y="0"/>
                  </a:lnTo>
                  <a:lnTo>
                    <a:pt x="1681240" y="29261"/>
                  </a:lnTo>
                  <a:cubicBezTo>
                    <a:pt x="1610030" y="197622"/>
                    <a:pt x="1443322" y="315755"/>
                    <a:pt x="1249022" y="315755"/>
                  </a:cubicBezTo>
                  <a:lnTo>
                    <a:pt x="442090" y="315754"/>
                  </a:lnTo>
                  <a:cubicBezTo>
                    <a:pt x="243742" y="315754"/>
                    <a:pt x="74148" y="192647"/>
                    <a:pt x="5546" y="18673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28575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300" normalizeH="0" baseline="0" noProof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微软雅黑 Light" panose="020B0502040204020203"/>
                <a:ea typeface="微软雅黑 Light" panose="020B0502040204020203"/>
                <a:cs typeface="+mn-cs"/>
              </a:endParaRPr>
            </a:p>
          </p:txBody>
        </p:sp>
      </p:grpSp>
      <p:sp>
        <p:nvSpPr>
          <p:cNvPr id="49" name="矩形 48"/>
          <p:cNvSpPr/>
          <p:nvPr/>
        </p:nvSpPr>
        <p:spPr>
          <a:xfrm>
            <a:off x="8335448" y="1502453"/>
            <a:ext cx="2700000" cy="1215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Aft>
                <a:spcPts val="600"/>
              </a:spcAft>
              <a:defRPr/>
            </a:pPr>
            <a:r>
              <a:rPr lang="zh-CN" altLang="en-US" b="1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输入您</a:t>
            </a:r>
            <a:r>
              <a:rPr lang="zh-CN" altLang="en-US" b="1" spc="300">
                <a:latin typeface="微软雅黑" panose="020B0503020204020204" pitchFamily="34" charset="-122"/>
                <a:ea typeface="微软雅黑" panose="020B0503020204020204" pitchFamily="34" charset="-122"/>
              </a:rPr>
              <a:t>的标题</a:t>
            </a:r>
            <a:endParaRPr lang="en-US" altLang="zh-CN" b="1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800" spc="300">
                <a:solidFill>
                  <a:srgbClr val="414141">
                    <a:lumMod val="60000"/>
                    <a:lumOff val="40000"/>
                  </a:srgbClr>
                </a:solidFill>
                <a:latin typeface="微软雅黑 Light" panose="020B0502040204020203"/>
                <a:ea typeface="微软雅黑 Light" panose="020B0502040204020203"/>
              </a:rPr>
              <a:t>我们</a:t>
            </a:r>
            <a:r>
              <a:rPr lang="zh-CN" altLang="en-US" sz="800" spc="300" dirty="0">
                <a:solidFill>
                  <a:srgbClr val="414141">
                    <a:lumMod val="60000"/>
                    <a:lumOff val="40000"/>
                  </a:srgbClr>
                </a:solidFill>
                <a:latin typeface="微软雅黑 Light" panose="020B0502040204020203"/>
                <a:ea typeface="微软雅黑 Light" panose="020B0502040204020203"/>
              </a:rPr>
              <a:t>坚持以客户为中心，快速响应客户需求持续为客户创造长期价值进而成就客户</a:t>
            </a:r>
            <a:endParaRPr lang="zh-CN" altLang="en-US" sz="800" spc="300" dirty="0">
              <a:solidFill>
                <a:srgbClr val="414141">
                  <a:lumMod val="60000"/>
                  <a:lumOff val="40000"/>
                </a:srgbClr>
              </a:solidFill>
              <a:latin typeface="微软雅黑 Light" panose="020B0502040204020203"/>
              <a:ea typeface="微软雅黑 Light" panose="020B0502040204020203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1112272" y="1502453"/>
            <a:ext cx="2700000" cy="1215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Aft>
                <a:spcPts val="600"/>
              </a:spcAft>
              <a:defRPr/>
            </a:pPr>
            <a:r>
              <a:rPr lang="zh-CN" altLang="en-US" b="1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输入您</a:t>
            </a:r>
            <a:r>
              <a:rPr lang="zh-CN" altLang="en-US" b="1" spc="300">
                <a:latin typeface="微软雅黑" panose="020B0503020204020204" pitchFamily="34" charset="-122"/>
                <a:ea typeface="微软雅黑" panose="020B0503020204020204" pitchFamily="34" charset="-122"/>
              </a:rPr>
              <a:t>的标题</a:t>
            </a:r>
            <a:endParaRPr lang="en-US" altLang="zh-CN" b="1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800" spc="300">
                <a:solidFill>
                  <a:srgbClr val="414141">
                    <a:lumMod val="60000"/>
                    <a:lumOff val="40000"/>
                  </a:srgbClr>
                </a:solidFill>
                <a:latin typeface="微软雅黑 Light" panose="020B0502040204020203"/>
                <a:ea typeface="微软雅黑 Light" panose="020B0502040204020203"/>
              </a:rPr>
              <a:t>我们</a:t>
            </a:r>
            <a:r>
              <a:rPr lang="zh-CN" altLang="en-US" sz="800" spc="300" dirty="0">
                <a:solidFill>
                  <a:srgbClr val="414141">
                    <a:lumMod val="60000"/>
                    <a:lumOff val="40000"/>
                  </a:srgbClr>
                </a:solidFill>
                <a:latin typeface="微软雅黑 Light" panose="020B0502040204020203"/>
                <a:ea typeface="微软雅黑 Light" panose="020B0502040204020203"/>
              </a:rPr>
              <a:t>坚持以客户为中心，快速响应客户需求持续为客户创造长期价值进而成就客户</a:t>
            </a:r>
            <a:endParaRPr lang="zh-CN" altLang="en-US" sz="800" spc="300" dirty="0">
              <a:solidFill>
                <a:srgbClr val="414141">
                  <a:lumMod val="60000"/>
                  <a:lumOff val="40000"/>
                </a:srgbClr>
              </a:solidFill>
              <a:latin typeface="微软雅黑 Light" panose="020B0502040204020203"/>
              <a:ea typeface="微软雅黑 Light" panose="020B0502040204020203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7948065" y="4450134"/>
            <a:ext cx="2700000" cy="1215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Aft>
                <a:spcPts val="600"/>
              </a:spcAft>
              <a:defRPr/>
            </a:pPr>
            <a:r>
              <a:rPr lang="zh-CN" altLang="en-US" b="1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输入您</a:t>
            </a:r>
            <a:r>
              <a:rPr lang="zh-CN" altLang="en-US" b="1" spc="300">
                <a:latin typeface="微软雅黑" panose="020B0503020204020204" pitchFamily="34" charset="-122"/>
                <a:ea typeface="微软雅黑" panose="020B0503020204020204" pitchFamily="34" charset="-122"/>
              </a:rPr>
              <a:t>的标题</a:t>
            </a:r>
            <a:endParaRPr lang="en-US" altLang="zh-CN" b="1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800" spc="300">
                <a:solidFill>
                  <a:srgbClr val="414141">
                    <a:lumMod val="60000"/>
                    <a:lumOff val="40000"/>
                  </a:srgbClr>
                </a:solidFill>
                <a:latin typeface="微软雅黑 Light" panose="020B0502040204020203"/>
                <a:ea typeface="微软雅黑 Light" panose="020B0502040204020203"/>
              </a:rPr>
              <a:t>我们</a:t>
            </a:r>
            <a:r>
              <a:rPr lang="zh-CN" altLang="en-US" sz="800" spc="300" dirty="0">
                <a:solidFill>
                  <a:srgbClr val="414141">
                    <a:lumMod val="60000"/>
                    <a:lumOff val="40000"/>
                  </a:srgbClr>
                </a:solidFill>
                <a:latin typeface="微软雅黑 Light" panose="020B0502040204020203"/>
                <a:ea typeface="微软雅黑 Light" panose="020B0502040204020203"/>
              </a:rPr>
              <a:t>坚持以客户为中心，快速响应客户需求持续为客户创造长期价值进而成就客户</a:t>
            </a:r>
            <a:endParaRPr lang="zh-CN" altLang="en-US" sz="800" spc="300" dirty="0">
              <a:solidFill>
                <a:srgbClr val="414141">
                  <a:lumMod val="60000"/>
                  <a:lumOff val="40000"/>
                </a:srgbClr>
              </a:solidFill>
              <a:latin typeface="微软雅黑 Light" panose="020B0502040204020203"/>
              <a:ea typeface="微软雅黑 Light" panose="020B0502040204020203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1409687" y="4411019"/>
            <a:ext cx="2700000" cy="1215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Aft>
                <a:spcPts val="600"/>
              </a:spcAft>
              <a:defRPr/>
            </a:pPr>
            <a:r>
              <a:rPr lang="zh-CN" altLang="en-US" b="1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输入您</a:t>
            </a:r>
            <a:r>
              <a:rPr lang="zh-CN" altLang="en-US" b="1" spc="300">
                <a:latin typeface="微软雅黑" panose="020B0503020204020204" pitchFamily="34" charset="-122"/>
                <a:ea typeface="微软雅黑" panose="020B0503020204020204" pitchFamily="34" charset="-122"/>
              </a:rPr>
              <a:t>的标题</a:t>
            </a:r>
            <a:endParaRPr lang="en-US" altLang="zh-CN" b="1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800" spc="300">
                <a:solidFill>
                  <a:srgbClr val="414141">
                    <a:lumMod val="60000"/>
                    <a:lumOff val="40000"/>
                  </a:srgbClr>
                </a:solidFill>
                <a:latin typeface="微软雅黑 Light" panose="020B0502040204020203"/>
                <a:ea typeface="微软雅黑 Light" panose="020B0502040204020203"/>
              </a:rPr>
              <a:t>我们</a:t>
            </a:r>
            <a:r>
              <a:rPr lang="zh-CN" altLang="en-US" sz="800" spc="300" dirty="0">
                <a:solidFill>
                  <a:srgbClr val="414141">
                    <a:lumMod val="60000"/>
                    <a:lumOff val="40000"/>
                  </a:srgbClr>
                </a:solidFill>
                <a:latin typeface="微软雅黑 Light" panose="020B0502040204020203"/>
                <a:ea typeface="微软雅黑 Light" panose="020B0502040204020203"/>
              </a:rPr>
              <a:t>坚持以客户为中心，快速响应客户需求持续为客户创造长期价值进而成就客户</a:t>
            </a:r>
            <a:endParaRPr lang="zh-CN" altLang="en-US" sz="800" spc="300" dirty="0">
              <a:solidFill>
                <a:srgbClr val="414141">
                  <a:lumMod val="60000"/>
                  <a:lumOff val="40000"/>
                </a:srgbClr>
              </a:solidFill>
              <a:latin typeface="微软雅黑 Light" panose="020B0502040204020203"/>
              <a:ea typeface="微软雅黑 Light" panose="020B0502040204020203"/>
            </a:endParaRPr>
          </a:p>
        </p:txBody>
      </p:sp>
      <p:sp>
        <p:nvSpPr>
          <p:cNvPr id="53" name="弧形 52"/>
          <p:cNvSpPr/>
          <p:nvPr/>
        </p:nvSpPr>
        <p:spPr>
          <a:xfrm rot="5400000" flipV="1">
            <a:off x="1333825" y="1879725"/>
            <a:ext cx="1524456" cy="1524456"/>
          </a:xfrm>
          <a:prstGeom prst="arc">
            <a:avLst>
              <a:gd name="adj1" fmla="val 16187164"/>
              <a:gd name="adj2" fmla="val 0"/>
            </a:avLst>
          </a:prstGeom>
          <a:noFill/>
          <a:ln w="6350" cap="flat" cmpd="sng" algn="ctr">
            <a:solidFill>
              <a:srgbClr val="414141">
                <a:lumMod val="20000"/>
                <a:lumOff val="80000"/>
              </a:srgbClr>
            </a:solidFill>
            <a:prstDash val="solid"/>
            <a:miter lim="800000"/>
            <a:headEnd type="arrow"/>
            <a:tailEnd type="oval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30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 Light" panose="020B0502040204020203"/>
              <a:ea typeface="微软雅黑 Light" panose="020B0502040204020203"/>
              <a:cs typeface="+mn-cs"/>
            </a:endParaRPr>
          </a:p>
        </p:txBody>
      </p:sp>
      <p:sp>
        <p:nvSpPr>
          <p:cNvPr id="54" name="弧形 53"/>
          <p:cNvSpPr/>
          <p:nvPr/>
        </p:nvSpPr>
        <p:spPr>
          <a:xfrm rot="16200000" flipH="1" flipV="1">
            <a:off x="9289439" y="1879725"/>
            <a:ext cx="1524456" cy="1524456"/>
          </a:xfrm>
          <a:prstGeom prst="arc">
            <a:avLst>
              <a:gd name="adj1" fmla="val 16187164"/>
              <a:gd name="adj2" fmla="val 0"/>
            </a:avLst>
          </a:prstGeom>
          <a:noFill/>
          <a:ln w="6350" cap="flat" cmpd="sng" algn="ctr">
            <a:solidFill>
              <a:srgbClr val="414141">
                <a:lumMod val="20000"/>
                <a:lumOff val="80000"/>
              </a:srgbClr>
            </a:solidFill>
            <a:prstDash val="solid"/>
            <a:miter lim="800000"/>
            <a:headEnd type="arrow"/>
            <a:tailEnd type="oval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30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 Light" panose="020B0502040204020203"/>
              <a:ea typeface="微软雅黑 Light" panose="020B0502040204020203"/>
              <a:cs typeface="+mn-cs"/>
            </a:endParaRPr>
          </a:p>
        </p:txBody>
      </p:sp>
      <p:sp>
        <p:nvSpPr>
          <p:cNvPr id="55" name="弧形 54"/>
          <p:cNvSpPr/>
          <p:nvPr/>
        </p:nvSpPr>
        <p:spPr>
          <a:xfrm flipV="1">
            <a:off x="3569282" y="3363617"/>
            <a:ext cx="1524456" cy="1524456"/>
          </a:xfrm>
          <a:prstGeom prst="arc">
            <a:avLst>
              <a:gd name="adj1" fmla="val 16187164"/>
              <a:gd name="adj2" fmla="val 0"/>
            </a:avLst>
          </a:prstGeom>
          <a:noFill/>
          <a:ln w="6350" cap="flat" cmpd="sng" algn="ctr">
            <a:solidFill>
              <a:srgbClr val="414141">
                <a:lumMod val="20000"/>
                <a:lumOff val="80000"/>
              </a:srgbClr>
            </a:solidFill>
            <a:prstDash val="solid"/>
            <a:miter lim="800000"/>
            <a:headEnd type="arrow"/>
            <a:tailEnd type="oval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30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 Light" panose="020B0502040204020203"/>
              <a:ea typeface="微软雅黑 Light" panose="020B0502040204020203"/>
              <a:cs typeface="+mn-cs"/>
            </a:endParaRPr>
          </a:p>
        </p:txBody>
      </p:sp>
      <p:sp>
        <p:nvSpPr>
          <p:cNvPr id="56" name="弧形 55"/>
          <p:cNvSpPr/>
          <p:nvPr/>
        </p:nvSpPr>
        <p:spPr>
          <a:xfrm flipH="1" flipV="1">
            <a:off x="7053982" y="3363617"/>
            <a:ext cx="1524456" cy="1524456"/>
          </a:xfrm>
          <a:prstGeom prst="arc">
            <a:avLst>
              <a:gd name="adj1" fmla="val 16187164"/>
              <a:gd name="adj2" fmla="val 0"/>
            </a:avLst>
          </a:prstGeom>
          <a:noFill/>
          <a:ln w="6350" cap="flat" cmpd="sng" algn="ctr">
            <a:solidFill>
              <a:srgbClr val="414141">
                <a:lumMod val="20000"/>
                <a:lumOff val="80000"/>
              </a:srgbClr>
            </a:solidFill>
            <a:prstDash val="solid"/>
            <a:miter lim="800000"/>
            <a:headEnd type="arrow"/>
            <a:tailEnd type="oval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30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 Light" panose="020B0502040204020203"/>
              <a:ea typeface="微软雅黑 Light" panose="020B0502040204020203"/>
              <a:cs typeface="+mn-cs"/>
            </a:endParaRPr>
          </a:p>
        </p:txBody>
      </p:sp>
    </p:spTree>
  </p:cSld>
  <p:clrMapOvr>
    <a:masterClrMapping/>
  </p:clrMapOvr>
  <p:transition spd="med" advClick="0" advTm="0">
    <p:pull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6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6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10" presetClass="entr" presetSubtype="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6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6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6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6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6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5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" presetClass="entr" presetSubtype="8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0" dur="8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1" dur="8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6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2" presetClass="entr" presetSubtype="8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1" dur="8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2" dur="8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7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2" presetClass="entr" presetSubtype="2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2" dur="8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3" dur="8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8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2" presetClass="entr" presetSubtype="2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3" dur="8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4" dur="8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8" grpId="0" animBg="1"/>
          <p:bldP spid="39" grpId="0" animBg="1"/>
          <p:bldP spid="40" grpId="0" animBg="1"/>
          <p:bldP spid="41" grpId="0" animBg="1"/>
          <p:bldP spid="42" grpId="0" animBg="1"/>
          <p:bldP spid="49" grpId="0"/>
          <p:bldP spid="50" grpId="0"/>
          <p:bldP spid="51" grpId="0"/>
          <p:bldP spid="52" grpId="0"/>
          <p:bldP spid="53" grpId="0" animBg="1"/>
          <p:bldP spid="54" grpId="0" animBg="1"/>
          <p:bldP spid="55" grpId="0" animBg="1"/>
          <p:bldP spid="56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6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6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10" presetClass="entr" presetSubtype="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6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6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6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6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6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5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8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8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6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8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8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7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8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8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8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8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4" dur="8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8" grpId="0" animBg="1"/>
          <p:bldP spid="39" grpId="0" animBg="1"/>
          <p:bldP spid="40" grpId="0" animBg="1"/>
          <p:bldP spid="41" grpId="0" animBg="1"/>
          <p:bldP spid="42" grpId="0" animBg="1"/>
          <p:bldP spid="49" grpId="0"/>
          <p:bldP spid="50" grpId="0"/>
          <p:bldP spid="51" grpId="0"/>
          <p:bldP spid="52" grpId="0"/>
          <p:bldP spid="53" grpId="0" animBg="1"/>
          <p:bldP spid="54" grpId="0" animBg="1"/>
          <p:bldP spid="55" grpId="0" animBg="1"/>
          <p:bldP spid="56" grpId="0" animBg="1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-43542" y="289409"/>
            <a:ext cx="4193216" cy="534502"/>
            <a:chOff x="-672252" y="338191"/>
            <a:chExt cx="5869174" cy="534502"/>
          </a:xfrm>
        </p:grpSpPr>
        <p:sp>
          <p:nvSpPr>
            <p:cNvPr id="5" name="标题 1"/>
            <p:cNvSpPr txBox="1"/>
            <p:nvPr/>
          </p:nvSpPr>
          <p:spPr>
            <a:xfrm>
              <a:off x="-672252" y="338191"/>
              <a:ext cx="3458995" cy="534502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txBody>
            <a:bodyPr vert="horz" lIns="91440" tIns="45720" rIns="91440" bIns="45720" rtlCol="0" anchor="b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eaLnBrk="0" hangingPunct="0">
                <a:defRPr/>
              </a:pPr>
              <a:r>
                <a:rPr lang="zh-CN" altLang="en-US" sz="2400" b="1" kern="0" spc="600" dirty="0">
                  <a:solidFill>
                    <a:srgbClr val="FF0000"/>
                  </a:solidFill>
                  <a:latin typeface="+mj-ea"/>
                  <a:ea typeface="+mj-ea"/>
                </a:rPr>
                <a:t>插入小标题</a:t>
              </a:r>
              <a:endParaRPr lang="zh-CN" altLang="en-US" sz="2400" b="1" kern="0" spc="600" dirty="0">
                <a:solidFill>
                  <a:srgbClr val="FF0000"/>
                </a:solidFill>
                <a:latin typeface="+mj-ea"/>
                <a:ea typeface="+mj-ea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2786743" y="519625"/>
              <a:ext cx="2410179" cy="338554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zh-CN" altLang="en-US" sz="1600" spc="6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SUBTITLE</a:t>
              </a:r>
              <a:endParaRPr lang="zh-CN" altLang="en-US" sz="1600" spc="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793" y="4204592"/>
            <a:ext cx="3753111" cy="2680792"/>
            <a:chOff x="-1" y="3629174"/>
            <a:chExt cx="4558696" cy="325621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27943" y="3629174"/>
              <a:ext cx="2360752" cy="325621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" y="4371663"/>
              <a:ext cx="4558696" cy="2509996"/>
            </a:xfrm>
            <a:prstGeom prst="rect">
              <a:avLst/>
            </a:prstGeom>
          </p:spPr>
        </p:pic>
      </p:grpSp>
      <p:cxnSp>
        <p:nvCxnSpPr>
          <p:cNvPr id="10" name="MH_Other_7"/>
          <p:cNvCxnSpPr>
            <a:cxnSpLocks noChangeShapeType="1"/>
          </p:cNvCxnSpPr>
          <p:nvPr>
            <p:custDataLst>
              <p:tags r:id="rId3"/>
            </p:custDataLst>
          </p:nvPr>
        </p:nvCxnSpPr>
        <p:spPr bwMode="auto">
          <a:xfrm>
            <a:off x="4669328" y="5131294"/>
            <a:ext cx="5891169" cy="0"/>
          </a:xfrm>
          <a:prstGeom prst="line">
            <a:avLst/>
          </a:prstGeom>
          <a:noFill/>
          <a:ln w="6350" cap="rnd" algn="ctr">
            <a:solidFill>
              <a:srgbClr val="A8ABB8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MH_Desc_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352447" y="5225221"/>
            <a:ext cx="6559590" cy="1363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just">
              <a:lnSpc>
                <a:spcPct val="150000"/>
              </a:lnSpc>
              <a:defRPr/>
            </a:pPr>
            <a:r>
              <a:rPr lang="zh-CN" altLang="en-US" sz="1400" b="1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pitchFamily="34" charset="-122"/>
                <a:sym typeface="+mn-lt"/>
              </a:rPr>
              <a:t>您的内容打在这里，或者通过复制您的文本后，在此框中选择粘贴，并选择只保留文字。</a:t>
            </a:r>
            <a:endParaRPr lang="zh-CN" altLang="en-US" b="1" spc="3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10771222" y="4825397"/>
            <a:ext cx="657139" cy="657139"/>
            <a:chOff x="1031458" y="3043650"/>
            <a:chExt cx="504000" cy="504000"/>
          </a:xfrm>
        </p:grpSpPr>
        <p:sp>
          <p:nvSpPr>
            <p:cNvPr id="13" name="椭圆 12"/>
            <p:cNvSpPr>
              <a:spLocks noChangeAspect="1"/>
            </p:cNvSpPr>
            <p:nvPr/>
          </p:nvSpPr>
          <p:spPr>
            <a:xfrm>
              <a:off x="1031458" y="3043650"/>
              <a:ext cx="504000" cy="5040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MH_Other_5"/>
            <p:cNvSpPr/>
            <p:nvPr>
              <p:custDataLst>
                <p:tags r:id="rId5"/>
              </p:custDataLst>
            </p:nvPr>
          </p:nvSpPr>
          <p:spPr>
            <a:xfrm>
              <a:off x="1139458" y="3151650"/>
              <a:ext cx="288000" cy="288000"/>
            </a:xfrm>
            <a:prstGeom prst="donut">
              <a:avLst>
                <a:gd name="adj" fmla="val 9123"/>
              </a:avLst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sz="1400" ker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5" name="MH_Other_6"/>
            <p:cNvSpPr>
              <a:spLocks noChangeAspect="1"/>
            </p:cNvSpPr>
            <p:nvPr>
              <p:custDataLst>
                <p:tags r:id="rId6"/>
              </p:custDataLst>
            </p:nvPr>
          </p:nvSpPr>
          <p:spPr>
            <a:xfrm>
              <a:off x="1215596" y="3241030"/>
              <a:ext cx="135724" cy="109241"/>
            </a:xfrm>
            <a:prstGeom prst="rightArrow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sz="1400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3592414" y="1963913"/>
            <a:ext cx="2112234" cy="2628557"/>
            <a:chOff x="3591620" y="1563862"/>
            <a:chExt cx="2112234" cy="2628557"/>
          </a:xfrm>
        </p:grpSpPr>
        <p:sp>
          <p:nvSpPr>
            <p:cNvPr id="17" name="MH_Other_1"/>
            <p:cNvSpPr/>
            <p:nvPr>
              <p:custDataLst>
                <p:tags r:id="rId7"/>
              </p:custDataLst>
            </p:nvPr>
          </p:nvSpPr>
          <p:spPr>
            <a:xfrm>
              <a:off x="3591620" y="1563862"/>
              <a:ext cx="2112234" cy="2628557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75000"/>
                    <a:shade val="30000"/>
                    <a:satMod val="115000"/>
                  </a:schemeClr>
                </a:gs>
                <a:gs pos="50000">
                  <a:schemeClr val="accent2">
                    <a:lumMod val="75000"/>
                    <a:shade val="67500"/>
                    <a:satMod val="115000"/>
                  </a:schemeClr>
                </a:gs>
                <a:gs pos="100000">
                  <a:schemeClr val="accent2">
                    <a:lumMod val="7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MH_Other_1"/>
            <p:cNvSpPr>
              <a:spLocks noChangeAspect="1"/>
            </p:cNvSpPr>
            <p:nvPr>
              <p:custDataLst>
                <p:tags r:id="rId8"/>
              </p:custDataLst>
            </p:nvPr>
          </p:nvSpPr>
          <p:spPr>
            <a:xfrm>
              <a:off x="3753110" y="1741493"/>
              <a:ext cx="1789255" cy="227337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  <a:ln w="349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1932" tIns="50964" rIns="101932" bIns="50964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445540" y="1963913"/>
            <a:ext cx="2112234" cy="2628557"/>
            <a:chOff x="6444746" y="1563862"/>
            <a:chExt cx="2112234" cy="2628557"/>
          </a:xfrm>
        </p:grpSpPr>
        <p:sp>
          <p:nvSpPr>
            <p:cNvPr id="20" name="MH_Other_2"/>
            <p:cNvSpPr/>
            <p:nvPr>
              <p:custDataLst>
                <p:tags r:id="rId10"/>
              </p:custDataLst>
            </p:nvPr>
          </p:nvSpPr>
          <p:spPr>
            <a:xfrm>
              <a:off x="6444746" y="1563862"/>
              <a:ext cx="2112234" cy="2628557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75000"/>
                    <a:shade val="30000"/>
                    <a:satMod val="115000"/>
                  </a:schemeClr>
                </a:gs>
                <a:gs pos="50000">
                  <a:schemeClr val="accent3">
                    <a:lumMod val="75000"/>
                    <a:shade val="67500"/>
                    <a:satMod val="115000"/>
                  </a:schemeClr>
                </a:gs>
                <a:gs pos="100000">
                  <a:schemeClr val="accent3">
                    <a:lumMod val="7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MH_Other_1"/>
            <p:cNvSpPr>
              <a:spLocks noChangeAspect="1"/>
            </p:cNvSpPr>
            <p:nvPr>
              <p:custDataLst>
                <p:tags r:id="rId11"/>
              </p:custDataLst>
            </p:nvPr>
          </p:nvSpPr>
          <p:spPr>
            <a:xfrm>
              <a:off x="6606235" y="1741493"/>
              <a:ext cx="1789255" cy="2273375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  <a:ln w="349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1932" tIns="50964" rIns="101932" bIns="50964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9190641" y="1963913"/>
            <a:ext cx="2112234" cy="2628557"/>
            <a:chOff x="9189847" y="1563862"/>
            <a:chExt cx="2112234" cy="2628557"/>
          </a:xfrm>
        </p:grpSpPr>
        <p:sp>
          <p:nvSpPr>
            <p:cNvPr id="23" name="MH_Other_1"/>
            <p:cNvSpPr/>
            <p:nvPr>
              <p:custDataLst>
                <p:tags r:id="rId13"/>
              </p:custDataLst>
            </p:nvPr>
          </p:nvSpPr>
          <p:spPr>
            <a:xfrm>
              <a:off x="9189847" y="1563862"/>
              <a:ext cx="2112234" cy="2628557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  <a:shade val="30000"/>
                    <a:satMod val="115000"/>
                  </a:schemeClr>
                </a:gs>
                <a:gs pos="50000">
                  <a:schemeClr val="accent5">
                    <a:lumMod val="75000"/>
                    <a:shade val="67500"/>
                    <a:satMod val="115000"/>
                  </a:schemeClr>
                </a:gs>
                <a:gs pos="100000">
                  <a:schemeClr val="accent5">
                    <a:lumMod val="7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MH_Other_1"/>
            <p:cNvSpPr>
              <a:spLocks noChangeAspect="1"/>
            </p:cNvSpPr>
            <p:nvPr>
              <p:custDataLst>
                <p:tags r:id="rId14"/>
              </p:custDataLst>
            </p:nvPr>
          </p:nvSpPr>
          <p:spPr>
            <a:xfrm>
              <a:off x="9351337" y="1741493"/>
              <a:ext cx="1789255" cy="2273375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  <a:ln w="349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1932" tIns="50964" rIns="101932" bIns="50964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-43542" y="289409"/>
            <a:ext cx="4193216" cy="534502"/>
            <a:chOff x="-672252" y="338191"/>
            <a:chExt cx="5869174" cy="534502"/>
          </a:xfrm>
        </p:grpSpPr>
        <p:sp>
          <p:nvSpPr>
            <p:cNvPr id="5" name="标题 1"/>
            <p:cNvSpPr txBox="1"/>
            <p:nvPr/>
          </p:nvSpPr>
          <p:spPr>
            <a:xfrm>
              <a:off x="-672252" y="338191"/>
              <a:ext cx="3458995" cy="534502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txBody>
            <a:bodyPr vert="horz" lIns="91440" tIns="45720" rIns="91440" bIns="45720" rtlCol="0" anchor="b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eaLnBrk="0" hangingPunct="0">
                <a:defRPr/>
              </a:pPr>
              <a:r>
                <a:rPr lang="zh-CN" altLang="en-US" sz="2400" b="1" kern="0" spc="600" dirty="0">
                  <a:solidFill>
                    <a:srgbClr val="FF0000"/>
                  </a:solidFill>
                  <a:latin typeface="+mj-ea"/>
                  <a:ea typeface="+mj-ea"/>
                </a:rPr>
                <a:t>插入小标题</a:t>
              </a:r>
              <a:endParaRPr lang="zh-CN" altLang="en-US" sz="2400" b="1" kern="0" spc="600" dirty="0">
                <a:solidFill>
                  <a:srgbClr val="FF0000"/>
                </a:solidFill>
                <a:latin typeface="+mj-ea"/>
                <a:ea typeface="+mj-ea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2786743" y="519625"/>
              <a:ext cx="2410179" cy="338554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zh-CN" altLang="en-US" sz="1600" spc="6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SUBTITLE</a:t>
              </a:r>
              <a:endParaRPr lang="zh-CN" altLang="en-US" sz="1600" spc="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" name="任意多边形 30"/>
          <p:cNvSpPr/>
          <p:nvPr/>
        </p:nvSpPr>
        <p:spPr>
          <a:xfrm>
            <a:off x="3133505" y="2387726"/>
            <a:ext cx="289762" cy="491872"/>
          </a:xfrm>
          <a:custGeom>
            <a:avLst/>
            <a:gdLst>
              <a:gd name="connsiteX0" fmla="*/ 197646 w 1308078"/>
              <a:gd name="connsiteY0" fmla="*/ 0 h 2220468"/>
              <a:gd name="connsiteX1" fmla="*/ 337403 w 1308078"/>
              <a:gd name="connsiteY1" fmla="*/ 57889 h 2220468"/>
              <a:gd name="connsiteX2" fmla="*/ 1248039 w 1308078"/>
              <a:gd name="connsiteY2" fmla="*/ 968525 h 2220468"/>
              <a:gd name="connsiteX3" fmla="*/ 1250188 w 1308078"/>
              <a:gd name="connsiteY3" fmla="*/ 970281 h 2220468"/>
              <a:gd name="connsiteX4" fmla="*/ 1308077 w 1308078"/>
              <a:gd name="connsiteY4" fmla="*/ 1110037 h 2220468"/>
              <a:gd name="connsiteX5" fmla="*/ 1308059 w 1308078"/>
              <a:gd name="connsiteY5" fmla="*/ 1110229 h 2220468"/>
              <a:gd name="connsiteX6" fmla="*/ 1308078 w 1308078"/>
              <a:gd name="connsiteY6" fmla="*/ 1110432 h 2220468"/>
              <a:gd name="connsiteX7" fmla="*/ 1250189 w 1308078"/>
              <a:gd name="connsiteY7" fmla="*/ 1250188 h 2220468"/>
              <a:gd name="connsiteX8" fmla="*/ 1248029 w 1308078"/>
              <a:gd name="connsiteY8" fmla="*/ 1251954 h 2220468"/>
              <a:gd name="connsiteX9" fmla="*/ 337402 w 1308078"/>
              <a:gd name="connsiteY9" fmla="*/ 2162580 h 2220468"/>
              <a:gd name="connsiteX10" fmla="*/ 57888 w 1308078"/>
              <a:gd name="connsiteY10" fmla="*/ 2162580 h 2220468"/>
              <a:gd name="connsiteX11" fmla="*/ 57888 w 1308078"/>
              <a:gd name="connsiteY11" fmla="*/ 1883067 h 2220468"/>
              <a:gd name="connsiteX12" fmla="*/ 830721 w 1308078"/>
              <a:gd name="connsiteY12" fmla="*/ 1110234 h 2220468"/>
              <a:gd name="connsiteX13" fmla="*/ 57890 w 1308078"/>
              <a:gd name="connsiteY13" fmla="*/ 337402 h 2220468"/>
              <a:gd name="connsiteX14" fmla="*/ 57890 w 1308078"/>
              <a:gd name="connsiteY14" fmla="*/ 57889 h 2220468"/>
              <a:gd name="connsiteX15" fmla="*/ 197646 w 1308078"/>
              <a:gd name="connsiteY15" fmla="*/ 0 h 2220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08078" h="2220468">
                <a:moveTo>
                  <a:pt x="197646" y="0"/>
                </a:moveTo>
                <a:cubicBezTo>
                  <a:pt x="248228" y="0"/>
                  <a:pt x="298810" y="19296"/>
                  <a:pt x="337403" y="57889"/>
                </a:cubicBezTo>
                <a:lnTo>
                  <a:pt x="1248039" y="968525"/>
                </a:lnTo>
                <a:lnTo>
                  <a:pt x="1250188" y="970281"/>
                </a:lnTo>
                <a:cubicBezTo>
                  <a:pt x="1288781" y="1008873"/>
                  <a:pt x="1308077" y="1059455"/>
                  <a:pt x="1308077" y="1110037"/>
                </a:cubicBezTo>
                <a:lnTo>
                  <a:pt x="1308059" y="1110229"/>
                </a:lnTo>
                <a:lnTo>
                  <a:pt x="1308078" y="1110432"/>
                </a:lnTo>
                <a:cubicBezTo>
                  <a:pt x="1308078" y="1161014"/>
                  <a:pt x="1288782" y="1211596"/>
                  <a:pt x="1250189" y="1250188"/>
                </a:cubicBezTo>
                <a:lnTo>
                  <a:pt x="1248029" y="1251954"/>
                </a:lnTo>
                <a:lnTo>
                  <a:pt x="337402" y="2162580"/>
                </a:lnTo>
                <a:cubicBezTo>
                  <a:pt x="260217" y="2239765"/>
                  <a:pt x="135074" y="2239765"/>
                  <a:pt x="57888" y="2162580"/>
                </a:cubicBezTo>
                <a:cubicBezTo>
                  <a:pt x="-19297" y="2085395"/>
                  <a:pt x="-19297" y="1960252"/>
                  <a:pt x="57888" y="1883067"/>
                </a:cubicBezTo>
                <a:lnTo>
                  <a:pt x="830721" y="1110234"/>
                </a:lnTo>
                <a:lnTo>
                  <a:pt x="57890" y="337402"/>
                </a:lnTo>
                <a:cubicBezTo>
                  <a:pt x="-19296" y="260217"/>
                  <a:pt x="-19296" y="135074"/>
                  <a:pt x="57890" y="57889"/>
                </a:cubicBezTo>
                <a:cubicBezTo>
                  <a:pt x="96482" y="19296"/>
                  <a:pt x="147064" y="0"/>
                  <a:pt x="197646" y="0"/>
                </a:cubicBezTo>
                <a:close/>
              </a:path>
            </a:pathLst>
          </a:custGeom>
          <a:solidFill>
            <a:srgbClr val="96969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任意多边形 31"/>
          <p:cNvSpPr/>
          <p:nvPr/>
        </p:nvSpPr>
        <p:spPr>
          <a:xfrm>
            <a:off x="4823003" y="2387726"/>
            <a:ext cx="289762" cy="491872"/>
          </a:xfrm>
          <a:custGeom>
            <a:avLst/>
            <a:gdLst>
              <a:gd name="connsiteX0" fmla="*/ 197646 w 1308078"/>
              <a:gd name="connsiteY0" fmla="*/ 0 h 2220468"/>
              <a:gd name="connsiteX1" fmla="*/ 337403 w 1308078"/>
              <a:gd name="connsiteY1" fmla="*/ 57889 h 2220468"/>
              <a:gd name="connsiteX2" fmla="*/ 1248039 w 1308078"/>
              <a:gd name="connsiteY2" fmla="*/ 968525 h 2220468"/>
              <a:gd name="connsiteX3" fmla="*/ 1250188 w 1308078"/>
              <a:gd name="connsiteY3" fmla="*/ 970281 h 2220468"/>
              <a:gd name="connsiteX4" fmla="*/ 1308077 w 1308078"/>
              <a:gd name="connsiteY4" fmla="*/ 1110037 h 2220468"/>
              <a:gd name="connsiteX5" fmla="*/ 1308059 w 1308078"/>
              <a:gd name="connsiteY5" fmla="*/ 1110229 h 2220468"/>
              <a:gd name="connsiteX6" fmla="*/ 1308078 w 1308078"/>
              <a:gd name="connsiteY6" fmla="*/ 1110432 h 2220468"/>
              <a:gd name="connsiteX7" fmla="*/ 1250189 w 1308078"/>
              <a:gd name="connsiteY7" fmla="*/ 1250188 h 2220468"/>
              <a:gd name="connsiteX8" fmla="*/ 1248029 w 1308078"/>
              <a:gd name="connsiteY8" fmla="*/ 1251954 h 2220468"/>
              <a:gd name="connsiteX9" fmla="*/ 337402 w 1308078"/>
              <a:gd name="connsiteY9" fmla="*/ 2162580 h 2220468"/>
              <a:gd name="connsiteX10" fmla="*/ 57888 w 1308078"/>
              <a:gd name="connsiteY10" fmla="*/ 2162580 h 2220468"/>
              <a:gd name="connsiteX11" fmla="*/ 57888 w 1308078"/>
              <a:gd name="connsiteY11" fmla="*/ 1883067 h 2220468"/>
              <a:gd name="connsiteX12" fmla="*/ 830721 w 1308078"/>
              <a:gd name="connsiteY12" fmla="*/ 1110234 h 2220468"/>
              <a:gd name="connsiteX13" fmla="*/ 57890 w 1308078"/>
              <a:gd name="connsiteY13" fmla="*/ 337402 h 2220468"/>
              <a:gd name="connsiteX14" fmla="*/ 57890 w 1308078"/>
              <a:gd name="connsiteY14" fmla="*/ 57889 h 2220468"/>
              <a:gd name="connsiteX15" fmla="*/ 197646 w 1308078"/>
              <a:gd name="connsiteY15" fmla="*/ 0 h 2220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08078" h="2220468">
                <a:moveTo>
                  <a:pt x="197646" y="0"/>
                </a:moveTo>
                <a:cubicBezTo>
                  <a:pt x="248228" y="0"/>
                  <a:pt x="298810" y="19296"/>
                  <a:pt x="337403" y="57889"/>
                </a:cubicBezTo>
                <a:lnTo>
                  <a:pt x="1248039" y="968525"/>
                </a:lnTo>
                <a:lnTo>
                  <a:pt x="1250188" y="970281"/>
                </a:lnTo>
                <a:cubicBezTo>
                  <a:pt x="1288781" y="1008873"/>
                  <a:pt x="1308077" y="1059455"/>
                  <a:pt x="1308077" y="1110037"/>
                </a:cubicBezTo>
                <a:lnTo>
                  <a:pt x="1308059" y="1110229"/>
                </a:lnTo>
                <a:lnTo>
                  <a:pt x="1308078" y="1110432"/>
                </a:lnTo>
                <a:cubicBezTo>
                  <a:pt x="1308078" y="1161014"/>
                  <a:pt x="1288782" y="1211596"/>
                  <a:pt x="1250189" y="1250188"/>
                </a:cubicBezTo>
                <a:lnTo>
                  <a:pt x="1248029" y="1251954"/>
                </a:lnTo>
                <a:lnTo>
                  <a:pt x="337402" y="2162580"/>
                </a:lnTo>
                <a:cubicBezTo>
                  <a:pt x="260217" y="2239765"/>
                  <a:pt x="135074" y="2239765"/>
                  <a:pt x="57888" y="2162580"/>
                </a:cubicBezTo>
                <a:cubicBezTo>
                  <a:pt x="-19297" y="2085395"/>
                  <a:pt x="-19297" y="1960252"/>
                  <a:pt x="57888" y="1883067"/>
                </a:cubicBezTo>
                <a:lnTo>
                  <a:pt x="830721" y="1110234"/>
                </a:lnTo>
                <a:lnTo>
                  <a:pt x="57890" y="337402"/>
                </a:lnTo>
                <a:cubicBezTo>
                  <a:pt x="-19296" y="260217"/>
                  <a:pt x="-19296" y="135074"/>
                  <a:pt x="57890" y="57889"/>
                </a:cubicBezTo>
                <a:cubicBezTo>
                  <a:pt x="96482" y="19296"/>
                  <a:pt x="147064" y="0"/>
                  <a:pt x="197646" y="0"/>
                </a:cubicBezTo>
                <a:close/>
              </a:path>
            </a:pathLst>
          </a:custGeom>
          <a:solidFill>
            <a:srgbClr val="96969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任意多边形 32"/>
          <p:cNvSpPr/>
          <p:nvPr/>
        </p:nvSpPr>
        <p:spPr>
          <a:xfrm rot="10800000">
            <a:off x="7198300" y="2387726"/>
            <a:ext cx="289762" cy="491872"/>
          </a:xfrm>
          <a:custGeom>
            <a:avLst/>
            <a:gdLst>
              <a:gd name="connsiteX0" fmla="*/ 197646 w 1308078"/>
              <a:gd name="connsiteY0" fmla="*/ 0 h 2220468"/>
              <a:gd name="connsiteX1" fmla="*/ 337403 w 1308078"/>
              <a:gd name="connsiteY1" fmla="*/ 57889 h 2220468"/>
              <a:gd name="connsiteX2" fmla="*/ 1248039 w 1308078"/>
              <a:gd name="connsiteY2" fmla="*/ 968525 h 2220468"/>
              <a:gd name="connsiteX3" fmla="*/ 1250188 w 1308078"/>
              <a:gd name="connsiteY3" fmla="*/ 970281 h 2220468"/>
              <a:gd name="connsiteX4" fmla="*/ 1308077 w 1308078"/>
              <a:gd name="connsiteY4" fmla="*/ 1110037 h 2220468"/>
              <a:gd name="connsiteX5" fmla="*/ 1308059 w 1308078"/>
              <a:gd name="connsiteY5" fmla="*/ 1110229 h 2220468"/>
              <a:gd name="connsiteX6" fmla="*/ 1308078 w 1308078"/>
              <a:gd name="connsiteY6" fmla="*/ 1110432 h 2220468"/>
              <a:gd name="connsiteX7" fmla="*/ 1250189 w 1308078"/>
              <a:gd name="connsiteY7" fmla="*/ 1250188 h 2220468"/>
              <a:gd name="connsiteX8" fmla="*/ 1248029 w 1308078"/>
              <a:gd name="connsiteY8" fmla="*/ 1251954 h 2220468"/>
              <a:gd name="connsiteX9" fmla="*/ 337402 w 1308078"/>
              <a:gd name="connsiteY9" fmla="*/ 2162580 h 2220468"/>
              <a:gd name="connsiteX10" fmla="*/ 57888 w 1308078"/>
              <a:gd name="connsiteY10" fmla="*/ 2162580 h 2220468"/>
              <a:gd name="connsiteX11" fmla="*/ 57888 w 1308078"/>
              <a:gd name="connsiteY11" fmla="*/ 1883067 h 2220468"/>
              <a:gd name="connsiteX12" fmla="*/ 830721 w 1308078"/>
              <a:gd name="connsiteY12" fmla="*/ 1110234 h 2220468"/>
              <a:gd name="connsiteX13" fmla="*/ 57890 w 1308078"/>
              <a:gd name="connsiteY13" fmla="*/ 337402 h 2220468"/>
              <a:gd name="connsiteX14" fmla="*/ 57890 w 1308078"/>
              <a:gd name="connsiteY14" fmla="*/ 57889 h 2220468"/>
              <a:gd name="connsiteX15" fmla="*/ 197646 w 1308078"/>
              <a:gd name="connsiteY15" fmla="*/ 0 h 2220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08078" h="2220468">
                <a:moveTo>
                  <a:pt x="197646" y="0"/>
                </a:moveTo>
                <a:cubicBezTo>
                  <a:pt x="248228" y="0"/>
                  <a:pt x="298810" y="19296"/>
                  <a:pt x="337403" y="57889"/>
                </a:cubicBezTo>
                <a:lnTo>
                  <a:pt x="1248039" y="968525"/>
                </a:lnTo>
                <a:lnTo>
                  <a:pt x="1250188" y="970281"/>
                </a:lnTo>
                <a:cubicBezTo>
                  <a:pt x="1288781" y="1008873"/>
                  <a:pt x="1308077" y="1059455"/>
                  <a:pt x="1308077" y="1110037"/>
                </a:cubicBezTo>
                <a:lnTo>
                  <a:pt x="1308059" y="1110229"/>
                </a:lnTo>
                <a:lnTo>
                  <a:pt x="1308078" y="1110432"/>
                </a:lnTo>
                <a:cubicBezTo>
                  <a:pt x="1308078" y="1161014"/>
                  <a:pt x="1288782" y="1211596"/>
                  <a:pt x="1250189" y="1250188"/>
                </a:cubicBezTo>
                <a:lnTo>
                  <a:pt x="1248029" y="1251954"/>
                </a:lnTo>
                <a:lnTo>
                  <a:pt x="337402" y="2162580"/>
                </a:lnTo>
                <a:cubicBezTo>
                  <a:pt x="260217" y="2239765"/>
                  <a:pt x="135074" y="2239765"/>
                  <a:pt x="57888" y="2162580"/>
                </a:cubicBezTo>
                <a:cubicBezTo>
                  <a:pt x="-19297" y="2085395"/>
                  <a:pt x="-19297" y="1960252"/>
                  <a:pt x="57888" y="1883067"/>
                </a:cubicBezTo>
                <a:lnTo>
                  <a:pt x="830721" y="1110234"/>
                </a:lnTo>
                <a:lnTo>
                  <a:pt x="57890" y="337402"/>
                </a:lnTo>
                <a:cubicBezTo>
                  <a:pt x="-19296" y="260217"/>
                  <a:pt x="-19296" y="135074"/>
                  <a:pt x="57890" y="57889"/>
                </a:cubicBezTo>
                <a:cubicBezTo>
                  <a:pt x="96482" y="19296"/>
                  <a:pt x="147064" y="0"/>
                  <a:pt x="197646" y="0"/>
                </a:cubicBezTo>
                <a:close/>
              </a:path>
            </a:pathLst>
          </a:custGeom>
          <a:solidFill>
            <a:srgbClr val="96969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任意多边形 33"/>
          <p:cNvSpPr/>
          <p:nvPr/>
        </p:nvSpPr>
        <p:spPr>
          <a:xfrm rot="10800000">
            <a:off x="8887798" y="2387726"/>
            <a:ext cx="289762" cy="491872"/>
          </a:xfrm>
          <a:custGeom>
            <a:avLst/>
            <a:gdLst>
              <a:gd name="connsiteX0" fmla="*/ 197646 w 1308078"/>
              <a:gd name="connsiteY0" fmla="*/ 0 h 2220468"/>
              <a:gd name="connsiteX1" fmla="*/ 337403 w 1308078"/>
              <a:gd name="connsiteY1" fmla="*/ 57889 h 2220468"/>
              <a:gd name="connsiteX2" fmla="*/ 1248039 w 1308078"/>
              <a:gd name="connsiteY2" fmla="*/ 968525 h 2220468"/>
              <a:gd name="connsiteX3" fmla="*/ 1250188 w 1308078"/>
              <a:gd name="connsiteY3" fmla="*/ 970281 h 2220468"/>
              <a:gd name="connsiteX4" fmla="*/ 1308077 w 1308078"/>
              <a:gd name="connsiteY4" fmla="*/ 1110037 h 2220468"/>
              <a:gd name="connsiteX5" fmla="*/ 1308059 w 1308078"/>
              <a:gd name="connsiteY5" fmla="*/ 1110229 h 2220468"/>
              <a:gd name="connsiteX6" fmla="*/ 1308078 w 1308078"/>
              <a:gd name="connsiteY6" fmla="*/ 1110432 h 2220468"/>
              <a:gd name="connsiteX7" fmla="*/ 1250189 w 1308078"/>
              <a:gd name="connsiteY7" fmla="*/ 1250188 h 2220468"/>
              <a:gd name="connsiteX8" fmla="*/ 1248029 w 1308078"/>
              <a:gd name="connsiteY8" fmla="*/ 1251954 h 2220468"/>
              <a:gd name="connsiteX9" fmla="*/ 337402 w 1308078"/>
              <a:gd name="connsiteY9" fmla="*/ 2162580 h 2220468"/>
              <a:gd name="connsiteX10" fmla="*/ 57888 w 1308078"/>
              <a:gd name="connsiteY10" fmla="*/ 2162580 h 2220468"/>
              <a:gd name="connsiteX11" fmla="*/ 57888 w 1308078"/>
              <a:gd name="connsiteY11" fmla="*/ 1883067 h 2220468"/>
              <a:gd name="connsiteX12" fmla="*/ 830721 w 1308078"/>
              <a:gd name="connsiteY12" fmla="*/ 1110234 h 2220468"/>
              <a:gd name="connsiteX13" fmla="*/ 57890 w 1308078"/>
              <a:gd name="connsiteY13" fmla="*/ 337402 h 2220468"/>
              <a:gd name="connsiteX14" fmla="*/ 57890 w 1308078"/>
              <a:gd name="connsiteY14" fmla="*/ 57889 h 2220468"/>
              <a:gd name="connsiteX15" fmla="*/ 197646 w 1308078"/>
              <a:gd name="connsiteY15" fmla="*/ 0 h 2220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08078" h="2220468">
                <a:moveTo>
                  <a:pt x="197646" y="0"/>
                </a:moveTo>
                <a:cubicBezTo>
                  <a:pt x="248228" y="0"/>
                  <a:pt x="298810" y="19296"/>
                  <a:pt x="337403" y="57889"/>
                </a:cubicBezTo>
                <a:lnTo>
                  <a:pt x="1248039" y="968525"/>
                </a:lnTo>
                <a:lnTo>
                  <a:pt x="1250188" y="970281"/>
                </a:lnTo>
                <a:cubicBezTo>
                  <a:pt x="1288781" y="1008873"/>
                  <a:pt x="1308077" y="1059455"/>
                  <a:pt x="1308077" y="1110037"/>
                </a:cubicBezTo>
                <a:lnTo>
                  <a:pt x="1308059" y="1110229"/>
                </a:lnTo>
                <a:lnTo>
                  <a:pt x="1308078" y="1110432"/>
                </a:lnTo>
                <a:cubicBezTo>
                  <a:pt x="1308078" y="1161014"/>
                  <a:pt x="1288782" y="1211596"/>
                  <a:pt x="1250189" y="1250188"/>
                </a:cubicBezTo>
                <a:lnTo>
                  <a:pt x="1248029" y="1251954"/>
                </a:lnTo>
                <a:lnTo>
                  <a:pt x="337402" y="2162580"/>
                </a:lnTo>
                <a:cubicBezTo>
                  <a:pt x="260217" y="2239765"/>
                  <a:pt x="135074" y="2239765"/>
                  <a:pt x="57888" y="2162580"/>
                </a:cubicBezTo>
                <a:cubicBezTo>
                  <a:pt x="-19297" y="2085395"/>
                  <a:pt x="-19297" y="1960252"/>
                  <a:pt x="57888" y="1883067"/>
                </a:cubicBezTo>
                <a:lnTo>
                  <a:pt x="830721" y="1110234"/>
                </a:lnTo>
                <a:lnTo>
                  <a:pt x="57890" y="337402"/>
                </a:lnTo>
                <a:cubicBezTo>
                  <a:pt x="-19296" y="260217"/>
                  <a:pt x="-19296" y="135074"/>
                  <a:pt x="57890" y="57889"/>
                </a:cubicBezTo>
                <a:cubicBezTo>
                  <a:pt x="96482" y="19296"/>
                  <a:pt x="147064" y="0"/>
                  <a:pt x="197646" y="0"/>
                </a:cubicBezTo>
                <a:close/>
              </a:path>
            </a:pathLst>
          </a:custGeom>
          <a:solidFill>
            <a:srgbClr val="96969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11" name="直接连接符 10"/>
          <p:cNvCxnSpPr/>
          <p:nvPr/>
        </p:nvCxnSpPr>
        <p:spPr>
          <a:xfrm flipH="1">
            <a:off x="2090737" y="3571875"/>
            <a:ext cx="1" cy="781050"/>
          </a:xfrm>
          <a:prstGeom prst="line">
            <a:avLst/>
          </a:prstGeom>
          <a:noFill/>
          <a:ln w="12700" cap="flat" cmpd="sng" algn="ctr">
            <a:solidFill>
              <a:srgbClr val="96969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2" name="直接连接符 11"/>
          <p:cNvCxnSpPr/>
          <p:nvPr/>
        </p:nvCxnSpPr>
        <p:spPr>
          <a:xfrm>
            <a:off x="4123134" y="3219452"/>
            <a:ext cx="0" cy="516253"/>
          </a:xfrm>
          <a:prstGeom prst="line">
            <a:avLst/>
          </a:prstGeom>
          <a:noFill/>
          <a:ln w="12700" cap="flat" cmpd="sng" algn="ctr">
            <a:solidFill>
              <a:srgbClr val="96969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3" name="直接连接符 12"/>
          <p:cNvCxnSpPr/>
          <p:nvPr/>
        </p:nvCxnSpPr>
        <p:spPr>
          <a:xfrm flipH="1">
            <a:off x="6155530" y="3571875"/>
            <a:ext cx="1" cy="781050"/>
          </a:xfrm>
          <a:prstGeom prst="line">
            <a:avLst/>
          </a:prstGeom>
          <a:noFill/>
          <a:ln w="12700" cap="flat" cmpd="sng" algn="ctr">
            <a:solidFill>
              <a:srgbClr val="96969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4" name="直接连接符 13"/>
          <p:cNvCxnSpPr/>
          <p:nvPr/>
        </p:nvCxnSpPr>
        <p:spPr>
          <a:xfrm>
            <a:off x="8187927" y="3219452"/>
            <a:ext cx="0" cy="516253"/>
          </a:xfrm>
          <a:prstGeom prst="line">
            <a:avLst/>
          </a:prstGeom>
          <a:noFill/>
          <a:ln w="12700" cap="flat" cmpd="sng" algn="ctr">
            <a:solidFill>
              <a:srgbClr val="96969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5" name="直接连接符 14"/>
          <p:cNvCxnSpPr/>
          <p:nvPr/>
        </p:nvCxnSpPr>
        <p:spPr>
          <a:xfrm flipH="1">
            <a:off x="10220324" y="3571875"/>
            <a:ext cx="1" cy="781050"/>
          </a:xfrm>
          <a:prstGeom prst="line">
            <a:avLst/>
          </a:prstGeom>
          <a:noFill/>
          <a:ln w="12700" cap="flat" cmpd="sng" algn="ctr">
            <a:solidFill>
              <a:srgbClr val="96969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grpSp>
        <p:nvGrpSpPr>
          <p:cNvPr id="16" name="组合 15"/>
          <p:cNvGrpSpPr/>
          <p:nvPr/>
        </p:nvGrpSpPr>
        <p:grpSpPr>
          <a:xfrm>
            <a:off x="5331620" y="1809750"/>
            <a:ext cx="1647825" cy="1647825"/>
            <a:chOff x="5331620" y="1809750"/>
            <a:chExt cx="1647825" cy="1647825"/>
          </a:xfrm>
        </p:grpSpPr>
        <p:sp>
          <p:nvSpPr>
            <p:cNvPr id="17" name="椭圆 16"/>
            <p:cNvSpPr/>
            <p:nvPr/>
          </p:nvSpPr>
          <p:spPr>
            <a:xfrm>
              <a:off x="5331620" y="1809750"/>
              <a:ext cx="1647825" cy="1647825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8" name="Freeform 61"/>
            <p:cNvSpPr>
              <a:spLocks noEditPoints="1"/>
            </p:cNvSpPr>
            <p:nvPr/>
          </p:nvSpPr>
          <p:spPr bwMode="auto">
            <a:xfrm>
              <a:off x="5994401" y="2472531"/>
              <a:ext cx="322263" cy="322263"/>
            </a:xfrm>
            <a:custGeom>
              <a:avLst/>
              <a:gdLst>
                <a:gd name="T0" fmla="*/ 890 w 1018"/>
                <a:gd name="T1" fmla="*/ 61 h 1017"/>
                <a:gd name="T2" fmla="*/ 876 w 1018"/>
                <a:gd name="T3" fmla="*/ 5 h 1017"/>
                <a:gd name="T4" fmla="*/ 147 w 1018"/>
                <a:gd name="T5" fmla="*/ 2 h 1017"/>
                <a:gd name="T6" fmla="*/ 127 w 1018"/>
                <a:gd name="T7" fmla="*/ 31 h 1017"/>
                <a:gd name="T8" fmla="*/ 131 w 1018"/>
                <a:gd name="T9" fmla="*/ 148 h 1017"/>
                <a:gd name="T10" fmla="*/ 24 w 1018"/>
                <a:gd name="T11" fmla="*/ 243 h 1017"/>
                <a:gd name="T12" fmla="*/ 3 w 1018"/>
                <a:gd name="T13" fmla="*/ 383 h 1017"/>
                <a:gd name="T14" fmla="*/ 61 w 1018"/>
                <a:gd name="T15" fmla="*/ 493 h 1017"/>
                <a:gd name="T16" fmla="*/ 170 w 1018"/>
                <a:gd name="T17" fmla="*/ 551 h 1017"/>
                <a:gd name="T18" fmla="*/ 274 w 1018"/>
                <a:gd name="T19" fmla="*/ 546 h 1017"/>
                <a:gd name="T20" fmla="*/ 382 w 1018"/>
                <a:gd name="T21" fmla="*/ 690 h 1017"/>
                <a:gd name="T22" fmla="*/ 410 w 1018"/>
                <a:gd name="T23" fmla="*/ 735 h 1017"/>
                <a:gd name="T24" fmla="*/ 410 w 1018"/>
                <a:gd name="T25" fmla="*/ 791 h 1017"/>
                <a:gd name="T26" fmla="*/ 379 w 1018"/>
                <a:gd name="T27" fmla="*/ 837 h 1017"/>
                <a:gd name="T28" fmla="*/ 318 w 1018"/>
                <a:gd name="T29" fmla="*/ 858 h 1017"/>
                <a:gd name="T30" fmla="*/ 248 w 1018"/>
                <a:gd name="T31" fmla="*/ 880 h 1017"/>
                <a:gd name="T32" fmla="*/ 197 w 1018"/>
                <a:gd name="T33" fmla="*/ 948 h 1017"/>
                <a:gd name="T34" fmla="*/ 196 w 1018"/>
                <a:gd name="T35" fmla="*/ 1003 h 1017"/>
                <a:gd name="T36" fmla="*/ 795 w 1018"/>
                <a:gd name="T37" fmla="*/ 1017 h 1017"/>
                <a:gd name="T38" fmla="*/ 826 w 1018"/>
                <a:gd name="T39" fmla="*/ 992 h 1017"/>
                <a:gd name="T40" fmla="*/ 812 w 1018"/>
                <a:gd name="T41" fmla="*/ 925 h 1017"/>
                <a:gd name="T42" fmla="*/ 750 w 1018"/>
                <a:gd name="T43" fmla="*/ 869 h 1017"/>
                <a:gd name="T44" fmla="*/ 681 w 1018"/>
                <a:gd name="T45" fmla="*/ 856 h 1017"/>
                <a:gd name="T46" fmla="*/ 633 w 1018"/>
                <a:gd name="T47" fmla="*/ 830 h 1017"/>
                <a:gd name="T48" fmla="*/ 605 w 1018"/>
                <a:gd name="T49" fmla="*/ 772 h 1017"/>
                <a:gd name="T50" fmla="*/ 616 w 1018"/>
                <a:gd name="T51" fmla="*/ 718 h 1017"/>
                <a:gd name="T52" fmla="*/ 639 w 1018"/>
                <a:gd name="T53" fmla="*/ 683 h 1017"/>
                <a:gd name="T54" fmla="*/ 774 w 1018"/>
                <a:gd name="T55" fmla="*/ 554 h 1017"/>
                <a:gd name="T56" fmla="*/ 887 w 1018"/>
                <a:gd name="T57" fmla="*/ 540 h 1017"/>
                <a:gd name="T58" fmla="*/ 983 w 1018"/>
                <a:gd name="T59" fmla="*/ 461 h 1017"/>
                <a:gd name="T60" fmla="*/ 1018 w 1018"/>
                <a:gd name="T61" fmla="*/ 342 h 1017"/>
                <a:gd name="T62" fmla="*/ 971 w 1018"/>
                <a:gd name="T63" fmla="*/ 210 h 1017"/>
                <a:gd name="T64" fmla="*/ 154 w 1018"/>
                <a:gd name="T65" fmla="*/ 481 h 1017"/>
                <a:gd name="T66" fmla="*/ 88 w 1018"/>
                <a:gd name="T67" fmla="*/ 426 h 1017"/>
                <a:gd name="T68" fmla="*/ 63 w 1018"/>
                <a:gd name="T69" fmla="*/ 345 h 1017"/>
                <a:gd name="T70" fmla="*/ 92 w 1018"/>
                <a:gd name="T71" fmla="*/ 256 h 1017"/>
                <a:gd name="T72" fmla="*/ 152 w 1018"/>
                <a:gd name="T73" fmla="*/ 252 h 1017"/>
                <a:gd name="T74" fmla="*/ 241 w 1018"/>
                <a:gd name="T75" fmla="*/ 488 h 1017"/>
                <a:gd name="T76" fmla="*/ 176 w 1018"/>
                <a:gd name="T77" fmla="*/ 487 h 1017"/>
                <a:gd name="T78" fmla="*/ 717 w 1018"/>
                <a:gd name="T79" fmla="*/ 925 h 1017"/>
                <a:gd name="T80" fmla="*/ 263 w 1018"/>
                <a:gd name="T81" fmla="*/ 954 h 1017"/>
                <a:gd name="T82" fmla="*/ 301 w 1018"/>
                <a:gd name="T83" fmla="*/ 925 h 1017"/>
                <a:gd name="T84" fmla="*/ 380 w 1018"/>
                <a:gd name="T85" fmla="*/ 910 h 1017"/>
                <a:gd name="T86" fmla="*/ 448 w 1018"/>
                <a:gd name="T87" fmla="*/ 854 h 1017"/>
                <a:gd name="T88" fmla="*/ 476 w 1018"/>
                <a:gd name="T89" fmla="*/ 778 h 1017"/>
                <a:gd name="T90" fmla="*/ 509 w 1018"/>
                <a:gd name="T91" fmla="*/ 795 h 1017"/>
                <a:gd name="T92" fmla="*/ 543 w 1018"/>
                <a:gd name="T93" fmla="*/ 778 h 1017"/>
                <a:gd name="T94" fmla="*/ 578 w 1018"/>
                <a:gd name="T95" fmla="*/ 865 h 1017"/>
                <a:gd name="T96" fmla="*/ 653 w 1018"/>
                <a:gd name="T97" fmla="*/ 915 h 1017"/>
                <a:gd name="T98" fmla="*/ 494 w 1018"/>
                <a:gd name="T99" fmla="*/ 709 h 1017"/>
                <a:gd name="T100" fmla="*/ 329 w 1018"/>
                <a:gd name="T101" fmla="*/ 511 h 1017"/>
                <a:gd name="T102" fmla="*/ 247 w 1018"/>
                <a:gd name="T103" fmla="*/ 342 h 1017"/>
                <a:gd name="T104" fmla="*/ 196 w 1018"/>
                <a:gd name="T105" fmla="*/ 132 h 1017"/>
                <a:gd name="T106" fmla="*/ 817 w 1018"/>
                <a:gd name="T107" fmla="*/ 164 h 1017"/>
                <a:gd name="T108" fmla="*/ 762 w 1018"/>
                <a:gd name="T109" fmla="*/ 369 h 1017"/>
                <a:gd name="T110" fmla="*/ 663 w 1018"/>
                <a:gd name="T111" fmla="*/ 550 h 1017"/>
                <a:gd name="T112" fmla="*/ 509 w 1018"/>
                <a:gd name="T113" fmla="*/ 722 h 1017"/>
                <a:gd name="T114" fmla="*/ 911 w 1018"/>
                <a:gd name="T115" fmla="*/ 448 h 1017"/>
                <a:gd name="T116" fmla="*/ 842 w 1018"/>
                <a:gd name="T117" fmla="*/ 487 h 1017"/>
                <a:gd name="T118" fmla="*/ 777 w 1018"/>
                <a:gd name="T119" fmla="*/ 489 h 1017"/>
                <a:gd name="T120" fmla="*/ 866 w 1018"/>
                <a:gd name="T121" fmla="*/ 252 h 1017"/>
                <a:gd name="T122" fmla="*/ 926 w 1018"/>
                <a:gd name="T123" fmla="*/ 257 h 1017"/>
                <a:gd name="T124" fmla="*/ 955 w 1018"/>
                <a:gd name="T125" fmla="*/ 345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18" h="1017">
                  <a:moveTo>
                    <a:pt x="887" y="148"/>
                  </a:moveTo>
                  <a:lnTo>
                    <a:pt x="887" y="148"/>
                  </a:lnTo>
                  <a:lnTo>
                    <a:pt x="884" y="147"/>
                  </a:lnTo>
                  <a:lnTo>
                    <a:pt x="884" y="147"/>
                  </a:lnTo>
                  <a:lnTo>
                    <a:pt x="887" y="119"/>
                  </a:lnTo>
                  <a:lnTo>
                    <a:pt x="889" y="90"/>
                  </a:lnTo>
                  <a:lnTo>
                    <a:pt x="890" y="61"/>
                  </a:lnTo>
                  <a:lnTo>
                    <a:pt x="890" y="31"/>
                  </a:lnTo>
                  <a:lnTo>
                    <a:pt x="890" y="31"/>
                  </a:lnTo>
                  <a:lnTo>
                    <a:pt x="890" y="26"/>
                  </a:lnTo>
                  <a:lnTo>
                    <a:pt x="888" y="19"/>
                  </a:lnTo>
                  <a:lnTo>
                    <a:pt x="885" y="14"/>
                  </a:lnTo>
                  <a:lnTo>
                    <a:pt x="882" y="10"/>
                  </a:lnTo>
                  <a:lnTo>
                    <a:pt x="876" y="5"/>
                  </a:lnTo>
                  <a:lnTo>
                    <a:pt x="871" y="2"/>
                  </a:lnTo>
                  <a:lnTo>
                    <a:pt x="866" y="0"/>
                  </a:lnTo>
                  <a:lnTo>
                    <a:pt x="859" y="0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53" y="0"/>
                  </a:lnTo>
                  <a:lnTo>
                    <a:pt x="147" y="2"/>
                  </a:lnTo>
                  <a:lnTo>
                    <a:pt x="141" y="5"/>
                  </a:lnTo>
                  <a:lnTo>
                    <a:pt x="137" y="10"/>
                  </a:lnTo>
                  <a:lnTo>
                    <a:pt x="133" y="14"/>
                  </a:lnTo>
                  <a:lnTo>
                    <a:pt x="130" y="19"/>
                  </a:lnTo>
                  <a:lnTo>
                    <a:pt x="129" y="26"/>
                  </a:lnTo>
                  <a:lnTo>
                    <a:pt x="127" y="31"/>
                  </a:lnTo>
                  <a:lnTo>
                    <a:pt x="127" y="31"/>
                  </a:lnTo>
                  <a:lnTo>
                    <a:pt x="127" y="61"/>
                  </a:lnTo>
                  <a:lnTo>
                    <a:pt x="130" y="90"/>
                  </a:lnTo>
                  <a:lnTo>
                    <a:pt x="132" y="119"/>
                  </a:lnTo>
                  <a:lnTo>
                    <a:pt x="134" y="147"/>
                  </a:lnTo>
                  <a:lnTo>
                    <a:pt x="134" y="147"/>
                  </a:lnTo>
                  <a:lnTo>
                    <a:pt x="131" y="148"/>
                  </a:lnTo>
                  <a:lnTo>
                    <a:pt x="131" y="148"/>
                  </a:lnTo>
                  <a:lnTo>
                    <a:pt x="110" y="157"/>
                  </a:lnTo>
                  <a:lnTo>
                    <a:pt x="93" y="168"/>
                  </a:lnTo>
                  <a:lnTo>
                    <a:pt x="76" y="180"/>
                  </a:lnTo>
                  <a:lnTo>
                    <a:pt x="61" y="194"/>
                  </a:lnTo>
                  <a:lnTo>
                    <a:pt x="47" y="210"/>
                  </a:lnTo>
                  <a:lnTo>
                    <a:pt x="35" y="226"/>
                  </a:lnTo>
                  <a:lnTo>
                    <a:pt x="24" y="243"/>
                  </a:lnTo>
                  <a:lnTo>
                    <a:pt x="16" y="263"/>
                  </a:lnTo>
                  <a:lnTo>
                    <a:pt x="8" y="281"/>
                  </a:lnTo>
                  <a:lnTo>
                    <a:pt x="4" y="301"/>
                  </a:lnTo>
                  <a:lnTo>
                    <a:pt x="1" y="322"/>
                  </a:lnTo>
                  <a:lnTo>
                    <a:pt x="0" y="342"/>
                  </a:lnTo>
                  <a:lnTo>
                    <a:pt x="0" y="363"/>
                  </a:lnTo>
                  <a:lnTo>
                    <a:pt x="3" y="383"/>
                  </a:lnTo>
                  <a:lnTo>
                    <a:pt x="8" y="404"/>
                  </a:lnTo>
                  <a:lnTo>
                    <a:pt x="15" y="425"/>
                  </a:lnTo>
                  <a:lnTo>
                    <a:pt x="15" y="425"/>
                  </a:lnTo>
                  <a:lnTo>
                    <a:pt x="24" y="443"/>
                  </a:lnTo>
                  <a:lnTo>
                    <a:pt x="35" y="461"/>
                  </a:lnTo>
                  <a:lnTo>
                    <a:pt x="47" y="478"/>
                  </a:lnTo>
                  <a:lnTo>
                    <a:pt x="61" y="493"/>
                  </a:lnTo>
                  <a:lnTo>
                    <a:pt x="76" y="507"/>
                  </a:lnTo>
                  <a:lnTo>
                    <a:pt x="93" y="519"/>
                  </a:lnTo>
                  <a:lnTo>
                    <a:pt x="110" y="530"/>
                  </a:lnTo>
                  <a:lnTo>
                    <a:pt x="130" y="540"/>
                  </a:lnTo>
                  <a:lnTo>
                    <a:pt x="130" y="540"/>
                  </a:lnTo>
                  <a:lnTo>
                    <a:pt x="150" y="546"/>
                  </a:lnTo>
                  <a:lnTo>
                    <a:pt x="170" y="551"/>
                  </a:lnTo>
                  <a:lnTo>
                    <a:pt x="191" y="555"/>
                  </a:lnTo>
                  <a:lnTo>
                    <a:pt x="211" y="556"/>
                  </a:lnTo>
                  <a:lnTo>
                    <a:pt x="211" y="556"/>
                  </a:lnTo>
                  <a:lnTo>
                    <a:pt x="227" y="555"/>
                  </a:lnTo>
                  <a:lnTo>
                    <a:pt x="243" y="554"/>
                  </a:lnTo>
                  <a:lnTo>
                    <a:pt x="259" y="550"/>
                  </a:lnTo>
                  <a:lnTo>
                    <a:pt x="274" y="546"/>
                  </a:lnTo>
                  <a:lnTo>
                    <a:pt x="274" y="546"/>
                  </a:lnTo>
                  <a:lnTo>
                    <a:pt x="301" y="586"/>
                  </a:lnTo>
                  <a:lnTo>
                    <a:pt x="327" y="621"/>
                  </a:lnTo>
                  <a:lnTo>
                    <a:pt x="353" y="654"/>
                  </a:lnTo>
                  <a:lnTo>
                    <a:pt x="379" y="683"/>
                  </a:lnTo>
                  <a:lnTo>
                    <a:pt x="379" y="683"/>
                  </a:lnTo>
                  <a:lnTo>
                    <a:pt x="382" y="690"/>
                  </a:lnTo>
                  <a:lnTo>
                    <a:pt x="386" y="695"/>
                  </a:lnTo>
                  <a:lnTo>
                    <a:pt x="386" y="695"/>
                  </a:lnTo>
                  <a:lnTo>
                    <a:pt x="393" y="703"/>
                  </a:lnTo>
                  <a:lnTo>
                    <a:pt x="398" y="710"/>
                  </a:lnTo>
                  <a:lnTo>
                    <a:pt x="402" y="718"/>
                  </a:lnTo>
                  <a:lnTo>
                    <a:pt x="406" y="726"/>
                  </a:lnTo>
                  <a:lnTo>
                    <a:pt x="410" y="735"/>
                  </a:lnTo>
                  <a:lnTo>
                    <a:pt x="412" y="744"/>
                  </a:lnTo>
                  <a:lnTo>
                    <a:pt x="413" y="753"/>
                  </a:lnTo>
                  <a:lnTo>
                    <a:pt x="414" y="763"/>
                  </a:lnTo>
                  <a:lnTo>
                    <a:pt x="414" y="763"/>
                  </a:lnTo>
                  <a:lnTo>
                    <a:pt x="413" y="772"/>
                  </a:lnTo>
                  <a:lnTo>
                    <a:pt x="412" y="782"/>
                  </a:lnTo>
                  <a:lnTo>
                    <a:pt x="410" y="791"/>
                  </a:lnTo>
                  <a:lnTo>
                    <a:pt x="406" y="799"/>
                  </a:lnTo>
                  <a:lnTo>
                    <a:pt x="402" y="808"/>
                  </a:lnTo>
                  <a:lnTo>
                    <a:pt x="398" y="816"/>
                  </a:lnTo>
                  <a:lnTo>
                    <a:pt x="393" y="824"/>
                  </a:lnTo>
                  <a:lnTo>
                    <a:pt x="386" y="830"/>
                  </a:lnTo>
                  <a:lnTo>
                    <a:pt x="386" y="830"/>
                  </a:lnTo>
                  <a:lnTo>
                    <a:pt x="379" y="837"/>
                  </a:lnTo>
                  <a:lnTo>
                    <a:pt x="371" y="842"/>
                  </a:lnTo>
                  <a:lnTo>
                    <a:pt x="364" y="847"/>
                  </a:lnTo>
                  <a:lnTo>
                    <a:pt x="355" y="851"/>
                  </a:lnTo>
                  <a:lnTo>
                    <a:pt x="346" y="854"/>
                  </a:lnTo>
                  <a:lnTo>
                    <a:pt x="337" y="856"/>
                  </a:lnTo>
                  <a:lnTo>
                    <a:pt x="328" y="858"/>
                  </a:lnTo>
                  <a:lnTo>
                    <a:pt x="318" y="858"/>
                  </a:lnTo>
                  <a:lnTo>
                    <a:pt x="318" y="858"/>
                  </a:lnTo>
                  <a:lnTo>
                    <a:pt x="306" y="859"/>
                  </a:lnTo>
                  <a:lnTo>
                    <a:pt x="293" y="861"/>
                  </a:lnTo>
                  <a:lnTo>
                    <a:pt x="281" y="865"/>
                  </a:lnTo>
                  <a:lnTo>
                    <a:pt x="269" y="869"/>
                  </a:lnTo>
                  <a:lnTo>
                    <a:pt x="257" y="874"/>
                  </a:lnTo>
                  <a:lnTo>
                    <a:pt x="248" y="880"/>
                  </a:lnTo>
                  <a:lnTo>
                    <a:pt x="237" y="887"/>
                  </a:lnTo>
                  <a:lnTo>
                    <a:pt x="228" y="896"/>
                  </a:lnTo>
                  <a:lnTo>
                    <a:pt x="220" y="904"/>
                  </a:lnTo>
                  <a:lnTo>
                    <a:pt x="212" y="915"/>
                  </a:lnTo>
                  <a:lnTo>
                    <a:pt x="207" y="925"/>
                  </a:lnTo>
                  <a:lnTo>
                    <a:pt x="202" y="937"/>
                  </a:lnTo>
                  <a:lnTo>
                    <a:pt x="197" y="948"/>
                  </a:lnTo>
                  <a:lnTo>
                    <a:pt x="194" y="960"/>
                  </a:lnTo>
                  <a:lnTo>
                    <a:pt x="192" y="973"/>
                  </a:lnTo>
                  <a:lnTo>
                    <a:pt x="191" y="986"/>
                  </a:lnTo>
                  <a:lnTo>
                    <a:pt x="191" y="986"/>
                  </a:lnTo>
                  <a:lnTo>
                    <a:pt x="192" y="992"/>
                  </a:lnTo>
                  <a:lnTo>
                    <a:pt x="194" y="998"/>
                  </a:lnTo>
                  <a:lnTo>
                    <a:pt x="196" y="1003"/>
                  </a:lnTo>
                  <a:lnTo>
                    <a:pt x="200" y="1008"/>
                  </a:lnTo>
                  <a:lnTo>
                    <a:pt x="205" y="1012"/>
                  </a:lnTo>
                  <a:lnTo>
                    <a:pt x="210" y="1015"/>
                  </a:lnTo>
                  <a:lnTo>
                    <a:pt x="217" y="1017"/>
                  </a:lnTo>
                  <a:lnTo>
                    <a:pt x="223" y="1017"/>
                  </a:lnTo>
                  <a:lnTo>
                    <a:pt x="795" y="1017"/>
                  </a:lnTo>
                  <a:lnTo>
                    <a:pt x="795" y="1017"/>
                  </a:lnTo>
                  <a:lnTo>
                    <a:pt x="801" y="1017"/>
                  </a:lnTo>
                  <a:lnTo>
                    <a:pt x="808" y="1015"/>
                  </a:lnTo>
                  <a:lnTo>
                    <a:pt x="813" y="1012"/>
                  </a:lnTo>
                  <a:lnTo>
                    <a:pt x="817" y="1008"/>
                  </a:lnTo>
                  <a:lnTo>
                    <a:pt x="822" y="1003"/>
                  </a:lnTo>
                  <a:lnTo>
                    <a:pt x="825" y="998"/>
                  </a:lnTo>
                  <a:lnTo>
                    <a:pt x="826" y="992"/>
                  </a:lnTo>
                  <a:lnTo>
                    <a:pt x="827" y="986"/>
                  </a:lnTo>
                  <a:lnTo>
                    <a:pt x="827" y="986"/>
                  </a:lnTo>
                  <a:lnTo>
                    <a:pt x="826" y="973"/>
                  </a:lnTo>
                  <a:lnTo>
                    <a:pt x="825" y="960"/>
                  </a:lnTo>
                  <a:lnTo>
                    <a:pt x="822" y="948"/>
                  </a:lnTo>
                  <a:lnTo>
                    <a:pt x="817" y="937"/>
                  </a:lnTo>
                  <a:lnTo>
                    <a:pt x="812" y="925"/>
                  </a:lnTo>
                  <a:lnTo>
                    <a:pt x="806" y="915"/>
                  </a:lnTo>
                  <a:lnTo>
                    <a:pt x="798" y="904"/>
                  </a:lnTo>
                  <a:lnTo>
                    <a:pt x="790" y="896"/>
                  </a:lnTo>
                  <a:lnTo>
                    <a:pt x="781" y="887"/>
                  </a:lnTo>
                  <a:lnTo>
                    <a:pt x="771" y="880"/>
                  </a:lnTo>
                  <a:lnTo>
                    <a:pt x="761" y="874"/>
                  </a:lnTo>
                  <a:lnTo>
                    <a:pt x="750" y="869"/>
                  </a:lnTo>
                  <a:lnTo>
                    <a:pt x="738" y="865"/>
                  </a:lnTo>
                  <a:lnTo>
                    <a:pt x="725" y="861"/>
                  </a:lnTo>
                  <a:lnTo>
                    <a:pt x="713" y="859"/>
                  </a:lnTo>
                  <a:lnTo>
                    <a:pt x="699" y="858"/>
                  </a:lnTo>
                  <a:lnTo>
                    <a:pt x="699" y="858"/>
                  </a:lnTo>
                  <a:lnTo>
                    <a:pt x="691" y="858"/>
                  </a:lnTo>
                  <a:lnTo>
                    <a:pt x="681" y="856"/>
                  </a:lnTo>
                  <a:lnTo>
                    <a:pt x="673" y="854"/>
                  </a:lnTo>
                  <a:lnTo>
                    <a:pt x="663" y="851"/>
                  </a:lnTo>
                  <a:lnTo>
                    <a:pt x="655" y="847"/>
                  </a:lnTo>
                  <a:lnTo>
                    <a:pt x="647" y="842"/>
                  </a:lnTo>
                  <a:lnTo>
                    <a:pt x="639" y="837"/>
                  </a:lnTo>
                  <a:lnTo>
                    <a:pt x="633" y="830"/>
                  </a:lnTo>
                  <a:lnTo>
                    <a:pt x="633" y="830"/>
                  </a:lnTo>
                  <a:lnTo>
                    <a:pt x="626" y="824"/>
                  </a:lnTo>
                  <a:lnTo>
                    <a:pt x="620" y="816"/>
                  </a:lnTo>
                  <a:lnTo>
                    <a:pt x="616" y="808"/>
                  </a:lnTo>
                  <a:lnTo>
                    <a:pt x="611" y="799"/>
                  </a:lnTo>
                  <a:lnTo>
                    <a:pt x="608" y="791"/>
                  </a:lnTo>
                  <a:lnTo>
                    <a:pt x="606" y="782"/>
                  </a:lnTo>
                  <a:lnTo>
                    <a:pt x="605" y="772"/>
                  </a:lnTo>
                  <a:lnTo>
                    <a:pt x="605" y="763"/>
                  </a:lnTo>
                  <a:lnTo>
                    <a:pt x="605" y="763"/>
                  </a:lnTo>
                  <a:lnTo>
                    <a:pt x="605" y="753"/>
                  </a:lnTo>
                  <a:lnTo>
                    <a:pt x="606" y="744"/>
                  </a:lnTo>
                  <a:lnTo>
                    <a:pt x="608" y="735"/>
                  </a:lnTo>
                  <a:lnTo>
                    <a:pt x="611" y="726"/>
                  </a:lnTo>
                  <a:lnTo>
                    <a:pt x="616" y="718"/>
                  </a:lnTo>
                  <a:lnTo>
                    <a:pt x="620" y="710"/>
                  </a:lnTo>
                  <a:lnTo>
                    <a:pt x="626" y="703"/>
                  </a:lnTo>
                  <a:lnTo>
                    <a:pt x="633" y="695"/>
                  </a:lnTo>
                  <a:lnTo>
                    <a:pt x="633" y="695"/>
                  </a:lnTo>
                  <a:lnTo>
                    <a:pt x="637" y="690"/>
                  </a:lnTo>
                  <a:lnTo>
                    <a:pt x="639" y="683"/>
                  </a:lnTo>
                  <a:lnTo>
                    <a:pt x="639" y="683"/>
                  </a:lnTo>
                  <a:lnTo>
                    <a:pt x="665" y="654"/>
                  </a:lnTo>
                  <a:lnTo>
                    <a:pt x="691" y="622"/>
                  </a:lnTo>
                  <a:lnTo>
                    <a:pt x="718" y="586"/>
                  </a:lnTo>
                  <a:lnTo>
                    <a:pt x="743" y="546"/>
                  </a:lnTo>
                  <a:lnTo>
                    <a:pt x="743" y="546"/>
                  </a:lnTo>
                  <a:lnTo>
                    <a:pt x="758" y="550"/>
                  </a:lnTo>
                  <a:lnTo>
                    <a:pt x="774" y="554"/>
                  </a:lnTo>
                  <a:lnTo>
                    <a:pt x="791" y="555"/>
                  </a:lnTo>
                  <a:lnTo>
                    <a:pt x="806" y="556"/>
                  </a:lnTo>
                  <a:lnTo>
                    <a:pt x="806" y="556"/>
                  </a:lnTo>
                  <a:lnTo>
                    <a:pt x="827" y="555"/>
                  </a:lnTo>
                  <a:lnTo>
                    <a:pt x="847" y="551"/>
                  </a:lnTo>
                  <a:lnTo>
                    <a:pt x="868" y="546"/>
                  </a:lnTo>
                  <a:lnTo>
                    <a:pt x="887" y="540"/>
                  </a:lnTo>
                  <a:lnTo>
                    <a:pt x="887" y="540"/>
                  </a:lnTo>
                  <a:lnTo>
                    <a:pt x="906" y="530"/>
                  </a:lnTo>
                  <a:lnTo>
                    <a:pt x="925" y="519"/>
                  </a:lnTo>
                  <a:lnTo>
                    <a:pt x="941" y="507"/>
                  </a:lnTo>
                  <a:lnTo>
                    <a:pt x="956" y="493"/>
                  </a:lnTo>
                  <a:lnTo>
                    <a:pt x="970" y="478"/>
                  </a:lnTo>
                  <a:lnTo>
                    <a:pt x="983" y="461"/>
                  </a:lnTo>
                  <a:lnTo>
                    <a:pt x="993" y="443"/>
                  </a:lnTo>
                  <a:lnTo>
                    <a:pt x="1002" y="425"/>
                  </a:lnTo>
                  <a:lnTo>
                    <a:pt x="1002" y="425"/>
                  </a:lnTo>
                  <a:lnTo>
                    <a:pt x="1009" y="404"/>
                  </a:lnTo>
                  <a:lnTo>
                    <a:pt x="1014" y="383"/>
                  </a:lnTo>
                  <a:lnTo>
                    <a:pt x="1017" y="363"/>
                  </a:lnTo>
                  <a:lnTo>
                    <a:pt x="1018" y="342"/>
                  </a:lnTo>
                  <a:lnTo>
                    <a:pt x="1017" y="322"/>
                  </a:lnTo>
                  <a:lnTo>
                    <a:pt x="1014" y="301"/>
                  </a:lnTo>
                  <a:lnTo>
                    <a:pt x="1008" y="281"/>
                  </a:lnTo>
                  <a:lnTo>
                    <a:pt x="1002" y="263"/>
                  </a:lnTo>
                  <a:lnTo>
                    <a:pt x="993" y="243"/>
                  </a:lnTo>
                  <a:lnTo>
                    <a:pt x="983" y="226"/>
                  </a:lnTo>
                  <a:lnTo>
                    <a:pt x="971" y="210"/>
                  </a:lnTo>
                  <a:lnTo>
                    <a:pt x="957" y="194"/>
                  </a:lnTo>
                  <a:lnTo>
                    <a:pt x="942" y="180"/>
                  </a:lnTo>
                  <a:lnTo>
                    <a:pt x="925" y="168"/>
                  </a:lnTo>
                  <a:lnTo>
                    <a:pt x="906" y="157"/>
                  </a:lnTo>
                  <a:lnTo>
                    <a:pt x="887" y="148"/>
                  </a:lnTo>
                  <a:lnTo>
                    <a:pt x="887" y="148"/>
                  </a:lnTo>
                  <a:close/>
                  <a:moveTo>
                    <a:pt x="154" y="481"/>
                  </a:moveTo>
                  <a:lnTo>
                    <a:pt x="154" y="481"/>
                  </a:lnTo>
                  <a:lnTo>
                    <a:pt x="140" y="474"/>
                  </a:lnTo>
                  <a:lnTo>
                    <a:pt x="129" y="467"/>
                  </a:lnTo>
                  <a:lnTo>
                    <a:pt x="117" y="458"/>
                  </a:lnTo>
                  <a:lnTo>
                    <a:pt x="106" y="448"/>
                  </a:lnTo>
                  <a:lnTo>
                    <a:pt x="96" y="438"/>
                  </a:lnTo>
                  <a:lnTo>
                    <a:pt x="88" y="426"/>
                  </a:lnTo>
                  <a:lnTo>
                    <a:pt x="80" y="413"/>
                  </a:lnTo>
                  <a:lnTo>
                    <a:pt x="74" y="400"/>
                  </a:lnTo>
                  <a:lnTo>
                    <a:pt x="74" y="400"/>
                  </a:lnTo>
                  <a:lnTo>
                    <a:pt x="70" y="386"/>
                  </a:lnTo>
                  <a:lnTo>
                    <a:pt x="66" y="373"/>
                  </a:lnTo>
                  <a:lnTo>
                    <a:pt x="64" y="359"/>
                  </a:lnTo>
                  <a:lnTo>
                    <a:pt x="63" y="345"/>
                  </a:lnTo>
                  <a:lnTo>
                    <a:pt x="63" y="331"/>
                  </a:lnTo>
                  <a:lnTo>
                    <a:pt x="65" y="319"/>
                  </a:lnTo>
                  <a:lnTo>
                    <a:pt x="68" y="305"/>
                  </a:lnTo>
                  <a:lnTo>
                    <a:pt x="73" y="292"/>
                  </a:lnTo>
                  <a:lnTo>
                    <a:pt x="78" y="280"/>
                  </a:lnTo>
                  <a:lnTo>
                    <a:pt x="85" y="268"/>
                  </a:lnTo>
                  <a:lnTo>
                    <a:pt x="92" y="256"/>
                  </a:lnTo>
                  <a:lnTo>
                    <a:pt x="101" y="247"/>
                  </a:lnTo>
                  <a:lnTo>
                    <a:pt x="110" y="236"/>
                  </a:lnTo>
                  <a:lnTo>
                    <a:pt x="120" y="227"/>
                  </a:lnTo>
                  <a:lnTo>
                    <a:pt x="132" y="219"/>
                  </a:lnTo>
                  <a:lnTo>
                    <a:pt x="144" y="212"/>
                  </a:lnTo>
                  <a:lnTo>
                    <a:pt x="144" y="212"/>
                  </a:lnTo>
                  <a:lnTo>
                    <a:pt x="152" y="252"/>
                  </a:lnTo>
                  <a:lnTo>
                    <a:pt x="162" y="290"/>
                  </a:lnTo>
                  <a:lnTo>
                    <a:pt x="173" y="326"/>
                  </a:lnTo>
                  <a:lnTo>
                    <a:pt x="184" y="361"/>
                  </a:lnTo>
                  <a:lnTo>
                    <a:pt x="197" y="395"/>
                  </a:lnTo>
                  <a:lnTo>
                    <a:pt x="211" y="428"/>
                  </a:lnTo>
                  <a:lnTo>
                    <a:pt x="226" y="459"/>
                  </a:lnTo>
                  <a:lnTo>
                    <a:pt x="241" y="488"/>
                  </a:lnTo>
                  <a:lnTo>
                    <a:pt x="241" y="488"/>
                  </a:lnTo>
                  <a:lnTo>
                    <a:pt x="230" y="490"/>
                  </a:lnTo>
                  <a:lnTo>
                    <a:pt x="220" y="491"/>
                  </a:lnTo>
                  <a:lnTo>
                    <a:pt x="209" y="491"/>
                  </a:lnTo>
                  <a:lnTo>
                    <a:pt x="197" y="491"/>
                  </a:lnTo>
                  <a:lnTo>
                    <a:pt x="187" y="490"/>
                  </a:lnTo>
                  <a:lnTo>
                    <a:pt x="176" y="487"/>
                  </a:lnTo>
                  <a:lnTo>
                    <a:pt x="165" y="485"/>
                  </a:lnTo>
                  <a:lnTo>
                    <a:pt x="154" y="481"/>
                  </a:lnTo>
                  <a:lnTo>
                    <a:pt x="154" y="481"/>
                  </a:lnTo>
                  <a:close/>
                  <a:moveTo>
                    <a:pt x="699" y="922"/>
                  </a:moveTo>
                  <a:lnTo>
                    <a:pt x="699" y="922"/>
                  </a:lnTo>
                  <a:lnTo>
                    <a:pt x="709" y="923"/>
                  </a:lnTo>
                  <a:lnTo>
                    <a:pt x="717" y="925"/>
                  </a:lnTo>
                  <a:lnTo>
                    <a:pt x="725" y="927"/>
                  </a:lnTo>
                  <a:lnTo>
                    <a:pt x="733" y="931"/>
                  </a:lnTo>
                  <a:lnTo>
                    <a:pt x="739" y="935"/>
                  </a:lnTo>
                  <a:lnTo>
                    <a:pt x="746" y="941"/>
                  </a:lnTo>
                  <a:lnTo>
                    <a:pt x="751" y="947"/>
                  </a:lnTo>
                  <a:lnTo>
                    <a:pt x="755" y="954"/>
                  </a:lnTo>
                  <a:lnTo>
                    <a:pt x="263" y="954"/>
                  </a:lnTo>
                  <a:lnTo>
                    <a:pt x="263" y="954"/>
                  </a:lnTo>
                  <a:lnTo>
                    <a:pt x="268" y="947"/>
                  </a:lnTo>
                  <a:lnTo>
                    <a:pt x="273" y="941"/>
                  </a:lnTo>
                  <a:lnTo>
                    <a:pt x="279" y="935"/>
                  </a:lnTo>
                  <a:lnTo>
                    <a:pt x="286" y="931"/>
                  </a:lnTo>
                  <a:lnTo>
                    <a:pt x="294" y="927"/>
                  </a:lnTo>
                  <a:lnTo>
                    <a:pt x="301" y="925"/>
                  </a:lnTo>
                  <a:lnTo>
                    <a:pt x="310" y="923"/>
                  </a:lnTo>
                  <a:lnTo>
                    <a:pt x="318" y="922"/>
                  </a:lnTo>
                  <a:lnTo>
                    <a:pt x="318" y="922"/>
                  </a:lnTo>
                  <a:lnTo>
                    <a:pt x="333" y="922"/>
                  </a:lnTo>
                  <a:lnTo>
                    <a:pt x="350" y="919"/>
                  </a:lnTo>
                  <a:lnTo>
                    <a:pt x="365" y="915"/>
                  </a:lnTo>
                  <a:lnTo>
                    <a:pt x="380" y="910"/>
                  </a:lnTo>
                  <a:lnTo>
                    <a:pt x="394" y="903"/>
                  </a:lnTo>
                  <a:lnTo>
                    <a:pt x="406" y="896"/>
                  </a:lnTo>
                  <a:lnTo>
                    <a:pt x="419" y="886"/>
                  </a:lnTo>
                  <a:lnTo>
                    <a:pt x="431" y="875"/>
                  </a:lnTo>
                  <a:lnTo>
                    <a:pt x="431" y="875"/>
                  </a:lnTo>
                  <a:lnTo>
                    <a:pt x="440" y="865"/>
                  </a:lnTo>
                  <a:lnTo>
                    <a:pt x="448" y="854"/>
                  </a:lnTo>
                  <a:lnTo>
                    <a:pt x="456" y="842"/>
                  </a:lnTo>
                  <a:lnTo>
                    <a:pt x="462" y="830"/>
                  </a:lnTo>
                  <a:lnTo>
                    <a:pt x="468" y="817"/>
                  </a:lnTo>
                  <a:lnTo>
                    <a:pt x="471" y="805"/>
                  </a:lnTo>
                  <a:lnTo>
                    <a:pt x="474" y="792"/>
                  </a:lnTo>
                  <a:lnTo>
                    <a:pt x="476" y="778"/>
                  </a:lnTo>
                  <a:lnTo>
                    <a:pt x="476" y="778"/>
                  </a:lnTo>
                  <a:lnTo>
                    <a:pt x="490" y="788"/>
                  </a:lnTo>
                  <a:lnTo>
                    <a:pt x="490" y="788"/>
                  </a:lnTo>
                  <a:lnTo>
                    <a:pt x="494" y="792"/>
                  </a:lnTo>
                  <a:lnTo>
                    <a:pt x="500" y="793"/>
                  </a:lnTo>
                  <a:lnTo>
                    <a:pt x="504" y="795"/>
                  </a:lnTo>
                  <a:lnTo>
                    <a:pt x="509" y="795"/>
                  </a:lnTo>
                  <a:lnTo>
                    <a:pt x="509" y="795"/>
                  </a:lnTo>
                  <a:lnTo>
                    <a:pt x="514" y="795"/>
                  </a:lnTo>
                  <a:lnTo>
                    <a:pt x="519" y="793"/>
                  </a:lnTo>
                  <a:lnTo>
                    <a:pt x="523" y="792"/>
                  </a:lnTo>
                  <a:lnTo>
                    <a:pt x="528" y="788"/>
                  </a:lnTo>
                  <a:lnTo>
                    <a:pt x="528" y="788"/>
                  </a:lnTo>
                  <a:lnTo>
                    <a:pt x="543" y="778"/>
                  </a:lnTo>
                  <a:lnTo>
                    <a:pt x="543" y="778"/>
                  </a:lnTo>
                  <a:lnTo>
                    <a:pt x="544" y="792"/>
                  </a:lnTo>
                  <a:lnTo>
                    <a:pt x="547" y="805"/>
                  </a:lnTo>
                  <a:lnTo>
                    <a:pt x="551" y="817"/>
                  </a:lnTo>
                  <a:lnTo>
                    <a:pt x="557" y="830"/>
                  </a:lnTo>
                  <a:lnTo>
                    <a:pt x="562" y="842"/>
                  </a:lnTo>
                  <a:lnTo>
                    <a:pt x="570" y="854"/>
                  </a:lnTo>
                  <a:lnTo>
                    <a:pt x="578" y="865"/>
                  </a:lnTo>
                  <a:lnTo>
                    <a:pt x="588" y="875"/>
                  </a:lnTo>
                  <a:lnTo>
                    <a:pt x="588" y="875"/>
                  </a:lnTo>
                  <a:lnTo>
                    <a:pt x="600" y="886"/>
                  </a:lnTo>
                  <a:lnTo>
                    <a:pt x="611" y="896"/>
                  </a:lnTo>
                  <a:lnTo>
                    <a:pt x="625" y="903"/>
                  </a:lnTo>
                  <a:lnTo>
                    <a:pt x="639" y="910"/>
                  </a:lnTo>
                  <a:lnTo>
                    <a:pt x="653" y="915"/>
                  </a:lnTo>
                  <a:lnTo>
                    <a:pt x="668" y="919"/>
                  </a:lnTo>
                  <a:lnTo>
                    <a:pt x="684" y="922"/>
                  </a:lnTo>
                  <a:lnTo>
                    <a:pt x="699" y="922"/>
                  </a:lnTo>
                  <a:lnTo>
                    <a:pt x="699" y="922"/>
                  </a:lnTo>
                  <a:close/>
                  <a:moveTo>
                    <a:pt x="509" y="722"/>
                  </a:moveTo>
                  <a:lnTo>
                    <a:pt x="509" y="722"/>
                  </a:lnTo>
                  <a:lnTo>
                    <a:pt x="494" y="709"/>
                  </a:lnTo>
                  <a:lnTo>
                    <a:pt x="476" y="692"/>
                  </a:lnTo>
                  <a:lnTo>
                    <a:pt x="456" y="672"/>
                  </a:lnTo>
                  <a:lnTo>
                    <a:pt x="432" y="647"/>
                  </a:lnTo>
                  <a:lnTo>
                    <a:pt x="408" y="618"/>
                  </a:lnTo>
                  <a:lnTo>
                    <a:pt x="382" y="586"/>
                  </a:lnTo>
                  <a:lnTo>
                    <a:pt x="355" y="550"/>
                  </a:lnTo>
                  <a:lnTo>
                    <a:pt x="329" y="511"/>
                  </a:lnTo>
                  <a:lnTo>
                    <a:pt x="316" y="489"/>
                  </a:lnTo>
                  <a:lnTo>
                    <a:pt x="303" y="467"/>
                  </a:lnTo>
                  <a:lnTo>
                    <a:pt x="292" y="444"/>
                  </a:lnTo>
                  <a:lnTo>
                    <a:pt x="280" y="420"/>
                  </a:lnTo>
                  <a:lnTo>
                    <a:pt x="268" y="395"/>
                  </a:lnTo>
                  <a:lnTo>
                    <a:pt x="257" y="369"/>
                  </a:lnTo>
                  <a:lnTo>
                    <a:pt x="247" y="342"/>
                  </a:lnTo>
                  <a:lnTo>
                    <a:pt x="237" y="315"/>
                  </a:lnTo>
                  <a:lnTo>
                    <a:pt x="228" y="286"/>
                  </a:lnTo>
                  <a:lnTo>
                    <a:pt x="220" y="257"/>
                  </a:lnTo>
                  <a:lnTo>
                    <a:pt x="212" y="227"/>
                  </a:lnTo>
                  <a:lnTo>
                    <a:pt x="206" y="196"/>
                  </a:lnTo>
                  <a:lnTo>
                    <a:pt x="200" y="164"/>
                  </a:lnTo>
                  <a:lnTo>
                    <a:pt x="196" y="132"/>
                  </a:lnTo>
                  <a:lnTo>
                    <a:pt x="193" y="98"/>
                  </a:lnTo>
                  <a:lnTo>
                    <a:pt x="192" y="63"/>
                  </a:lnTo>
                  <a:lnTo>
                    <a:pt x="827" y="63"/>
                  </a:lnTo>
                  <a:lnTo>
                    <a:pt x="827" y="63"/>
                  </a:lnTo>
                  <a:lnTo>
                    <a:pt x="825" y="98"/>
                  </a:lnTo>
                  <a:lnTo>
                    <a:pt x="822" y="132"/>
                  </a:lnTo>
                  <a:lnTo>
                    <a:pt x="817" y="164"/>
                  </a:lnTo>
                  <a:lnTo>
                    <a:pt x="812" y="196"/>
                  </a:lnTo>
                  <a:lnTo>
                    <a:pt x="806" y="227"/>
                  </a:lnTo>
                  <a:lnTo>
                    <a:pt x="798" y="257"/>
                  </a:lnTo>
                  <a:lnTo>
                    <a:pt x="791" y="286"/>
                  </a:lnTo>
                  <a:lnTo>
                    <a:pt x="781" y="315"/>
                  </a:lnTo>
                  <a:lnTo>
                    <a:pt x="771" y="342"/>
                  </a:lnTo>
                  <a:lnTo>
                    <a:pt x="762" y="369"/>
                  </a:lnTo>
                  <a:lnTo>
                    <a:pt x="750" y="395"/>
                  </a:lnTo>
                  <a:lnTo>
                    <a:pt x="739" y="420"/>
                  </a:lnTo>
                  <a:lnTo>
                    <a:pt x="726" y="444"/>
                  </a:lnTo>
                  <a:lnTo>
                    <a:pt x="714" y="467"/>
                  </a:lnTo>
                  <a:lnTo>
                    <a:pt x="702" y="489"/>
                  </a:lnTo>
                  <a:lnTo>
                    <a:pt x="689" y="511"/>
                  </a:lnTo>
                  <a:lnTo>
                    <a:pt x="663" y="550"/>
                  </a:lnTo>
                  <a:lnTo>
                    <a:pt x="636" y="586"/>
                  </a:lnTo>
                  <a:lnTo>
                    <a:pt x="610" y="618"/>
                  </a:lnTo>
                  <a:lnTo>
                    <a:pt x="586" y="647"/>
                  </a:lnTo>
                  <a:lnTo>
                    <a:pt x="563" y="672"/>
                  </a:lnTo>
                  <a:lnTo>
                    <a:pt x="542" y="692"/>
                  </a:lnTo>
                  <a:lnTo>
                    <a:pt x="523" y="709"/>
                  </a:lnTo>
                  <a:lnTo>
                    <a:pt x="509" y="722"/>
                  </a:lnTo>
                  <a:lnTo>
                    <a:pt x="509" y="722"/>
                  </a:lnTo>
                  <a:close/>
                  <a:moveTo>
                    <a:pt x="943" y="400"/>
                  </a:moveTo>
                  <a:lnTo>
                    <a:pt x="943" y="400"/>
                  </a:lnTo>
                  <a:lnTo>
                    <a:pt x="936" y="413"/>
                  </a:lnTo>
                  <a:lnTo>
                    <a:pt x="929" y="426"/>
                  </a:lnTo>
                  <a:lnTo>
                    <a:pt x="920" y="438"/>
                  </a:lnTo>
                  <a:lnTo>
                    <a:pt x="911" y="448"/>
                  </a:lnTo>
                  <a:lnTo>
                    <a:pt x="900" y="458"/>
                  </a:lnTo>
                  <a:lnTo>
                    <a:pt x="889" y="467"/>
                  </a:lnTo>
                  <a:lnTo>
                    <a:pt x="876" y="474"/>
                  </a:lnTo>
                  <a:lnTo>
                    <a:pt x="864" y="481"/>
                  </a:lnTo>
                  <a:lnTo>
                    <a:pt x="864" y="481"/>
                  </a:lnTo>
                  <a:lnTo>
                    <a:pt x="853" y="485"/>
                  </a:lnTo>
                  <a:lnTo>
                    <a:pt x="842" y="487"/>
                  </a:lnTo>
                  <a:lnTo>
                    <a:pt x="831" y="490"/>
                  </a:lnTo>
                  <a:lnTo>
                    <a:pt x="821" y="491"/>
                  </a:lnTo>
                  <a:lnTo>
                    <a:pt x="809" y="491"/>
                  </a:lnTo>
                  <a:lnTo>
                    <a:pt x="798" y="491"/>
                  </a:lnTo>
                  <a:lnTo>
                    <a:pt x="787" y="490"/>
                  </a:lnTo>
                  <a:lnTo>
                    <a:pt x="777" y="489"/>
                  </a:lnTo>
                  <a:lnTo>
                    <a:pt x="777" y="489"/>
                  </a:lnTo>
                  <a:lnTo>
                    <a:pt x="792" y="459"/>
                  </a:lnTo>
                  <a:lnTo>
                    <a:pt x="807" y="428"/>
                  </a:lnTo>
                  <a:lnTo>
                    <a:pt x="821" y="396"/>
                  </a:lnTo>
                  <a:lnTo>
                    <a:pt x="833" y="361"/>
                  </a:lnTo>
                  <a:lnTo>
                    <a:pt x="845" y="326"/>
                  </a:lnTo>
                  <a:lnTo>
                    <a:pt x="856" y="290"/>
                  </a:lnTo>
                  <a:lnTo>
                    <a:pt x="866" y="252"/>
                  </a:lnTo>
                  <a:lnTo>
                    <a:pt x="874" y="212"/>
                  </a:lnTo>
                  <a:lnTo>
                    <a:pt x="874" y="212"/>
                  </a:lnTo>
                  <a:lnTo>
                    <a:pt x="886" y="220"/>
                  </a:lnTo>
                  <a:lnTo>
                    <a:pt x="898" y="227"/>
                  </a:lnTo>
                  <a:lnTo>
                    <a:pt x="908" y="237"/>
                  </a:lnTo>
                  <a:lnTo>
                    <a:pt x="917" y="247"/>
                  </a:lnTo>
                  <a:lnTo>
                    <a:pt x="926" y="257"/>
                  </a:lnTo>
                  <a:lnTo>
                    <a:pt x="933" y="268"/>
                  </a:lnTo>
                  <a:lnTo>
                    <a:pt x="940" y="280"/>
                  </a:lnTo>
                  <a:lnTo>
                    <a:pt x="945" y="293"/>
                  </a:lnTo>
                  <a:lnTo>
                    <a:pt x="949" y="306"/>
                  </a:lnTo>
                  <a:lnTo>
                    <a:pt x="952" y="319"/>
                  </a:lnTo>
                  <a:lnTo>
                    <a:pt x="954" y="332"/>
                  </a:lnTo>
                  <a:lnTo>
                    <a:pt x="955" y="345"/>
                  </a:lnTo>
                  <a:lnTo>
                    <a:pt x="954" y="359"/>
                  </a:lnTo>
                  <a:lnTo>
                    <a:pt x="952" y="373"/>
                  </a:lnTo>
                  <a:lnTo>
                    <a:pt x="948" y="386"/>
                  </a:lnTo>
                  <a:lnTo>
                    <a:pt x="943" y="400"/>
                  </a:lnTo>
                  <a:lnTo>
                    <a:pt x="943" y="400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7706917" y="2152649"/>
            <a:ext cx="962026" cy="962026"/>
            <a:chOff x="7706917" y="2152649"/>
            <a:chExt cx="962026" cy="962026"/>
          </a:xfrm>
        </p:grpSpPr>
        <p:sp>
          <p:nvSpPr>
            <p:cNvPr id="20" name="椭圆 19"/>
            <p:cNvSpPr/>
            <p:nvPr/>
          </p:nvSpPr>
          <p:spPr>
            <a:xfrm>
              <a:off x="7706917" y="2152649"/>
              <a:ext cx="962026" cy="962026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1" name="Freeform 84"/>
            <p:cNvSpPr>
              <a:spLocks noEditPoints="1"/>
            </p:cNvSpPr>
            <p:nvPr/>
          </p:nvSpPr>
          <p:spPr bwMode="auto">
            <a:xfrm>
              <a:off x="8026799" y="2472531"/>
              <a:ext cx="322263" cy="322263"/>
            </a:xfrm>
            <a:custGeom>
              <a:avLst/>
              <a:gdLst>
                <a:gd name="T0" fmla="*/ 1017 w 1019"/>
                <a:gd name="T1" fmla="*/ 375 h 1017"/>
                <a:gd name="T2" fmla="*/ 1014 w 1019"/>
                <a:gd name="T3" fmla="*/ 366 h 1017"/>
                <a:gd name="T4" fmla="*/ 757 w 1019"/>
                <a:gd name="T5" fmla="*/ 13 h 1017"/>
                <a:gd name="T6" fmla="*/ 750 w 1019"/>
                <a:gd name="T7" fmla="*/ 6 h 1017"/>
                <a:gd name="T8" fmla="*/ 749 w 1019"/>
                <a:gd name="T9" fmla="*/ 5 h 1017"/>
                <a:gd name="T10" fmla="*/ 739 w 1019"/>
                <a:gd name="T11" fmla="*/ 1 h 1017"/>
                <a:gd name="T12" fmla="*/ 739 w 1019"/>
                <a:gd name="T13" fmla="*/ 1 h 1017"/>
                <a:gd name="T14" fmla="*/ 286 w 1019"/>
                <a:gd name="T15" fmla="*/ 0 h 1017"/>
                <a:gd name="T16" fmla="*/ 279 w 1019"/>
                <a:gd name="T17" fmla="*/ 1 h 1017"/>
                <a:gd name="T18" fmla="*/ 278 w 1019"/>
                <a:gd name="T19" fmla="*/ 1 h 1017"/>
                <a:gd name="T20" fmla="*/ 269 w 1019"/>
                <a:gd name="T21" fmla="*/ 5 h 1017"/>
                <a:gd name="T22" fmla="*/ 267 w 1019"/>
                <a:gd name="T23" fmla="*/ 6 h 1017"/>
                <a:gd name="T24" fmla="*/ 6 w 1019"/>
                <a:gd name="T25" fmla="*/ 363 h 1017"/>
                <a:gd name="T26" fmla="*/ 5 w 1019"/>
                <a:gd name="T27" fmla="*/ 365 h 1017"/>
                <a:gd name="T28" fmla="*/ 3 w 1019"/>
                <a:gd name="T29" fmla="*/ 369 h 1017"/>
                <a:gd name="T30" fmla="*/ 1 w 1019"/>
                <a:gd name="T31" fmla="*/ 373 h 1017"/>
                <a:gd name="T32" fmla="*/ 0 w 1019"/>
                <a:gd name="T33" fmla="*/ 382 h 1017"/>
                <a:gd name="T34" fmla="*/ 0 w 1019"/>
                <a:gd name="T35" fmla="*/ 386 h 1017"/>
                <a:gd name="T36" fmla="*/ 3 w 1019"/>
                <a:gd name="T37" fmla="*/ 395 h 1017"/>
                <a:gd name="T38" fmla="*/ 4 w 1019"/>
                <a:gd name="T39" fmla="*/ 396 h 1017"/>
                <a:gd name="T40" fmla="*/ 7 w 1019"/>
                <a:gd name="T41" fmla="*/ 401 h 1017"/>
                <a:gd name="T42" fmla="*/ 485 w 1019"/>
                <a:gd name="T43" fmla="*/ 1007 h 1017"/>
                <a:gd name="T44" fmla="*/ 490 w 1019"/>
                <a:gd name="T45" fmla="*/ 1011 h 1017"/>
                <a:gd name="T46" fmla="*/ 493 w 1019"/>
                <a:gd name="T47" fmla="*/ 1013 h 1017"/>
                <a:gd name="T48" fmla="*/ 496 w 1019"/>
                <a:gd name="T49" fmla="*/ 1015 h 1017"/>
                <a:gd name="T50" fmla="*/ 501 w 1019"/>
                <a:gd name="T51" fmla="*/ 1017 h 1017"/>
                <a:gd name="T52" fmla="*/ 509 w 1019"/>
                <a:gd name="T53" fmla="*/ 1017 h 1017"/>
                <a:gd name="T54" fmla="*/ 509 w 1019"/>
                <a:gd name="T55" fmla="*/ 1017 h 1017"/>
                <a:gd name="T56" fmla="*/ 515 w 1019"/>
                <a:gd name="T57" fmla="*/ 1017 h 1017"/>
                <a:gd name="T58" fmla="*/ 518 w 1019"/>
                <a:gd name="T59" fmla="*/ 1016 h 1017"/>
                <a:gd name="T60" fmla="*/ 524 w 1019"/>
                <a:gd name="T61" fmla="*/ 1013 h 1017"/>
                <a:gd name="T62" fmla="*/ 525 w 1019"/>
                <a:gd name="T63" fmla="*/ 1013 h 1017"/>
                <a:gd name="T64" fmla="*/ 532 w 1019"/>
                <a:gd name="T65" fmla="*/ 1007 h 1017"/>
                <a:gd name="T66" fmla="*/ 1008 w 1019"/>
                <a:gd name="T67" fmla="*/ 404 h 1017"/>
                <a:gd name="T68" fmla="*/ 1015 w 1019"/>
                <a:gd name="T69" fmla="*/ 394 h 1017"/>
                <a:gd name="T70" fmla="*/ 1019 w 1019"/>
                <a:gd name="T71" fmla="*/ 382 h 1017"/>
                <a:gd name="T72" fmla="*/ 691 w 1019"/>
                <a:gd name="T73" fmla="*/ 63 h 1017"/>
                <a:gd name="T74" fmla="*/ 327 w 1019"/>
                <a:gd name="T75" fmla="*/ 63 h 1017"/>
                <a:gd name="T76" fmla="*/ 328 w 1019"/>
                <a:gd name="T77" fmla="*/ 350 h 1017"/>
                <a:gd name="T78" fmla="*/ 97 w 1019"/>
                <a:gd name="T79" fmla="*/ 413 h 1017"/>
                <a:gd name="T80" fmla="*/ 97 w 1019"/>
                <a:gd name="T81" fmla="*/ 413 h 1017"/>
                <a:gd name="T82" fmla="*/ 610 w 1019"/>
                <a:gd name="T83" fmla="*/ 413 h 1017"/>
                <a:gd name="T84" fmla="*/ 675 w 1019"/>
                <a:gd name="T85" fmla="*/ 413 h 1017"/>
                <a:gd name="T86" fmla="*/ 689 w 1019"/>
                <a:gd name="T87" fmla="*/ 350 h 1017"/>
                <a:gd name="T88" fmla="*/ 689 w 1019"/>
                <a:gd name="T89" fmla="*/ 35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019" h="1017">
                  <a:moveTo>
                    <a:pt x="1018" y="376"/>
                  </a:moveTo>
                  <a:lnTo>
                    <a:pt x="1018" y="376"/>
                  </a:lnTo>
                  <a:lnTo>
                    <a:pt x="1017" y="375"/>
                  </a:lnTo>
                  <a:lnTo>
                    <a:pt x="1017" y="375"/>
                  </a:lnTo>
                  <a:lnTo>
                    <a:pt x="1015" y="371"/>
                  </a:lnTo>
                  <a:lnTo>
                    <a:pt x="1014" y="366"/>
                  </a:lnTo>
                  <a:lnTo>
                    <a:pt x="1011" y="363"/>
                  </a:lnTo>
                  <a:lnTo>
                    <a:pt x="1008" y="358"/>
                  </a:lnTo>
                  <a:lnTo>
                    <a:pt x="757" y="13"/>
                  </a:lnTo>
                  <a:lnTo>
                    <a:pt x="757" y="13"/>
                  </a:lnTo>
                  <a:lnTo>
                    <a:pt x="754" y="10"/>
                  </a:lnTo>
                  <a:lnTo>
                    <a:pt x="750" y="6"/>
                  </a:lnTo>
                  <a:lnTo>
                    <a:pt x="750" y="6"/>
                  </a:lnTo>
                  <a:lnTo>
                    <a:pt x="749" y="5"/>
                  </a:lnTo>
                  <a:lnTo>
                    <a:pt x="749" y="5"/>
                  </a:lnTo>
                  <a:lnTo>
                    <a:pt x="744" y="2"/>
                  </a:lnTo>
                  <a:lnTo>
                    <a:pt x="739" y="1"/>
                  </a:lnTo>
                  <a:lnTo>
                    <a:pt x="739" y="1"/>
                  </a:lnTo>
                  <a:lnTo>
                    <a:pt x="739" y="1"/>
                  </a:lnTo>
                  <a:lnTo>
                    <a:pt x="739" y="1"/>
                  </a:lnTo>
                  <a:lnTo>
                    <a:pt x="739" y="1"/>
                  </a:lnTo>
                  <a:lnTo>
                    <a:pt x="739" y="1"/>
                  </a:lnTo>
                  <a:lnTo>
                    <a:pt x="731" y="0"/>
                  </a:lnTo>
                  <a:lnTo>
                    <a:pt x="286" y="0"/>
                  </a:lnTo>
                  <a:lnTo>
                    <a:pt x="286" y="0"/>
                  </a:lnTo>
                  <a:lnTo>
                    <a:pt x="279" y="1"/>
                  </a:lnTo>
                  <a:lnTo>
                    <a:pt x="279" y="1"/>
                  </a:lnTo>
                  <a:lnTo>
                    <a:pt x="278" y="1"/>
                  </a:lnTo>
                  <a:lnTo>
                    <a:pt x="278" y="1"/>
                  </a:lnTo>
                  <a:lnTo>
                    <a:pt x="278" y="1"/>
                  </a:lnTo>
                  <a:lnTo>
                    <a:pt x="278" y="1"/>
                  </a:lnTo>
                  <a:lnTo>
                    <a:pt x="273" y="2"/>
                  </a:lnTo>
                  <a:lnTo>
                    <a:pt x="269" y="5"/>
                  </a:lnTo>
                  <a:lnTo>
                    <a:pt x="269" y="5"/>
                  </a:lnTo>
                  <a:lnTo>
                    <a:pt x="267" y="6"/>
                  </a:lnTo>
                  <a:lnTo>
                    <a:pt x="267" y="6"/>
                  </a:lnTo>
                  <a:lnTo>
                    <a:pt x="263" y="10"/>
                  </a:lnTo>
                  <a:lnTo>
                    <a:pt x="260" y="13"/>
                  </a:lnTo>
                  <a:lnTo>
                    <a:pt x="6" y="363"/>
                  </a:lnTo>
                  <a:lnTo>
                    <a:pt x="6" y="363"/>
                  </a:lnTo>
                  <a:lnTo>
                    <a:pt x="5" y="365"/>
                  </a:lnTo>
                  <a:lnTo>
                    <a:pt x="5" y="365"/>
                  </a:lnTo>
                  <a:lnTo>
                    <a:pt x="3" y="368"/>
                  </a:lnTo>
                  <a:lnTo>
                    <a:pt x="3" y="368"/>
                  </a:lnTo>
                  <a:lnTo>
                    <a:pt x="3" y="369"/>
                  </a:lnTo>
                  <a:lnTo>
                    <a:pt x="3" y="369"/>
                  </a:lnTo>
                  <a:lnTo>
                    <a:pt x="1" y="373"/>
                  </a:lnTo>
                  <a:lnTo>
                    <a:pt x="1" y="373"/>
                  </a:lnTo>
                  <a:lnTo>
                    <a:pt x="0" y="378"/>
                  </a:lnTo>
                  <a:lnTo>
                    <a:pt x="0" y="378"/>
                  </a:lnTo>
                  <a:lnTo>
                    <a:pt x="0" y="382"/>
                  </a:lnTo>
                  <a:lnTo>
                    <a:pt x="0" y="382"/>
                  </a:lnTo>
                  <a:lnTo>
                    <a:pt x="0" y="386"/>
                  </a:lnTo>
                  <a:lnTo>
                    <a:pt x="0" y="386"/>
                  </a:lnTo>
                  <a:lnTo>
                    <a:pt x="1" y="390"/>
                  </a:lnTo>
                  <a:lnTo>
                    <a:pt x="1" y="390"/>
                  </a:lnTo>
                  <a:lnTo>
                    <a:pt x="3" y="395"/>
                  </a:lnTo>
                  <a:lnTo>
                    <a:pt x="3" y="395"/>
                  </a:lnTo>
                  <a:lnTo>
                    <a:pt x="4" y="396"/>
                  </a:lnTo>
                  <a:lnTo>
                    <a:pt x="4" y="396"/>
                  </a:lnTo>
                  <a:lnTo>
                    <a:pt x="5" y="398"/>
                  </a:lnTo>
                  <a:lnTo>
                    <a:pt x="5" y="398"/>
                  </a:lnTo>
                  <a:lnTo>
                    <a:pt x="7" y="401"/>
                  </a:lnTo>
                  <a:lnTo>
                    <a:pt x="483" y="1005"/>
                  </a:lnTo>
                  <a:lnTo>
                    <a:pt x="483" y="1005"/>
                  </a:lnTo>
                  <a:lnTo>
                    <a:pt x="485" y="1007"/>
                  </a:lnTo>
                  <a:lnTo>
                    <a:pt x="485" y="1007"/>
                  </a:lnTo>
                  <a:lnTo>
                    <a:pt x="490" y="1011"/>
                  </a:lnTo>
                  <a:lnTo>
                    <a:pt x="490" y="1011"/>
                  </a:lnTo>
                  <a:lnTo>
                    <a:pt x="492" y="1013"/>
                  </a:lnTo>
                  <a:lnTo>
                    <a:pt x="492" y="1013"/>
                  </a:lnTo>
                  <a:lnTo>
                    <a:pt x="493" y="1013"/>
                  </a:lnTo>
                  <a:lnTo>
                    <a:pt x="493" y="1013"/>
                  </a:lnTo>
                  <a:lnTo>
                    <a:pt x="496" y="1015"/>
                  </a:lnTo>
                  <a:lnTo>
                    <a:pt x="496" y="1015"/>
                  </a:lnTo>
                  <a:lnTo>
                    <a:pt x="500" y="1016"/>
                  </a:lnTo>
                  <a:lnTo>
                    <a:pt x="500" y="1016"/>
                  </a:lnTo>
                  <a:lnTo>
                    <a:pt x="501" y="1017"/>
                  </a:lnTo>
                  <a:lnTo>
                    <a:pt x="501" y="1017"/>
                  </a:lnTo>
                  <a:lnTo>
                    <a:pt x="509" y="1017"/>
                  </a:lnTo>
                  <a:lnTo>
                    <a:pt x="509" y="1017"/>
                  </a:lnTo>
                  <a:lnTo>
                    <a:pt x="509" y="1017"/>
                  </a:lnTo>
                  <a:lnTo>
                    <a:pt x="509" y="1017"/>
                  </a:lnTo>
                  <a:lnTo>
                    <a:pt x="509" y="1017"/>
                  </a:lnTo>
                  <a:lnTo>
                    <a:pt x="509" y="1017"/>
                  </a:lnTo>
                  <a:lnTo>
                    <a:pt x="509" y="1017"/>
                  </a:lnTo>
                  <a:lnTo>
                    <a:pt x="515" y="1017"/>
                  </a:lnTo>
                  <a:lnTo>
                    <a:pt x="515" y="1017"/>
                  </a:lnTo>
                  <a:lnTo>
                    <a:pt x="518" y="1016"/>
                  </a:lnTo>
                  <a:lnTo>
                    <a:pt x="518" y="1016"/>
                  </a:lnTo>
                  <a:lnTo>
                    <a:pt x="521" y="1015"/>
                  </a:lnTo>
                  <a:lnTo>
                    <a:pt x="521" y="1015"/>
                  </a:lnTo>
                  <a:lnTo>
                    <a:pt x="524" y="1013"/>
                  </a:lnTo>
                  <a:lnTo>
                    <a:pt x="524" y="1013"/>
                  </a:lnTo>
                  <a:lnTo>
                    <a:pt x="525" y="1013"/>
                  </a:lnTo>
                  <a:lnTo>
                    <a:pt x="525" y="1013"/>
                  </a:lnTo>
                  <a:lnTo>
                    <a:pt x="527" y="1011"/>
                  </a:lnTo>
                  <a:lnTo>
                    <a:pt x="527" y="1011"/>
                  </a:lnTo>
                  <a:lnTo>
                    <a:pt x="532" y="1007"/>
                  </a:lnTo>
                  <a:lnTo>
                    <a:pt x="532" y="1007"/>
                  </a:lnTo>
                  <a:lnTo>
                    <a:pt x="534" y="1005"/>
                  </a:lnTo>
                  <a:lnTo>
                    <a:pt x="1008" y="404"/>
                  </a:lnTo>
                  <a:lnTo>
                    <a:pt x="1008" y="404"/>
                  </a:lnTo>
                  <a:lnTo>
                    <a:pt x="1012" y="400"/>
                  </a:lnTo>
                  <a:lnTo>
                    <a:pt x="1015" y="394"/>
                  </a:lnTo>
                  <a:lnTo>
                    <a:pt x="1018" y="388"/>
                  </a:lnTo>
                  <a:lnTo>
                    <a:pt x="1019" y="382"/>
                  </a:lnTo>
                  <a:lnTo>
                    <a:pt x="1019" y="382"/>
                  </a:lnTo>
                  <a:lnTo>
                    <a:pt x="1018" y="376"/>
                  </a:lnTo>
                  <a:lnTo>
                    <a:pt x="1018" y="376"/>
                  </a:lnTo>
                  <a:close/>
                  <a:moveTo>
                    <a:pt x="691" y="63"/>
                  </a:moveTo>
                  <a:lnTo>
                    <a:pt x="625" y="350"/>
                  </a:lnTo>
                  <a:lnTo>
                    <a:pt x="393" y="350"/>
                  </a:lnTo>
                  <a:lnTo>
                    <a:pt x="327" y="63"/>
                  </a:lnTo>
                  <a:lnTo>
                    <a:pt x="691" y="63"/>
                  </a:lnTo>
                  <a:close/>
                  <a:moveTo>
                    <a:pt x="271" y="106"/>
                  </a:moveTo>
                  <a:lnTo>
                    <a:pt x="328" y="350"/>
                  </a:lnTo>
                  <a:lnTo>
                    <a:pt x="94" y="350"/>
                  </a:lnTo>
                  <a:lnTo>
                    <a:pt x="271" y="106"/>
                  </a:lnTo>
                  <a:close/>
                  <a:moveTo>
                    <a:pt x="97" y="413"/>
                  </a:moveTo>
                  <a:lnTo>
                    <a:pt x="343" y="413"/>
                  </a:lnTo>
                  <a:lnTo>
                    <a:pt x="446" y="854"/>
                  </a:lnTo>
                  <a:lnTo>
                    <a:pt x="97" y="413"/>
                  </a:lnTo>
                  <a:close/>
                  <a:moveTo>
                    <a:pt x="509" y="845"/>
                  </a:moveTo>
                  <a:lnTo>
                    <a:pt x="408" y="413"/>
                  </a:lnTo>
                  <a:lnTo>
                    <a:pt x="610" y="413"/>
                  </a:lnTo>
                  <a:lnTo>
                    <a:pt x="509" y="845"/>
                  </a:lnTo>
                  <a:close/>
                  <a:moveTo>
                    <a:pt x="572" y="854"/>
                  </a:moveTo>
                  <a:lnTo>
                    <a:pt x="675" y="413"/>
                  </a:lnTo>
                  <a:lnTo>
                    <a:pt x="920" y="413"/>
                  </a:lnTo>
                  <a:lnTo>
                    <a:pt x="572" y="854"/>
                  </a:lnTo>
                  <a:close/>
                  <a:moveTo>
                    <a:pt x="689" y="350"/>
                  </a:moveTo>
                  <a:lnTo>
                    <a:pt x="746" y="106"/>
                  </a:lnTo>
                  <a:lnTo>
                    <a:pt x="923" y="350"/>
                  </a:lnTo>
                  <a:lnTo>
                    <a:pt x="689" y="350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1266825" y="1809750"/>
            <a:ext cx="1647825" cy="1647825"/>
            <a:chOff x="1266825" y="1809750"/>
            <a:chExt cx="1647825" cy="1647825"/>
          </a:xfrm>
        </p:grpSpPr>
        <p:sp>
          <p:nvSpPr>
            <p:cNvPr id="23" name="椭圆 22"/>
            <p:cNvSpPr/>
            <p:nvPr/>
          </p:nvSpPr>
          <p:spPr>
            <a:xfrm>
              <a:off x="1266825" y="1809750"/>
              <a:ext cx="1647825" cy="1647825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4" name="Freeform 96"/>
            <p:cNvSpPr>
              <a:spLocks noEditPoints="1"/>
            </p:cNvSpPr>
            <p:nvPr/>
          </p:nvSpPr>
          <p:spPr bwMode="auto">
            <a:xfrm>
              <a:off x="1929606" y="2472531"/>
              <a:ext cx="322263" cy="322263"/>
            </a:xfrm>
            <a:custGeom>
              <a:avLst/>
              <a:gdLst>
                <a:gd name="T0" fmla="*/ 658 w 1017"/>
                <a:gd name="T1" fmla="*/ 2 h 1017"/>
                <a:gd name="T2" fmla="*/ 600 w 1017"/>
                <a:gd name="T3" fmla="*/ 16 h 1017"/>
                <a:gd name="T4" fmla="*/ 551 w 1017"/>
                <a:gd name="T5" fmla="*/ 36 h 1017"/>
                <a:gd name="T6" fmla="*/ 513 w 1017"/>
                <a:gd name="T7" fmla="*/ 61 h 1017"/>
                <a:gd name="T8" fmla="*/ 393 w 1017"/>
                <a:gd name="T9" fmla="*/ 10 h 1017"/>
                <a:gd name="T10" fmla="*/ 269 w 1017"/>
                <a:gd name="T11" fmla="*/ 3 h 1017"/>
                <a:gd name="T12" fmla="*/ 166 w 1017"/>
                <a:gd name="T13" fmla="*/ 39 h 1017"/>
                <a:gd name="T14" fmla="*/ 82 w 1017"/>
                <a:gd name="T15" fmla="*/ 104 h 1017"/>
                <a:gd name="T16" fmla="*/ 24 w 1017"/>
                <a:gd name="T17" fmla="*/ 194 h 1017"/>
                <a:gd name="T18" fmla="*/ 0 w 1017"/>
                <a:gd name="T19" fmla="*/ 301 h 1017"/>
                <a:gd name="T20" fmla="*/ 13 w 1017"/>
                <a:gd name="T21" fmla="*/ 451 h 1017"/>
                <a:gd name="T22" fmla="*/ 74 w 1017"/>
                <a:gd name="T23" fmla="*/ 625 h 1017"/>
                <a:gd name="T24" fmla="*/ 182 w 1017"/>
                <a:gd name="T25" fmla="*/ 784 h 1017"/>
                <a:gd name="T26" fmla="*/ 333 w 1017"/>
                <a:gd name="T27" fmla="*/ 919 h 1017"/>
                <a:gd name="T28" fmla="*/ 494 w 1017"/>
                <a:gd name="T29" fmla="*/ 1014 h 1017"/>
                <a:gd name="T30" fmla="*/ 550 w 1017"/>
                <a:gd name="T31" fmla="*/ 1000 h 1017"/>
                <a:gd name="T32" fmla="*/ 730 w 1017"/>
                <a:gd name="T33" fmla="*/ 883 h 1017"/>
                <a:gd name="T34" fmla="*/ 869 w 1017"/>
                <a:gd name="T35" fmla="*/ 740 h 1017"/>
                <a:gd name="T36" fmla="*/ 964 w 1017"/>
                <a:gd name="T37" fmla="*/ 577 h 1017"/>
                <a:gd name="T38" fmla="*/ 1013 w 1017"/>
                <a:gd name="T39" fmla="*/ 398 h 1017"/>
                <a:gd name="T40" fmla="*/ 1014 w 1017"/>
                <a:gd name="T41" fmla="*/ 269 h 1017"/>
                <a:gd name="T42" fmla="*/ 978 w 1017"/>
                <a:gd name="T43" fmla="*/ 166 h 1017"/>
                <a:gd name="T44" fmla="*/ 913 w 1017"/>
                <a:gd name="T45" fmla="*/ 82 h 1017"/>
                <a:gd name="T46" fmla="*/ 823 w 1017"/>
                <a:gd name="T47" fmla="*/ 25 h 1017"/>
                <a:gd name="T48" fmla="*/ 715 w 1017"/>
                <a:gd name="T49" fmla="*/ 0 h 1017"/>
                <a:gd name="T50" fmla="*/ 433 w 1017"/>
                <a:gd name="T51" fmla="*/ 909 h 1017"/>
                <a:gd name="T52" fmla="*/ 281 w 1017"/>
                <a:gd name="T53" fmla="*/ 794 h 1017"/>
                <a:gd name="T54" fmla="*/ 167 w 1017"/>
                <a:gd name="T55" fmla="*/ 659 h 1017"/>
                <a:gd name="T56" fmla="*/ 93 w 1017"/>
                <a:gd name="T57" fmla="*/ 506 h 1017"/>
                <a:gd name="T58" fmla="*/ 63 w 1017"/>
                <a:gd name="T59" fmla="*/ 342 h 1017"/>
                <a:gd name="T60" fmla="*/ 75 w 1017"/>
                <a:gd name="T61" fmla="*/ 242 h 1017"/>
                <a:gd name="T62" fmla="*/ 176 w 1017"/>
                <a:gd name="T63" fmla="*/ 107 h 1017"/>
                <a:gd name="T64" fmla="*/ 304 w 1017"/>
                <a:gd name="T65" fmla="*/ 63 h 1017"/>
                <a:gd name="T66" fmla="*/ 411 w 1017"/>
                <a:gd name="T67" fmla="*/ 81 h 1017"/>
                <a:gd name="T68" fmla="*/ 414 w 1017"/>
                <a:gd name="T69" fmla="*/ 178 h 1017"/>
                <a:gd name="T70" fmla="*/ 383 w 1017"/>
                <a:gd name="T71" fmla="*/ 288 h 1017"/>
                <a:gd name="T72" fmla="*/ 390 w 1017"/>
                <a:gd name="T73" fmla="*/ 340 h 1017"/>
                <a:gd name="T74" fmla="*/ 425 w 1017"/>
                <a:gd name="T75" fmla="*/ 348 h 1017"/>
                <a:gd name="T76" fmla="*/ 445 w 1017"/>
                <a:gd name="T77" fmla="*/ 317 h 1017"/>
                <a:gd name="T78" fmla="*/ 462 w 1017"/>
                <a:gd name="T79" fmla="*/ 224 h 1017"/>
                <a:gd name="T80" fmla="*/ 511 w 1017"/>
                <a:gd name="T81" fmla="*/ 146 h 1017"/>
                <a:gd name="T82" fmla="*/ 549 w 1017"/>
                <a:gd name="T83" fmla="*/ 113 h 1017"/>
                <a:gd name="T84" fmla="*/ 591 w 1017"/>
                <a:gd name="T85" fmla="*/ 88 h 1017"/>
                <a:gd name="T86" fmla="*/ 628 w 1017"/>
                <a:gd name="T87" fmla="*/ 74 h 1017"/>
                <a:gd name="T88" fmla="*/ 675 w 1017"/>
                <a:gd name="T89" fmla="*/ 64 h 1017"/>
                <a:gd name="T90" fmla="*/ 750 w 1017"/>
                <a:gd name="T91" fmla="*/ 69 h 1017"/>
                <a:gd name="T92" fmla="*/ 896 w 1017"/>
                <a:gd name="T93" fmla="*/ 157 h 1017"/>
                <a:gd name="T94" fmla="*/ 952 w 1017"/>
                <a:gd name="T95" fmla="*/ 292 h 1017"/>
                <a:gd name="T96" fmla="*/ 946 w 1017"/>
                <a:gd name="T97" fmla="*/ 413 h 1017"/>
                <a:gd name="T98" fmla="*/ 897 w 1017"/>
                <a:gd name="T99" fmla="*/ 573 h 1017"/>
                <a:gd name="T100" fmla="*/ 805 w 1017"/>
                <a:gd name="T101" fmla="*/ 719 h 1017"/>
                <a:gd name="T102" fmla="*/ 675 w 1017"/>
                <a:gd name="T103" fmla="*/ 846 h 1017"/>
                <a:gd name="T104" fmla="*/ 508 w 1017"/>
                <a:gd name="T105" fmla="*/ 950 h 1017"/>
                <a:gd name="T106" fmla="*/ 677 w 1017"/>
                <a:gd name="T107" fmla="*/ 136 h 1017"/>
                <a:gd name="T108" fmla="*/ 669 w 1017"/>
                <a:gd name="T109" fmla="*/ 172 h 1017"/>
                <a:gd name="T110" fmla="*/ 699 w 1017"/>
                <a:gd name="T111" fmla="*/ 191 h 1017"/>
                <a:gd name="T112" fmla="*/ 780 w 1017"/>
                <a:gd name="T113" fmla="*/ 220 h 1017"/>
                <a:gd name="T114" fmla="*/ 824 w 1017"/>
                <a:gd name="T115" fmla="*/ 292 h 1017"/>
                <a:gd name="T116" fmla="*/ 835 w 1017"/>
                <a:gd name="T117" fmla="*/ 340 h 1017"/>
                <a:gd name="T118" fmla="*/ 870 w 1017"/>
                <a:gd name="T119" fmla="*/ 348 h 1017"/>
                <a:gd name="T120" fmla="*/ 890 w 1017"/>
                <a:gd name="T121" fmla="*/ 317 h 1017"/>
                <a:gd name="T122" fmla="*/ 846 w 1017"/>
                <a:gd name="T123" fmla="*/ 196 h 1017"/>
                <a:gd name="T124" fmla="*/ 738 w 1017"/>
                <a:gd name="T125" fmla="*/ 131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17" h="1017">
                  <a:moveTo>
                    <a:pt x="699" y="0"/>
                  </a:moveTo>
                  <a:lnTo>
                    <a:pt x="699" y="0"/>
                  </a:lnTo>
                  <a:lnTo>
                    <a:pt x="684" y="0"/>
                  </a:lnTo>
                  <a:lnTo>
                    <a:pt x="669" y="1"/>
                  </a:lnTo>
                  <a:lnTo>
                    <a:pt x="669" y="1"/>
                  </a:lnTo>
                  <a:lnTo>
                    <a:pt x="658" y="2"/>
                  </a:lnTo>
                  <a:lnTo>
                    <a:pt x="658" y="2"/>
                  </a:lnTo>
                  <a:lnTo>
                    <a:pt x="641" y="5"/>
                  </a:lnTo>
                  <a:lnTo>
                    <a:pt x="641" y="5"/>
                  </a:lnTo>
                  <a:lnTo>
                    <a:pt x="628" y="7"/>
                  </a:lnTo>
                  <a:lnTo>
                    <a:pt x="628" y="7"/>
                  </a:lnTo>
                  <a:lnTo>
                    <a:pt x="613" y="12"/>
                  </a:lnTo>
                  <a:lnTo>
                    <a:pt x="613" y="12"/>
                  </a:lnTo>
                  <a:lnTo>
                    <a:pt x="600" y="16"/>
                  </a:lnTo>
                  <a:lnTo>
                    <a:pt x="600" y="16"/>
                  </a:lnTo>
                  <a:lnTo>
                    <a:pt x="588" y="20"/>
                  </a:lnTo>
                  <a:lnTo>
                    <a:pt x="588" y="20"/>
                  </a:lnTo>
                  <a:lnTo>
                    <a:pt x="573" y="27"/>
                  </a:lnTo>
                  <a:lnTo>
                    <a:pt x="558" y="33"/>
                  </a:lnTo>
                  <a:lnTo>
                    <a:pt x="558" y="33"/>
                  </a:lnTo>
                  <a:lnTo>
                    <a:pt x="551" y="36"/>
                  </a:lnTo>
                  <a:lnTo>
                    <a:pt x="551" y="36"/>
                  </a:lnTo>
                  <a:lnTo>
                    <a:pt x="535" y="45"/>
                  </a:lnTo>
                  <a:lnTo>
                    <a:pt x="535" y="45"/>
                  </a:lnTo>
                  <a:lnTo>
                    <a:pt x="528" y="50"/>
                  </a:lnTo>
                  <a:lnTo>
                    <a:pt x="528" y="50"/>
                  </a:lnTo>
                  <a:lnTo>
                    <a:pt x="513" y="61"/>
                  </a:lnTo>
                  <a:lnTo>
                    <a:pt x="513" y="61"/>
                  </a:lnTo>
                  <a:lnTo>
                    <a:pt x="508" y="63"/>
                  </a:lnTo>
                  <a:lnTo>
                    <a:pt x="508" y="63"/>
                  </a:lnTo>
                  <a:lnTo>
                    <a:pt x="487" y="49"/>
                  </a:lnTo>
                  <a:lnTo>
                    <a:pt x="465" y="36"/>
                  </a:lnTo>
                  <a:lnTo>
                    <a:pt x="442" y="26"/>
                  </a:lnTo>
                  <a:lnTo>
                    <a:pt x="418" y="16"/>
                  </a:lnTo>
                  <a:lnTo>
                    <a:pt x="393" y="10"/>
                  </a:lnTo>
                  <a:lnTo>
                    <a:pt x="369" y="4"/>
                  </a:lnTo>
                  <a:lnTo>
                    <a:pt x="343" y="1"/>
                  </a:lnTo>
                  <a:lnTo>
                    <a:pt x="317" y="0"/>
                  </a:lnTo>
                  <a:lnTo>
                    <a:pt x="317" y="0"/>
                  </a:lnTo>
                  <a:lnTo>
                    <a:pt x="301" y="0"/>
                  </a:lnTo>
                  <a:lnTo>
                    <a:pt x="285" y="1"/>
                  </a:lnTo>
                  <a:lnTo>
                    <a:pt x="269" y="3"/>
                  </a:lnTo>
                  <a:lnTo>
                    <a:pt x="253" y="6"/>
                  </a:lnTo>
                  <a:lnTo>
                    <a:pt x="238" y="10"/>
                  </a:lnTo>
                  <a:lnTo>
                    <a:pt x="223" y="14"/>
                  </a:lnTo>
                  <a:lnTo>
                    <a:pt x="208" y="19"/>
                  </a:lnTo>
                  <a:lnTo>
                    <a:pt x="194" y="25"/>
                  </a:lnTo>
                  <a:lnTo>
                    <a:pt x="180" y="31"/>
                  </a:lnTo>
                  <a:lnTo>
                    <a:pt x="166" y="39"/>
                  </a:lnTo>
                  <a:lnTo>
                    <a:pt x="152" y="46"/>
                  </a:lnTo>
                  <a:lnTo>
                    <a:pt x="139" y="55"/>
                  </a:lnTo>
                  <a:lnTo>
                    <a:pt x="127" y="63"/>
                  </a:lnTo>
                  <a:lnTo>
                    <a:pt x="116" y="73"/>
                  </a:lnTo>
                  <a:lnTo>
                    <a:pt x="104" y="82"/>
                  </a:lnTo>
                  <a:lnTo>
                    <a:pt x="93" y="93"/>
                  </a:lnTo>
                  <a:lnTo>
                    <a:pt x="82" y="104"/>
                  </a:lnTo>
                  <a:lnTo>
                    <a:pt x="72" y="116"/>
                  </a:lnTo>
                  <a:lnTo>
                    <a:pt x="63" y="128"/>
                  </a:lnTo>
                  <a:lnTo>
                    <a:pt x="53" y="140"/>
                  </a:lnTo>
                  <a:lnTo>
                    <a:pt x="46" y="153"/>
                  </a:lnTo>
                  <a:lnTo>
                    <a:pt x="37" y="166"/>
                  </a:lnTo>
                  <a:lnTo>
                    <a:pt x="31" y="180"/>
                  </a:lnTo>
                  <a:lnTo>
                    <a:pt x="24" y="194"/>
                  </a:lnTo>
                  <a:lnTo>
                    <a:pt x="19" y="208"/>
                  </a:lnTo>
                  <a:lnTo>
                    <a:pt x="14" y="223"/>
                  </a:lnTo>
                  <a:lnTo>
                    <a:pt x="9" y="238"/>
                  </a:lnTo>
                  <a:lnTo>
                    <a:pt x="6" y="254"/>
                  </a:lnTo>
                  <a:lnTo>
                    <a:pt x="3" y="269"/>
                  </a:lnTo>
                  <a:lnTo>
                    <a:pt x="1" y="285"/>
                  </a:lnTo>
                  <a:lnTo>
                    <a:pt x="0" y="301"/>
                  </a:lnTo>
                  <a:lnTo>
                    <a:pt x="0" y="317"/>
                  </a:lnTo>
                  <a:lnTo>
                    <a:pt x="0" y="317"/>
                  </a:lnTo>
                  <a:lnTo>
                    <a:pt x="0" y="344"/>
                  </a:lnTo>
                  <a:lnTo>
                    <a:pt x="2" y="371"/>
                  </a:lnTo>
                  <a:lnTo>
                    <a:pt x="4" y="398"/>
                  </a:lnTo>
                  <a:lnTo>
                    <a:pt x="8" y="425"/>
                  </a:lnTo>
                  <a:lnTo>
                    <a:pt x="13" y="451"/>
                  </a:lnTo>
                  <a:lnTo>
                    <a:pt x="18" y="476"/>
                  </a:lnTo>
                  <a:lnTo>
                    <a:pt x="25" y="502"/>
                  </a:lnTo>
                  <a:lnTo>
                    <a:pt x="33" y="527"/>
                  </a:lnTo>
                  <a:lnTo>
                    <a:pt x="41" y="552"/>
                  </a:lnTo>
                  <a:lnTo>
                    <a:pt x="51" y="577"/>
                  </a:lnTo>
                  <a:lnTo>
                    <a:pt x="62" y="602"/>
                  </a:lnTo>
                  <a:lnTo>
                    <a:pt x="74" y="625"/>
                  </a:lnTo>
                  <a:lnTo>
                    <a:pt x="87" y="649"/>
                  </a:lnTo>
                  <a:lnTo>
                    <a:pt x="100" y="673"/>
                  </a:lnTo>
                  <a:lnTo>
                    <a:pt x="116" y="696"/>
                  </a:lnTo>
                  <a:lnTo>
                    <a:pt x="131" y="719"/>
                  </a:lnTo>
                  <a:lnTo>
                    <a:pt x="147" y="740"/>
                  </a:lnTo>
                  <a:lnTo>
                    <a:pt x="164" y="763"/>
                  </a:lnTo>
                  <a:lnTo>
                    <a:pt x="182" y="784"/>
                  </a:lnTo>
                  <a:lnTo>
                    <a:pt x="201" y="805"/>
                  </a:lnTo>
                  <a:lnTo>
                    <a:pt x="222" y="825"/>
                  </a:lnTo>
                  <a:lnTo>
                    <a:pt x="242" y="845"/>
                  </a:lnTo>
                  <a:lnTo>
                    <a:pt x="264" y="865"/>
                  </a:lnTo>
                  <a:lnTo>
                    <a:pt x="286" y="883"/>
                  </a:lnTo>
                  <a:lnTo>
                    <a:pt x="310" y="902"/>
                  </a:lnTo>
                  <a:lnTo>
                    <a:pt x="333" y="919"/>
                  </a:lnTo>
                  <a:lnTo>
                    <a:pt x="358" y="937"/>
                  </a:lnTo>
                  <a:lnTo>
                    <a:pt x="384" y="954"/>
                  </a:lnTo>
                  <a:lnTo>
                    <a:pt x="411" y="970"/>
                  </a:lnTo>
                  <a:lnTo>
                    <a:pt x="437" y="985"/>
                  </a:lnTo>
                  <a:lnTo>
                    <a:pt x="465" y="1000"/>
                  </a:lnTo>
                  <a:lnTo>
                    <a:pt x="494" y="1014"/>
                  </a:lnTo>
                  <a:lnTo>
                    <a:pt x="494" y="1014"/>
                  </a:lnTo>
                  <a:lnTo>
                    <a:pt x="501" y="1017"/>
                  </a:lnTo>
                  <a:lnTo>
                    <a:pt x="508" y="1017"/>
                  </a:lnTo>
                  <a:lnTo>
                    <a:pt x="508" y="1017"/>
                  </a:lnTo>
                  <a:lnTo>
                    <a:pt x="515" y="1017"/>
                  </a:lnTo>
                  <a:lnTo>
                    <a:pt x="522" y="1014"/>
                  </a:lnTo>
                  <a:lnTo>
                    <a:pt x="522" y="1014"/>
                  </a:lnTo>
                  <a:lnTo>
                    <a:pt x="550" y="1000"/>
                  </a:lnTo>
                  <a:lnTo>
                    <a:pt x="578" y="985"/>
                  </a:lnTo>
                  <a:lnTo>
                    <a:pt x="606" y="970"/>
                  </a:lnTo>
                  <a:lnTo>
                    <a:pt x="632" y="954"/>
                  </a:lnTo>
                  <a:lnTo>
                    <a:pt x="657" y="937"/>
                  </a:lnTo>
                  <a:lnTo>
                    <a:pt x="683" y="919"/>
                  </a:lnTo>
                  <a:lnTo>
                    <a:pt x="707" y="902"/>
                  </a:lnTo>
                  <a:lnTo>
                    <a:pt x="730" y="883"/>
                  </a:lnTo>
                  <a:lnTo>
                    <a:pt x="753" y="865"/>
                  </a:lnTo>
                  <a:lnTo>
                    <a:pt x="774" y="845"/>
                  </a:lnTo>
                  <a:lnTo>
                    <a:pt x="795" y="825"/>
                  </a:lnTo>
                  <a:lnTo>
                    <a:pt x="815" y="805"/>
                  </a:lnTo>
                  <a:lnTo>
                    <a:pt x="833" y="784"/>
                  </a:lnTo>
                  <a:lnTo>
                    <a:pt x="852" y="763"/>
                  </a:lnTo>
                  <a:lnTo>
                    <a:pt x="869" y="740"/>
                  </a:lnTo>
                  <a:lnTo>
                    <a:pt x="886" y="719"/>
                  </a:lnTo>
                  <a:lnTo>
                    <a:pt x="901" y="696"/>
                  </a:lnTo>
                  <a:lnTo>
                    <a:pt x="916" y="673"/>
                  </a:lnTo>
                  <a:lnTo>
                    <a:pt x="929" y="649"/>
                  </a:lnTo>
                  <a:lnTo>
                    <a:pt x="942" y="625"/>
                  </a:lnTo>
                  <a:lnTo>
                    <a:pt x="953" y="602"/>
                  </a:lnTo>
                  <a:lnTo>
                    <a:pt x="964" y="577"/>
                  </a:lnTo>
                  <a:lnTo>
                    <a:pt x="974" y="552"/>
                  </a:lnTo>
                  <a:lnTo>
                    <a:pt x="984" y="527"/>
                  </a:lnTo>
                  <a:lnTo>
                    <a:pt x="991" y="502"/>
                  </a:lnTo>
                  <a:lnTo>
                    <a:pt x="997" y="476"/>
                  </a:lnTo>
                  <a:lnTo>
                    <a:pt x="1004" y="451"/>
                  </a:lnTo>
                  <a:lnTo>
                    <a:pt x="1008" y="425"/>
                  </a:lnTo>
                  <a:lnTo>
                    <a:pt x="1013" y="398"/>
                  </a:lnTo>
                  <a:lnTo>
                    <a:pt x="1015" y="371"/>
                  </a:lnTo>
                  <a:lnTo>
                    <a:pt x="1017" y="344"/>
                  </a:lnTo>
                  <a:lnTo>
                    <a:pt x="1017" y="317"/>
                  </a:lnTo>
                  <a:lnTo>
                    <a:pt x="1017" y="317"/>
                  </a:lnTo>
                  <a:lnTo>
                    <a:pt x="1017" y="301"/>
                  </a:lnTo>
                  <a:lnTo>
                    <a:pt x="1016" y="285"/>
                  </a:lnTo>
                  <a:lnTo>
                    <a:pt x="1014" y="269"/>
                  </a:lnTo>
                  <a:lnTo>
                    <a:pt x="1010" y="254"/>
                  </a:lnTo>
                  <a:lnTo>
                    <a:pt x="1007" y="238"/>
                  </a:lnTo>
                  <a:lnTo>
                    <a:pt x="1003" y="223"/>
                  </a:lnTo>
                  <a:lnTo>
                    <a:pt x="997" y="208"/>
                  </a:lnTo>
                  <a:lnTo>
                    <a:pt x="992" y="194"/>
                  </a:lnTo>
                  <a:lnTo>
                    <a:pt x="986" y="180"/>
                  </a:lnTo>
                  <a:lnTo>
                    <a:pt x="978" y="166"/>
                  </a:lnTo>
                  <a:lnTo>
                    <a:pt x="971" y="153"/>
                  </a:lnTo>
                  <a:lnTo>
                    <a:pt x="962" y="140"/>
                  </a:lnTo>
                  <a:lnTo>
                    <a:pt x="953" y="128"/>
                  </a:lnTo>
                  <a:lnTo>
                    <a:pt x="944" y="116"/>
                  </a:lnTo>
                  <a:lnTo>
                    <a:pt x="934" y="104"/>
                  </a:lnTo>
                  <a:lnTo>
                    <a:pt x="923" y="93"/>
                  </a:lnTo>
                  <a:lnTo>
                    <a:pt x="913" y="82"/>
                  </a:lnTo>
                  <a:lnTo>
                    <a:pt x="901" y="73"/>
                  </a:lnTo>
                  <a:lnTo>
                    <a:pt x="889" y="63"/>
                  </a:lnTo>
                  <a:lnTo>
                    <a:pt x="876" y="55"/>
                  </a:lnTo>
                  <a:lnTo>
                    <a:pt x="863" y="46"/>
                  </a:lnTo>
                  <a:lnTo>
                    <a:pt x="850" y="39"/>
                  </a:lnTo>
                  <a:lnTo>
                    <a:pt x="837" y="31"/>
                  </a:lnTo>
                  <a:lnTo>
                    <a:pt x="823" y="25"/>
                  </a:lnTo>
                  <a:lnTo>
                    <a:pt x="809" y="19"/>
                  </a:lnTo>
                  <a:lnTo>
                    <a:pt x="794" y="14"/>
                  </a:lnTo>
                  <a:lnTo>
                    <a:pt x="779" y="10"/>
                  </a:lnTo>
                  <a:lnTo>
                    <a:pt x="763" y="6"/>
                  </a:lnTo>
                  <a:lnTo>
                    <a:pt x="747" y="3"/>
                  </a:lnTo>
                  <a:lnTo>
                    <a:pt x="731" y="1"/>
                  </a:lnTo>
                  <a:lnTo>
                    <a:pt x="715" y="0"/>
                  </a:lnTo>
                  <a:lnTo>
                    <a:pt x="699" y="0"/>
                  </a:lnTo>
                  <a:lnTo>
                    <a:pt x="699" y="0"/>
                  </a:lnTo>
                  <a:close/>
                  <a:moveTo>
                    <a:pt x="508" y="950"/>
                  </a:moveTo>
                  <a:lnTo>
                    <a:pt x="508" y="950"/>
                  </a:lnTo>
                  <a:lnTo>
                    <a:pt x="482" y="937"/>
                  </a:lnTo>
                  <a:lnTo>
                    <a:pt x="457" y="924"/>
                  </a:lnTo>
                  <a:lnTo>
                    <a:pt x="433" y="909"/>
                  </a:lnTo>
                  <a:lnTo>
                    <a:pt x="408" y="894"/>
                  </a:lnTo>
                  <a:lnTo>
                    <a:pt x="386" y="879"/>
                  </a:lnTo>
                  <a:lnTo>
                    <a:pt x="363" y="863"/>
                  </a:lnTo>
                  <a:lnTo>
                    <a:pt x="342" y="846"/>
                  </a:lnTo>
                  <a:lnTo>
                    <a:pt x="320" y="829"/>
                  </a:lnTo>
                  <a:lnTo>
                    <a:pt x="300" y="812"/>
                  </a:lnTo>
                  <a:lnTo>
                    <a:pt x="281" y="794"/>
                  </a:lnTo>
                  <a:lnTo>
                    <a:pt x="263" y="776"/>
                  </a:lnTo>
                  <a:lnTo>
                    <a:pt x="244" y="757"/>
                  </a:lnTo>
                  <a:lnTo>
                    <a:pt x="227" y="738"/>
                  </a:lnTo>
                  <a:lnTo>
                    <a:pt x="211" y="719"/>
                  </a:lnTo>
                  <a:lnTo>
                    <a:pt x="196" y="699"/>
                  </a:lnTo>
                  <a:lnTo>
                    <a:pt x="181" y="679"/>
                  </a:lnTo>
                  <a:lnTo>
                    <a:pt x="167" y="659"/>
                  </a:lnTo>
                  <a:lnTo>
                    <a:pt x="154" y="637"/>
                  </a:lnTo>
                  <a:lnTo>
                    <a:pt x="141" y="617"/>
                  </a:lnTo>
                  <a:lnTo>
                    <a:pt x="131" y="595"/>
                  </a:lnTo>
                  <a:lnTo>
                    <a:pt x="120" y="573"/>
                  </a:lnTo>
                  <a:lnTo>
                    <a:pt x="110" y="551"/>
                  </a:lnTo>
                  <a:lnTo>
                    <a:pt x="102" y="529"/>
                  </a:lnTo>
                  <a:lnTo>
                    <a:pt x="93" y="506"/>
                  </a:lnTo>
                  <a:lnTo>
                    <a:pt x="87" y="484"/>
                  </a:lnTo>
                  <a:lnTo>
                    <a:pt x="80" y="460"/>
                  </a:lnTo>
                  <a:lnTo>
                    <a:pt x="75" y="437"/>
                  </a:lnTo>
                  <a:lnTo>
                    <a:pt x="70" y="413"/>
                  </a:lnTo>
                  <a:lnTo>
                    <a:pt x="67" y="389"/>
                  </a:lnTo>
                  <a:lnTo>
                    <a:pt x="65" y="366"/>
                  </a:lnTo>
                  <a:lnTo>
                    <a:pt x="63" y="342"/>
                  </a:lnTo>
                  <a:lnTo>
                    <a:pt x="63" y="317"/>
                  </a:lnTo>
                  <a:lnTo>
                    <a:pt x="63" y="317"/>
                  </a:lnTo>
                  <a:lnTo>
                    <a:pt x="63" y="305"/>
                  </a:lnTo>
                  <a:lnTo>
                    <a:pt x="64" y="292"/>
                  </a:lnTo>
                  <a:lnTo>
                    <a:pt x="66" y="279"/>
                  </a:lnTo>
                  <a:lnTo>
                    <a:pt x="68" y="267"/>
                  </a:lnTo>
                  <a:lnTo>
                    <a:pt x="75" y="242"/>
                  </a:lnTo>
                  <a:lnTo>
                    <a:pt x="83" y="219"/>
                  </a:lnTo>
                  <a:lnTo>
                    <a:pt x="94" y="196"/>
                  </a:lnTo>
                  <a:lnTo>
                    <a:pt x="106" y="176"/>
                  </a:lnTo>
                  <a:lnTo>
                    <a:pt x="121" y="157"/>
                  </a:lnTo>
                  <a:lnTo>
                    <a:pt x="137" y="138"/>
                  </a:lnTo>
                  <a:lnTo>
                    <a:pt x="155" y="121"/>
                  </a:lnTo>
                  <a:lnTo>
                    <a:pt x="176" y="107"/>
                  </a:lnTo>
                  <a:lnTo>
                    <a:pt x="196" y="94"/>
                  </a:lnTo>
                  <a:lnTo>
                    <a:pt x="219" y="84"/>
                  </a:lnTo>
                  <a:lnTo>
                    <a:pt x="242" y="75"/>
                  </a:lnTo>
                  <a:lnTo>
                    <a:pt x="266" y="69"/>
                  </a:lnTo>
                  <a:lnTo>
                    <a:pt x="279" y="66"/>
                  </a:lnTo>
                  <a:lnTo>
                    <a:pt x="291" y="64"/>
                  </a:lnTo>
                  <a:lnTo>
                    <a:pt x="304" y="63"/>
                  </a:lnTo>
                  <a:lnTo>
                    <a:pt x="317" y="63"/>
                  </a:lnTo>
                  <a:lnTo>
                    <a:pt x="317" y="63"/>
                  </a:lnTo>
                  <a:lnTo>
                    <a:pt x="337" y="64"/>
                  </a:lnTo>
                  <a:lnTo>
                    <a:pt x="356" y="66"/>
                  </a:lnTo>
                  <a:lnTo>
                    <a:pt x="374" y="70"/>
                  </a:lnTo>
                  <a:lnTo>
                    <a:pt x="392" y="75"/>
                  </a:lnTo>
                  <a:lnTo>
                    <a:pt x="411" y="81"/>
                  </a:lnTo>
                  <a:lnTo>
                    <a:pt x="428" y="89"/>
                  </a:lnTo>
                  <a:lnTo>
                    <a:pt x="444" y="98"/>
                  </a:lnTo>
                  <a:lnTo>
                    <a:pt x="460" y="108"/>
                  </a:lnTo>
                  <a:lnTo>
                    <a:pt x="460" y="108"/>
                  </a:lnTo>
                  <a:lnTo>
                    <a:pt x="443" y="130"/>
                  </a:lnTo>
                  <a:lnTo>
                    <a:pt x="427" y="153"/>
                  </a:lnTo>
                  <a:lnTo>
                    <a:pt x="414" y="178"/>
                  </a:lnTo>
                  <a:lnTo>
                    <a:pt x="402" y="204"/>
                  </a:lnTo>
                  <a:lnTo>
                    <a:pt x="398" y="218"/>
                  </a:lnTo>
                  <a:lnTo>
                    <a:pt x="393" y="231"/>
                  </a:lnTo>
                  <a:lnTo>
                    <a:pt x="389" y="245"/>
                  </a:lnTo>
                  <a:lnTo>
                    <a:pt x="386" y="258"/>
                  </a:lnTo>
                  <a:lnTo>
                    <a:pt x="384" y="273"/>
                  </a:lnTo>
                  <a:lnTo>
                    <a:pt x="383" y="288"/>
                  </a:lnTo>
                  <a:lnTo>
                    <a:pt x="382" y="302"/>
                  </a:lnTo>
                  <a:lnTo>
                    <a:pt x="381" y="317"/>
                  </a:lnTo>
                  <a:lnTo>
                    <a:pt x="381" y="317"/>
                  </a:lnTo>
                  <a:lnTo>
                    <a:pt x="382" y="324"/>
                  </a:lnTo>
                  <a:lnTo>
                    <a:pt x="384" y="330"/>
                  </a:lnTo>
                  <a:lnTo>
                    <a:pt x="386" y="336"/>
                  </a:lnTo>
                  <a:lnTo>
                    <a:pt x="390" y="340"/>
                  </a:lnTo>
                  <a:lnTo>
                    <a:pt x="394" y="344"/>
                  </a:lnTo>
                  <a:lnTo>
                    <a:pt x="400" y="348"/>
                  </a:lnTo>
                  <a:lnTo>
                    <a:pt x="406" y="349"/>
                  </a:lnTo>
                  <a:lnTo>
                    <a:pt x="413" y="350"/>
                  </a:lnTo>
                  <a:lnTo>
                    <a:pt x="413" y="350"/>
                  </a:lnTo>
                  <a:lnTo>
                    <a:pt x="419" y="349"/>
                  </a:lnTo>
                  <a:lnTo>
                    <a:pt x="425" y="348"/>
                  </a:lnTo>
                  <a:lnTo>
                    <a:pt x="431" y="344"/>
                  </a:lnTo>
                  <a:lnTo>
                    <a:pt x="435" y="340"/>
                  </a:lnTo>
                  <a:lnTo>
                    <a:pt x="440" y="336"/>
                  </a:lnTo>
                  <a:lnTo>
                    <a:pt x="442" y="330"/>
                  </a:lnTo>
                  <a:lnTo>
                    <a:pt x="444" y="324"/>
                  </a:lnTo>
                  <a:lnTo>
                    <a:pt x="445" y="317"/>
                  </a:lnTo>
                  <a:lnTo>
                    <a:pt x="445" y="317"/>
                  </a:lnTo>
                  <a:lnTo>
                    <a:pt x="445" y="304"/>
                  </a:lnTo>
                  <a:lnTo>
                    <a:pt x="446" y="290"/>
                  </a:lnTo>
                  <a:lnTo>
                    <a:pt x="448" y="276"/>
                  </a:lnTo>
                  <a:lnTo>
                    <a:pt x="450" y="263"/>
                  </a:lnTo>
                  <a:lnTo>
                    <a:pt x="453" y="250"/>
                  </a:lnTo>
                  <a:lnTo>
                    <a:pt x="458" y="237"/>
                  </a:lnTo>
                  <a:lnTo>
                    <a:pt x="462" y="224"/>
                  </a:lnTo>
                  <a:lnTo>
                    <a:pt x="467" y="211"/>
                  </a:lnTo>
                  <a:lnTo>
                    <a:pt x="474" y="199"/>
                  </a:lnTo>
                  <a:lnTo>
                    <a:pt x="480" y="189"/>
                  </a:lnTo>
                  <a:lnTo>
                    <a:pt x="487" y="177"/>
                  </a:lnTo>
                  <a:lnTo>
                    <a:pt x="495" y="166"/>
                  </a:lnTo>
                  <a:lnTo>
                    <a:pt x="503" y="155"/>
                  </a:lnTo>
                  <a:lnTo>
                    <a:pt x="511" y="146"/>
                  </a:lnTo>
                  <a:lnTo>
                    <a:pt x="521" y="136"/>
                  </a:lnTo>
                  <a:lnTo>
                    <a:pt x="531" y="128"/>
                  </a:lnTo>
                  <a:lnTo>
                    <a:pt x="531" y="128"/>
                  </a:lnTo>
                  <a:lnTo>
                    <a:pt x="546" y="115"/>
                  </a:lnTo>
                  <a:lnTo>
                    <a:pt x="546" y="115"/>
                  </a:lnTo>
                  <a:lnTo>
                    <a:pt x="549" y="113"/>
                  </a:lnTo>
                  <a:lnTo>
                    <a:pt x="549" y="113"/>
                  </a:lnTo>
                  <a:lnTo>
                    <a:pt x="565" y="102"/>
                  </a:lnTo>
                  <a:lnTo>
                    <a:pt x="565" y="102"/>
                  </a:lnTo>
                  <a:lnTo>
                    <a:pt x="569" y="100"/>
                  </a:lnTo>
                  <a:lnTo>
                    <a:pt x="569" y="100"/>
                  </a:lnTo>
                  <a:lnTo>
                    <a:pt x="584" y="91"/>
                  </a:lnTo>
                  <a:lnTo>
                    <a:pt x="584" y="91"/>
                  </a:lnTo>
                  <a:lnTo>
                    <a:pt x="591" y="88"/>
                  </a:lnTo>
                  <a:lnTo>
                    <a:pt x="591" y="88"/>
                  </a:lnTo>
                  <a:lnTo>
                    <a:pt x="606" y="81"/>
                  </a:lnTo>
                  <a:lnTo>
                    <a:pt x="606" y="81"/>
                  </a:lnTo>
                  <a:lnTo>
                    <a:pt x="613" y="78"/>
                  </a:lnTo>
                  <a:lnTo>
                    <a:pt x="613" y="78"/>
                  </a:lnTo>
                  <a:lnTo>
                    <a:pt x="628" y="74"/>
                  </a:lnTo>
                  <a:lnTo>
                    <a:pt x="628" y="74"/>
                  </a:lnTo>
                  <a:lnTo>
                    <a:pt x="637" y="72"/>
                  </a:lnTo>
                  <a:lnTo>
                    <a:pt x="637" y="72"/>
                  </a:lnTo>
                  <a:lnTo>
                    <a:pt x="651" y="69"/>
                  </a:lnTo>
                  <a:lnTo>
                    <a:pt x="651" y="69"/>
                  </a:lnTo>
                  <a:lnTo>
                    <a:pt x="664" y="66"/>
                  </a:lnTo>
                  <a:lnTo>
                    <a:pt x="664" y="66"/>
                  </a:lnTo>
                  <a:lnTo>
                    <a:pt x="675" y="64"/>
                  </a:lnTo>
                  <a:lnTo>
                    <a:pt x="675" y="64"/>
                  </a:lnTo>
                  <a:lnTo>
                    <a:pt x="699" y="63"/>
                  </a:lnTo>
                  <a:lnTo>
                    <a:pt x="699" y="63"/>
                  </a:lnTo>
                  <a:lnTo>
                    <a:pt x="712" y="63"/>
                  </a:lnTo>
                  <a:lnTo>
                    <a:pt x="725" y="64"/>
                  </a:lnTo>
                  <a:lnTo>
                    <a:pt x="738" y="66"/>
                  </a:lnTo>
                  <a:lnTo>
                    <a:pt x="750" y="69"/>
                  </a:lnTo>
                  <a:lnTo>
                    <a:pt x="774" y="75"/>
                  </a:lnTo>
                  <a:lnTo>
                    <a:pt x="798" y="84"/>
                  </a:lnTo>
                  <a:lnTo>
                    <a:pt x="820" y="94"/>
                  </a:lnTo>
                  <a:lnTo>
                    <a:pt x="841" y="107"/>
                  </a:lnTo>
                  <a:lnTo>
                    <a:pt x="860" y="121"/>
                  </a:lnTo>
                  <a:lnTo>
                    <a:pt x="878" y="138"/>
                  </a:lnTo>
                  <a:lnTo>
                    <a:pt x="896" y="157"/>
                  </a:lnTo>
                  <a:lnTo>
                    <a:pt x="910" y="176"/>
                  </a:lnTo>
                  <a:lnTo>
                    <a:pt x="922" y="196"/>
                  </a:lnTo>
                  <a:lnTo>
                    <a:pt x="933" y="219"/>
                  </a:lnTo>
                  <a:lnTo>
                    <a:pt x="942" y="242"/>
                  </a:lnTo>
                  <a:lnTo>
                    <a:pt x="948" y="267"/>
                  </a:lnTo>
                  <a:lnTo>
                    <a:pt x="950" y="279"/>
                  </a:lnTo>
                  <a:lnTo>
                    <a:pt x="952" y="292"/>
                  </a:lnTo>
                  <a:lnTo>
                    <a:pt x="953" y="305"/>
                  </a:lnTo>
                  <a:lnTo>
                    <a:pt x="953" y="317"/>
                  </a:lnTo>
                  <a:lnTo>
                    <a:pt x="953" y="317"/>
                  </a:lnTo>
                  <a:lnTo>
                    <a:pt x="952" y="342"/>
                  </a:lnTo>
                  <a:lnTo>
                    <a:pt x="951" y="366"/>
                  </a:lnTo>
                  <a:lnTo>
                    <a:pt x="949" y="389"/>
                  </a:lnTo>
                  <a:lnTo>
                    <a:pt x="946" y="413"/>
                  </a:lnTo>
                  <a:lnTo>
                    <a:pt x="942" y="437"/>
                  </a:lnTo>
                  <a:lnTo>
                    <a:pt x="936" y="460"/>
                  </a:lnTo>
                  <a:lnTo>
                    <a:pt x="930" y="484"/>
                  </a:lnTo>
                  <a:lnTo>
                    <a:pt x="923" y="506"/>
                  </a:lnTo>
                  <a:lnTo>
                    <a:pt x="915" y="529"/>
                  </a:lnTo>
                  <a:lnTo>
                    <a:pt x="906" y="551"/>
                  </a:lnTo>
                  <a:lnTo>
                    <a:pt x="897" y="573"/>
                  </a:lnTo>
                  <a:lnTo>
                    <a:pt x="886" y="595"/>
                  </a:lnTo>
                  <a:lnTo>
                    <a:pt x="875" y="617"/>
                  </a:lnTo>
                  <a:lnTo>
                    <a:pt x="862" y="637"/>
                  </a:lnTo>
                  <a:lnTo>
                    <a:pt x="849" y="659"/>
                  </a:lnTo>
                  <a:lnTo>
                    <a:pt x="835" y="679"/>
                  </a:lnTo>
                  <a:lnTo>
                    <a:pt x="820" y="699"/>
                  </a:lnTo>
                  <a:lnTo>
                    <a:pt x="805" y="719"/>
                  </a:lnTo>
                  <a:lnTo>
                    <a:pt x="788" y="738"/>
                  </a:lnTo>
                  <a:lnTo>
                    <a:pt x="771" y="757"/>
                  </a:lnTo>
                  <a:lnTo>
                    <a:pt x="754" y="776"/>
                  </a:lnTo>
                  <a:lnTo>
                    <a:pt x="735" y="794"/>
                  </a:lnTo>
                  <a:lnTo>
                    <a:pt x="715" y="812"/>
                  </a:lnTo>
                  <a:lnTo>
                    <a:pt x="695" y="829"/>
                  </a:lnTo>
                  <a:lnTo>
                    <a:pt x="675" y="846"/>
                  </a:lnTo>
                  <a:lnTo>
                    <a:pt x="653" y="863"/>
                  </a:lnTo>
                  <a:lnTo>
                    <a:pt x="631" y="879"/>
                  </a:lnTo>
                  <a:lnTo>
                    <a:pt x="607" y="894"/>
                  </a:lnTo>
                  <a:lnTo>
                    <a:pt x="583" y="909"/>
                  </a:lnTo>
                  <a:lnTo>
                    <a:pt x="559" y="924"/>
                  </a:lnTo>
                  <a:lnTo>
                    <a:pt x="534" y="937"/>
                  </a:lnTo>
                  <a:lnTo>
                    <a:pt x="508" y="950"/>
                  </a:lnTo>
                  <a:lnTo>
                    <a:pt x="508" y="950"/>
                  </a:lnTo>
                  <a:close/>
                  <a:moveTo>
                    <a:pt x="699" y="126"/>
                  </a:moveTo>
                  <a:lnTo>
                    <a:pt x="699" y="126"/>
                  </a:lnTo>
                  <a:lnTo>
                    <a:pt x="693" y="128"/>
                  </a:lnTo>
                  <a:lnTo>
                    <a:pt x="686" y="130"/>
                  </a:lnTo>
                  <a:lnTo>
                    <a:pt x="681" y="132"/>
                  </a:lnTo>
                  <a:lnTo>
                    <a:pt x="677" y="136"/>
                  </a:lnTo>
                  <a:lnTo>
                    <a:pt x="672" y="140"/>
                  </a:lnTo>
                  <a:lnTo>
                    <a:pt x="669" y="147"/>
                  </a:lnTo>
                  <a:lnTo>
                    <a:pt x="668" y="152"/>
                  </a:lnTo>
                  <a:lnTo>
                    <a:pt x="667" y="159"/>
                  </a:lnTo>
                  <a:lnTo>
                    <a:pt x="667" y="159"/>
                  </a:lnTo>
                  <a:lnTo>
                    <a:pt x="668" y="165"/>
                  </a:lnTo>
                  <a:lnTo>
                    <a:pt x="669" y="172"/>
                  </a:lnTo>
                  <a:lnTo>
                    <a:pt x="672" y="177"/>
                  </a:lnTo>
                  <a:lnTo>
                    <a:pt x="677" y="181"/>
                  </a:lnTo>
                  <a:lnTo>
                    <a:pt x="681" y="185"/>
                  </a:lnTo>
                  <a:lnTo>
                    <a:pt x="686" y="188"/>
                  </a:lnTo>
                  <a:lnTo>
                    <a:pt x="693" y="190"/>
                  </a:lnTo>
                  <a:lnTo>
                    <a:pt x="699" y="191"/>
                  </a:lnTo>
                  <a:lnTo>
                    <a:pt x="699" y="191"/>
                  </a:lnTo>
                  <a:lnTo>
                    <a:pt x="712" y="191"/>
                  </a:lnTo>
                  <a:lnTo>
                    <a:pt x="725" y="193"/>
                  </a:lnTo>
                  <a:lnTo>
                    <a:pt x="737" y="196"/>
                  </a:lnTo>
                  <a:lnTo>
                    <a:pt x="749" y="201"/>
                  </a:lnTo>
                  <a:lnTo>
                    <a:pt x="759" y="206"/>
                  </a:lnTo>
                  <a:lnTo>
                    <a:pt x="770" y="212"/>
                  </a:lnTo>
                  <a:lnTo>
                    <a:pt x="780" y="220"/>
                  </a:lnTo>
                  <a:lnTo>
                    <a:pt x="789" y="227"/>
                  </a:lnTo>
                  <a:lnTo>
                    <a:pt x="797" y="237"/>
                  </a:lnTo>
                  <a:lnTo>
                    <a:pt x="804" y="247"/>
                  </a:lnTo>
                  <a:lnTo>
                    <a:pt x="811" y="257"/>
                  </a:lnTo>
                  <a:lnTo>
                    <a:pt x="816" y="268"/>
                  </a:lnTo>
                  <a:lnTo>
                    <a:pt x="820" y="280"/>
                  </a:lnTo>
                  <a:lnTo>
                    <a:pt x="824" y="292"/>
                  </a:lnTo>
                  <a:lnTo>
                    <a:pt x="826" y="305"/>
                  </a:lnTo>
                  <a:lnTo>
                    <a:pt x="826" y="317"/>
                  </a:lnTo>
                  <a:lnTo>
                    <a:pt x="826" y="317"/>
                  </a:lnTo>
                  <a:lnTo>
                    <a:pt x="827" y="324"/>
                  </a:lnTo>
                  <a:lnTo>
                    <a:pt x="829" y="330"/>
                  </a:lnTo>
                  <a:lnTo>
                    <a:pt x="831" y="336"/>
                  </a:lnTo>
                  <a:lnTo>
                    <a:pt x="835" y="340"/>
                  </a:lnTo>
                  <a:lnTo>
                    <a:pt x="840" y="344"/>
                  </a:lnTo>
                  <a:lnTo>
                    <a:pt x="845" y="348"/>
                  </a:lnTo>
                  <a:lnTo>
                    <a:pt x="852" y="349"/>
                  </a:lnTo>
                  <a:lnTo>
                    <a:pt x="858" y="350"/>
                  </a:lnTo>
                  <a:lnTo>
                    <a:pt x="858" y="350"/>
                  </a:lnTo>
                  <a:lnTo>
                    <a:pt x="864" y="349"/>
                  </a:lnTo>
                  <a:lnTo>
                    <a:pt x="870" y="348"/>
                  </a:lnTo>
                  <a:lnTo>
                    <a:pt x="876" y="344"/>
                  </a:lnTo>
                  <a:lnTo>
                    <a:pt x="881" y="340"/>
                  </a:lnTo>
                  <a:lnTo>
                    <a:pt x="885" y="336"/>
                  </a:lnTo>
                  <a:lnTo>
                    <a:pt x="887" y="330"/>
                  </a:lnTo>
                  <a:lnTo>
                    <a:pt x="889" y="324"/>
                  </a:lnTo>
                  <a:lnTo>
                    <a:pt x="890" y="317"/>
                  </a:lnTo>
                  <a:lnTo>
                    <a:pt x="890" y="317"/>
                  </a:lnTo>
                  <a:lnTo>
                    <a:pt x="889" y="298"/>
                  </a:lnTo>
                  <a:lnTo>
                    <a:pt x="886" y="279"/>
                  </a:lnTo>
                  <a:lnTo>
                    <a:pt x="882" y="261"/>
                  </a:lnTo>
                  <a:lnTo>
                    <a:pt x="875" y="243"/>
                  </a:lnTo>
                  <a:lnTo>
                    <a:pt x="867" y="227"/>
                  </a:lnTo>
                  <a:lnTo>
                    <a:pt x="857" y="211"/>
                  </a:lnTo>
                  <a:lnTo>
                    <a:pt x="846" y="196"/>
                  </a:lnTo>
                  <a:lnTo>
                    <a:pt x="833" y="183"/>
                  </a:lnTo>
                  <a:lnTo>
                    <a:pt x="820" y="170"/>
                  </a:lnTo>
                  <a:lnTo>
                    <a:pt x="805" y="160"/>
                  </a:lnTo>
                  <a:lnTo>
                    <a:pt x="789" y="150"/>
                  </a:lnTo>
                  <a:lnTo>
                    <a:pt x="773" y="142"/>
                  </a:lnTo>
                  <a:lnTo>
                    <a:pt x="756" y="135"/>
                  </a:lnTo>
                  <a:lnTo>
                    <a:pt x="738" y="131"/>
                  </a:lnTo>
                  <a:lnTo>
                    <a:pt x="719" y="128"/>
                  </a:lnTo>
                  <a:lnTo>
                    <a:pt x="699" y="126"/>
                  </a:lnTo>
                  <a:lnTo>
                    <a:pt x="699" y="126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3642122" y="2152649"/>
            <a:ext cx="962026" cy="962026"/>
            <a:chOff x="3642122" y="2152649"/>
            <a:chExt cx="962026" cy="962026"/>
          </a:xfrm>
        </p:grpSpPr>
        <p:sp>
          <p:nvSpPr>
            <p:cNvPr id="26" name="椭圆 25"/>
            <p:cNvSpPr/>
            <p:nvPr/>
          </p:nvSpPr>
          <p:spPr>
            <a:xfrm>
              <a:off x="3642122" y="2152649"/>
              <a:ext cx="962026" cy="962026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7" name="Freeform 112"/>
            <p:cNvSpPr>
              <a:spLocks noEditPoints="1"/>
            </p:cNvSpPr>
            <p:nvPr/>
          </p:nvSpPr>
          <p:spPr bwMode="auto">
            <a:xfrm>
              <a:off x="3962004" y="2472531"/>
              <a:ext cx="322263" cy="322263"/>
            </a:xfrm>
            <a:custGeom>
              <a:avLst/>
              <a:gdLst>
                <a:gd name="T0" fmla="*/ 1016 w 1017"/>
                <a:gd name="T1" fmla="*/ 371 h 1017"/>
                <a:gd name="T2" fmla="*/ 1011 w 1017"/>
                <a:gd name="T3" fmla="*/ 363 h 1017"/>
                <a:gd name="T4" fmla="*/ 1004 w 1017"/>
                <a:gd name="T5" fmla="*/ 355 h 1017"/>
                <a:gd name="T6" fmla="*/ 996 w 1017"/>
                <a:gd name="T7" fmla="*/ 351 h 1017"/>
                <a:gd name="T8" fmla="*/ 986 w 1017"/>
                <a:gd name="T9" fmla="*/ 350 h 1017"/>
                <a:gd name="T10" fmla="*/ 539 w 1017"/>
                <a:gd name="T11" fmla="*/ 21 h 1017"/>
                <a:gd name="T12" fmla="*/ 537 w 1017"/>
                <a:gd name="T13" fmla="*/ 17 h 1017"/>
                <a:gd name="T14" fmla="*/ 531 w 1017"/>
                <a:gd name="T15" fmla="*/ 8 h 1017"/>
                <a:gd name="T16" fmla="*/ 523 w 1017"/>
                <a:gd name="T17" fmla="*/ 3 h 1017"/>
                <a:gd name="T18" fmla="*/ 514 w 1017"/>
                <a:gd name="T19" fmla="*/ 0 h 1017"/>
                <a:gd name="T20" fmla="*/ 509 w 1017"/>
                <a:gd name="T21" fmla="*/ 0 h 1017"/>
                <a:gd name="T22" fmla="*/ 499 w 1017"/>
                <a:gd name="T23" fmla="*/ 1 h 1017"/>
                <a:gd name="T24" fmla="*/ 490 w 1017"/>
                <a:gd name="T25" fmla="*/ 5 h 1017"/>
                <a:gd name="T26" fmla="*/ 483 w 1017"/>
                <a:gd name="T27" fmla="*/ 13 h 1017"/>
                <a:gd name="T28" fmla="*/ 479 w 1017"/>
                <a:gd name="T29" fmla="*/ 21 h 1017"/>
                <a:gd name="T30" fmla="*/ 31 w 1017"/>
                <a:gd name="T31" fmla="*/ 350 h 1017"/>
                <a:gd name="T32" fmla="*/ 27 w 1017"/>
                <a:gd name="T33" fmla="*/ 350 h 1017"/>
                <a:gd name="T34" fmla="*/ 17 w 1017"/>
                <a:gd name="T35" fmla="*/ 353 h 1017"/>
                <a:gd name="T36" fmla="*/ 10 w 1017"/>
                <a:gd name="T37" fmla="*/ 358 h 1017"/>
                <a:gd name="T38" fmla="*/ 3 w 1017"/>
                <a:gd name="T39" fmla="*/ 367 h 1017"/>
                <a:gd name="T40" fmla="*/ 1 w 1017"/>
                <a:gd name="T41" fmla="*/ 371 h 1017"/>
                <a:gd name="T42" fmla="*/ 0 w 1017"/>
                <a:gd name="T43" fmla="*/ 381 h 1017"/>
                <a:gd name="T44" fmla="*/ 1 w 1017"/>
                <a:gd name="T45" fmla="*/ 390 h 1017"/>
                <a:gd name="T46" fmla="*/ 5 w 1017"/>
                <a:gd name="T47" fmla="*/ 399 h 1017"/>
                <a:gd name="T48" fmla="*/ 12 w 1017"/>
                <a:gd name="T49" fmla="*/ 407 h 1017"/>
                <a:gd name="T50" fmla="*/ 160 w 1017"/>
                <a:gd name="T51" fmla="*/ 975 h 1017"/>
                <a:gd name="T52" fmla="*/ 159 w 1017"/>
                <a:gd name="T53" fmla="*/ 981 h 1017"/>
                <a:gd name="T54" fmla="*/ 159 w 1017"/>
                <a:gd name="T55" fmla="*/ 990 h 1017"/>
                <a:gd name="T56" fmla="*/ 162 w 1017"/>
                <a:gd name="T57" fmla="*/ 1000 h 1017"/>
                <a:gd name="T58" fmla="*/ 167 w 1017"/>
                <a:gd name="T59" fmla="*/ 1007 h 1017"/>
                <a:gd name="T60" fmla="*/ 172 w 1017"/>
                <a:gd name="T61" fmla="*/ 1012 h 1017"/>
                <a:gd name="T62" fmla="*/ 180 w 1017"/>
                <a:gd name="T63" fmla="*/ 1016 h 1017"/>
                <a:gd name="T64" fmla="*/ 190 w 1017"/>
                <a:gd name="T65" fmla="*/ 1017 h 1017"/>
                <a:gd name="T66" fmla="*/ 200 w 1017"/>
                <a:gd name="T67" fmla="*/ 1016 h 1017"/>
                <a:gd name="T68" fmla="*/ 209 w 1017"/>
                <a:gd name="T69" fmla="*/ 1012 h 1017"/>
                <a:gd name="T70" fmla="*/ 808 w 1017"/>
                <a:gd name="T71" fmla="*/ 1012 h 1017"/>
                <a:gd name="T72" fmla="*/ 812 w 1017"/>
                <a:gd name="T73" fmla="*/ 1014 h 1017"/>
                <a:gd name="T74" fmla="*/ 822 w 1017"/>
                <a:gd name="T75" fmla="*/ 1017 h 1017"/>
                <a:gd name="T76" fmla="*/ 826 w 1017"/>
                <a:gd name="T77" fmla="*/ 1017 h 1017"/>
                <a:gd name="T78" fmla="*/ 837 w 1017"/>
                <a:gd name="T79" fmla="*/ 1016 h 1017"/>
                <a:gd name="T80" fmla="*/ 846 w 1017"/>
                <a:gd name="T81" fmla="*/ 1012 h 1017"/>
                <a:gd name="T82" fmla="*/ 850 w 1017"/>
                <a:gd name="T83" fmla="*/ 1007 h 1017"/>
                <a:gd name="T84" fmla="*/ 855 w 1017"/>
                <a:gd name="T85" fmla="*/ 1000 h 1017"/>
                <a:gd name="T86" fmla="*/ 858 w 1017"/>
                <a:gd name="T87" fmla="*/ 990 h 1017"/>
                <a:gd name="T88" fmla="*/ 858 w 1017"/>
                <a:gd name="T89" fmla="*/ 981 h 1017"/>
                <a:gd name="T90" fmla="*/ 737 w 1017"/>
                <a:gd name="T91" fmla="*/ 616 h 1017"/>
                <a:gd name="T92" fmla="*/ 1005 w 1017"/>
                <a:gd name="T93" fmla="*/ 407 h 1017"/>
                <a:gd name="T94" fmla="*/ 1012 w 1017"/>
                <a:gd name="T95" fmla="*/ 399 h 1017"/>
                <a:gd name="T96" fmla="*/ 1016 w 1017"/>
                <a:gd name="T97" fmla="*/ 390 h 1017"/>
                <a:gd name="T98" fmla="*/ 1017 w 1017"/>
                <a:gd name="T99" fmla="*/ 381 h 1017"/>
                <a:gd name="T100" fmla="*/ 1016 w 1017"/>
                <a:gd name="T101" fmla="*/ 371 h 1017"/>
                <a:gd name="T102" fmla="*/ 124 w 1017"/>
                <a:gd name="T103" fmla="*/ 413 h 1017"/>
                <a:gd name="T104" fmla="*/ 302 w 1017"/>
                <a:gd name="T105" fmla="*/ 551 h 1017"/>
                <a:gd name="T106" fmla="*/ 766 w 1017"/>
                <a:gd name="T107" fmla="*/ 904 h 1017"/>
                <a:gd name="T108" fmla="*/ 527 w 1017"/>
                <a:gd name="T109" fmla="*/ 737 h 1017"/>
                <a:gd name="T110" fmla="*/ 518 w 1017"/>
                <a:gd name="T111" fmla="*/ 733 h 1017"/>
                <a:gd name="T112" fmla="*/ 509 w 1017"/>
                <a:gd name="T113" fmla="*/ 732 h 1017"/>
                <a:gd name="T114" fmla="*/ 504 w 1017"/>
                <a:gd name="T115" fmla="*/ 732 h 1017"/>
                <a:gd name="T116" fmla="*/ 495 w 1017"/>
                <a:gd name="T117" fmla="*/ 735 h 1017"/>
                <a:gd name="T118" fmla="*/ 251 w 1017"/>
                <a:gd name="T119" fmla="*/ 904 h 1017"/>
                <a:gd name="T120" fmla="*/ 766 w 1017"/>
                <a:gd name="T121" fmla="*/ 904 h 1017"/>
                <a:gd name="T122" fmla="*/ 670 w 1017"/>
                <a:gd name="T123" fmla="*/ 413 h 1017"/>
                <a:gd name="T124" fmla="*/ 716 w 1017"/>
                <a:gd name="T125" fmla="*/ 551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17" h="1017">
                  <a:moveTo>
                    <a:pt x="1016" y="371"/>
                  </a:moveTo>
                  <a:lnTo>
                    <a:pt x="1016" y="371"/>
                  </a:lnTo>
                  <a:lnTo>
                    <a:pt x="1014" y="367"/>
                  </a:lnTo>
                  <a:lnTo>
                    <a:pt x="1011" y="363"/>
                  </a:lnTo>
                  <a:lnTo>
                    <a:pt x="1008" y="358"/>
                  </a:lnTo>
                  <a:lnTo>
                    <a:pt x="1004" y="355"/>
                  </a:lnTo>
                  <a:lnTo>
                    <a:pt x="1000" y="353"/>
                  </a:lnTo>
                  <a:lnTo>
                    <a:pt x="996" y="351"/>
                  </a:lnTo>
                  <a:lnTo>
                    <a:pt x="990" y="350"/>
                  </a:lnTo>
                  <a:lnTo>
                    <a:pt x="986" y="350"/>
                  </a:lnTo>
                  <a:lnTo>
                    <a:pt x="648" y="350"/>
                  </a:lnTo>
                  <a:lnTo>
                    <a:pt x="539" y="21"/>
                  </a:lnTo>
                  <a:lnTo>
                    <a:pt x="539" y="21"/>
                  </a:lnTo>
                  <a:lnTo>
                    <a:pt x="537" y="17"/>
                  </a:lnTo>
                  <a:lnTo>
                    <a:pt x="534" y="13"/>
                  </a:lnTo>
                  <a:lnTo>
                    <a:pt x="531" y="8"/>
                  </a:lnTo>
                  <a:lnTo>
                    <a:pt x="527" y="5"/>
                  </a:lnTo>
                  <a:lnTo>
                    <a:pt x="523" y="3"/>
                  </a:lnTo>
                  <a:lnTo>
                    <a:pt x="518" y="1"/>
                  </a:lnTo>
                  <a:lnTo>
                    <a:pt x="514" y="0"/>
                  </a:lnTo>
                  <a:lnTo>
                    <a:pt x="509" y="0"/>
                  </a:lnTo>
                  <a:lnTo>
                    <a:pt x="509" y="0"/>
                  </a:lnTo>
                  <a:lnTo>
                    <a:pt x="503" y="0"/>
                  </a:lnTo>
                  <a:lnTo>
                    <a:pt x="499" y="1"/>
                  </a:lnTo>
                  <a:lnTo>
                    <a:pt x="495" y="3"/>
                  </a:lnTo>
                  <a:lnTo>
                    <a:pt x="490" y="5"/>
                  </a:lnTo>
                  <a:lnTo>
                    <a:pt x="486" y="8"/>
                  </a:lnTo>
                  <a:lnTo>
                    <a:pt x="483" y="13"/>
                  </a:lnTo>
                  <a:lnTo>
                    <a:pt x="481" y="17"/>
                  </a:lnTo>
                  <a:lnTo>
                    <a:pt x="479" y="21"/>
                  </a:lnTo>
                  <a:lnTo>
                    <a:pt x="369" y="350"/>
                  </a:lnTo>
                  <a:lnTo>
                    <a:pt x="31" y="350"/>
                  </a:lnTo>
                  <a:lnTo>
                    <a:pt x="31" y="350"/>
                  </a:lnTo>
                  <a:lnTo>
                    <a:pt x="27" y="350"/>
                  </a:lnTo>
                  <a:lnTo>
                    <a:pt x="21" y="351"/>
                  </a:lnTo>
                  <a:lnTo>
                    <a:pt x="17" y="353"/>
                  </a:lnTo>
                  <a:lnTo>
                    <a:pt x="13" y="355"/>
                  </a:lnTo>
                  <a:lnTo>
                    <a:pt x="10" y="358"/>
                  </a:lnTo>
                  <a:lnTo>
                    <a:pt x="6" y="363"/>
                  </a:lnTo>
                  <a:lnTo>
                    <a:pt x="3" y="367"/>
                  </a:lnTo>
                  <a:lnTo>
                    <a:pt x="1" y="371"/>
                  </a:lnTo>
                  <a:lnTo>
                    <a:pt x="1" y="371"/>
                  </a:lnTo>
                  <a:lnTo>
                    <a:pt x="0" y="375"/>
                  </a:lnTo>
                  <a:lnTo>
                    <a:pt x="0" y="381"/>
                  </a:lnTo>
                  <a:lnTo>
                    <a:pt x="0" y="386"/>
                  </a:lnTo>
                  <a:lnTo>
                    <a:pt x="1" y="390"/>
                  </a:lnTo>
                  <a:lnTo>
                    <a:pt x="3" y="395"/>
                  </a:lnTo>
                  <a:lnTo>
                    <a:pt x="5" y="399"/>
                  </a:lnTo>
                  <a:lnTo>
                    <a:pt x="9" y="403"/>
                  </a:lnTo>
                  <a:lnTo>
                    <a:pt x="12" y="407"/>
                  </a:lnTo>
                  <a:lnTo>
                    <a:pt x="280" y="616"/>
                  </a:lnTo>
                  <a:lnTo>
                    <a:pt x="160" y="975"/>
                  </a:lnTo>
                  <a:lnTo>
                    <a:pt x="160" y="975"/>
                  </a:lnTo>
                  <a:lnTo>
                    <a:pt x="159" y="981"/>
                  </a:lnTo>
                  <a:lnTo>
                    <a:pt x="159" y="986"/>
                  </a:lnTo>
                  <a:lnTo>
                    <a:pt x="159" y="990"/>
                  </a:lnTo>
                  <a:lnTo>
                    <a:pt x="160" y="996"/>
                  </a:lnTo>
                  <a:lnTo>
                    <a:pt x="162" y="1000"/>
                  </a:lnTo>
                  <a:lnTo>
                    <a:pt x="164" y="1004"/>
                  </a:lnTo>
                  <a:lnTo>
                    <a:pt x="167" y="1007"/>
                  </a:lnTo>
                  <a:lnTo>
                    <a:pt x="172" y="1012"/>
                  </a:lnTo>
                  <a:lnTo>
                    <a:pt x="172" y="1012"/>
                  </a:lnTo>
                  <a:lnTo>
                    <a:pt x="176" y="1014"/>
                  </a:lnTo>
                  <a:lnTo>
                    <a:pt x="180" y="1016"/>
                  </a:lnTo>
                  <a:lnTo>
                    <a:pt x="186" y="1017"/>
                  </a:lnTo>
                  <a:lnTo>
                    <a:pt x="190" y="1017"/>
                  </a:lnTo>
                  <a:lnTo>
                    <a:pt x="195" y="1017"/>
                  </a:lnTo>
                  <a:lnTo>
                    <a:pt x="200" y="1016"/>
                  </a:lnTo>
                  <a:lnTo>
                    <a:pt x="204" y="1014"/>
                  </a:lnTo>
                  <a:lnTo>
                    <a:pt x="209" y="1012"/>
                  </a:lnTo>
                  <a:lnTo>
                    <a:pt x="509" y="801"/>
                  </a:lnTo>
                  <a:lnTo>
                    <a:pt x="808" y="1012"/>
                  </a:lnTo>
                  <a:lnTo>
                    <a:pt x="808" y="1012"/>
                  </a:lnTo>
                  <a:lnTo>
                    <a:pt x="812" y="1014"/>
                  </a:lnTo>
                  <a:lnTo>
                    <a:pt x="818" y="1016"/>
                  </a:lnTo>
                  <a:lnTo>
                    <a:pt x="822" y="1017"/>
                  </a:lnTo>
                  <a:lnTo>
                    <a:pt x="826" y="1017"/>
                  </a:lnTo>
                  <a:lnTo>
                    <a:pt x="826" y="1017"/>
                  </a:lnTo>
                  <a:lnTo>
                    <a:pt x="832" y="1017"/>
                  </a:lnTo>
                  <a:lnTo>
                    <a:pt x="837" y="1016"/>
                  </a:lnTo>
                  <a:lnTo>
                    <a:pt x="841" y="1014"/>
                  </a:lnTo>
                  <a:lnTo>
                    <a:pt x="846" y="1012"/>
                  </a:lnTo>
                  <a:lnTo>
                    <a:pt x="846" y="1012"/>
                  </a:lnTo>
                  <a:lnTo>
                    <a:pt x="850" y="1007"/>
                  </a:lnTo>
                  <a:lnTo>
                    <a:pt x="853" y="1004"/>
                  </a:lnTo>
                  <a:lnTo>
                    <a:pt x="855" y="1000"/>
                  </a:lnTo>
                  <a:lnTo>
                    <a:pt x="857" y="996"/>
                  </a:lnTo>
                  <a:lnTo>
                    <a:pt x="858" y="990"/>
                  </a:lnTo>
                  <a:lnTo>
                    <a:pt x="858" y="986"/>
                  </a:lnTo>
                  <a:lnTo>
                    <a:pt x="858" y="981"/>
                  </a:lnTo>
                  <a:lnTo>
                    <a:pt x="857" y="975"/>
                  </a:lnTo>
                  <a:lnTo>
                    <a:pt x="737" y="616"/>
                  </a:lnTo>
                  <a:lnTo>
                    <a:pt x="1005" y="407"/>
                  </a:lnTo>
                  <a:lnTo>
                    <a:pt x="1005" y="407"/>
                  </a:lnTo>
                  <a:lnTo>
                    <a:pt x="1009" y="403"/>
                  </a:lnTo>
                  <a:lnTo>
                    <a:pt x="1012" y="399"/>
                  </a:lnTo>
                  <a:lnTo>
                    <a:pt x="1014" y="395"/>
                  </a:lnTo>
                  <a:lnTo>
                    <a:pt x="1016" y="390"/>
                  </a:lnTo>
                  <a:lnTo>
                    <a:pt x="1017" y="386"/>
                  </a:lnTo>
                  <a:lnTo>
                    <a:pt x="1017" y="381"/>
                  </a:lnTo>
                  <a:lnTo>
                    <a:pt x="1017" y="375"/>
                  </a:lnTo>
                  <a:lnTo>
                    <a:pt x="1016" y="371"/>
                  </a:lnTo>
                  <a:lnTo>
                    <a:pt x="1016" y="371"/>
                  </a:lnTo>
                  <a:close/>
                  <a:moveTo>
                    <a:pt x="124" y="413"/>
                  </a:moveTo>
                  <a:lnTo>
                    <a:pt x="348" y="413"/>
                  </a:lnTo>
                  <a:lnTo>
                    <a:pt x="302" y="551"/>
                  </a:lnTo>
                  <a:lnTo>
                    <a:pt x="124" y="413"/>
                  </a:lnTo>
                  <a:close/>
                  <a:moveTo>
                    <a:pt x="766" y="904"/>
                  </a:moveTo>
                  <a:lnTo>
                    <a:pt x="527" y="737"/>
                  </a:lnTo>
                  <a:lnTo>
                    <a:pt x="527" y="737"/>
                  </a:lnTo>
                  <a:lnTo>
                    <a:pt x="523" y="735"/>
                  </a:lnTo>
                  <a:lnTo>
                    <a:pt x="518" y="733"/>
                  </a:lnTo>
                  <a:lnTo>
                    <a:pt x="513" y="732"/>
                  </a:lnTo>
                  <a:lnTo>
                    <a:pt x="509" y="732"/>
                  </a:lnTo>
                  <a:lnTo>
                    <a:pt x="509" y="732"/>
                  </a:lnTo>
                  <a:lnTo>
                    <a:pt x="504" y="732"/>
                  </a:lnTo>
                  <a:lnTo>
                    <a:pt x="499" y="733"/>
                  </a:lnTo>
                  <a:lnTo>
                    <a:pt x="495" y="735"/>
                  </a:lnTo>
                  <a:lnTo>
                    <a:pt x="490" y="737"/>
                  </a:lnTo>
                  <a:lnTo>
                    <a:pt x="251" y="904"/>
                  </a:lnTo>
                  <a:lnTo>
                    <a:pt x="509" y="132"/>
                  </a:lnTo>
                  <a:lnTo>
                    <a:pt x="766" y="904"/>
                  </a:lnTo>
                  <a:close/>
                  <a:moveTo>
                    <a:pt x="716" y="551"/>
                  </a:moveTo>
                  <a:lnTo>
                    <a:pt x="670" y="413"/>
                  </a:lnTo>
                  <a:lnTo>
                    <a:pt x="893" y="413"/>
                  </a:lnTo>
                  <a:lnTo>
                    <a:pt x="716" y="551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9396412" y="1809750"/>
            <a:ext cx="1647825" cy="1647825"/>
            <a:chOff x="9396412" y="1809750"/>
            <a:chExt cx="1647825" cy="1647825"/>
          </a:xfrm>
        </p:grpSpPr>
        <p:sp>
          <p:nvSpPr>
            <p:cNvPr id="29" name="椭圆 28"/>
            <p:cNvSpPr/>
            <p:nvPr/>
          </p:nvSpPr>
          <p:spPr>
            <a:xfrm>
              <a:off x="9396412" y="1809750"/>
              <a:ext cx="1647825" cy="1647825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0" name="Freeform 115"/>
            <p:cNvSpPr>
              <a:spLocks noEditPoints="1"/>
            </p:cNvSpPr>
            <p:nvPr/>
          </p:nvSpPr>
          <p:spPr bwMode="auto">
            <a:xfrm>
              <a:off x="10058399" y="2472531"/>
              <a:ext cx="323850" cy="322263"/>
            </a:xfrm>
            <a:custGeom>
              <a:avLst/>
              <a:gdLst>
                <a:gd name="T0" fmla="*/ 789 w 1018"/>
                <a:gd name="T1" fmla="*/ 69 h 1017"/>
                <a:gd name="T2" fmla="*/ 765 w 1018"/>
                <a:gd name="T3" fmla="*/ 25 h 1017"/>
                <a:gd name="T4" fmla="*/ 719 w 1018"/>
                <a:gd name="T5" fmla="*/ 1 h 1017"/>
                <a:gd name="T6" fmla="*/ 73 w 1018"/>
                <a:gd name="T7" fmla="*/ 1 h 1017"/>
                <a:gd name="T8" fmla="*/ 27 w 1018"/>
                <a:gd name="T9" fmla="*/ 25 h 1017"/>
                <a:gd name="T10" fmla="*/ 2 w 1018"/>
                <a:gd name="T11" fmla="*/ 69 h 1017"/>
                <a:gd name="T12" fmla="*/ 2 w 1018"/>
                <a:gd name="T13" fmla="*/ 716 h 1017"/>
                <a:gd name="T14" fmla="*/ 28 w 1018"/>
                <a:gd name="T15" fmla="*/ 766 h 1017"/>
                <a:gd name="T16" fmla="*/ 67 w 1018"/>
                <a:gd name="T17" fmla="*/ 789 h 1017"/>
                <a:gd name="T18" fmla="*/ 115 w 1018"/>
                <a:gd name="T19" fmla="*/ 791 h 1017"/>
                <a:gd name="T20" fmla="*/ 163 w 1018"/>
                <a:gd name="T21" fmla="*/ 766 h 1017"/>
                <a:gd name="T22" fmla="*/ 263 w 1018"/>
                <a:gd name="T23" fmla="*/ 745 h 1017"/>
                <a:gd name="T24" fmla="*/ 589 w 1018"/>
                <a:gd name="T25" fmla="*/ 763 h 1017"/>
                <a:gd name="T26" fmla="*/ 634 w 1018"/>
                <a:gd name="T27" fmla="*/ 777 h 1017"/>
                <a:gd name="T28" fmla="*/ 870 w 1018"/>
                <a:gd name="T29" fmla="*/ 1001 h 1017"/>
                <a:gd name="T30" fmla="*/ 923 w 1018"/>
                <a:gd name="T31" fmla="*/ 1017 h 1017"/>
                <a:gd name="T32" fmla="*/ 968 w 1018"/>
                <a:gd name="T33" fmla="*/ 1006 h 1017"/>
                <a:gd name="T34" fmla="*/ 1002 w 1018"/>
                <a:gd name="T35" fmla="*/ 975 h 1017"/>
                <a:gd name="T36" fmla="*/ 1018 w 1018"/>
                <a:gd name="T37" fmla="*/ 921 h 1017"/>
                <a:gd name="T38" fmla="*/ 1011 w 1018"/>
                <a:gd name="T39" fmla="*/ 276 h 1017"/>
                <a:gd name="T40" fmla="*/ 977 w 1018"/>
                <a:gd name="T41" fmla="*/ 238 h 1017"/>
                <a:gd name="T42" fmla="*/ 927 w 1018"/>
                <a:gd name="T43" fmla="*/ 223 h 1017"/>
                <a:gd name="T44" fmla="*/ 102 w 1018"/>
                <a:gd name="T45" fmla="*/ 729 h 1017"/>
                <a:gd name="T46" fmla="*/ 73 w 1018"/>
                <a:gd name="T47" fmla="*/ 721 h 1017"/>
                <a:gd name="T48" fmla="*/ 64 w 1018"/>
                <a:gd name="T49" fmla="*/ 86 h 1017"/>
                <a:gd name="T50" fmla="*/ 80 w 1018"/>
                <a:gd name="T51" fmla="*/ 65 h 1017"/>
                <a:gd name="T52" fmla="*/ 711 w 1018"/>
                <a:gd name="T53" fmla="*/ 65 h 1017"/>
                <a:gd name="T54" fmla="*/ 727 w 1018"/>
                <a:gd name="T55" fmla="*/ 86 h 1017"/>
                <a:gd name="T56" fmla="*/ 720 w 1018"/>
                <a:gd name="T57" fmla="*/ 470 h 1017"/>
                <a:gd name="T58" fmla="*/ 429 w 1018"/>
                <a:gd name="T59" fmla="*/ 476 h 1017"/>
                <a:gd name="T60" fmla="*/ 350 w 1018"/>
                <a:gd name="T61" fmla="*/ 501 h 1017"/>
                <a:gd name="T62" fmla="*/ 954 w 1018"/>
                <a:gd name="T63" fmla="*/ 928 h 1017"/>
                <a:gd name="T64" fmla="*/ 934 w 1018"/>
                <a:gd name="T65" fmla="*/ 951 h 1017"/>
                <a:gd name="T66" fmla="*/ 900 w 1018"/>
                <a:gd name="T67" fmla="*/ 944 h 1017"/>
                <a:gd name="T68" fmla="*/ 645 w 1018"/>
                <a:gd name="T69" fmla="*/ 711 h 1017"/>
                <a:gd name="T70" fmla="*/ 318 w 1018"/>
                <a:gd name="T71" fmla="*/ 700 h 1017"/>
                <a:gd name="T72" fmla="*/ 293 w 1018"/>
                <a:gd name="T73" fmla="*/ 685 h 1017"/>
                <a:gd name="T74" fmla="*/ 379 w 1018"/>
                <a:gd name="T75" fmla="*/ 557 h 1017"/>
                <a:gd name="T76" fmla="*/ 420 w 1018"/>
                <a:gd name="T77" fmla="*/ 540 h 1017"/>
                <a:gd name="T78" fmla="*/ 727 w 1018"/>
                <a:gd name="T79" fmla="*/ 536 h 1017"/>
                <a:gd name="T80" fmla="*/ 770 w 1018"/>
                <a:gd name="T81" fmla="*/ 508 h 1017"/>
                <a:gd name="T82" fmla="*/ 791 w 1018"/>
                <a:gd name="T83" fmla="*/ 461 h 1017"/>
                <a:gd name="T84" fmla="*/ 938 w 1018"/>
                <a:gd name="T85" fmla="*/ 288 h 1017"/>
                <a:gd name="T86" fmla="*/ 955 w 1018"/>
                <a:gd name="T87" fmla="*/ 311 h 1017"/>
                <a:gd name="T88" fmla="*/ 425 w 1018"/>
                <a:gd name="T89" fmla="*/ 373 h 1017"/>
                <a:gd name="T90" fmla="*/ 445 w 1018"/>
                <a:gd name="T91" fmla="*/ 333 h 1017"/>
                <a:gd name="T92" fmla="*/ 416 w 1018"/>
                <a:gd name="T93" fmla="*/ 289 h 1017"/>
                <a:gd name="T94" fmla="*/ 371 w 1018"/>
                <a:gd name="T95" fmla="*/ 294 h 1017"/>
                <a:gd name="T96" fmla="*/ 350 w 1018"/>
                <a:gd name="T97" fmla="*/ 333 h 1017"/>
                <a:gd name="T98" fmla="*/ 380 w 1018"/>
                <a:gd name="T99" fmla="*/ 377 h 1017"/>
                <a:gd name="T100" fmla="*/ 197 w 1018"/>
                <a:gd name="T101" fmla="*/ 286 h 1017"/>
                <a:gd name="T102" fmla="*/ 160 w 1018"/>
                <a:gd name="T103" fmla="*/ 324 h 1017"/>
                <a:gd name="T104" fmla="*/ 174 w 1018"/>
                <a:gd name="T105" fmla="*/ 367 h 1017"/>
                <a:gd name="T106" fmla="*/ 217 w 1018"/>
                <a:gd name="T107" fmla="*/ 380 h 1017"/>
                <a:gd name="T108" fmla="*/ 254 w 1018"/>
                <a:gd name="T109" fmla="*/ 343 h 1017"/>
                <a:gd name="T110" fmla="*/ 240 w 1018"/>
                <a:gd name="T111" fmla="*/ 300 h 1017"/>
                <a:gd name="T112" fmla="*/ 589 w 1018"/>
                <a:gd name="T113" fmla="*/ 380 h 1017"/>
                <a:gd name="T114" fmla="*/ 629 w 1018"/>
                <a:gd name="T115" fmla="*/ 360 h 1017"/>
                <a:gd name="T116" fmla="*/ 633 w 1018"/>
                <a:gd name="T117" fmla="*/ 315 h 1017"/>
                <a:gd name="T118" fmla="*/ 589 w 1018"/>
                <a:gd name="T119" fmla="*/ 286 h 1017"/>
                <a:gd name="T120" fmla="*/ 549 w 1018"/>
                <a:gd name="T121" fmla="*/ 306 h 1017"/>
                <a:gd name="T122" fmla="*/ 545 w 1018"/>
                <a:gd name="T123" fmla="*/ 351 h 1017"/>
                <a:gd name="T124" fmla="*/ 589 w 1018"/>
                <a:gd name="T125" fmla="*/ 38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18" h="1017">
                  <a:moveTo>
                    <a:pt x="927" y="223"/>
                  </a:moveTo>
                  <a:lnTo>
                    <a:pt x="792" y="223"/>
                  </a:lnTo>
                  <a:lnTo>
                    <a:pt x="792" y="86"/>
                  </a:lnTo>
                  <a:lnTo>
                    <a:pt x="792" y="86"/>
                  </a:lnTo>
                  <a:lnTo>
                    <a:pt x="791" y="78"/>
                  </a:lnTo>
                  <a:lnTo>
                    <a:pt x="789" y="69"/>
                  </a:lnTo>
                  <a:lnTo>
                    <a:pt x="787" y="61"/>
                  </a:lnTo>
                  <a:lnTo>
                    <a:pt x="784" y="53"/>
                  </a:lnTo>
                  <a:lnTo>
                    <a:pt x="780" y="45"/>
                  </a:lnTo>
                  <a:lnTo>
                    <a:pt x="776" y="38"/>
                  </a:lnTo>
                  <a:lnTo>
                    <a:pt x="770" y="31"/>
                  </a:lnTo>
                  <a:lnTo>
                    <a:pt x="765" y="25"/>
                  </a:lnTo>
                  <a:lnTo>
                    <a:pt x="758" y="19"/>
                  </a:lnTo>
                  <a:lnTo>
                    <a:pt x="751" y="15"/>
                  </a:lnTo>
                  <a:lnTo>
                    <a:pt x="743" y="10"/>
                  </a:lnTo>
                  <a:lnTo>
                    <a:pt x="736" y="6"/>
                  </a:lnTo>
                  <a:lnTo>
                    <a:pt x="727" y="3"/>
                  </a:lnTo>
                  <a:lnTo>
                    <a:pt x="719" y="1"/>
                  </a:lnTo>
                  <a:lnTo>
                    <a:pt x="709" y="0"/>
                  </a:lnTo>
                  <a:lnTo>
                    <a:pt x="699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82" y="0"/>
                  </a:lnTo>
                  <a:lnTo>
                    <a:pt x="73" y="1"/>
                  </a:lnTo>
                  <a:lnTo>
                    <a:pt x="64" y="3"/>
                  </a:lnTo>
                  <a:lnTo>
                    <a:pt x="56" y="6"/>
                  </a:lnTo>
                  <a:lnTo>
                    <a:pt x="48" y="10"/>
                  </a:lnTo>
                  <a:lnTo>
                    <a:pt x="41" y="15"/>
                  </a:lnTo>
                  <a:lnTo>
                    <a:pt x="33" y="19"/>
                  </a:lnTo>
                  <a:lnTo>
                    <a:pt x="27" y="25"/>
                  </a:lnTo>
                  <a:lnTo>
                    <a:pt x="21" y="31"/>
                  </a:lnTo>
                  <a:lnTo>
                    <a:pt x="16" y="38"/>
                  </a:lnTo>
                  <a:lnTo>
                    <a:pt x="12" y="45"/>
                  </a:lnTo>
                  <a:lnTo>
                    <a:pt x="7" y="53"/>
                  </a:lnTo>
                  <a:lnTo>
                    <a:pt x="4" y="61"/>
                  </a:lnTo>
                  <a:lnTo>
                    <a:pt x="2" y="69"/>
                  </a:lnTo>
                  <a:lnTo>
                    <a:pt x="1" y="78"/>
                  </a:lnTo>
                  <a:lnTo>
                    <a:pt x="0" y="86"/>
                  </a:lnTo>
                  <a:lnTo>
                    <a:pt x="0" y="698"/>
                  </a:lnTo>
                  <a:lnTo>
                    <a:pt x="0" y="698"/>
                  </a:lnTo>
                  <a:lnTo>
                    <a:pt x="1" y="708"/>
                  </a:lnTo>
                  <a:lnTo>
                    <a:pt x="2" y="716"/>
                  </a:lnTo>
                  <a:lnTo>
                    <a:pt x="4" y="726"/>
                  </a:lnTo>
                  <a:lnTo>
                    <a:pt x="7" y="735"/>
                  </a:lnTo>
                  <a:lnTo>
                    <a:pt x="12" y="743"/>
                  </a:lnTo>
                  <a:lnTo>
                    <a:pt x="16" y="751"/>
                  </a:lnTo>
                  <a:lnTo>
                    <a:pt x="21" y="758"/>
                  </a:lnTo>
                  <a:lnTo>
                    <a:pt x="28" y="766"/>
                  </a:lnTo>
                  <a:lnTo>
                    <a:pt x="28" y="766"/>
                  </a:lnTo>
                  <a:lnTo>
                    <a:pt x="35" y="772"/>
                  </a:lnTo>
                  <a:lnTo>
                    <a:pt x="43" y="777"/>
                  </a:lnTo>
                  <a:lnTo>
                    <a:pt x="51" y="782"/>
                  </a:lnTo>
                  <a:lnTo>
                    <a:pt x="59" y="786"/>
                  </a:lnTo>
                  <a:lnTo>
                    <a:pt x="67" y="789"/>
                  </a:lnTo>
                  <a:lnTo>
                    <a:pt x="77" y="791"/>
                  </a:lnTo>
                  <a:lnTo>
                    <a:pt x="87" y="792"/>
                  </a:lnTo>
                  <a:lnTo>
                    <a:pt x="95" y="794"/>
                  </a:lnTo>
                  <a:lnTo>
                    <a:pt x="95" y="794"/>
                  </a:lnTo>
                  <a:lnTo>
                    <a:pt x="105" y="792"/>
                  </a:lnTo>
                  <a:lnTo>
                    <a:pt x="115" y="791"/>
                  </a:lnTo>
                  <a:lnTo>
                    <a:pt x="123" y="789"/>
                  </a:lnTo>
                  <a:lnTo>
                    <a:pt x="132" y="786"/>
                  </a:lnTo>
                  <a:lnTo>
                    <a:pt x="140" y="783"/>
                  </a:lnTo>
                  <a:lnTo>
                    <a:pt x="148" y="777"/>
                  </a:lnTo>
                  <a:lnTo>
                    <a:pt x="155" y="772"/>
                  </a:lnTo>
                  <a:lnTo>
                    <a:pt x="163" y="766"/>
                  </a:lnTo>
                  <a:lnTo>
                    <a:pt x="230" y="700"/>
                  </a:lnTo>
                  <a:lnTo>
                    <a:pt x="230" y="700"/>
                  </a:lnTo>
                  <a:lnTo>
                    <a:pt x="236" y="713"/>
                  </a:lnTo>
                  <a:lnTo>
                    <a:pt x="243" y="726"/>
                  </a:lnTo>
                  <a:lnTo>
                    <a:pt x="252" y="737"/>
                  </a:lnTo>
                  <a:lnTo>
                    <a:pt x="263" y="745"/>
                  </a:lnTo>
                  <a:lnTo>
                    <a:pt x="276" y="753"/>
                  </a:lnTo>
                  <a:lnTo>
                    <a:pt x="288" y="759"/>
                  </a:lnTo>
                  <a:lnTo>
                    <a:pt x="303" y="762"/>
                  </a:lnTo>
                  <a:lnTo>
                    <a:pt x="318" y="763"/>
                  </a:lnTo>
                  <a:lnTo>
                    <a:pt x="589" y="763"/>
                  </a:lnTo>
                  <a:lnTo>
                    <a:pt x="589" y="763"/>
                  </a:lnTo>
                  <a:lnTo>
                    <a:pt x="597" y="763"/>
                  </a:lnTo>
                  <a:lnTo>
                    <a:pt x="605" y="765"/>
                  </a:lnTo>
                  <a:lnTo>
                    <a:pt x="612" y="767"/>
                  </a:lnTo>
                  <a:lnTo>
                    <a:pt x="620" y="770"/>
                  </a:lnTo>
                  <a:lnTo>
                    <a:pt x="626" y="773"/>
                  </a:lnTo>
                  <a:lnTo>
                    <a:pt x="634" y="777"/>
                  </a:lnTo>
                  <a:lnTo>
                    <a:pt x="640" y="782"/>
                  </a:lnTo>
                  <a:lnTo>
                    <a:pt x="646" y="787"/>
                  </a:lnTo>
                  <a:lnTo>
                    <a:pt x="855" y="989"/>
                  </a:lnTo>
                  <a:lnTo>
                    <a:pt x="855" y="989"/>
                  </a:lnTo>
                  <a:lnTo>
                    <a:pt x="862" y="995"/>
                  </a:lnTo>
                  <a:lnTo>
                    <a:pt x="870" y="1001"/>
                  </a:lnTo>
                  <a:lnTo>
                    <a:pt x="877" y="1006"/>
                  </a:lnTo>
                  <a:lnTo>
                    <a:pt x="886" y="1010"/>
                  </a:lnTo>
                  <a:lnTo>
                    <a:pt x="895" y="1012"/>
                  </a:lnTo>
                  <a:lnTo>
                    <a:pt x="903" y="1016"/>
                  </a:lnTo>
                  <a:lnTo>
                    <a:pt x="913" y="1017"/>
                  </a:lnTo>
                  <a:lnTo>
                    <a:pt x="923" y="1017"/>
                  </a:lnTo>
                  <a:lnTo>
                    <a:pt x="923" y="1017"/>
                  </a:lnTo>
                  <a:lnTo>
                    <a:pt x="932" y="1017"/>
                  </a:lnTo>
                  <a:lnTo>
                    <a:pt x="941" y="1016"/>
                  </a:lnTo>
                  <a:lnTo>
                    <a:pt x="950" y="1012"/>
                  </a:lnTo>
                  <a:lnTo>
                    <a:pt x="959" y="1010"/>
                  </a:lnTo>
                  <a:lnTo>
                    <a:pt x="968" y="1006"/>
                  </a:lnTo>
                  <a:lnTo>
                    <a:pt x="975" y="1001"/>
                  </a:lnTo>
                  <a:lnTo>
                    <a:pt x="983" y="995"/>
                  </a:lnTo>
                  <a:lnTo>
                    <a:pt x="990" y="989"/>
                  </a:lnTo>
                  <a:lnTo>
                    <a:pt x="990" y="989"/>
                  </a:lnTo>
                  <a:lnTo>
                    <a:pt x="997" y="982"/>
                  </a:lnTo>
                  <a:lnTo>
                    <a:pt x="1002" y="975"/>
                  </a:lnTo>
                  <a:lnTo>
                    <a:pt x="1006" y="966"/>
                  </a:lnTo>
                  <a:lnTo>
                    <a:pt x="1011" y="958"/>
                  </a:lnTo>
                  <a:lnTo>
                    <a:pt x="1014" y="949"/>
                  </a:lnTo>
                  <a:lnTo>
                    <a:pt x="1016" y="941"/>
                  </a:lnTo>
                  <a:lnTo>
                    <a:pt x="1017" y="931"/>
                  </a:lnTo>
                  <a:lnTo>
                    <a:pt x="1018" y="921"/>
                  </a:lnTo>
                  <a:lnTo>
                    <a:pt x="1018" y="311"/>
                  </a:lnTo>
                  <a:lnTo>
                    <a:pt x="1018" y="311"/>
                  </a:lnTo>
                  <a:lnTo>
                    <a:pt x="1017" y="301"/>
                  </a:lnTo>
                  <a:lnTo>
                    <a:pt x="1016" y="292"/>
                  </a:lnTo>
                  <a:lnTo>
                    <a:pt x="1014" y="284"/>
                  </a:lnTo>
                  <a:lnTo>
                    <a:pt x="1011" y="276"/>
                  </a:lnTo>
                  <a:lnTo>
                    <a:pt x="1007" y="269"/>
                  </a:lnTo>
                  <a:lnTo>
                    <a:pt x="1002" y="261"/>
                  </a:lnTo>
                  <a:lnTo>
                    <a:pt x="997" y="255"/>
                  </a:lnTo>
                  <a:lnTo>
                    <a:pt x="991" y="248"/>
                  </a:lnTo>
                  <a:lnTo>
                    <a:pt x="985" y="243"/>
                  </a:lnTo>
                  <a:lnTo>
                    <a:pt x="977" y="238"/>
                  </a:lnTo>
                  <a:lnTo>
                    <a:pt x="970" y="233"/>
                  </a:lnTo>
                  <a:lnTo>
                    <a:pt x="962" y="230"/>
                  </a:lnTo>
                  <a:lnTo>
                    <a:pt x="954" y="227"/>
                  </a:lnTo>
                  <a:lnTo>
                    <a:pt x="945" y="225"/>
                  </a:lnTo>
                  <a:lnTo>
                    <a:pt x="935" y="224"/>
                  </a:lnTo>
                  <a:lnTo>
                    <a:pt x="927" y="223"/>
                  </a:lnTo>
                  <a:lnTo>
                    <a:pt x="927" y="223"/>
                  </a:lnTo>
                  <a:close/>
                  <a:moveTo>
                    <a:pt x="118" y="721"/>
                  </a:moveTo>
                  <a:lnTo>
                    <a:pt x="118" y="721"/>
                  </a:lnTo>
                  <a:lnTo>
                    <a:pt x="114" y="725"/>
                  </a:lnTo>
                  <a:lnTo>
                    <a:pt x="108" y="727"/>
                  </a:lnTo>
                  <a:lnTo>
                    <a:pt x="102" y="729"/>
                  </a:lnTo>
                  <a:lnTo>
                    <a:pt x="95" y="729"/>
                  </a:lnTo>
                  <a:lnTo>
                    <a:pt x="90" y="729"/>
                  </a:lnTo>
                  <a:lnTo>
                    <a:pt x="83" y="727"/>
                  </a:lnTo>
                  <a:lnTo>
                    <a:pt x="78" y="725"/>
                  </a:lnTo>
                  <a:lnTo>
                    <a:pt x="73" y="721"/>
                  </a:lnTo>
                  <a:lnTo>
                    <a:pt x="73" y="721"/>
                  </a:lnTo>
                  <a:lnTo>
                    <a:pt x="70" y="715"/>
                  </a:lnTo>
                  <a:lnTo>
                    <a:pt x="66" y="710"/>
                  </a:lnTo>
                  <a:lnTo>
                    <a:pt x="64" y="704"/>
                  </a:lnTo>
                  <a:lnTo>
                    <a:pt x="64" y="698"/>
                  </a:lnTo>
                  <a:lnTo>
                    <a:pt x="64" y="86"/>
                  </a:lnTo>
                  <a:lnTo>
                    <a:pt x="64" y="86"/>
                  </a:lnTo>
                  <a:lnTo>
                    <a:pt x="64" y="82"/>
                  </a:lnTo>
                  <a:lnTo>
                    <a:pt x="66" y="78"/>
                  </a:lnTo>
                  <a:lnTo>
                    <a:pt x="68" y="74"/>
                  </a:lnTo>
                  <a:lnTo>
                    <a:pt x="72" y="70"/>
                  </a:lnTo>
                  <a:lnTo>
                    <a:pt x="76" y="67"/>
                  </a:lnTo>
                  <a:lnTo>
                    <a:pt x="80" y="65"/>
                  </a:lnTo>
                  <a:lnTo>
                    <a:pt x="86" y="63"/>
                  </a:lnTo>
                  <a:lnTo>
                    <a:pt x="92" y="63"/>
                  </a:lnTo>
                  <a:lnTo>
                    <a:pt x="699" y="63"/>
                  </a:lnTo>
                  <a:lnTo>
                    <a:pt x="699" y="63"/>
                  </a:lnTo>
                  <a:lnTo>
                    <a:pt x="706" y="63"/>
                  </a:lnTo>
                  <a:lnTo>
                    <a:pt x="711" y="65"/>
                  </a:lnTo>
                  <a:lnTo>
                    <a:pt x="715" y="67"/>
                  </a:lnTo>
                  <a:lnTo>
                    <a:pt x="720" y="70"/>
                  </a:lnTo>
                  <a:lnTo>
                    <a:pt x="723" y="74"/>
                  </a:lnTo>
                  <a:lnTo>
                    <a:pt x="725" y="78"/>
                  </a:lnTo>
                  <a:lnTo>
                    <a:pt x="727" y="82"/>
                  </a:lnTo>
                  <a:lnTo>
                    <a:pt x="727" y="86"/>
                  </a:lnTo>
                  <a:lnTo>
                    <a:pt x="727" y="452"/>
                  </a:lnTo>
                  <a:lnTo>
                    <a:pt x="727" y="452"/>
                  </a:lnTo>
                  <a:lnTo>
                    <a:pt x="727" y="458"/>
                  </a:lnTo>
                  <a:lnTo>
                    <a:pt x="725" y="462"/>
                  </a:lnTo>
                  <a:lnTo>
                    <a:pt x="723" y="466"/>
                  </a:lnTo>
                  <a:lnTo>
                    <a:pt x="720" y="470"/>
                  </a:lnTo>
                  <a:lnTo>
                    <a:pt x="715" y="473"/>
                  </a:lnTo>
                  <a:lnTo>
                    <a:pt x="711" y="475"/>
                  </a:lnTo>
                  <a:lnTo>
                    <a:pt x="706" y="476"/>
                  </a:lnTo>
                  <a:lnTo>
                    <a:pt x="699" y="476"/>
                  </a:lnTo>
                  <a:lnTo>
                    <a:pt x="429" y="476"/>
                  </a:lnTo>
                  <a:lnTo>
                    <a:pt x="429" y="476"/>
                  </a:lnTo>
                  <a:lnTo>
                    <a:pt x="415" y="477"/>
                  </a:lnTo>
                  <a:lnTo>
                    <a:pt x="401" y="479"/>
                  </a:lnTo>
                  <a:lnTo>
                    <a:pt x="387" y="482"/>
                  </a:lnTo>
                  <a:lnTo>
                    <a:pt x="374" y="487"/>
                  </a:lnTo>
                  <a:lnTo>
                    <a:pt x="361" y="493"/>
                  </a:lnTo>
                  <a:lnTo>
                    <a:pt x="350" y="501"/>
                  </a:lnTo>
                  <a:lnTo>
                    <a:pt x="339" y="508"/>
                  </a:lnTo>
                  <a:lnTo>
                    <a:pt x="328" y="518"/>
                  </a:lnTo>
                  <a:lnTo>
                    <a:pt x="118" y="721"/>
                  </a:lnTo>
                  <a:close/>
                  <a:moveTo>
                    <a:pt x="955" y="921"/>
                  </a:moveTo>
                  <a:lnTo>
                    <a:pt x="955" y="921"/>
                  </a:lnTo>
                  <a:lnTo>
                    <a:pt x="954" y="928"/>
                  </a:lnTo>
                  <a:lnTo>
                    <a:pt x="951" y="934"/>
                  </a:lnTo>
                  <a:lnTo>
                    <a:pt x="949" y="939"/>
                  </a:lnTo>
                  <a:lnTo>
                    <a:pt x="945" y="944"/>
                  </a:lnTo>
                  <a:lnTo>
                    <a:pt x="945" y="944"/>
                  </a:lnTo>
                  <a:lnTo>
                    <a:pt x="940" y="948"/>
                  </a:lnTo>
                  <a:lnTo>
                    <a:pt x="934" y="951"/>
                  </a:lnTo>
                  <a:lnTo>
                    <a:pt x="929" y="952"/>
                  </a:lnTo>
                  <a:lnTo>
                    <a:pt x="923" y="953"/>
                  </a:lnTo>
                  <a:lnTo>
                    <a:pt x="916" y="952"/>
                  </a:lnTo>
                  <a:lnTo>
                    <a:pt x="911" y="951"/>
                  </a:lnTo>
                  <a:lnTo>
                    <a:pt x="904" y="948"/>
                  </a:lnTo>
                  <a:lnTo>
                    <a:pt x="900" y="944"/>
                  </a:lnTo>
                  <a:lnTo>
                    <a:pt x="691" y="742"/>
                  </a:lnTo>
                  <a:lnTo>
                    <a:pt x="691" y="742"/>
                  </a:lnTo>
                  <a:lnTo>
                    <a:pt x="680" y="732"/>
                  </a:lnTo>
                  <a:lnTo>
                    <a:pt x="668" y="724"/>
                  </a:lnTo>
                  <a:lnTo>
                    <a:pt x="656" y="716"/>
                  </a:lnTo>
                  <a:lnTo>
                    <a:pt x="645" y="711"/>
                  </a:lnTo>
                  <a:lnTo>
                    <a:pt x="631" y="706"/>
                  </a:lnTo>
                  <a:lnTo>
                    <a:pt x="618" y="702"/>
                  </a:lnTo>
                  <a:lnTo>
                    <a:pt x="604" y="700"/>
                  </a:lnTo>
                  <a:lnTo>
                    <a:pt x="589" y="700"/>
                  </a:lnTo>
                  <a:lnTo>
                    <a:pt x="318" y="700"/>
                  </a:lnTo>
                  <a:lnTo>
                    <a:pt x="318" y="700"/>
                  </a:lnTo>
                  <a:lnTo>
                    <a:pt x="313" y="699"/>
                  </a:lnTo>
                  <a:lnTo>
                    <a:pt x="308" y="698"/>
                  </a:lnTo>
                  <a:lnTo>
                    <a:pt x="302" y="696"/>
                  </a:lnTo>
                  <a:lnTo>
                    <a:pt x="298" y="693"/>
                  </a:lnTo>
                  <a:lnTo>
                    <a:pt x="295" y="689"/>
                  </a:lnTo>
                  <a:lnTo>
                    <a:pt x="293" y="685"/>
                  </a:lnTo>
                  <a:lnTo>
                    <a:pt x="291" y="681"/>
                  </a:lnTo>
                  <a:lnTo>
                    <a:pt x="291" y="677"/>
                  </a:lnTo>
                  <a:lnTo>
                    <a:pt x="291" y="642"/>
                  </a:lnTo>
                  <a:lnTo>
                    <a:pt x="372" y="563"/>
                  </a:lnTo>
                  <a:lnTo>
                    <a:pt x="372" y="563"/>
                  </a:lnTo>
                  <a:lnTo>
                    <a:pt x="379" y="557"/>
                  </a:lnTo>
                  <a:lnTo>
                    <a:pt x="385" y="553"/>
                  </a:lnTo>
                  <a:lnTo>
                    <a:pt x="391" y="549"/>
                  </a:lnTo>
                  <a:lnTo>
                    <a:pt x="398" y="546"/>
                  </a:lnTo>
                  <a:lnTo>
                    <a:pt x="405" y="544"/>
                  </a:lnTo>
                  <a:lnTo>
                    <a:pt x="413" y="541"/>
                  </a:lnTo>
                  <a:lnTo>
                    <a:pt x="420" y="540"/>
                  </a:lnTo>
                  <a:lnTo>
                    <a:pt x="429" y="540"/>
                  </a:lnTo>
                  <a:lnTo>
                    <a:pt x="699" y="540"/>
                  </a:lnTo>
                  <a:lnTo>
                    <a:pt x="699" y="540"/>
                  </a:lnTo>
                  <a:lnTo>
                    <a:pt x="709" y="539"/>
                  </a:lnTo>
                  <a:lnTo>
                    <a:pt x="719" y="538"/>
                  </a:lnTo>
                  <a:lnTo>
                    <a:pt x="727" y="536"/>
                  </a:lnTo>
                  <a:lnTo>
                    <a:pt x="736" y="533"/>
                  </a:lnTo>
                  <a:lnTo>
                    <a:pt x="743" y="530"/>
                  </a:lnTo>
                  <a:lnTo>
                    <a:pt x="751" y="525"/>
                  </a:lnTo>
                  <a:lnTo>
                    <a:pt x="758" y="520"/>
                  </a:lnTo>
                  <a:lnTo>
                    <a:pt x="765" y="515"/>
                  </a:lnTo>
                  <a:lnTo>
                    <a:pt x="770" y="508"/>
                  </a:lnTo>
                  <a:lnTo>
                    <a:pt x="776" y="502"/>
                  </a:lnTo>
                  <a:lnTo>
                    <a:pt x="780" y="494"/>
                  </a:lnTo>
                  <a:lnTo>
                    <a:pt x="784" y="487"/>
                  </a:lnTo>
                  <a:lnTo>
                    <a:pt x="787" y="478"/>
                  </a:lnTo>
                  <a:lnTo>
                    <a:pt x="789" y="471"/>
                  </a:lnTo>
                  <a:lnTo>
                    <a:pt x="791" y="461"/>
                  </a:lnTo>
                  <a:lnTo>
                    <a:pt x="792" y="452"/>
                  </a:lnTo>
                  <a:lnTo>
                    <a:pt x="792" y="286"/>
                  </a:lnTo>
                  <a:lnTo>
                    <a:pt x="927" y="286"/>
                  </a:lnTo>
                  <a:lnTo>
                    <a:pt x="927" y="286"/>
                  </a:lnTo>
                  <a:lnTo>
                    <a:pt x="932" y="287"/>
                  </a:lnTo>
                  <a:lnTo>
                    <a:pt x="938" y="288"/>
                  </a:lnTo>
                  <a:lnTo>
                    <a:pt x="942" y="290"/>
                  </a:lnTo>
                  <a:lnTo>
                    <a:pt x="946" y="294"/>
                  </a:lnTo>
                  <a:lnTo>
                    <a:pt x="949" y="297"/>
                  </a:lnTo>
                  <a:lnTo>
                    <a:pt x="953" y="301"/>
                  </a:lnTo>
                  <a:lnTo>
                    <a:pt x="954" y="305"/>
                  </a:lnTo>
                  <a:lnTo>
                    <a:pt x="955" y="311"/>
                  </a:lnTo>
                  <a:lnTo>
                    <a:pt x="955" y="921"/>
                  </a:lnTo>
                  <a:close/>
                  <a:moveTo>
                    <a:pt x="398" y="380"/>
                  </a:moveTo>
                  <a:lnTo>
                    <a:pt x="398" y="380"/>
                  </a:lnTo>
                  <a:lnTo>
                    <a:pt x="408" y="380"/>
                  </a:lnTo>
                  <a:lnTo>
                    <a:pt x="416" y="377"/>
                  </a:lnTo>
                  <a:lnTo>
                    <a:pt x="425" y="373"/>
                  </a:lnTo>
                  <a:lnTo>
                    <a:pt x="431" y="367"/>
                  </a:lnTo>
                  <a:lnTo>
                    <a:pt x="438" y="360"/>
                  </a:lnTo>
                  <a:lnTo>
                    <a:pt x="442" y="351"/>
                  </a:lnTo>
                  <a:lnTo>
                    <a:pt x="444" y="343"/>
                  </a:lnTo>
                  <a:lnTo>
                    <a:pt x="445" y="333"/>
                  </a:lnTo>
                  <a:lnTo>
                    <a:pt x="445" y="333"/>
                  </a:lnTo>
                  <a:lnTo>
                    <a:pt x="444" y="324"/>
                  </a:lnTo>
                  <a:lnTo>
                    <a:pt x="442" y="315"/>
                  </a:lnTo>
                  <a:lnTo>
                    <a:pt x="438" y="306"/>
                  </a:lnTo>
                  <a:lnTo>
                    <a:pt x="431" y="300"/>
                  </a:lnTo>
                  <a:lnTo>
                    <a:pt x="425" y="294"/>
                  </a:lnTo>
                  <a:lnTo>
                    <a:pt x="416" y="289"/>
                  </a:lnTo>
                  <a:lnTo>
                    <a:pt x="408" y="286"/>
                  </a:lnTo>
                  <a:lnTo>
                    <a:pt x="398" y="286"/>
                  </a:lnTo>
                  <a:lnTo>
                    <a:pt x="398" y="286"/>
                  </a:lnTo>
                  <a:lnTo>
                    <a:pt x="388" y="286"/>
                  </a:lnTo>
                  <a:lnTo>
                    <a:pt x="380" y="289"/>
                  </a:lnTo>
                  <a:lnTo>
                    <a:pt x="371" y="294"/>
                  </a:lnTo>
                  <a:lnTo>
                    <a:pt x="364" y="300"/>
                  </a:lnTo>
                  <a:lnTo>
                    <a:pt x="358" y="306"/>
                  </a:lnTo>
                  <a:lnTo>
                    <a:pt x="354" y="315"/>
                  </a:lnTo>
                  <a:lnTo>
                    <a:pt x="351" y="324"/>
                  </a:lnTo>
                  <a:lnTo>
                    <a:pt x="350" y="333"/>
                  </a:lnTo>
                  <a:lnTo>
                    <a:pt x="350" y="333"/>
                  </a:lnTo>
                  <a:lnTo>
                    <a:pt x="351" y="343"/>
                  </a:lnTo>
                  <a:lnTo>
                    <a:pt x="354" y="351"/>
                  </a:lnTo>
                  <a:lnTo>
                    <a:pt x="358" y="360"/>
                  </a:lnTo>
                  <a:lnTo>
                    <a:pt x="364" y="367"/>
                  </a:lnTo>
                  <a:lnTo>
                    <a:pt x="371" y="373"/>
                  </a:lnTo>
                  <a:lnTo>
                    <a:pt x="380" y="377"/>
                  </a:lnTo>
                  <a:lnTo>
                    <a:pt x="388" y="380"/>
                  </a:lnTo>
                  <a:lnTo>
                    <a:pt x="398" y="380"/>
                  </a:lnTo>
                  <a:lnTo>
                    <a:pt x="398" y="380"/>
                  </a:lnTo>
                  <a:close/>
                  <a:moveTo>
                    <a:pt x="207" y="286"/>
                  </a:moveTo>
                  <a:lnTo>
                    <a:pt x="207" y="286"/>
                  </a:lnTo>
                  <a:lnTo>
                    <a:pt x="197" y="286"/>
                  </a:lnTo>
                  <a:lnTo>
                    <a:pt x="189" y="289"/>
                  </a:lnTo>
                  <a:lnTo>
                    <a:pt x="180" y="294"/>
                  </a:lnTo>
                  <a:lnTo>
                    <a:pt x="174" y="300"/>
                  </a:lnTo>
                  <a:lnTo>
                    <a:pt x="167" y="306"/>
                  </a:lnTo>
                  <a:lnTo>
                    <a:pt x="163" y="315"/>
                  </a:lnTo>
                  <a:lnTo>
                    <a:pt x="160" y="324"/>
                  </a:lnTo>
                  <a:lnTo>
                    <a:pt x="160" y="333"/>
                  </a:lnTo>
                  <a:lnTo>
                    <a:pt x="160" y="333"/>
                  </a:lnTo>
                  <a:lnTo>
                    <a:pt x="160" y="343"/>
                  </a:lnTo>
                  <a:lnTo>
                    <a:pt x="163" y="351"/>
                  </a:lnTo>
                  <a:lnTo>
                    <a:pt x="167" y="360"/>
                  </a:lnTo>
                  <a:lnTo>
                    <a:pt x="174" y="367"/>
                  </a:lnTo>
                  <a:lnTo>
                    <a:pt x="180" y="373"/>
                  </a:lnTo>
                  <a:lnTo>
                    <a:pt x="189" y="377"/>
                  </a:lnTo>
                  <a:lnTo>
                    <a:pt x="197" y="380"/>
                  </a:lnTo>
                  <a:lnTo>
                    <a:pt x="207" y="380"/>
                  </a:lnTo>
                  <a:lnTo>
                    <a:pt x="207" y="380"/>
                  </a:lnTo>
                  <a:lnTo>
                    <a:pt x="217" y="380"/>
                  </a:lnTo>
                  <a:lnTo>
                    <a:pt x="225" y="377"/>
                  </a:lnTo>
                  <a:lnTo>
                    <a:pt x="234" y="373"/>
                  </a:lnTo>
                  <a:lnTo>
                    <a:pt x="240" y="367"/>
                  </a:lnTo>
                  <a:lnTo>
                    <a:pt x="247" y="360"/>
                  </a:lnTo>
                  <a:lnTo>
                    <a:pt x="251" y="351"/>
                  </a:lnTo>
                  <a:lnTo>
                    <a:pt x="254" y="343"/>
                  </a:lnTo>
                  <a:lnTo>
                    <a:pt x="254" y="333"/>
                  </a:lnTo>
                  <a:lnTo>
                    <a:pt x="254" y="333"/>
                  </a:lnTo>
                  <a:lnTo>
                    <a:pt x="254" y="324"/>
                  </a:lnTo>
                  <a:lnTo>
                    <a:pt x="251" y="315"/>
                  </a:lnTo>
                  <a:lnTo>
                    <a:pt x="247" y="306"/>
                  </a:lnTo>
                  <a:lnTo>
                    <a:pt x="240" y="300"/>
                  </a:lnTo>
                  <a:lnTo>
                    <a:pt x="234" y="294"/>
                  </a:lnTo>
                  <a:lnTo>
                    <a:pt x="225" y="289"/>
                  </a:lnTo>
                  <a:lnTo>
                    <a:pt x="217" y="286"/>
                  </a:lnTo>
                  <a:lnTo>
                    <a:pt x="207" y="286"/>
                  </a:lnTo>
                  <a:lnTo>
                    <a:pt x="207" y="286"/>
                  </a:lnTo>
                  <a:close/>
                  <a:moveTo>
                    <a:pt x="589" y="380"/>
                  </a:moveTo>
                  <a:lnTo>
                    <a:pt x="589" y="380"/>
                  </a:lnTo>
                  <a:lnTo>
                    <a:pt x="598" y="380"/>
                  </a:lnTo>
                  <a:lnTo>
                    <a:pt x="607" y="377"/>
                  </a:lnTo>
                  <a:lnTo>
                    <a:pt x="616" y="373"/>
                  </a:lnTo>
                  <a:lnTo>
                    <a:pt x="622" y="367"/>
                  </a:lnTo>
                  <a:lnTo>
                    <a:pt x="629" y="360"/>
                  </a:lnTo>
                  <a:lnTo>
                    <a:pt x="633" y="351"/>
                  </a:lnTo>
                  <a:lnTo>
                    <a:pt x="635" y="343"/>
                  </a:lnTo>
                  <a:lnTo>
                    <a:pt x="636" y="333"/>
                  </a:lnTo>
                  <a:lnTo>
                    <a:pt x="636" y="333"/>
                  </a:lnTo>
                  <a:lnTo>
                    <a:pt x="635" y="324"/>
                  </a:lnTo>
                  <a:lnTo>
                    <a:pt x="633" y="315"/>
                  </a:lnTo>
                  <a:lnTo>
                    <a:pt x="629" y="306"/>
                  </a:lnTo>
                  <a:lnTo>
                    <a:pt x="622" y="300"/>
                  </a:lnTo>
                  <a:lnTo>
                    <a:pt x="616" y="294"/>
                  </a:lnTo>
                  <a:lnTo>
                    <a:pt x="607" y="289"/>
                  </a:lnTo>
                  <a:lnTo>
                    <a:pt x="598" y="286"/>
                  </a:lnTo>
                  <a:lnTo>
                    <a:pt x="589" y="286"/>
                  </a:lnTo>
                  <a:lnTo>
                    <a:pt x="589" y="286"/>
                  </a:lnTo>
                  <a:lnTo>
                    <a:pt x="579" y="286"/>
                  </a:lnTo>
                  <a:lnTo>
                    <a:pt x="570" y="289"/>
                  </a:lnTo>
                  <a:lnTo>
                    <a:pt x="562" y="294"/>
                  </a:lnTo>
                  <a:lnTo>
                    <a:pt x="554" y="300"/>
                  </a:lnTo>
                  <a:lnTo>
                    <a:pt x="549" y="306"/>
                  </a:lnTo>
                  <a:lnTo>
                    <a:pt x="545" y="315"/>
                  </a:lnTo>
                  <a:lnTo>
                    <a:pt x="542" y="324"/>
                  </a:lnTo>
                  <a:lnTo>
                    <a:pt x="541" y="333"/>
                  </a:lnTo>
                  <a:lnTo>
                    <a:pt x="541" y="333"/>
                  </a:lnTo>
                  <a:lnTo>
                    <a:pt x="542" y="343"/>
                  </a:lnTo>
                  <a:lnTo>
                    <a:pt x="545" y="351"/>
                  </a:lnTo>
                  <a:lnTo>
                    <a:pt x="549" y="360"/>
                  </a:lnTo>
                  <a:lnTo>
                    <a:pt x="554" y="367"/>
                  </a:lnTo>
                  <a:lnTo>
                    <a:pt x="562" y="373"/>
                  </a:lnTo>
                  <a:lnTo>
                    <a:pt x="570" y="377"/>
                  </a:lnTo>
                  <a:lnTo>
                    <a:pt x="579" y="380"/>
                  </a:lnTo>
                  <a:lnTo>
                    <a:pt x="589" y="380"/>
                  </a:lnTo>
                  <a:lnTo>
                    <a:pt x="589" y="380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1" name="矩形 30"/>
          <p:cNvSpPr/>
          <p:nvPr/>
        </p:nvSpPr>
        <p:spPr>
          <a:xfrm>
            <a:off x="1102617" y="4467225"/>
            <a:ext cx="1976240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zh-CN" altLang="en-US" sz="1600" b="1" spc="300" dirty="0">
                <a:solidFill>
                  <a:srgbClr val="9696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要点一</a:t>
            </a:r>
            <a:endParaRPr lang="en-US" altLang="zh-CN" sz="1600" b="1" spc="300" dirty="0">
              <a:solidFill>
                <a:srgbClr val="96969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zh-CN" altLang="en-US" sz="1000" b="1" spc="300" dirty="0">
                <a:solidFill>
                  <a:srgbClr val="969696">
                    <a:lumMod val="60000"/>
                    <a:lumOff val="4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为客户服务是我们存在的唯一</a:t>
            </a:r>
            <a:r>
              <a:rPr lang="zh-CN" altLang="en-US" sz="1000" b="1" spc="300">
                <a:solidFill>
                  <a:srgbClr val="969696">
                    <a:lumMod val="60000"/>
                    <a:lumOff val="4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理由，</a:t>
            </a:r>
            <a:endParaRPr lang="zh-CN" altLang="en-US" sz="1000" b="1" spc="300" dirty="0">
              <a:solidFill>
                <a:srgbClr val="969696">
                  <a:lumMod val="60000"/>
                  <a:lumOff val="4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5167409" y="4467225"/>
            <a:ext cx="1976240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zh-CN" altLang="en-US" sz="1600" b="1" spc="300" dirty="0">
                <a:solidFill>
                  <a:srgbClr val="9696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目标达成</a:t>
            </a:r>
            <a:endParaRPr lang="en-US" altLang="zh-CN" sz="1600" b="1" spc="300" dirty="0">
              <a:solidFill>
                <a:srgbClr val="96969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zh-CN" altLang="en-US" sz="1000" b="1" spc="300" dirty="0">
                <a:solidFill>
                  <a:srgbClr val="969696">
                    <a:lumMod val="60000"/>
                    <a:lumOff val="4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为客户服务是我们存在的唯一</a:t>
            </a:r>
            <a:r>
              <a:rPr lang="zh-CN" altLang="en-US" sz="1000" b="1" spc="300">
                <a:solidFill>
                  <a:srgbClr val="969696">
                    <a:lumMod val="60000"/>
                    <a:lumOff val="4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理由，</a:t>
            </a:r>
            <a:endParaRPr lang="zh-CN" altLang="en-US" sz="1000" b="1" spc="300" dirty="0">
              <a:solidFill>
                <a:srgbClr val="969696">
                  <a:lumMod val="60000"/>
                  <a:lumOff val="4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9232203" y="4467225"/>
            <a:ext cx="1976240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zh-CN" altLang="en-US" sz="1600" b="1" spc="300" dirty="0">
                <a:solidFill>
                  <a:srgbClr val="9696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要点四</a:t>
            </a:r>
            <a:endParaRPr lang="en-US" altLang="zh-CN" sz="1600" b="1" spc="300" dirty="0">
              <a:solidFill>
                <a:srgbClr val="96969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zh-CN" altLang="en-US" sz="1000" b="1" spc="300" dirty="0">
                <a:solidFill>
                  <a:srgbClr val="969696">
                    <a:lumMod val="60000"/>
                    <a:lumOff val="4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为客户服务是我们存在的唯一</a:t>
            </a:r>
            <a:r>
              <a:rPr lang="zh-CN" altLang="en-US" sz="1000" b="1" spc="300">
                <a:solidFill>
                  <a:srgbClr val="969696">
                    <a:lumMod val="60000"/>
                    <a:lumOff val="4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理由，</a:t>
            </a:r>
            <a:endParaRPr lang="zh-CN" altLang="en-US" sz="1000" b="1" spc="300" dirty="0">
              <a:solidFill>
                <a:srgbClr val="969696">
                  <a:lumMod val="60000"/>
                  <a:lumOff val="4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7199805" y="3764280"/>
            <a:ext cx="1976240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zh-CN" altLang="en-US" sz="1600" b="1" spc="300" dirty="0">
                <a:solidFill>
                  <a:srgbClr val="9696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要点三</a:t>
            </a:r>
            <a:endParaRPr lang="en-US" altLang="zh-CN" sz="1600" b="1" spc="300" dirty="0">
              <a:solidFill>
                <a:srgbClr val="96969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zh-CN" altLang="en-US" sz="1000" b="1" spc="300" dirty="0">
                <a:solidFill>
                  <a:srgbClr val="969696">
                    <a:lumMod val="60000"/>
                    <a:lumOff val="4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为客户服务是我们存在的唯一</a:t>
            </a:r>
            <a:r>
              <a:rPr lang="zh-CN" altLang="en-US" sz="1000" b="1" spc="300">
                <a:solidFill>
                  <a:srgbClr val="969696">
                    <a:lumMod val="60000"/>
                    <a:lumOff val="4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理由，</a:t>
            </a:r>
            <a:endParaRPr lang="zh-CN" altLang="en-US" sz="1000" b="1" spc="300" dirty="0">
              <a:solidFill>
                <a:srgbClr val="969696">
                  <a:lumMod val="60000"/>
                  <a:lumOff val="4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3135013" y="3764280"/>
            <a:ext cx="1976240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zh-CN" altLang="en-US" sz="1600" b="1" spc="300" dirty="0">
                <a:solidFill>
                  <a:srgbClr val="9696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要点二</a:t>
            </a:r>
            <a:endParaRPr lang="en-US" altLang="zh-CN" sz="1600" b="1" spc="300" dirty="0">
              <a:solidFill>
                <a:srgbClr val="96969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zh-CN" altLang="en-US" sz="1000" b="1" spc="300" dirty="0">
                <a:solidFill>
                  <a:srgbClr val="969696">
                    <a:lumMod val="60000"/>
                    <a:lumOff val="4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为客户服务是我们存在的唯一</a:t>
            </a:r>
            <a:r>
              <a:rPr lang="zh-CN" altLang="en-US" sz="1000" b="1" spc="300">
                <a:solidFill>
                  <a:srgbClr val="969696">
                    <a:lumMod val="60000"/>
                    <a:lumOff val="4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理由，</a:t>
            </a:r>
            <a:endParaRPr lang="zh-CN" altLang="en-US" sz="1000" b="1" spc="300" dirty="0">
              <a:solidFill>
                <a:srgbClr val="969696">
                  <a:lumMod val="60000"/>
                  <a:lumOff val="4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31" grpId="0"/>
      <p:bldP spid="32" grpId="0"/>
      <p:bldP spid="33" grpId="0"/>
      <p:bldP spid="34" grpId="0"/>
      <p:bldP spid="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-43542" y="289409"/>
            <a:ext cx="4193216" cy="534502"/>
            <a:chOff x="-672252" y="338191"/>
            <a:chExt cx="5869174" cy="534502"/>
          </a:xfrm>
        </p:grpSpPr>
        <p:sp>
          <p:nvSpPr>
            <p:cNvPr id="5" name="标题 1"/>
            <p:cNvSpPr txBox="1"/>
            <p:nvPr/>
          </p:nvSpPr>
          <p:spPr>
            <a:xfrm>
              <a:off x="-672252" y="338191"/>
              <a:ext cx="3458995" cy="534502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txBody>
            <a:bodyPr vert="horz" lIns="91440" tIns="45720" rIns="91440" bIns="45720" rtlCol="0" anchor="b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eaLnBrk="0" hangingPunct="0">
                <a:defRPr/>
              </a:pPr>
              <a:r>
                <a:rPr lang="zh-CN" altLang="en-US" sz="2400" b="1" kern="0" spc="600" dirty="0">
                  <a:solidFill>
                    <a:srgbClr val="FF0000"/>
                  </a:solidFill>
                  <a:latin typeface="+mj-ea"/>
                  <a:ea typeface="+mj-ea"/>
                </a:rPr>
                <a:t>插入小标题</a:t>
              </a:r>
              <a:endParaRPr lang="zh-CN" altLang="en-US" sz="2400" b="1" kern="0" spc="600" dirty="0">
                <a:solidFill>
                  <a:srgbClr val="FF0000"/>
                </a:solidFill>
                <a:latin typeface="+mj-ea"/>
                <a:ea typeface="+mj-ea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2786743" y="519625"/>
              <a:ext cx="2410179" cy="338554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zh-CN" altLang="en-US" sz="1600" spc="6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SUBTITLE</a:t>
              </a:r>
              <a:endParaRPr lang="zh-CN" altLang="en-US" sz="1600" spc="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924339" y="1888434"/>
            <a:ext cx="4939747" cy="1046440"/>
            <a:chOff x="924339" y="1772318"/>
            <a:chExt cx="4939747" cy="1046440"/>
          </a:xfrm>
        </p:grpSpPr>
        <p:sp>
          <p:nvSpPr>
            <p:cNvPr id="8" name="椭圆 7"/>
            <p:cNvSpPr/>
            <p:nvPr/>
          </p:nvSpPr>
          <p:spPr>
            <a:xfrm>
              <a:off x="924339" y="1869115"/>
              <a:ext cx="650383" cy="650383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latin typeface="Impact" panose="020B0806030902050204" pitchFamily="34" charset="0"/>
                  <a:ea typeface="微软雅黑" panose="020B0503020204020204" pitchFamily="34" charset="-122"/>
                </a:rPr>
                <a:t>01</a:t>
              </a:r>
              <a:endParaRPr lang="zh-CN" altLang="en-US" dirty="0"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1722973" y="1772318"/>
              <a:ext cx="4141113" cy="10464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Aft>
                  <a:spcPts val="600"/>
                </a:spcAft>
              </a:pPr>
              <a:r>
                <a:rPr lang="zh-CN" altLang="en-US" sz="2000" b="1" spc="3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发展的方向</a:t>
              </a:r>
              <a:endParaRPr lang="en-US" altLang="zh-CN" sz="2000" b="1" spc="3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  <a:spcAft>
                  <a:spcPts val="600"/>
                </a:spcAft>
              </a:pPr>
              <a:r>
                <a:rPr lang="zh-CN" altLang="en-US" sz="900" spc="3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为客户服务是我们存在的唯一理由，客户需求是我们发展的原动力。</a:t>
              </a:r>
              <a:endParaRPr lang="en-US" altLang="zh-CN" sz="900" spc="3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924339" y="2922918"/>
            <a:ext cx="4939747" cy="1046440"/>
            <a:chOff x="924339" y="2806802"/>
            <a:chExt cx="4939747" cy="1046440"/>
          </a:xfrm>
        </p:grpSpPr>
        <p:sp>
          <p:nvSpPr>
            <p:cNvPr id="11" name="椭圆 10"/>
            <p:cNvSpPr/>
            <p:nvPr/>
          </p:nvSpPr>
          <p:spPr>
            <a:xfrm>
              <a:off x="924339" y="2903599"/>
              <a:ext cx="650383" cy="650383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latin typeface="Impact" panose="020B0806030902050204" pitchFamily="34" charset="0"/>
                  <a:ea typeface="微软雅黑" panose="020B0503020204020204" pitchFamily="34" charset="-122"/>
                </a:rPr>
                <a:t>02</a:t>
              </a:r>
              <a:endParaRPr lang="zh-CN" altLang="en-US" dirty="0"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1722973" y="2806802"/>
              <a:ext cx="4141113" cy="10464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Aft>
                  <a:spcPts val="600"/>
                </a:spcAft>
              </a:pPr>
              <a:r>
                <a:rPr lang="zh-CN" altLang="en-US" sz="2000" b="1" spc="3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业务目标</a:t>
              </a:r>
              <a:endParaRPr lang="en-US" altLang="zh-CN" sz="2000" b="1" spc="3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  <a:spcAft>
                  <a:spcPts val="600"/>
                </a:spcAft>
              </a:pPr>
              <a:r>
                <a:rPr lang="zh-CN" altLang="en-US" sz="900" spc="3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为客户服务是我们存在的唯一理由，客户需求是我们发展的原动力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。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924339" y="3957402"/>
            <a:ext cx="4939747" cy="1046440"/>
            <a:chOff x="924339" y="3841286"/>
            <a:chExt cx="4939747" cy="1046440"/>
          </a:xfrm>
        </p:grpSpPr>
        <p:sp>
          <p:nvSpPr>
            <p:cNvPr id="14" name="椭圆 13"/>
            <p:cNvSpPr/>
            <p:nvPr/>
          </p:nvSpPr>
          <p:spPr>
            <a:xfrm>
              <a:off x="924339" y="3938083"/>
              <a:ext cx="650383" cy="650383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latin typeface="Impact" panose="020B0806030902050204" pitchFamily="34" charset="0"/>
                  <a:ea typeface="微软雅黑" panose="020B0503020204020204" pitchFamily="34" charset="-122"/>
                </a:rPr>
                <a:t>03</a:t>
              </a:r>
              <a:endParaRPr lang="zh-CN" altLang="en-US" dirty="0"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722973" y="3841286"/>
              <a:ext cx="4141113" cy="10464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Aft>
                  <a:spcPts val="600"/>
                </a:spcAft>
              </a:pPr>
              <a:r>
                <a:rPr lang="zh-CN" altLang="en-US" sz="2000" b="1" spc="3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企业理想</a:t>
              </a:r>
              <a:endParaRPr lang="en-US" altLang="zh-CN" sz="2000" b="1" spc="3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  <a:spcAft>
                  <a:spcPts val="600"/>
                </a:spcAft>
              </a:pPr>
              <a:r>
                <a:rPr lang="zh-CN" altLang="en-US" sz="900" spc="3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为客户服务是我们存在的唯一理由，客户需求是我们发展的原动力。</a:t>
              </a:r>
              <a:endParaRPr lang="en-US" altLang="zh-CN" sz="900" spc="3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924339" y="4991886"/>
            <a:ext cx="4939747" cy="1046440"/>
            <a:chOff x="924339" y="4875770"/>
            <a:chExt cx="4939747" cy="1046440"/>
          </a:xfrm>
        </p:grpSpPr>
        <p:sp>
          <p:nvSpPr>
            <p:cNvPr id="17" name="椭圆 16"/>
            <p:cNvSpPr/>
            <p:nvPr/>
          </p:nvSpPr>
          <p:spPr>
            <a:xfrm>
              <a:off x="924339" y="4972567"/>
              <a:ext cx="650383" cy="650383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latin typeface="Impact" panose="020B0806030902050204" pitchFamily="34" charset="0"/>
                  <a:ea typeface="微软雅黑" panose="020B0503020204020204" pitchFamily="34" charset="-122"/>
                </a:rPr>
                <a:t>04</a:t>
              </a:r>
              <a:endParaRPr lang="zh-CN" altLang="en-US" dirty="0"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1722973" y="4875770"/>
              <a:ext cx="4141113" cy="10464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Aft>
                  <a:spcPts val="600"/>
                </a:spcAft>
              </a:pPr>
              <a:r>
                <a:rPr lang="zh-CN" altLang="en-US" sz="2000" b="1" spc="3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我们的愿望</a:t>
              </a:r>
              <a:endParaRPr lang="en-US" altLang="zh-CN" sz="2000" b="1" spc="3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  <a:spcAft>
                  <a:spcPts val="600"/>
                </a:spcAft>
              </a:pPr>
              <a:r>
                <a:rPr lang="zh-CN" altLang="en-US" sz="900" spc="3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为客户服务是我们存在的唯一理由，客户需求是我们发展的原动力。</a:t>
              </a:r>
              <a:endParaRPr lang="en-US" altLang="zh-CN" sz="900" spc="3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9" name="直接连接符 18"/>
          <p:cNvCxnSpPr/>
          <p:nvPr/>
        </p:nvCxnSpPr>
        <p:spPr>
          <a:xfrm>
            <a:off x="6096000" y="1928190"/>
            <a:ext cx="0" cy="3897324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prstDash val="sys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组合 19"/>
          <p:cNvGrpSpPr/>
          <p:nvPr/>
        </p:nvGrpSpPr>
        <p:grpSpPr>
          <a:xfrm>
            <a:off x="6508875" y="3259808"/>
            <a:ext cx="4670438" cy="2525950"/>
            <a:chOff x="6508875" y="3143692"/>
            <a:chExt cx="4670438" cy="2525950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1" cstate="print"/>
            <a:srcRect/>
            <a:stretch>
              <a:fillRect/>
            </a:stretch>
          </p:blipFill>
          <p:spPr>
            <a:xfrm>
              <a:off x="6508875" y="3143692"/>
              <a:ext cx="4670438" cy="2525950"/>
            </a:xfrm>
            <a:prstGeom prst="rect">
              <a:avLst/>
            </a:prstGeom>
          </p:spPr>
        </p:pic>
        <p:sp>
          <p:nvSpPr>
            <p:cNvPr id="22" name="矩形 21"/>
            <p:cNvSpPr/>
            <p:nvPr/>
          </p:nvSpPr>
          <p:spPr>
            <a:xfrm>
              <a:off x="6508875" y="5103109"/>
              <a:ext cx="4670438" cy="56653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WE ARE PROFESSIONAL</a:t>
              </a:r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3" name="矩形 22"/>
          <p:cNvSpPr/>
          <p:nvPr/>
        </p:nvSpPr>
        <p:spPr>
          <a:xfrm>
            <a:off x="6430067" y="1822028"/>
            <a:ext cx="48507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zh-CN" altLang="en-US" sz="900" spc="3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客户服务是我们存在的唯一理由，客户需求是我们发展的原动力。我们坚持以客户为中心，快速响应客户需求，持续为客户创造长期价值进而成就客户。为客户提供有效服务，是我们工作的方向和价值评价的标尺，成就客户就是成就我们自己</a:t>
            </a:r>
            <a:endParaRPr lang="en-US" altLang="zh-CN" sz="900" spc="3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0"/>
                            </p:stCondLst>
                            <p:childTnLst>
                              <p:par>
                                <p:cTn id="4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-43542" y="289409"/>
            <a:ext cx="4193216" cy="534502"/>
            <a:chOff x="-672252" y="338191"/>
            <a:chExt cx="5869174" cy="534502"/>
          </a:xfrm>
        </p:grpSpPr>
        <p:sp>
          <p:nvSpPr>
            <p:cNvPr id="5" name="标题 1"/>
            <p:cNvSpPr txBox="1"/>
            <p:nvPr/>
          </p:nvSpPr>
          <p:spPr>
            <a:xfrm>
              <a:off x="-672252" y="338191"/>
              <a:ext cx="3458995" cy="534502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txBody>
            <a:bodyPr vert="horz" lIns="91440" tIns="45720" rIns="91440" bIns="45720" rtlCol="0" anchor="b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eaLnBrk="0" hangingPunct="0">
                <a:defRPr/>
              </a:pPr>
              <a:r>
                <a:rPr lang="zh-CN" altLang="en-US" sz="2400" b="1" kern="0" spc="600" dirty="0">
                  <a:solidFill>
                    <a:srgbClr val="FF0000"/>
                  </a:solidFill>
                  <a:latin typeface="+mj-ea"/>
                  <a:ea typeface="+mj-ea"/>
                </a:rPr>
                <a:t>插入小标题</a:t>
              </a:r>
              <a:endParaRPr lang="zh-CN" altLang="en-US" sz="2400" b="1" kern="0" spc="600" dirty="0">
                <a:solidFill>
                  <a:srgbClr val="FF0000"/>
                </a:solidFill>
                <a:latin typeface="+mj-ea"/>
                <a:ea typeface="+mj-ea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2786743" y="519625"/>
              <a:ext cx="2410179" cy="338554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zh-CN" altLang="en-US" sz="1600" spc="6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SUBTITLE</a:t>
              </a:r>
              <a:endParaRPr lang="zh-CN" altLang="en-US" sz="1600" spc="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8650514" y="2645229"/>
            <a:ext cx="2322286" cy="2322286"/>
          </a:xfrm>
          <a:prstGeom prst="rect">
            <a:avLst/>
          </a:prstGeom>
          <a:noFill/>
          <a:ln w="38100" cap="flat" cmpd="sng" algn="ctr">
            <a:solidFill>
              <a:srgbClr val="FF9B1E">
                <a:alpha val="50196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/>
              <a:ea typeface="微软雅黑 Light" panose="020B0502040204020203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 rot="2700000">
            <a:off x="8650514" y="2645229"/>
            <a:ext cx="2322286" cy="2322286"/>
          </a:xfrm>
          <a:prstGeom prst="rect">
            <a:avLst/>
          </a:prstGeom>
          <a:noFill/>
          <a:ln w="38100" cap="flat" cmpd="sng" algn="ctr">
            <a:solidFill>
              <a:srgbClr val="7D7D7D">
                <a:lumMod val="60000"/>
                <a:lumOff val="40000"/>
                <a:alpha val="50196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/>
              <a:ea typeface="微软雅黑 Light" panose="020B0502040204020203"/>
              <a:cs typeface="+mn-cs"/>
            </a:endParaRPr>
          </a:p>
        </p:txBody>
      </p:sp>
      <p:grpSp>
        <p:nvGrpSpPr>
          <p:cNvPr id="9" name="组合 8"/>
          <p:cNvGrpSpPr/>
          <p:nvPr/>
        </p:nvGrpSpPr>
        <p:grpSpPr>
          <a:xfrm rot="18000000">
            <a:off x="9619884" y="2465229"/>
            <a:ext cx="1390632" cy="360000"/>
            <a:chOff x="8034341" y="1019988"/>
            <a:chExt cx="1390632" cy="360000"/>
          </a:xfrm>
        </p:grpSpPr>
        <p:sp>
          <p:nvSpPr>
            <p:cNvPr id="10" name="任意多边形 22"/>
            <p:cNvSpPr/>
            <p:nvPr/>
          </p:nvSpPr>
          <p:spPr>
            <a:xfrm>
              <a:off x="8034341" y="1019988"/>
              <a:ext cx="1390632" cy="180000"/>
            </a:xfrm>
            <a:custGeom>
              <a:avLst/>
              <a:gdLst>
                <a:gd name="connsiteX0" fmla="*/ 1108111 w 1390632"/>
                <a:gd name="connsiteY0" fmla="*/ 0 h 180000"/>
                <a:gd name="connsiteX1" fmla="*/ 1390632 w 1390632"/>
                <a:gd name="connsiteY1" fmla="*/ 0 h 180000"/>
                <a:gd name="connsiteX2" fmla="*/ 1266492 w 1390632"/>
                <a:gd name="connsiteY2" fmla="*/ 180000 h 180000"/>
                <a:gd name="connsiteX3" fmla="*/ 0 w 1390632"/>
                <a:gd name="connsiteY3" fmla="*/ 180000 h 180000"/>
                <a:gd name="connsiteX4" fmla="*/ 307433 w 1390632"/>
                <a:gd name="connsiteY4" fmla="*/ 36493 h 180000"/>
                <a:gd name="connsiteX5" fmla="*/ 254347 w 1390632"/>
                <a:gd name="connsiteY5" fmla="*/ 136392 h 180000"/>
                <a:gd name="connsiteX6" fmla="*/ 1014046 w 1390632"/>
                <a:gd name="connsiteY6" fmla="*/ 136392 h 180000"/>
                <a:gd name="connsiteX7" fmla="*/ 1108111 w 1390632"/>
                <a:gd name="connsiteY7" fmla="*/ 0 h 1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90632" h="180000">
                  <a:moveTo>
                    <a:pt x="1108111" y="0"/>
                  </a:moveTo>
                  <a:lnTo>
                    <a:pt x="1390632" y="0"/>
                  </a:lnTo>
                  <a:lnTo>
                    <a:pt x="1266492" y="180000"/>
                  </a:lnTo>
                  <a:lnTo>
                    <a:pt x="0" y="180000"/>
                  </a:lnTo>
                  <a:lnTo>
                    <a:pt x="307433" y="36493"/>
                  </a:lnTo>
                  <a:lnTo>
                    <a:pt x="254347" y="136392"/>
                  </a:lnTo>
                  <a:lnTo>
                    <a:pt x="1014046" y="136392"/>
                  </a:lnTo>
                  <a:lnTo>
                    <a:pt x="1108111" y="0"/>
                  </a:lnTo>
                  <a:close/>
                </a:path>
              </a:pathLst>
            </a:custGeom>
            <a:solidFill>
              <a:srgbClr val="FF9B1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 Light" panose="020B0502040204020203"/>
                <a:ea typeface="微软雅黑 Light" panose="020B0502040204020203"/>
                <a:cs typeface="+mn-cs"/>
              </a:endParaRPr>
            </a:p>
          </p:txBody>
        </p:sp>
        <p:sp>
          <p:nvSpPr>
            <p:cNvPr id="11" name="任意多边形 23"/>
            <p:cNvSpPr/>
            <p:nvPr/>
          </p:nvSpPr>
          <p:spPr>
            <a:xfrm flipV="1">
              <a:off x="8034341" y="1199988"/>
              <a:ext cx="1390632" cy="180000"/>
            </a:xfrm>
            <a:custGeom>
              <a:avLst/>
              <a:gdLst>
                <a:gd name="connsiteX0" fmla="*/ 1108111 w 1390632"/>
                <a:gd name="connsiteY0" fmla="*/ 0 h 180000"/>
                <a:gd name="connsiteX1" fmla="*/ 1390632 w 1390632"/>
                <a:gd name="connsiteY1" fmla="*/ 0 h 180000"/>
                <a:gd name="connsiteX2" fmla="*/ 1266492 w 1390632"/>
                <a:gd name="connsiteY2" fmla="*/ 180000 h 180000"/>
                <a:gd name="connsiteX3" fmla="*/ 0 w 1390632"/>
                <a:gd name="connsiteY3" fmla="*/ 180000 h 180000"/>
                <a:gd name="connsiteX4" fmla="*/ 307433 w 1390632"/>
                <a:gd name="connsiteY4" fmla="*/ 36493 h 180000"/>
                <a:gd name="connsiteX5" fmla="*/ 254347 w 1390632"/>
                <a:gd name="connsiteY5" fmla="*/ 136392 h 180000"/>
                <a:gd name="connsiteX6" fmla="*/ 1014046 w 1390632"/>
                <a:gd name="connsiteY6" fmla="*/ 136392 h 180000"/>
                <a:gd name="connsiteX7" fmla="*/ 1108111 w 1390632"/>
                <a:gd name="connsiteY7" fmla="*/ 0 h 1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90632" h="180000">
                  <a:moveTo>
                    <a:pt x="1108111" y="0"/>
                  </a:moveTo>
                  <a:lnTo>
                    <a:pt x="1390632" y="0"/>
                  </a:lnTo>
                  <a:lnTo>
                    <a:pt x="1266492" y="180000"/>
                  </a:lnTo>
                  <a:lnTo>
                    <a:pt x="0" y="180000"/>
                  </a:lnTo>
                  <a:lnTo>
                    <a:pt x="307433" y="36493"/>
                  </a:lnTo>
                  <a:lnTo>
                    <a:pt x="254347" y="136392"/>
                  </a:lnTo>
                  <a:lnTo>
                    <a:pt x="1014046" y="136392"/>
                  </a:lnTo>
                  <a:lnTo>
                    <a:pt x="1108111" y="0"/>
                  </a:lnTo>
                  <a:close/>
                </a:path>
              </a:pathLst>
            </a:custGeom>
            <a:solidFill>
              <a:srgbClr val="FF9B1E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 Light" panose="020B0502040204020203"/>
                <a:ea typeface="微软雅黑 Light" panose="020B0502040204020203"/>
                <a:cs typeface="+mn-cs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9110376" y="3575540"/>
            <a:ext cx="14025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7D7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TARGET</a:t>
            </a:r>
            <a:endParaRPr lang="zh-CN" altLang="en-US" sz="2400" b="1" dirty="0">
              <a:solidFill>
                <a:srgbClr val="7D7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16000" y="3884805"/>
            <a:ext cx="2175475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zh-CN" altLang="en-US" sz="2000" b="1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财经目标</a:t>
            </a:r>
            <a:endParaRPr lang="en-US" altLang="zh-CN" sz="2000" b="1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zh-CN" altLang="en-US" sz="1100" spc="300" dirty="0">
                <a:solidFill>
                  <a:srgbClr val="7D7D7D">
                    <a:lumMod val="60000"/>
                    <a:lumOff val="40000"/>
                  </a:srgbClr>
                </a:solidFill>
                <a:latin typeface="微软雅黑 Light" panose="020B0502040204020203"/>
                <a:ea typeface="微软雅黑 Light" panose="020B0502040204020203"/>
              </a:rPr>
              <a:t>我们坚持以客户为中心，快速响应客户</a:t>
            </a:r>
            <a:r>
              <a:rPr lang="zh-CN" altLang="en-US" sz="1100" spc="300">
                <a:solidFill>
                  <a:srgbClr val="7D7D7D">
                    <a:lumMod val="60000"/>
                    <a:lumOff val="40000"/>
                  </a:srgbClr>
                </a:solidFill>
                <a:latin typeface="微软雅黑 Light" panose="020B0502040204020203"/>
                <a:ea typeface="微软雅黑 Light" panose="020B0502040204020203"/>
              </a:rPr>
              <a:t>需求，</a:t>
            </a:r>
            <a:endParaRPr lang="zh-CN" altLang="en-US" sz="1100" spc="300" dirty="0">
              <a:solidFill>
                <a:srgbClr val="7D7D7D">
                  <a:lumMod val="60000"/>
                  <a:lumOff val="40000"/>
                </a:srgbClr>
              </a:solidFill>
              <a:latin typeface="微软雅黑 Light" panose="020B0502040204020203"/>
              <a:ea typeface="微软雅黑 Light" panose="020B0502040204020203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014558" y="3884805"/>
            <a:ext cx="2175475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zh-CN" altLang="en-US" sz="2000" b="1" spc="300">
                <a:latin typeface="微软雅黑" panose="020B0503020204020204" pitchFamily="34" charset="-122"/>
                <a:ea typeface="微软雅黑" panose="020B0503020204020204" pitchFamily="34" charset="-122"/>
              </a:rPr>
              <a:t>生存目标</a:t>
            </a:r>
            <a:endParaRPr lang="en-US" altLang="zh-CN" sz="2000" b="1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zh-CN" altLang="en-US" sz="1100" spc="300">
                <a:solidFill>
                  <a:srgbClr val="7D7D7D">
                    <a:lumMod val="60000"/>
                    <a:lumOff val="40000"/>
                  </a:srgbClr>
                </a:solidFill>
                <a:latin typeface="微软雅黑 Light" panose="020B0502040204020203"/>
                <a:ea typeface="微软雅黑 Light" panose="020B0502040204020203"/>
              </a:rPr>
              <a:t>我们</a:t>
            </a:r>
            <a:r>
              <a:rPr lang="zh-CN" altLang="en-US" sz="1100" spc="300" dirty="0">
                <a:solidFill>
                  <a:srgbClr val="7D7D7D">
                    <a:lumMod val="60000"/>
                    <a:lumOff val="40000"/>
                  </a:srgbClr>
                </a:solidFill>
                <a:latin typeface="微软雅黑 Light" panose="020B0502040204020203"/>
                <a:ea typeface="微软雅黑 Light" panose="020B0502040204020203"/>
              </a:rPr>
              <a:t>坚持以客户为中心，快速响应客户</a:t>
            </a:r>
            <a:r>
              <a:rPr lang="zh-CN" altLang="en-US" sz="1100" spc="300">
                <a:solidFill>
                  <a:srgbClr val="7D7D7D">
                    <a:lumMod val="60000"/>
                    <a:lumOff val="40000"/>
                  </a:srgbClr>
                </a:solidFill>
                <a:latin typeface="微软雅黑 Light" panose="020B0502040204020203"/>
                <a:ea typeface="微软雅黑 Light" panose="020B0502040204020203"/>
              </a:rPr>
              <a:t>需求，</a:t>
            </a:r>
            <a:endParaRPr lang="zh-CN" altLang="en-US" sz="1100" spc="300" dirty="0">
              <a:solidFill>
                <a:srgbClr val="7D7D7D">
                  <a:lumMod val="60000"/>
                  <a:lumOff val="40000"/>
                </a:srgbClr>
              </a:solidFill>
              <a:latin typeface="微软雅黑 Light" panose="020B0502040204020203"/>
              <a:ea typeface="微软雅黑 Light" panose="020B0502040204020203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513115" y="3884805"/>
            <a:ext cx="2175475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zh-CN" altLang="en-US" sz="2000" b="1" spc="300">
                <a:latin typeface="微软雅黑" panose="020B0503020204020204" pitchFamily="34" charset="-122"/>
                <a:ea typeface="微软雅黑" panose="020B0503020204020204" pitchFamily="34" charset="-122"/>
              </a:rPr>
              <a:t>长期目标</a:t>
            </a:r>
            <a:endParaRPr lang="en-US" altLang="zh-CN" sz="2000" b="1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zh-CN" altLang="en-US" sz="1100" spc="300">
                <a:solidFill>
                  <a:srgbClr val="7D7D7D">
                    <a:lumMod val="60000"/>
                    <a:lumOff val="40000"/>
                  </a:srgbClr>
                </a:solidFill>
                <a:latin typeface="微软雅黑 Light" panose="020B0502040204020203"/>
                <a:ea typeface="微软雅黑 Light" panose="020B0502040204020203"/>
              </a:rPr>
              <a:t>我们</a:t>
            </a:r>
            <a:r>
              <a:rPr lang="zh-CN" altLang="en-US" sz="1100" spc="300" dirty="0">
                <a:solidFill>
                  <a:srgbClr val="7D7D7D">
                    <a:lumMod val="60000"/>
                    <a:lumOff val="40000"/>
                  </a:srgbClr>
                </a:solidFill>
                <a:latin typeface="微软雅黑 Light" panose="020B0502040204020203"/>
                <a:ea typeface="微软雅黑 Light" panose="020B0502040204020203"/>
              </a:rPr>
              <a:t>坚持以客户为中心，快速响应客户</a:t>
            </a:r>
            <a:r>
              <a:rPr lang="zh-CN" altLang="en-US" sz="1100" spc="300">
                <a:solidFill>
                  <a:srgbClr val="7D7D7D">
                    <a:lumMod val="60000"/>
                    <a:lumOff val="40000"/>
                  </a:srgbClr>
                </a:solidFill>
                <a:latin typeface="微软雅黑 Light" panose="020B0502040204020203"/>
                <a:ea typeface="微软雅黑 Light" panose="020B0502040204020203"/>
              </a:rPr>
              <a:t>需求，</a:t>
            </a:r>
            <a:endParaRPr lang="zh-CN" altLang="en-US" sz="1100" spc="300" dirty="0">
              <a:solidFill>
                <a:srgbClr val="7D7D7D">
                  <a:lumMod val="60000"/>
                  <a:lumOff val="40000"/>
                </a:srgbClr>
              </a:solidFill>
              <a:latin typeface="微软雅黑 Light" panose="020B0502040204020203"/>
              <a:ea typeface="微软雅黑 Light" panose="020B0502040204020203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991737" y="2398129"/>
            <a:ext cx="1224000" cy="1224000"/>
            <a:chOff x="991737" y="2398129"/>
            <a:chExt cx="1224000" cy="1224000"/>
          </a:xfrm>
        </p:grpSpPr>
        <p:sp>
          <p:nvSpPr>
            <p:cNvPr id="17" name="椭圆 16"/>
            <p:cNvSpPr/>
            <p:nvPr/>
          </p:nvSpPr>
          <p:spPr>
            <a:xfrm>
              <a:off x="991737" y="2398129"/>
              <a:ext cx="1224000" cy="1224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9050" cap="flat" cmpd="sng" algn="ctr">
              <a:solidFill>
                <a:srgbClr val="7D7D7D">
                  <a:lumMod val="20000"/>
                  <a:lumOff val="8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 Light" panose="020B0502040204020203"/>
                <a:ea typeface="微软雅黑 Light" panose="020B0502040204020203"/>
                <a:cs typeface="+mn-cs"/>
              </a:endParaRPr>
            </a:p>
          </p:txBody>
        </p:sp>
        <p:sp>
          <p:nvSpPr>
            <p:cNvPr id="18" name="Freeform 88"/>
            <p:cNvSpPr>
              <a:spLocks noEditPoints="1"/>
            </p:cNvSpPr>
            <p:nvPr/>
          </p:nvSpPr>
          <p:spPr bwMode="auto">
            <a:xfrm>
              <a:off x="1472768" y="2848997"/>
              <a:ext cx="261938" cy="322263"/>
            </a:xfrm>
            <a:custGeom>
              <a:avLst/>
              <a:gdLst>
                <a:gd name="T0" fmla="*/ 58 w 828"/>
                <a:gd name="T1" fmla="*/ 7 h 1017"/>
                <a:gd name="T2" fmla="*/ 12 w 828"/>
                <a:gd name="T3" fmla="*/ 49 h 1017"/>
                <a:gd name="T4" fmla="*/ 0 w 828"/>
                <a:gd name="T5" fmla="*/ 921 h 1017"/>
                <a:gd name="T6" fmla="*/ 22 w 828"/>
                <a:gd name="T7" fmla="*/ 982 h 1017"/>
                <a:gd name="T8" fmla="*/ 76 w 828"/>
                <a:gd name="T9" fmla="*/ 1015 h 1017"/>
                <a:gd name="T10" fmla="*/ 760 w 828"/>
                <a:gd name="T11" fmla="*/ 1012 h 1017"/>
                <a:gd name="T12" fmla="*/ 810 w 828"/>
                <a:gd name="T13" fmla="*/ 975 h 1017"/>
                <a:gd name="T14" fmla="*/ 828 w 828"/>
                <a:gd name="T15" fmla="*/ 95 h 1017"/>
                <a:gd name="T16" fmla="*/ 810 w 828"/>
                <a:gd name="T17" fmla="*/ 41 h 1017"/>
                <a:gd name="T18" fmla="*/ 760 w 828"/>
                <a:gd name="T19" fmla="*/ 4 h 1017"/>
                <a:gd name="T20" fmla="*/ 763 w 828"/>
                <a:gd name="T21" fmla="*/ 928 h 1017"/>
                <a:gd name="T22" fmla="*/ 732 w 828"/>
                <a:gd name="T23" fmla="*/ 953 h 1017"/>
                <a:gd name="T24" fmla="*/ 69 w 828"/>
                <a:gd name="T25" fmla="*/ 939 h 1017"/>
                <a:gd name="T26" fmla="*/ 87 w 828"/>
                <a:gd name="T27" fmla="*/ 285 h 1017"/>
                <a:gd name="T28" fmla="*/ 763 w 828"/>
                <a:gd name="T29" fmla="*/ 921 h 1017"/>
                <a:gd name="T30" fmla="*/ 749 w 828"/>
                <a:gd name="T31" fmla="*/ 216 h 1017"/>
                <a:gd name="T32" fmla="*/ 83 w 828"/>
                <a:gd name="T33" fmla="*/ 220 h 1017"/>
                <a:gd name="T34" fmla="*/ 64 w 828"/>
                <a:gd name="T35" fmla="*/ 95 h 1017"/>
                <a:gd name="T36" fmla="*/ 83 w 828"/>
                <a:gd name="T37" fmla="*/ 65 h 1017"/>
                <a:gd name="T38" fmla="*/ 749 w 828"/>
                <a:gd name="T39" fmla="*/ 68 h 1017"/>
                <a:gd name="T40" fmla="*/ 191 w 828"/>
                <a:gd name="T41" fmla="*/ 508 h 1017"/>
                <a:gd name="T42" fmla="*/ 232 w 828"/>
                <a:gd name="T43" fmla="*/ 563 h 1017"/>
                <a:gd name="T44" fmla="*/ 267 w 828"/>
                <a:gd name="T45" fmla="*/ 569 h 1017"/>
                <a:gd name="T46" fmla="*/ 287 w 828"/>
                <a:gd name="T47" fmla="*/ 508 h 1017"/>
                <a:gd name="T48" fmla="*/ 345 w 828"/>
                <a:gd name="T49" fmla="*/ 494 h 1017"/>
                <a:gd name="T50" fmla="*/ 345 w 828"/>
                <a:gd name="T51" fmla="*/ 459 h 1017"/>
                <a:gd name="T52" fmla="*/ 287 w 828"/>
                <a:gd name="T53" fmla="*/ 413 h 1017"/>
                <a:gd name="T54" fmla="*/ 267 w 828"/>
                <a:gd name="T55" fmla="*/ 384 h 1017"/>
                <a:gd name="T56" fmla="*/ 232 w 828"/>
                <a:gd name="T57" fmla="*/ 390 h 1017"/>
                <a:gd name="T58" fmla="*/ 191 w 828"/>
                <a:gd name="T59" fmla="*/ 445 h 1017"/>
                <a:gd name="T60" fmla="*/ 160 w 828"/>
                <a:gd name="T61" fmla="*/ 470 h 1017"/>
                <a:gd name="T62" fmla="*/ 173 w 828"/>
                <a:gd name="T63" fmla="*/ 503 h 1017"/>
                <a:gd name="T64" fmla="*/ 509 w 828"/>
                <a:gd name="T65" fmla="*/ 445 h 1017"/>
                <a:gd name="T66" fmla="*/ 478 w 828"/>
                <a:gd name="T67" fmla="*/ 470 h 1017"/>
                <a:gd name="T68" fmla="*/ 492 w 828"/>
                <a:gd name="T69" fmla="*/ 503 h 1017"/>
                <a:gd name="T70" fmla="*/ 648 w 828"/>
                <a:gd name="T71" fmla="*/ 506 h 1017"/>
                <a:gd name="T72" fmla="*/ 668 w 828"/>
                <a:gd name="T73" fmla="*/ 476 h 1017"/>
                <a:gd name="T74" fmla="*/ 643 w 828"/>
                <a:gd name="T75" fmla="*/ 445 h 1017"/>
                <a:gd name="T76" fmla="*/ 497 w 828"/>
                <a:gd name="T77" fmla="*/ 670 h 1017"/>
                <a:gd name="T78" fmla="*/ 478 w 828"/>
                <a:gd name="T79" fmla="*/ 699 h 1017"/>
                <a:gd name="T80" fmla="*/ 502 w 828"/>
                <a:gd name="T81" fmla="*/ 730 h 1017"/>
                <a:gd name="T82" fmla="*/ 659 w 828"/>
                <a:gd name="T83" fmla="*/ 722 h 1017"/>
                <a:gd name="T84" fmla="*/ 666 w 828"/>
                <a:gd name="T85" fmla="*/ 686 h 1017"/>
                <a:gd name="T86" fmla="*/ 637 w 828"/>
                <a:gd name="T87" fmla="*/ 667 h 1017"/>
                <a:gd name="T88" fmla="*/ 486 w 828"/>
                <a:gd name="T89" fmla="*/ 803 h 1017"/>
                <a:gd name="T90" fmla="*/ 480 w 828"/>
                <a:gd name="T91" fmla="*/ 839 h 1017"/>
                <a:gd name="T92" fmla="*/ 637 w 828"/>
                <a:gd name="T93" fmla="*/ 858 h 1017"/>
                <a:gd name="T94" fmla="*/ 666 w 828"/>
                <a:gd name="T95" fmla="*/ 839 h 1017"/>
                <a:gd name="T96" fmla="*/ 659 w 828"/>
                <a:gd name="T97" fmla="*/ 803 h 1017"/>
                <a:gd name="T98" fmla="*/ 340 w 828"/>
                <a:gd name="T99" fmla="*/ 677 h 1017"/>
                <a:gd name="T100" fmla="*/ 301 w 828"/>
                <a:gd name="T101" fmla="*/ 672 h 1017"/>
                <a:gd name="T102" fmla="*/ 197 w 828"/>
                <a:gd name="T103" fmla="*/ 668 h 1017"/>
                <a:gd name="T104" fmla="*/ 164 w 828"/>
                <a:gd name="T105" fmla="*/ 682 h 1017"/>
                <a:gd name="T106" fmla="*/ 169 w 828"/>
                <a:gd name="T107" fmla="*/ 722 h 1017"/>
                <a:gd name="T108" fmla="*/ 159 w 828"/>
                <a:gd name="T109" fmla="*/ 826 h 1017"/>
                <a:gd name="T110" fmla="*/ 179 w 828"/>
                <a:gd name="T111" fmla="*/ 856 h 1017"/>
                <a:gd name="T112" fmla="*/ 214 w 828"/>
                <a:gd name="T113" fmla="*/ 848 h 1017"/>
                <a:gd name="T114" fmla="*/ 318 w 828"/>
                <a:gd name="T115" fmla="*/ 858 h 1017"/>
                <a:gd name="T116" fmla="*/ 345 w 828"/>
                <a:gd name="T117" fmla="*/ 844 h 1017"/>
                <a:gd name="T118" fmla="*/ 340 w 828"/>
                <a:gd name="T119" fmla="*/ 803 h 1017"/>
                <a:gd name="T120" fmla="*/ 350 w 828"/>
                <a:gd name="T121" fmla="*/ 699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28" h="1017">
                  <a:moveTo>
                    <a:pt x="732" y="0"/>
                  </a:moveTo>
                  <a:lnTo>
                    <a:pt x="96" y="0"/>
                  </a:lnTo>
                  <a:lnTo>
                    <a:pt x="96" y="0"/>
                  </a:lnTo>
                  <a:lnTo>
                    <a:pt x="86" y="0"/>
                  </a:lnTo>
                  <a:lnTo>
                    <a:pt x="76" y="2"/>
                  </a:lnTo>
                  <a:lnTo>
                    <a:pt x="67" y="4"/>
                  </a:lnTo>
                  <a:lnTo>
                    <a:pt x="58" y="7"/>
                  </a:lnTo>
                  <a:lnTo>
                    <a:pt x="50" y="10"/>
                  </a:lnTo>
                  <a:lnTo>
                    <a:pt x="42" y="16"/>
                  </a:lnTo>
                  <a:lnTo>
                    <a:pt x="35" y="21"/>
                  </a:lnTo>
                  <a:lnTo>
                    <a:pt x="28" y="27"/>
                  </a:lnTo>
                  <a:lnTo>
                    <a:pt x="22" y="34"/>
                  </a:lnTo>
                  <a:lnTo>
                    <a:pt x="16" y="41"/>
                  </a:lnTo>
                  <a:lnTo>
                    <a:pt x="12" y="49"/>
                  </a:lnTo>
                  <a:lnTo>
                    <a:pt x="8" y="58"/>
                  </a:lnTo>
                  <a:lnTo>
                    <a:pt x="5" y="66"/>
                  </a:lnTo>
                  <a:lnTo>
                    <a:pt x="2" y="76"/>
                  </a:lnTo>
                  <a:lnTo>
                    <a:pt x="0" y="85"/>
                  </a:lnTo>
                  <a:lnTo>
                    <a:pt x="0" y="95"/>
                  </a:lnTo>
                  <a:lnTo>
                    <a:pt x="0" y="921"/>
                  </a:lnTo>
                  <a:lnTo>
                    <a:pt x="0" y="921"/>
                  </a:lnTo>
                  <a:lnTo>
                    <a:pt x="0" y="931"/>
                  </a:lnTo>
                  <a:lnTo>
                    <a:pt x="2" y="941"/>
                  </a:lnTo>
                  <a:lnTo>
                    <a:pt x="5" y="950"/>
                  </a:lnTo>
                  <a:lnTo>
                    <a:pt x="8" y="959"/>
                  </a:lnTo>
                  <a:lnTo>
                    <a:pt x="12" y="967"/>
                  </a:lnTo>
                  <a:lnTo>
                    <a:pt x="16" y="975"/>
                  </a:lnTo>
                  <a:lnTo>
                    <a:pt x="22" y="982"/>
                  </a:lnTo>
                  <a:lnTo>
                    <a:pt x="28" y="989"/>
                  </a:lnTo>
                  <a:lnTo>
                    <a:pt x="35" y="995"/>
                  </a:lnTo>
                  <a:lnTo>
                    <a:pt x="42" y="1001"/>
                  </a:lnTo>
                  <a:lnTo>
                    <a:pt x="50" y="1006"/>
                  </a:lnTo>
                  <a:lnTo>
                    <a:pt x="58" y="1009"/>
                  </a:lnTo>
                  <a:lnTo>
                    <a:pt x="67" y="1012"/>
                  </a:lnTo>
                  <a:lnTo>
                    <a:pt x="76" y="1015"/>
                  </a:lnTo>
                  <a:lnTo>
                    <a:pt x="86" y="1017"/>
                  </a:lnTo>
                  <a:lnTo>
                    <a:pt x="96" y="1017"/>
                  </a:lnTo>
                  <a:lnTo>
                    <a:pt x="732" y="1017"/>
                  </a:lnTo>
                  <a:lnTo>
                    <a:pt x="732" y="1017"/>
                  </a:lnTo>
                  <a:lnTo>
                    <a:pt x="742" y="1017"/>
                  </a:lnTo>
                  <a:lnTo>
                    <a:pt x="751" y="1015"/>
                  </a:lnTo>
                  <a:lnTo>
                    <a:pt x="760" y="1012"/>
                  </a:lnTo>
                  <a:lnTo>
                    <a:pt x="769" y="1009"/>
                  </a:lnTo>
                  <a:lnTo>
                    <a:pt x="777" y="1006"/>
                  </a:lnTo>
                  <a:lnTo>
                    <a:pt x="785" y="1001"/>
                  </a:lnTo>
                  <a:lnTo>
                    <a:pt x="792" y="995"/>
                  </a:lnTo>
                  <a:lnTo>
                    <a:pt x="800" y="989"/>
                  </a:lnTo>
                  <a:lnTo>
                    <a:pt x="805" y="982"/>
                  </a:lnTo>
                  <a:lnTo>
                    <a:pt x="810" y="975"/>
                  </a:lnTo>
                  <a:lnTo>
                    <a:pt x="816" y="967"/>
                  </a:lnTo>
                  <a:lnTo>
                    <a:pt x="820" y="959"/>
                  </a:lnTo>
                  <a:lnTo>
                    <a:pt x="823" y="950"/>
                  </a:lnTo>
                  <a:lnTo>
                    <a:pt x="825" y="941"/>
                  </a:lnTo>
                  <a:lnTo>
                    <a:pt x="826" y="931"/>
                  </a:lnTo>
                  <a:lnTo>
                    <a:pt x="828" y="921"/>
                  </a:lnTo>
                  <a:lnTo>
                    <a:pt x="828" y="95"/>
                  </a:lnTo>
                  <a:lnTo>
                    <a:pt x="828" y="95"/>
                  </a:lnTo>
                  <a:lnTo>
                    <a:pt x="826" y="85"/>
                  </a:lnTo>
                  <a:lnTo>
                    <a:pt x="825" y="76"/>
                  </a:lnTo>
                  <a:lnTo>
                    <a:pt x="823" y="66"/>
                  </a:lnTo>
                  <a:lnTo>
                    <a:pt x="820" y="58"/>
                  </a:lnTo>
                  <a:lnTo>
                    <a:pt x="816" y="49"/>
                  </a:lnTo>
                  <a:lnTo>
                    <a:pt x="810" y="41"/>
                  </a:lnTo>
                  <a:lnTo>
                    <a:pt x="805" y="34"/>
                  </a:lnTo>
                  <a:lnTo>
                    <a:pt x="800" y="27"/>
                  </a:lnTo>
                  <a:lnTo>
                    <a:pt x="792" y="21"/>
                  </a:lnTo>
                  <a:lnTo>
                    <a:pt x="785" y="16"/>
                  </a:lnTo>
                  <a:lnTo>
                    <a:pt x="777" y="10"/>
                  </a:lnTo>
                  <a:lnTo>
                    <a:pt x="769" y="7"/>
                  </a:lnTo>
                  <a:lnTo>
                    <a:pt x="760" y="4"/>
                  </a:lnTo>
                  <a:lnTo>
                    <a:pt x="751" y="2"/>
                  </a:lnTo>
                  <a:lnTo>
                    <a:pt x="742" y="0"/>
                  </a:lnTo>
                  <a:lnTo>
                    <a:pt x="732" y="0"/>
                  </a:lnTo>
                  <a:lnTo>
                    <a:pt x="732" y="0"/>
                  </a:lnTo>
                  <a:close/>
                  <a:moveTo>
                    <a:pt x="763" y="921"/>
                  </a:moveTo>
                  <a:lnTo>
                    <a:pt x="763" y="921"/>
                  </a:lnTo>
                  <a:lnTo>
                    <a:pt x="763" y="928"/>
                  </a:lnTo>
                  <a:lnTo>
                    <a:pt x="761" y="934"/>
                  </a:lnTo>
                  <a:lnTo>
                    <a:pt x="758" y="939"/>
                  </a:lnTo>
                  <a:lnTo>
                    <a:pt x="755" y="944"/>
                  </a:lnTo>
                  <a:lnTo>
                    <a:pt x="749" y="948"/>
                  </a:lnTo>
                  <a:lnTo>
                    <a:pt x="744" y="951"/>
                  </a:lnTo>
                  <a:lnTo>
                    <a:pt x="738" y="952"/>
                  </a:lnTo>
                  <a:lnTo>
                    <a:pt x="732" y="953"/>
                  </a:lnTo>
                  <a:lnTo>
                    <a:pt x="96" y="953"/>
                  </a:lnTo>
                  <a:lnTo>
                    <a:pt x="96" y="953"/>
                  </a:lnTo>
                  <a:lnTo>
                    <a:pt x="89" y="952"/>
                  </a:lnTo>
                  <a:lnTo>
                    <a:pt x="83" y="951"/>
                  </a:lnTo>
                  <a:lnTo>
                    <a:pt x="78" y="948"/>
                  </a:lnTo>
                  <a:lnTo>
                    <a:pt x="73" y="944"/>
                  </a:lnTo>
                  <a:lnTo>
                    <a:pt x="69" y="939"/>
                  </a:lnTo>
                  <a:lnTo>
                    <a:pt x="66" y="934"/>
                  </a:lnTo>
                  <a:lnTo>
                    <a:pt x="65" y="928"/>
                  </a:lnTo>
                  <a:lnTo>
                    <a:pt x="64" y="921"/>
                  </a:lnTo>
                  <a:lnTo>
                    <a:pt x="64" y="280"/>
                  </a:lnTo>
                  <a:lnTo>
                    <a:pt x="64" y="280"/>
                  </a:lnTo>
                  <a:lnTo>
                    <a:pt x="80" y="284"/>
                  </a:lnTo>
                  <a:lnTo>
                    <a:pt x="87" y="285"/>
                  </a:lnTo>
                  <a:lnTo>
                    <a:pt x="96" y="286"/>
                  </a:lnTo>
                  <a:lnTo>
                    <a:pt x="732" y="286"/>
                  </a:lnTo>
                  <a:lnTo>
                    <a:pt x="732" y="286"/>
                  </a:lnTo>
                  <a:lnTo>
                    <a:pt x="740" y="285"/>
                  </a:lnTo>
                  <a:lnTo>
                    <a:pt x="748" y="284"/>
                  </a:lnTo>
                  <a:lnTo>
                    <a:pt x="763" y="280"/>
                  </a:lnTo>
                  <a:lnTo>
                    <a:pt x="763" y="921"/>
                  </a:lnTo>
                  <a:close/>
                  <a:moveTo>
                    <a:pt x="763" y="191"/>
                  </a:moveTo>
                  <a:lnTo>
                    <a:pt x="763" y="191"/>
                  </a:lnTo>
                  <a:lnTo>
                    <a:pt x="763" y="197"/>
                  </a:lnTo>
                  <a:lnTo>
                    <a:pt x="761" y="202"/>
                  </a:lnTo>
                  <a:lnTo>
                    <a:pt x="758" y="208"/>
                  </a:lnTo>
                  <a:lnTo>
                    <a:pt x="755" y="213"/>
                  </a:lnTo>
                  <a:lnTo>
                    <a:pt x="749" y="216"/>
                  </a:lnTo>
                  <a:lnTo>
                    <a:pt x="744" y="220"/>
                  </a:lnTo>
                  <a:lnTo>
                    <a:pt x="738" y="222"/>
                  </a:lnTo>
                  <a:lnTo>
                    <a:pt x="732" y="222"/>
                  </a:lnTo>
                  <a:lnTo>
                    <a:pt x="96" y="222"/>
                  </a:lnTo>
                  <a:lnTo>
                    <a:pt x="96" y="222"/>
                  </a:lnTo>
                  <a:lnTo>
                    <a:pt x="89" y="222"/>
                  </a:lnTo>
                  <a:lnTo>
                    <a:pt x="83" y="220"/>
                  </a:lnTo>
                  <a:lnTo>
                    <a:pt x="78" y="216"/>
                  </a:lnTo>
                  <a:lnTo>
                    <a:pt x="73" y="213"/>
                  </a:lnTo>
                  <a:lnTo>
                    <a:pt x="69" y="208"/>
                  </a:lnTo>
                  <a:lnTo>
                    <a:pt x="66" y="202"/>
                  </a:lnTo>
                  <a:lnTo>
                    <a:pt x="65" y="197"/>
                  </a:lnTo>
                  <a:lnTo>
                    <a:pt x="64" y="191"/>
                  </a:lnTo>
                  <a:lnTo>
                    <a:pt x="64" y="95"/>
                  </a:lnTo>
                  <a:lnTo>
                    <a:pt x="64" y="95"/>
                  </a:lnTo>
                  <a:lnTo>
                    <a:pt x="65" y="89"/>
                  </a:lnTo>
                  <a:lnTo>
                    <a:pt x="66" y="82"/>
                  </a:lnTo>
                  <a:lnTo>
                    <a:pt x="69" y="77"/>
                  </a:lnTo>
                  <a:lnTo>
                    <a:pt x="73" y="73"/>
                  </a:lnTo>
                  <a:lnTo>
                    <a:pt x="78" y="68"/>
                  </a:lnTo>
                  <a:lnTo>
                    <a:pt x="83" y="65"/>
                  </a:lnTo>
                  <a:lnTo>
                    <a:pt x="89" y="64"/>
                  </a:lnTo>
                  <a:lnTo>
                    <a:pt x="96" y="63"/>
                  </a:lnTo>
                  <a:lnTo>
                    <a:pt x="732" y="63"/>
                  </a:lnTo>
                  <a:lnTo>
                    <a:pt x="732" y="63"/>
                  </a:lnTo>
                  <a:lnTo>
                    <a:pt x="738" y="64"/>
                  </a:lnTo>
                  <a:lnTo>
                    <a:pt x="744" y="65"/>
                  </a:lnTo>
                  <a:lnTo>
                    <a:pt x="749" y="68"/>
                  </a:lnTo>
                  <a:lnTo>
                    <a:pt x="755" y="73"/>
                  </a:lnTo>
                  <a:lnTo>
                    <a:pt x="758" y="77"/>
                  </a:lnTo>
                  <a:lnTo>
                    <a:pt x="761" y="82"/>
                  </a:lnTo>
                  <a:lnTo>
                    <a:pt x="763" y="89"/>
                  </a:lnTo>
                  <a:lnTo>
                    <a:pt x="763" y="95"/>
                  </a:lnTo>
                  <a:lnTo>
                    <a:pt x="763" y="191"/>
                  </a:lnTo>
                  <a:close/>
                  <a:moveTo>
                    <a:pt x="191" y="508"/>
                  </a:moveTo>
                  <a:lnTo>
                    <a:pt x="222" y="508"/>
                  </a:lnTo>
                  <a:lnTo>
                    <a:pt x="222" y="540"/>
                  </a:lnTo>
                  <a:lnTo>
                    <a:pt x="222" y="540"/>
                  </a:lnTo>
                  <a:lnTo>
                    <a:pt x="223" y="547"/>
                  </a:lnTo>
                  <a:lnTo>
                    <a:pt x="226" y="552"/>
                  </a:lnTo>
                  <a:lnTo>
                    <a:pt x="228" y="557"/>
                  </a:lnTo>
                  <a:lnTo>
                    <a:pt x="232" y="563"/>
                  </a:lnTo>
                  <a:lnTo>
                    <a:pt x="236" y="566"/>
                  </a:lnTo>
                  <a:lnTo>
                    <a:pt x="242" y="569"/>
                  </a:lnTo>
                  <a:lnTo>
                    <a:pt x="248" y="571"/>
                  </a:lnTo>
                  <a:lnTo>
                    <a:pt x="255" y="571"/>
                  </a:lnTo>
                  <a:lnTo>
                    <a:pt x="255" y="571"/>
                  </a:lnTo>
                  <a:lnTo>
                    <a:pt x="261" y="571"/>
                  </a:lnTo>
                  <a:lnTo>
                    <a:pt x="267" y="569"/>
                  </a:lnTo>
                  <a:lnTo>
                    <a:pt x="273" y="566"/>
                  </a:lnTo>
                  <a:lnTo>
                    <a:pt x="277" y="563"/>
                  </a:lnTo>
                  <a:lnTo>
                    <a:pt x="281" y="557"/>
                  </a:lnTo>
                  <a:lnTo>
                    <a:pt x="284" y="552"/>
                  </a:lnTo>
                  <a:lnTo>
                    <a:pt x="286" y="547"/>
                  </a:lnTo>
                  <a:lnTo>
                    <a:pt x="287" y="540"/>
                  </a:lnTo>
                  <a:lnTo>
                    <a:pt x="287" y="508"/>
                  </a:lnTo>
                  <a:lnTo>
                    <a:pt x="318" y="508"/>
                  </a:lnTo>
                  <a:lnTo>
                    <a:pt x="318" y="508"/>
                  </a:lnTo>
                  <a:lnTo>
                    <a:pt x="324" y="507"/>
                  </a:lnTo>
                  <a:lnTo>
                    <a:pt x="331" y="506"/>
                  </a:lnTo>
                  <a:lnTo>
                    <a:pt x="336" y="503"/>
                  </a:lnTo>
                  <a:lnTo>
                    <a:pt x="340" y="498"/>
                  </a:lnTo>
                  <a:lnTo>
                    <a:pt x="345" y="494"/>
                  </a:lnTo>
                  <a:lnTo>
                    <a:pt x="348" y="489"/>
                  </a:lnTo>
                  <a:lnTo>
                    <a:pt x="349" y="482"/>
                  </a:lnTo>
                  <a:lnTo>
                    <a:pt x="350" y="476"/>
                  </a:lnTo>
                  <a:lnTo>
                    <a:pt x="350" y="476"/>
                  </a:lnTo>
                  <a:lnTo>
                    <a:pt x="349" y="470"/>
                  </a:lnTo>
                  <a:lnTo>
                    <a:pt x="348" y="464"/>
                  </a:lnTo>
                  <a:lnTo>
                    <a:pt x="345" y="459"/>
                  </a:lnTo>
                  <a:lnTo>
                    <a:pt x="340" y="453"/>
                  </a:lnTo>
                  <a:lnTo>
                    <a:pt x="336" y="450"/>
                  </a:lnTo>
                  <a:lnTo>
                    <a:pt x="331" y="447"/>
                  </a:lnTo>
                  <a:lnTo>
                    <a:pt x="324" y="445"/>
                  </a:lnTo>
                  <a:lnTo>
                    <a:pt x="318" y="445"/>
                  </a:lnTo>
                  <a:lnTo>
                    <a:pt x="287" y="445"/>
                  </a:lnTo>
                  <a:lnTo>
                    <a:pt x="287" y="413"/>
                  </a:lnTo>
                  <a:lnTo>
                    <a:pt x="287" y="413"/>
                  </a:lnTo>
                  <a:lnTo>
                    <a:pt x="286" y="406"/>
                  </a:lnTo>
                  <a:lnTo>
                    <a:pt x="284" y="401"/>
                  </a:lnTo>
                  <a:lnTo>
                    <a:pt x="281" y="395"/>
                  </a:lnTo>
                  <a:lnTo>
                    <a:pt x="277" y="390"/>
                  </a:lnTo>
                  <a:lnTo>
                    <a:pt x="273" y="387"/>
                  </a:lnTo>
                  <a:lnTo>
                    <a:pt x="267" y="384"/>
                  </a:lnTo>
                  <a:lnTo>
                    <a:pt x="261" y="382"/>
                  </a:lnTo>
                  <a:lnTo>
                    <a:pt x="255" y="380"/>
                  </a:lnTo>
                  <a:lnTo>
                    <a:pt x="255" y="380"/>
                  </a:lnTo>
                  <a:lnTo>
                    <a:pt x="248" y="382"/>
                  </a:lnTo>
                  <a:lnTo>
                    <a:pt x="242" y="384"/>
                  </a:lnTo>
                  <a:lnTo>
                    <a:pt x="236" y="387"/>
                  </a:lnTo>
                  <a:lnTo>
                    <a:pt x="232" y="390"/>
                  </a:lnTo>
                  <a:lnTo>
                    <a:pt x="228" y="395"/>
                  </a:lnTo>
                  <a:lnTo>
                    <a:pt x="226" y="401"/>
                  </a:lnTo>
                  <a:lnTo>
                    <a:pt x="223" y="406"/>
                  </a:lnTo>
                  <a:lnTo>
                    <a:pt x="222" y="413"/>
                  </a:lnTo>
                  <a:lnTo>
                    <a:pt x="222" y="445"/>
                  </a:lnTo>
                  <a:lnTo>
                    <a:pt x="191" y="445"/>
                  </a:lnTo>
                  <a:lnTo>
                    <a:pt x="191" y="445"/>
                  </a:lnTo>
                  <a:lnTo>
                    <a:pt x="185" y="445"/>
                  </a:lnTo>
                  <a:lnTo>
                    <a:pt x="178" y="447"/>
                  </a:lnTo>
                  <a:lnTo>
                    <a:pt x="173" y="450"/>
                  </a:lnTo>
                  <a:lnTo>
                    <a:pt x="169" y="453"/>
                  </a:lnTo>
                  <a:lnTo>
                    <a:pt x="164" y="459"/>
                  </a:lnTo>
                  <a:lnTo>
                    <a:pt x="161" y="464"/>
                  </a:lnTo>
                  <a:lnTo>
                    <a:pt x="160" y="470"/>
                  </a:lnTo>
                  <a:lnTo>
                    <a:pt x="159" y="476"/>
                  </a:lnTo>
                  <a:lnTo>
                    <a:pt x="159" y="476"/>
                  </a:lnTo>
                  <a:lnTo>
                    <a:pt x="160" y="482"/>
                  </a:lnTo>
                  <a:lnTo>
                    <a:pt x="161" y="489"/>
                  </a:lnTo>
                  <a:lnTo>
                    <a:pt x="164" y="494"/>
                  </a:lnTo>
                  <a:lnTo>
                    <a:pt x="169" y="498"/>
                  </a:lnTo>
                  <a:lnTo>
                    <a:pt x="173" y="503"/>
                  </a:lnTo>
                  <a:lnTo>
                    <a:pt x="178" y="506"/>
                  </a:lnTo>
                  <a:lnTo>
                    <a:pt x="185" y="507"/>
                  </a:lnTo>
                  <a:lnTo>
                    <a:pt x="191" y="508"/>
                  </a:lnTo>
                  <a:lnTo>
                    <a:pt x="191" y="508"/>
                  </a:lnTo>
                  <a:close/>
                  <a:moveTo>
                    <a:pt x="637" y="445"/>
                  </a:moveTo>
                  <a:lnTo>
                    <a:pt x="509" y="445"/>
                  </a:lnTo>
                  <a:lnTo>
                    <a:pt x="509" y="445"/>
                  </a:lnTo>
                  <a:lnTo>
                    <a:pt x="502" y="445"/>
                  </a:lnTo>
                  <a:lnTo>
                    <a:pt x="497" y="447"/>
                  </a:lnTo>
                  <a:lnTo>
                    <a:pt x="492" y="450"/>
                  </a:lnTo>
                  <a:lnTo>
                    <a:pt x="486" y="453"/>
                  </a:lnTo>
                  <a:lnTo>
                    <a:pt x="483" y="459"/>
                  </a:lnTo>
                  <a:lnTo>
                    <a:pt x="480" y="464"/>
                  </a:lnTo>
                  <a:lnTo>
                    <a:pt x="478" y="470"/>
                  </a:lnTo>
                  <a:lnTo>
                    <a:pt x="478" y="476"/>
                  </a:lnTo>
                  <a:lnTo>
                    <a:pt x="478" y="476"/>
                  </a:lnTo>
                  <a:lnTo>
                    <a:pt x="478" y="482"/>
                  </a:lnTo>
                  <a:lnTo>
                    <a:pt x="480" y="489"/>
                  </a:lnTo>
                  <a:lnTo>
                    <a:pt x="483" y="494"/>
                  </a:lnTo>
                  <a:lnTo>
                    <a:pt x="486" y="498"/>
                  </a:lnTo>
                  <a:lnTo>
                    <a:pt x="492" y="503"/>
                  </a:lnTo>
                  <a:lnTo>
                    <a:pt x="497" y="506"/>
                  </a:lnTo>
                  <a:lnTo>
                    <a:pt x="502" y="507"/>
                  </a:lnTo>
                  <a:lnTo>
                    <a:pt x="509" y="508"/>
                  </a:lnTo>
                  <a:lnTo>
                    <a:pt x="637" y="508"/>
                  </a:lnTo>
                  <a:lnTo>
                    <a:pt x="637" y="508"/>
                  </a:lnTo>
                  <a:lnTo>
                    <a:pt x="643" y="507"/>
                  </a:lnTo>
                  <a:lnTo>
                    <a:pt x="648" y="506"/>
                  </a:lnTo>
                  <a:lnTo>
                    <a:pt x="654" y="503"/>
                  </a:lnTo>
                  <a:lnTo>
                    <a:pt x="659" y="498"/>
                  </a:lnTo>
                  <a:lnTo>
                    <a:pt x="662" y="494"/>
                  </a:lnTo>
                  <a:lnTo>
                    <a:pt x="666" y="489"/>
                  </a:lnTo>
                  <a:lnTo>
                    <a:pt x="668" y="482"/>
                  </a:lnTo>
                  <a:lnTo>
                    <a:pt x="668" y="476"/>
                  </a:lnTo>
                  <a:lnTo>
                    <a:pt x="668" y="476"/>
                  </a:lnTo>
                  <a:lnTo>
                    <a:pt x="668" y="470"/>
                  </a:lnTo>
                  <a:lnTo>
                    <a:pt x="666" y="464"/>
                  </a:lnTo>
                  <a:lnTo>
                    <a:pt x="662" y="459"/>
                  </a:lnTo>
                  <a:lnTo>
                    <a:pt x="659" y="453"/>
                  </a:lnTo>
                  <a:lnTo>
                    <a:pt x="654" y="450"/>
                  </a:lnTo>
                  <a:lnTo>
                    <a:pt x="648" y="447"/>
                  </a:lnTo>
                  <a:lnTo>
                    <a:pt x="643" y="445"/>
                  </a:lnTo>
                  <a:lnTo>
                    <a:pt x="637" y="445"/>
                  </a:lnTo>
                  <a:lnTo>
                    <a:pt x="637" y="445"/>
                  </a:lnTo>
                  <a:close/>
                  <a:moveTo>
                    <a:pt x="637" y="667"/>
                  </a:moveTo>
                  <a:lnTo>
                    <a:pt x="509" y="667"/>
                  </a:lnTo>
                  <a:lnTo>
                    <a:pt x="509" y="667"/>
                  </a:lnTo>
                  <a:lnTo>
                    <a:pt x="502" y="668"/>
                  </a:lnTo>
                  <a:lnTo>
                    <a:pt x="497" y="670"/>
                  </a:lnTo>
                  <a:lnTo>
                    <a:pt x="492" y="672"/>
                  </a:lnTo>
                  <a:lnTo>
                    <a:pt x="486" y="677"/>
                  </a:lnTo>
                  <a:lnTo>
                    <a:pt x="483" y="681"/>
                  </a:lnTo>
                  <a:lnTo>
                    <a:pt x="480" y="686"/>
                  </a:lnTo>
                  <a:lnTo>
                    <a:pt x="478" y="693"/>
                  </a:lnTo>
                  <a:lnTo>
                    <a:pt x="478" y="699"/>
                  </a:lnTo>
                  <a:lnTo>
                    <a:pt x="478" y="699"/>
                  </a:lnTo>
                  <a:lnTo>
                    <a:pt x="478" y="706"/>
                  </a:lnTo>
                  <a:lnTo>
                    <a:pt x="480" y="711"/>
                  </a:lnTo>
                  <a:lnTo>
                    <a:pt x="483" y="716"/>
                  </a:lnTo>
                  <a:lnTo>
                    <a:pt x="486" y="722"/>
                  </a:lnTo>
                  <a:lnTo>
                    <a:pt x="492" y="725"/>
                  </a:lnTo>
                  <a:lnTo>
                    <a:pt x="497" y="728"/>
                  </a:lnTo>
                  <a:lnTo>
                    <a:pt x="502" y="730"/>
                  </a:lnTo>
                  <a:lnTo>
                    <a:pt x="509" y="731"/>
                  </a:lnTo>
                  <a:lnTo>
                    <a:pt x="637" y="731"/>
                  </a:lnTo>
                  <a:lnTo>
                    <a:pt x="637" y="731"/>
                  </a:lnTo>
                  <a:lnTo>
                    <a:pt x="643" y="730"/>
                  </a:lnTo>
                  <a:lnTo>
                    <a:pt x="648" y="728"/>
                  </a:lnTo>
                  <a:lnTo>
                    <a:pt x="654" y="725"/>
                  </a:lnTo>
                  <a:lnTo>
                    <a:pt x="659" y="722"/>
                  </a:lnTo>
                  <a:lnTo>
                    <a:pt x="662" y="716"/>
                  </a:lnTo>
                  <a:lnTo>
                    <a:pt x="666" y="711"/>
                  </a:lnTo>
                  <a:lnTo>
                    <a:pt x="668" y="706"/>
                  </a:lnTo>
                  <a:lnTo>
                    <a:pt x="668" y="699"/>
                  </a:lnTo>
                  <a:lnTo>
                    <a:pt x="668" y="699"/>
                  </a:lnTo>
                  <a:lnTo>
                    <a:pt x="668" y="693"/>
                  </a:lnTo>
                  <a:lnTo>
                    <a:pt x="666" y="686"/>
                  </a:lnTo>
                  <a:lnTo>
                    <a:pt x="662" y="681"/>
                  </a:lnTo>
                  <a:lnTo>
                    <a:pt x="659" y="677"/>
                  </a:lnTo>
                  <a:lnTo>
                    <a:pt x="654" y="672"/>
                  </a:lnTo>
                  <a:lnTo>
                    <a:pt x="648" y="670"/>
                  </a:lnTo>
                  <a:lnTo>
                    <a:pt x="643" y="668"/>
                  </a:lnTo>
                  <a:lnTo>
                    <a:pt x="637" y="667"/>
                  </a:lnTo>
                  <a:lnTo>
                    <a:pt x="637" y="667"/>
                  </a:lnTo>
                  <a:close/>
                  <a:moveTo>
                    <a:pt x="637" y="795"/>
                  </a:moveTo>
                  <a:lnTo>
                    <a:pt x="509" y="795"/>
                  </a:lnTo>
                  <a:lnTo>
                    <a:pt x="509" y="795"/>
                  </a:lnTo>
                  <a:lnTo>
                    <a:pt x="502" y="795"/>
                  </a:lnTo>
                  <a:lnTo>
                    <a:pt x="497" y="797"/>
                  </a:lnTo>
                  <a:lnTo>
                    <a:pt x="492" y="800"/>
                  </a:lnTo>
                  <a:lnTo>
                    <a:pt x="486" y="803"/>
                  </a:lnTo>
                  <a:lnTo>
                    <a:pt x="483" y="809"/>
                  </a:lnTo>
                  <a:lnTo>
                    <a:pt x="480" y="814"/>
                  </a:lnTo>
                  <a:lnTo>
                    <a:pt x="478" y="819"/>
                  </a:lnTo>
                  <a:lnTo>
                    <a:pt x="478" y="826"/>
                  </a:lnTo>
                  <a:lnTo>
                    <a:pt x="478" y="826"/>
                  </a:lnTo>
                  <a:lnTo>
                    <a:pt x="478" y="832"/>
                  </a:lnTo>
                  <a:lnTo>
                    <a:pt x="480" y="839"/>
                  </a:lnTo>
                  <a:lnTo>
                    <a:pt x="483" y="844"/>
                  </a:lnTo>
                  <a:lnTo>
                    <a:pt x="486" y="848"/>
                  </a:lnTo>
                  <a:lnTo>
                    <a:pt x="492" y="853"/>
                  </a:lnTo>
                  <a:lnTo>
                    <a:pt x="497" y="856"/>
                  </a:lnTo>
                  <a:lnTo>
                    <a:pt x="502" y="857"/>
                  </a:lnTo>
                  <a:lnTo>
                    <a:pt x="509" y="858"/>
                  </a:lnTo>
                  <a:lnTo>
                    <a:pt x="637" y="858"/>
                  </a:lnTo>
                  <a:lnTo>
                    <a:pt x="637" y="858"/>
                  </a:lnTo>
                  <a:lnTo>
                    <a:pt x="643" y="857"/>
                  </a:lnTo>
                  <a:lnTo>
                    <a:pt x="648" y="856"/>
                  </a:lnTo>
                  <a:lnTo>
                    <a:pt x="654" y="853"/>
                  </a:lnTo>
                  <a:lnTo>
                    <a:pt x="659" y="848"/>
                  </a:lnTo>
                  <a:lnTo>
                    <a:pt x="662" y="844"/>
                  </a:lnTo>
                  <a:lnTo>
                    <a:pt x="666" y="839"/>
                  </a:lnTo>
                  <a:lnTo>
                    <a:pt x="668" y="832"/>
                  </a:lnTo>
                  <a:lnTo>
                    <a:pt x="668" y="826"/>
                  </a:lnTo>
                  <a:lnTo>
                    <a:pt x="668" y="826"/>
                  </a:lnTo>
                  <a:lnTo>
                    <a:pt x="668" y="819"/>
                  </a:lnTo>
                  <a:lnTo>
                    <a:pt x="666" y="814"/>
                  </a:lnTo>
                  <a:lnTo>
                    <a:pt x="662" y="809"/>
                  </a:lnTo>
                  <a:lnTo>
                    <a:pt x="659" y="803"/>
                  </a:lnTo>
                  <a:lnTo>
                    <a:pt x="654" y="800"/>
                  </a:lnTo>
                  <a:lnTo>
                    <a:pt x="648" y="797"/>
                  </a:lnTo>
                  <a:lnTo>
                    <a:pt x="643" y="795"/>
                  </a:lnTo>
                  <a:lnTo>
                    <a:pt x="637" y="795"/>
                  </a:lnTo>
                  <a:lnTo>
                    <a:pt x="637" y="795"/>
                  </a:lnTo>
                  <a:close/>
                  <a:moveTo>
                    <a:pt x="340" y="677"/>
                  </a:moveTo>
                  <a:lnTo>
                    <a:pt x="340" y="677"/>
                  </a:lnTo>
                  <a:lnTo>
                    <a:pt x="336" y="672"/>
                  </a:lnTo>
                  <a:lnTo>
                    <a:pt x="330" y="669"/>
                  </a:lnTo>
                  <a:lnTo>
                    <a:pt x="324" y="668"/>
                  </a:lnTo>
                  <a:lnTo>
                    <a:pt x="318" y="667"/>
                  </a:lnTo>
                  <a:lnTo>
                    <a:pt x="313" y="668"/>
                  </a:lnTo>
                  <a:lnTo>
                    <a:pt x="306" y="669"/>
                  </a:lnTo>
                  <a:lnTo>
                    <a:pt x="301" y="672"/>
                  </a:lnTo>
                  <a:lnTo>
                    <a:pt x="295" y="677"/>
                  </a:lnTo>
                  <a:lnTo>
                    <a:pt x="255" y="717"/>
                  </a:lnTo>
                  <a:lnTo>
                    <a:pt x="214" y="677"/>
                  </a:lnTo>
                  <a:lnTo>
                    <a:pt x="214" y="677"/>
                  </a:lnTo>
                  <a:lnTo>
                    <a:pt x="208" y="672"/>
                  </a:lnTo>
                  <a:lnTo>
                    <a:pt x="203" y="669"/>
                  </a:lnTo>
                  <a:lnTo>
                    <a:pt x="197" y="668"/>
                  </a:lnTo>
                  <a:lnTo>
                    <a:pt x="191" y="667"/>
                  </a:lnTo>
                  <a:lnTo>
                    <a:pt x="185" y="668"/>
                  </a:lnTo>
                  <a:lnTo>
                    <a:pt x="179" y="669"/>
                  </a:lnTo>
                  <a:lnTo>
                    <a:pt x="173" y="672"/>
                  </a:lnTo>
                  <a:lnTo>
                    <a:pt x="169" y="677"/>
                  </a:lnTo>
                  <a:lnTo>
                    <a:pt x="169" y="677"/>
                  </a:lnTo>
                  <a:lnTo>
                    <a:pt x="164" y="682"/>
                  </a:lnTo>
                  <a:lnTo>
                    <a:pt x="161" y="687"/>
                  </a:lnTo>
                  <a:lnTo>
                    <a:pt x="160" y="693"/>
                  </a:lnTo>
                  <a:lnTo>
                    <a:pt x="159" y="699"/>
                  </a:lnTo>
                  <a:lnTo>
                    <a:pt x="160" y="706"/>
                  </a:lnTo>
                  <a:lnTo>
                    <a:pt x="161" y="711"/>
                  </a:lnTo>
                  <a:lnTo>
                    <a:pt x="164" y="716"/>
                  </a:lnTo>
                  <a:lnTo>
                    <a:pt x="169" y="722"/>
                  </a:lnTo>
                  <a:lnTo>
                    <a:pt x="210" y="762"/>
                  </a:lnTo>
                  <a:lnTo>
                    <a:pt x="169" y="803"/>
                  </a:lnTo>
                  <a:lnTo>
                    <a:pt x="169" y="803"/>
                  </a:lnTo>
                  <a:lnTo>
                    <a:pt x="164" y="809"/>
                  </a:lnTo>
                  <a:lnTo>
                    <a:pt x="161" y="814"/>
                  </a:lnTo>
                  <a:lnTo>
                    <a:pt x="160" y="820"/>
                  </a:lnTo>
                  <a:lnTo>
                    <a:pt x="159" y="826"/>
                  </a:lnTo>
                  <a:lnTo>
                    <a:pt x="160" y="832"/>
                  </a:lnTo>
                  <a:lnTo>
                    <a:pt x="161" y="839"/>
                  </a:lnTo>
                  <a:lnTo>
                    <a:pt x="164" y="844"/>
                  </a:lnTo>
                  <a:lnTo>
                    <a:pt x="169" y="848"/>
                  </a:lnTo>
                  <a:lnTo>
                    <a:pt x="169" y="848"/>
                  </a:lnTo>
                  <a:lnTo>
                    <a:pt x="173" y="853"/>
                  </a:lnTo>
                  <a:lnTo>
                    <a:pt x="179" y="856"/>
                  </a:lnTo>
                  <a:lnTo>
                    <a:pt x="185" y="858"/>
                  </a:lnTo>
                  <a:lnTo>
                    <a:pt x="191" y="858"/>
                  </a:lnTo>
                  <a:lnTo>
                    <a:pt x="191" y="858"/>
                  </a:lnTo>
                  <a:lnTo>
                    <a:pt x="197" y="858"/>
                  </a:lnTo>
                  <a:lnTo>
                    <a:pt x="203" y="856"/>
                  </a:lnTo>
                  <a:lnTo>
                    <a:pt x="208" y="853"/>
                  </a:lnTo>
                  <a:lnTo>
                    <a:pt x="214" y="848"/>
                  </a:lnTo>
                  <a:lnTo>
                    <a:pt x="255" y="807"/>
                  </a:lnTo>
                  <a:lnTo>
                    <a:pt x="295" y="848"/>
                  </a:lnTo>
                  <a:lnTo>
                    <a:pt x="295" y="848"/>
                  </a:lnTo>
                  <a:lnTo>
                    <a:pt x="301" y="853"/>
                  </a:lnTo>
                  <a:lnTo>
                    <a:pt x="306" y="856"/>
                  </a:lnTo>
                  <a:lnTo>
                    <a:pt x="313" y="858"/>
                  </a:lnTo>
                  <a:lnTo>
                    <a:pt x="318" y="858"/>
                  </a:lnTo>
                  <a:lnTo>
                    <a:pt x="318" y="858"/>
                  </a:lnTo>
                  <a:lnTo>
                    <a:pt x="324" y="858"/>
                  </a:lnTo>
                  <a:lnTo>
                    <a:pt x="330" y="856"/>
                  </a:lnTo>
                  <a:lnTo>
                    <a:pt x="336" y="853"/>
                  </a:lnTo>
                  <a:lnTo>
                    <a:pt x="340" y="848"/>
                  </a:lnTo>
                  <a:lnTo>
                    <a:pt x="340" y="848"/>
                  </a:lnTo>
                  <a:lnTo>
                    <a:pt x="345" y="844"/>
                  </a:lnTo>
                  <a:lnTo>
                    <a:pt x="348" y="839"/>
                  </a:lnTo>
                  <a:lnTo>
                    <a:pt x="349" y="832"/>
                  </a:lnTo>
                  <a:lnTo>
                    <a:pt x="350" y="826"/>
                  </a:lnTo>
                  <a:lnTo>
                    <a:pt x="349" y="820"/>
                  </a:lnTo>
                  <a:lnTo>
                    <a:pt x="348" y="814"/>
                  </a:lnTo>
                  <a:lnTo>
                    <a:pt x="345" y="809"/>
                  </a:lnTo>
                  <a:lnTo>
                    <a:pt x="340" y="803"/>
                  </a:lnTo>
                  <a:lnTo>
                    <a:pt x="300" y="762"/>
                  </a:lnTo>
                  <a:lnTo>
                    <a:pt x="340" y="722"/>
                  </a:lnTo>
                  <a:lnTo>
                    <a:pt x="340" y="722"/>
                  </a:lnTo>
                  <a:lnTo>
                    <a:pt x="345" y="716"/>
                  </a:lnTo>
                  <a:lnTo>
                    <a:pt x="348" y="711"/>
                  </a:lnTo>
                  <a:lnTo>
                    <a:pt x="349" y="706"/>
                  </a:lnTo>
                  <a:lnTo>
                    <a:pt x="350" y="699"/>
                  </a:lnTo>
                  <a:lnTo>
                    <a:pt x="349" y="693"/>
                  </a:lnTo>
                  <a:lnTo>
                    <a:pt x="348" y="687"/>
                  </a:lnTo>
                  <a:lnTo>
                    <a:pt x="345" y="682"/>
                  </a:lnTo>
                  <a:lnTo>
                    <a:pt x="340" y="677"/>
                  </a:lnTo>
                  <a:lnTo>
                    <a:pt x="340" y="67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7D7D7D"/>
                </a:solidFill>
                <a:effectLst/>
                <a:uLnTx/>
                <a:uFillTx/>
                <a:latin typeface="微软雅黑 Light" panose="020B0502040204020203"/>
                <a:ea typeface="微软雅黑 Light" panose="020B0502040204020203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3490295" y="2398129"/>
            <a:ext cx="1224000" cy="1224000"/>
            <a:chOff x="3490295" y="2398129"/>
            <a:chExt cx="1224000" cy="1224000"/>
          </a:xfrm>
        </p:grpSpPr>
        <p:sp>
          <p:nvSpPr>
            <p:cNvPr id="20" name="椭圆 19"/>
            <p:cNvSpPr/>
            <p:nvPr/>
          </p:nvSpPr>
          <p:spPr>
            <a:xfrm>
              <a:off x="3490295" y="2398129"/>
              <a:ext cx="1224000" cy="1224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19050" cap="flat" cmpd="sng" algn="ctr">
              <a:solidFill>
                <a:srgbClr val="7D7D7D">
                  <a:lumMod val="20000"/>
                  <a:lumOff val="8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 Light" panose="020B0502040204020203"/>
                <a:ea typeface="微软雅黑 Light" panose="020B0502040204020203"/>
                <a:cs typeface="+mn-cs"/>
              </a:endParaRPr>
            </a:p>
          </p:txBody>
        </p:sp>
        <p:sp>
          <p:nvSpPr>
            <p:cNvPr id="21" name="Freeform 49"/>
            <p:cNvSpPr>
              <a:spLocks noEditPoints="1"/>
            </p:cNvSpPr>
            <p:nvPr/>
          </p:nvSpPr>
          <p:spPr bwMode="auto">
            <a:xfrm>
              <a:off x="3937374" y="2847410"/>
              <a:ext cx="323850" cy="323850"/>
            </a:xfrm>
            <a:custGeom>
              <a:avLst/>
              <a:gdLst>
                <a:gd name="T0" fmla="*/ 992 w 1017"/>
                <a:gd name="T1" fmla="*/ 1 h 1018"/>
                <a:gd name="T2" fmla="*/ 808 w 1017"/>
                <a:gd name="T3" fmla="*/ 193 h 1018"/>
                <a:gd name="T4" fmla="*/ 732 w 1017"/>
                <a:gd name="T5" fmla="*/ 277 h 1018"/>
                <a:gd name="T6" fmla="*/ 563 w 1017"/>
                <a:gd name="T7" fmla="*/ 447 h 1018"/>
                <a:gd name="T8" fmla="*/ 480 w 1017"/>
                <a:gd name="T9" fmla="*/ 519 h 1018"/>
                <a:gd name="T10" fmla="*/ 222 w 1017"/>
                <a:gd name="T11" fmla="*/ 604 h 1018"/>
                <a:gd name="T12" fmla="*/ 131 w 1017"/>
                <a:gd name="T13" fmla="*/ 672 h 1018"/>
                <a:gd name="T14" fmla="*/ 0 w 1017"/>
                <a:gd name="T15" fmla="*/ 986 h 1018"/>
                <a:gd name="T16" fmla="*/ 46 w 1017"/>
                <a:gd name="T17" fmla="*/ 1014 h 1018"/>
                <a:gd name="T18" fmla="*/ 275 w 1017"/>
                <a:gd name="T19" fmla="*/ 780 h 1018"/>
                <a:gd name="T20" fmla="*/ 505 w 1017"/>
                <a:gd name="T21" fmla="*/ 608 h 1018"/>
                <a:gd name="T22" fmla="*/ 618 w 1017"/>
                <a:gd name="T23" fmla="*/ 625 h 1018"/>
                <a:gd name="T24" fmla="*/ 668 w 1017"/>
                <a:gd name="T25" fmla="*/ 534 h 1018"/>
                <a:gd name="T26" fmla="*/ 864 w 1017"/>
                <a:gd name="T27" fmla="*/ 375 h 1018"/>
                <a:gd name="T28" fmla="*/ 922 w 1017"/>
                <a:gd name="T29" fmla="*/ 287 h 1018"/>
                <a:gd name="T30" fmla="*/ 211 w 1017"/>
                <a:gd name="T31" fmla="*/ 730 h 1018"/>
                <a:gd name="T32" fmla="*/ 211 w 1017"/>
                <a:gd name="T33" fmla="*/ 671 h 1018"/>
                <a:gd name="T34" fmla="*/ 253 w 1017"/>
                <a:gd name="T35" fmla="*/ 706 h 1018"/>
                <a:gd name="T36" fmla="*/ 555 w 1017"/>
                <a:gd name="T37" fmla="*/ 568 h 1018"/>
                <a:gd name="T38" fmla="*/ 566 w 1017"/>
                <a:gd name="T39" fmla="*/ 510 h 1018"/>
                <a:gd name="T40" fmla="*/ 602 w 1017"/>
                <a:gd name="T41" fmla="*/ 554 h 1018"/>
                <a:gd name="T42" fmla="*/ 804 w 1017"/>
                <a:gd name="T43" fmla="*/ 309 h 1018"/>
                <a:gd name="T44" fmla="*/ 826 w 1017"/>
                <a:gd name="T45" fmla="*/ 255 h 1018"/>
                <a:gd name="T46" fmla="*/ 853 w 1017"/>
                <a:gd name="T47" fmla="*/ 304 h 1018"/>
                <a:gd name="T48" fmla="*/ 164 w 1017"/>
                <a:gd name="T49" fmla="*/ 968 h 1018"/>
                <a:gd name="T50" fmla="*/ 191 w 1017"/>
                <a:gd name="T51" fmla="*/ 1018 h 1018"/>
                <a:gd name="T52" fmla="*/ 214 w 1017"/>
                <a:gd name="T53" fmla="*/ 964 h 1018"/>
                <a:gd name="T54" fmla="*/ 321 w 1017"/>
                <a:gd name="T55" fmla="*/ 973 h 1018"/>
                <a:gd name="T56" fmla="*/ 356 w 1017"/>
                <a:gd name="T57" fmla="*/ 1017 h 1018"/>
                <a:gd name="T58" fmla="*/ 367 w 1017"/>
                <a:gd name="T59" fmla="*/ 959 h 1018"/>
                <a:gd name="T60" fmla="*/ 478 w 1017"/>
                <a:gd name="T61" fmla="*/ 980 h 1018"/>
                <a:gd name="T62" fmla="*/ 522 w 1017"/>
                <a:gd name="T63" fmla="*/ 1015 h 1018"/>
                <a:gd name="T64" fmla="*/ 522 w 1017"/>
                <a:gd name="T65" fmla="*/ 957 h 1018"/>
                <a:gd name="T66" fmla="*/ 637 w 1017"/>
                <a:gd name="T67" fmla="*/ 986 h 1018"/>
                <a:gd name="T68" fmla="*/ 686 w 1017"/>
                <a:gd name="T69" fmla="*/ 1013 h 1018"/>
                <a:gd name="T70" fmla="*/ 674 w 1017"/>
                <a:gd name="T71" fmla="*/ 955 h 1018"/>
                <a:gd name="T72" fmla="*/ 795 w 1017"/>
                <a:gd name="T73" fmla="*/ 986 h 1018"/>
                <a:gd name="T74" fmla="*/ 849 w 1017"/>
                <a:gd name="T75" fmla="*/ 1009 h 1018"/>
                <a:gd name="T76" fmla="*/ 826 w 1017"/>
                <a:gd name="T77" fmla="*/ 954 h 1018"/>
                <a:gd name="T78" fmla="*/ 955 w 1017"/>
                <a:gd name="T79" fmla="*/ 993 h 1018"/>
                <a:gd name="T80" fmla="*/ 1012 w 1017"/>
                <a:gd name="T81" fmla="*/ 1005 h 1018"/>
                <a:gd name="T82" fmla="*/ 986 w 1017"/>
                <a:gd name="T83" fmla="*/ 954 h 1018"/>
                <a:gd name="T84" fmla="*/ 61 w 1017"/>
                <a:gd name="T85" fmla="*/ 815 h 1018"/>
                <a:gd name="T86" fmla="*/ 2 w 1017"/>
                <a:gd name="T87" fmla="*/ 815 h 1018"/>
                <a:gd name="T88" fmla="*/ 31 w 1017"/>
                <a:gd name="T89" fmla="*/ 700 h 1018"/>
                <a:gd name="T90" fmla="*/ 58 w 1017"/>
                <a:gd name="T91" fmla="*/ 650 h 1018"/>
                <a:gd name="T92" fmla="*/ 0 w 1017"/>
                <a:gd name="T93" fmla="*/ 662 h 1018"/>
                <a:gd name="T94" fmla="*/ 31 w 1017"/>
                <a:gd name="T95" fmla="*/ 541 h 1018"/>
                <a:gd name="T96" fmla="*/ 54 w 1017"/>
                <a:gd name="T97" fmla="*/ 486 h 1018"/>
                <a:gd name="T98" fmla="*/ 0 w 1017"/>
                <a:gd name="T99" fmla="*/ 509 h 1018"/>
                <a:gd name="T100" fmla="*/ 38 w 1017"/>
                <a:gd name="T101" fmla="*/ 381 h 1018"/>
                <a:gd name="T102" fmla="*/ 50 w 1017"/>
                <a:gd name="T103" fmla="*/ 324 h 1018"/>
                <a:gd name="T104" fmla="*/ 0 w 1017"/>
                <a:gd name="T105" fmla="*/ 350 h 1018"/>
                <a:gd name="T106" fmla="*/ 44 w 1017"/>
                <a:gd name="T107" fmla="*/ 220 h 1018"/>
                <a:gd name="T108" fmla="*/ 44 w 1017"/>
                <a:gd name="T109" fmla="*/ 162 h 1018"/>
                <a:gd name="T110" fmla="*/ 0 w 1017"/>
                <a:gd name="T111" fmla="*/ 198 h 1018"/>
                <a:gd name="T112" fmla="*/ 50 w 1017"/>
                <a:gd name="T113" fmla="*/ 58 h 1018"/>
                <a:gd name="T114" fmla="*/ 38 w 1017"/>
                <a:gd name="T115" fmla="*/ 1 h 1018"/>
                <a:gd name="T116" fmla="*/ 2 w 1017"/>
                <a:gd name="T117" fmla="*/ 44 h 1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17" h="1018">
                  <a:moveTo>
                    <a:pt x="1012" y="50"/>
                  </a:moveTo>
                  <a:lnTo>
                    <a:pt x="1012" y="50"/>
                  </a:lnTo>
                  <a:lnTo>
                    <a:pt x="1015" y="44"/>
                  </a:lnTo>
                  <a:lnTo>
                    <a:pt x="1017" y="38"/>
                  </a:lnTo>
                  <a:lnTo>
                    <a:pt x="1017" y="31"/>
                  </a:lnTo>
                  <a:lnTo>
                    <a:pt x="1017" y="26"/>
                  </a:lnTo>
                  <a:lnTo>
                    <a:pt x="1015" y="20"/>
                  </a:lnTo>
                  <a:lnTo>
                    <a:pt x="1012" y="14"/>
                  </a:lnTo>
                  <a:lnTo>
                    <a:pt x="1009" y="10"/>
                  </a:lnTo>
                  <a:lnTo>
                    <a:pt x="1003" y="6"/>
                  </a:lnTo>
                  <a:lnTo>
                    <a:pt x="1003" y="6"/>
                  </a:lnTo>
                  <a:lnTo>
                    <a:pt x="998" y="2"/>
                  </a:lnTo>
                  <a:lnTo>
                    <a:pt x="992" y="1"/>
                  </a:lnTo>
                  <a:lnTo>
                    <a:pt x="985" y="0"/>
                  </a:lnTo>
                  <a:lnTo>
                    <a:pt x="980" y="1"/>
                  </a:lnTo>
                  <a:lnTo>
                    <a:pt x="973" y="2"/>
                  </a:lnTo>
                  <a:lnTo>
                    <a:pt x="968" y="6"/>
                  </a:lnTo>
                  <a:lnTo>
                    <a:pt x="964" y="10"/>
                  </a:lnTo>
                  <a:lnTo>
                    <a:pt x="959" y="14"/>
                  </a:lnTo>
                  <a:lnTo>
                    <a:pt x="841" y="192"/>
                  </a:lnTo>
                  <a:lnTo>
                    <a:pt x="841" y="192"/>
                  </a:lnTo>
                  <a:lnTo>
                    <a:pt x="834" y="191"/>
                  </a:lnTo>
                  <a:lnTo>
                    <a:pt x="826" y="191"/>
                  </a:lnTo>
                  <a:lnTo>
                    <a:pt x="826" y="191"/>
                  </a:lnTo>
                  <a:lnTo>
                    <a:pt x="817" y="191"/>
                  </a:lnTo>
                  <a:lnTo>
                    <a:pt x="808" y="193"/>
                  </a:lnTo>
                  <a:lnTo>
                    <a:pt x="799" y="196"/>
                  </a:lnTo>
                  <a:lnTo>
                    <a:pt x="790" y="199"/>
                  </a:lnTo>
                  <a:lnTo>
                    <a:pt x="781" y="203"/>
                  </a:lnTo>
                  <a:lnTo>
                    <a:pt x="774" y="207"/>
                  </a:lnTo>
                  <a:lnTo>
                    <a:pt x="766" y="213"/>
                  </a:lnTo>
                  <a:lnTo>
                    <a:pt x="760" y="219"/>
                  </a:lnTo>
                  <a:lnTo>
                    <a:pt x="753" y="226"/>
                  </a:lnTo>
                  <a:lnTo>
                    <a:pt x="748" y="233"/>
                  </a:lnTo>
                  <a:lnTo>
                    <a:pt x="743" y="241"/>
                  </a:lnTo>
                  <a:lnTo>
                    <a:pt x="738" y="249"/>
                  </a:lnTo>
                  <a:lnTo>
                    <a:pt x="736" y="258"/>
                  </a:lnTo>
                  <a:lnTo>
                    <a:pt x="733" y="267"/>
                  </a:lnTo>
                  <a:lnTo>
                    <a:pt x="732" y="277"/>
                  </a:lnTo>
                  <a:lnTo>
                    <a:pt x="731" y="287"/>
                  </a:lnTo>
                  <a:lnTo>
                    <a:pt x="731" y="287"/>
                  </a:lnTo>
                  <a:lnTo>
                    <a:pt x="732" y="294"/>
                  </a:lnTo>
                  <a:lnTo>
                    <a:pt x="733" y="302"/>
                  </a:lnTo>
                  <a:lnTo>
                    <a:pt x="736" y="316"/>
                  </a:lnTo>
                  <a:lnTo>
                    <a:pt x="623" y="461"/>
                  </a:lnTo>
                  <a:lnTo>
                    <a:pt x="623" y="461"/>
                  </a:lnTo>
                  <a:lnTo>
                    <a:pt x="612" y="454"/>
                  </a:lnTo>
                  <a:lnTo>
                    <a:pt x="599" y="450"/>
                  </a:lnTo>
                  <a:lnTo>
                    <a:pt x="586" y="447"/>
                  </a:lnTo>
                  <a:lnTo>
                    <a:pt x="572" y="446"/>
                  </a:lnTo>
                  <a:lnTo>
                    <a:pt x="572" y="446"/>
                  </a:lnTo>
                  <a:lnTo>
                    <a:pt x="563" y="447"/>
                  </a:lnTo>
                  <a:lnTo>
                    <a:pt x="554" y="448"/>
                  </a:lnTo>
                  <a:lnTo>
                    <a:pt x="545" y="450"/>
                  </a:lnTo>
                  <a:lnTo>
                    <a:pt x="537" y="453"/>
                  </a:lnTo>
                  <a:lnTo>
                    <a:pt x="528" y="456"/>
                  </a:lnTo>
                  <a:lnTo>
                    <a:pt x="521" y="462"/>
                  </a:lnTo>
                  <a:lnTo>
                    <a:pt x="513" y="467"/>
                  </a:lnTo>
                  <a:lnTo>
                    <a:pt x="507" y="472"/>
                  </a:lnTo>
                  <a:lnTo>
                    <a:pt x="500" y="479"/>
                  </a:lnTo>
                  <a:lnTo>
                    <a:pt x="495" y="486"/>
                  </a:lnTo>
                  <a:lnTo>
                    <a:pt x="490" y="494"/>
                  </a:lnTo>
                  <a:lnTo>
                    <a:pt x="486" y="501"/>
                  </a:lnTo>
                  <a:lnTo>
                    <a:pt x="483" y="510"/>
                  </a:lnTo>
                  <a:lnTo>
                    <a:pt x="480" y="519"/>
                  </a:lnTo>
                  <a:lnTo>
                    <a:pt x="479" y="528"/>
                  </a:lnTo>
                  <a:lnTo>
                    <a:pt x="478" y="537"/>
                  </a:lnTo>
                  <a:lnTo>
                    <a:pt x="297" y="642"/>
                  </a:lnTo>
                  <a:lnTo>
                    <a:pt x="297" y="642"/>
                  </a:lnTo>
                  <a:lnTo>
                    <a:pt x="291" y="633"/>
                  </a:lnTo>
                  <a:lnTo>
                    <a:pt x="282" y="627"/>
                  </a:lnTo>
                  <a:lnTo>
                    <a:pt x="274" y="620"/>
                  </a:lnTo>
                  <a:lnTo>
                    <a:pt x="265" y="615"/>
                  </a:lnTo>
                  <a:lnTo>
                    <a:pt x="256" y="611"/>
                  </a:lnTo>
                  <a:lnTo>
                    <a:pt x="245" y="608"/>
                  </a:lnTo>
                  <a:lnTo>
                    <a:pt x="234" y="605"/>
                  </a:lnTo>
                  <a:lnTo>
                    <a:pt x="222" y="604"/>
                  </a:lnTo>
                  <a:lnTo>
                    <a:pt x="222" y="604"/>
                  </a:lnTo>
                  <a:lnTo>
                    <a:pt x="213" y="605"/>
                  </a:lnTo>
                  <a:lnTo>
                    <a:pt x="203" y="606"/>
                  </a:lnTo>
                  <a:lnTo>
                    <a:pt x="194" y="609"/>
                  </a:lnTo>
                  <a:lnTo>
                    <a:pt x="186" y="612"/>
                  </a:lnTo>
                  <a:lnTo>
                    <a:pt x="177" y="616"/>
                  </a:lnTo>
                  <a:lnTo>
                    <a:pt x="170" y="620"/>
                  </a:lnTo>
                  <a:lnTo>
                    <a:pt x="162" y="627"/>
                  </a:lnTo>
                  <a:lnTo>
                    <a:pt x="155" y="632"/>
                  </a:lnTo>
                  <a:lnTo>
                    <a:pt x="149" y="640"/>
                  </a:lnTo>
                  <a:lnTo>
                    <a:pt x="144" y="647"/>
                  </a:lnTo>
                  <a:lnTo>
                    <a:pt x="139" y="655"/>
                  </a:lnTo>
                  <a:lnTo>
                    <a:pt x="134" y="663"/>
                  </a:lnTo>
                  <a:lnTo>
                    <a:pt x="131" y="672"/>
                  </a:lnTo>
                  <a:lnTo>
                    <a:pt x="129" y="681"/>
                  </a:lnTo>
                  <a:lnTo>
                    <a:pt x="128" y="690"/>
                  </a:lnTo>
                  <a:lnTo>
                    <a:pt x="127" y="700"/>
                  </a:lnTo>
                  <a:lnTo>
                    <a:pt x="127" y="700"/>
                  </a:lnTo>
                  <a:lnTo>
                    <a:pt x="128" y="715"/>
                  </a:lnTo>
                  <a:lnTo>
                    <a:pt x="132" y="730"/>
                  </a:lnTo>
                  <a:lnTo>
                    <a:pt x="138" y="743"/>
                  </a:lnTo>
                  <a:lnTo>
                    <a:pt x="145" y="756"/>
                  </a:lnTo>
                  <a:lnTo>
                    <a:pt x="6" y="969"/>
                  </a:lnTo>
                  <a:lnTo>
                    <a:pt x="6" y="969"/>
                  </a:lnTo>
                  <a:lnTo>
                    <a:pt x="2" y="975"/>
                  </a:lnTo>
                  <a:lnTo>
                    <a:pt x="0" y="981"/>
                  </a:lnTo>
                  <a:lnTo>
                    <a:pt x="0" y="986"/>
                  </a:lnTo>
                  <a:lnTo>
                    <a:pt x="0" y="993"/>
                  </a:lnTo>
                  <a:lnTo>
                    <a:pt x="2" y="998"/>
                  </a:lnTo>
                  <a:lnTo>
                    <a:pt x="6" y="1003"/>
                  </a:lnTo>
                  <a:lnTo>
                    <a:pt x="9" y="1009"/>
                  </a:lnTo>
                  <a:lnTo>
                    <a:pt x="14" y="1013"/>
                  </a:lnTo>
                  <a:lnTo>
                    <a:pt x="14" y="1013"/>
                  </a:lnTo>
                  <a:lnTo>
                    <a:pt x="19" y="1015"/>
                  </a:lnTo>
                  <a:lnTo>
                    <a:pt x="23" y="1016"/>
                  </a:lnTo>
                  <a:lnTo>
                    <a:pt x="27" y="1017"/>
                  </a:lnTo>
                  <a:lnTo>
                    <a:pt x="31" y="1018"/>
                  </a:lnTo>
                  <a:lnTo>
                    <a:pt x="31" y="1018"/>
                  </a:lnTo>
                  <a:lnTo>
                    <a:pt x="40" y="1017"/>
                  </a:lnTo>
                  <a:lnTo>
                    <a:pt x="46" y="1014"/>
                  </a:lnTo>
                  <a:lnTo>
                    <a:pt x="53" y="1010"/>
                  </a:lnTo>
                  <a:lnTo>
                    <a:pt x="58" y="1003"/>
                  </a:lnTo>
                  <a:lnTo>
                    <a:pt x="198" y="792"/>
                  </a:lnTo>
                  <a:lnTo>
                    <a:pt x="198" y="792"/>
                  </a:lnTo>
                  <a:lnTo>
                    <a:pt x="210" y="794"/>
                  </a:lnTo>
                  <a:lnTo>
                    <a:pt x="222" y="795"/>
                  </a:lnTo>
                  <a:lnTo>
                    <a:pt x="222" y="795"/>
                  </a:lnTo>
                  <a:lnTo>
                    <a:pt x="232" y="795"/>
                  </a:lnTo>
                  <a:lnTo>
                    <a:pt x="242" y="793"/>
                  </a:lnTo>
                  <a:lnTo>
                    <a:pt x="250" y="791"/>
                  </a:lnTo>
                  <a:lnTo>
                    <a:pt x="259" y="788"/>
                  </a:lnTo>
                  <a:lnTo>
                    <a:pt x="267" y="785"/>
                  </a:lnTo>
                  <a:lnTo>
                    <a:pt x="275" y="780"/>
                  </a:lnTo>
                  <a:lnTo>
                    <a:pt x="282" y="775"/>
                  </a:lnTo>
                  <a:lnTo>
                    <a:pt x="289" y="769"/>
                  </a:lnTo>
                  <a:lnTo>
                    <a:pt x="294" y="762"/>
                  </a:lnTo>
                  <a:lnTo>
                    <a:pt x="301" y="756"/>
                  </a:lnTo>
                  <a:lnTo>
                    <a:pt x="305" y="748"/>
                  </a:lnTo>
                  <a:lnTo>
                    <a:pt x="309" y="740"/>
                  </a:lnTo>
                  <a:lnTo>
                    <a:pt x="313" y="731"/>
                  </a:lnTo>
                  <a:lnTo>
                    <a:pt x="315" y="722"/>
                  </a:lnTo>
                  <a:lnTo>
                    <a:pt x="317" y="714"/>
                  </a:lnTo>
                  <a:lnTo>
                    <a:pt x="318" y="704"/>
                  </a:lnTo>
                  <a:lnTo>
                    <a:pt x="497" y="599"/>
                  </a:lnTo>
                  <a:lnTo>
                    <a:pt x="497" y="599"/>
                  </a:lnTo>
                  <a:lnTo>
                    <a:pt x="505" y="608"/>
                  </a:lnTo>
                  <a:lnTo>
                    <a:pt x="512" y="614"/>
                  </a:lnTo>
                  <a:lnTo>
                    <a:pt x="521" y="620"/>
                  </a:lnTo>
                  <a:lnTo>
                    <a:pt x="530" y="626"/>
                  </a:lnTo>
                  <a:lnTo>
                    <a:pt x="540" y="630"/>
                  </a:lnTo>
                  <a:lnTo>
                    <a:pt x="551" y="633"/>
                  </a:lnTo>
                  <a:lnTo>
                    <a:pt x="561" y="635"/>
                  </a:lnTo>
                  <a:lnTo>
                    <a:pt x="572" y="637"/>
                  </a:lnTo>
                  <a:lnTo>
                    <a:pt x="572" y="637"/>
                  </a:lnTo>
                  <a:lnTo>
                    <a:pt x="582" y="635"/>
                  </a:lnTo>
                  <a:lnTo>
                    <a:pt x="591" y="634"/>
                  </a:lnTo>
                  <a:lnTo>
                    <a:pt x="601" y="632"/>
                  </a:lnTo>
                  <a:lnTo>
                    <a:pt x="610" y="629"/>
                  </a:lnTo>
                  <a:lnTo>
                    <a:pt x="618" y="625"/>
                  </a:lnTo>
                  <a:lnTo>
                    <a:pt x="626" y="620"/>
                  </a:lnTo>
                  <a:lnTo>
                    <a:pt x="633" y="615"/>
                  </a:lnTo>
                  <a:lnTo>
                    <a:pt x="640" y="609"/>
                  </a:lnTo>
                  <a:lnTo>
                    <a:pt x="646" y="602"/>
                  </a:lnTo>
                  <a:lnTo>
                    <a:pt x="652" y="595"/>
                  </a:lnTo>
                  <a:lnTo>
                    <a:pt x="656" y="586"/>
                  </a:lnTo>
                  <a:lnTo>
                    <a:pt x="660" y="579"/>
                  </a:lnTo>
                  <a:lnTo>
                    <a:pt x="663" y="569"/>
                  </a:lnTo>
                  <a:lnTo>
                    <a:pt x="666" y="560"/>
                  </a:lnTo>
                  <a:lnTo>
                    <a:pt x="668" y="551"/>
                  </a:lnTo>
                  <a:lnTo>
                    <a:pt x="668" y="541"/>
                  </a:lnTo>
                  <a:lnTo>
                    <a:pt x="668" y="541"/>
                  </a:lnTo>
                  <a:lnTo>
                    <a:pt x="668" y="534"/>
                  </a:lnTo>
                  <a:lnTo>
                    <a:pt x="667" y="526"/>
                  </a:lnTo>
                  <a:lnTo>
                    <a:pt x="663" y="512"/>
                  </a:lnTo>
                  <a:lnTo>
                    <a:pt x="777" y="367"/>
                  </a:lnTo>
                  <a:lnTo>
                    <a:pt x="777" y="367"/>
                  </a:lnTo>
                  <a:lnTo>
                    <a:pt x="788" y="374"/>
                  </a:lnTo>
                  <a:lnTo>
                    <a:pt x="801" y="378"/>
                  </a:lnTo>
                  <a:lnTo>
                    <a:pt x="814" y="381"/>
                  </a:lnTo>
                  <a:lnTo>
                    <a:pt x="826" y="382"/>
                  </a:lnTo>
                  <a:lnTo>
                    <a:pt x="826" y="382"/>
                  </a:lnTo>
                  <a:lnTo>
                    <a:pt x="837" y="381"/>
                  </a:lnTo>
                  <a:lnTo>
                    <a:pt x="846" y="380"/>
                  </a:lnTo>
                  <a:lnTo>
                    <a:pt x="855" y="378"/>
                  </a:lnTo>
                  <a:lnTo>
                    <a:pt x="864" y="375"/>
                  </a:lnTo>
                  <a:lnTo>
                    <a:pt x="873" y="370"/>
                  </a:lnTo>
                  <a:lnTo>
                    <a:pt x="880" y="366"/>
                  </a:lnTo>
                  <a:lnTo>
                    <a:pt x="888" y="360"/>
                  </a:lnTo>
                  <a:lnTo>
                    <a:pt x="894" y="354"/>
                  </a:lnTo>
                  <a:lnTo>
                    <a:pt x="900" y="347"/>
                  </a:lnTo>
                  <a:lnTo>
                    <a:pt x="906" y="340"/>
                  </a:lnTo>
                  <a:lnTo>
                    <a:pt x="911" y="332"/>
                  </a:lnTo>
                  <a:lnTo>
                    <a:pt x="914" y="323"/>
                  </a:lnTo>
                  <a:lnTo>
                    <a:pt x="918" y="315"/>
                  </a:lnTo>
                  <a:lnTo>
                    <a:pt x="921" y="306"/>
                  </a:lnTo>
                  <a:lnTo>
                    <a:pt x="922" y="296"/>
                  </a:lnTo>
                  <a:lnTo>
                    <a:pt x="922" y="287"/>
                  </a:lnTo>
                  <a:lnTo>
                    <a:pt x="922" y="287"/>
                  </a:lnTo>
                  <a:lnTo>
                    <a:pt x="922" y="277"/>
                  </a:lnTo>
                  <a:lnTo>
                    <a:pt x="921" y="269"/>
                  </a:lnTo>
                  <a:lnTo>
                    <a:pt x="919" y="260"/>
                  </a:lnTo>
                  <a:lnTo>
                    <a:pt x="916" y="252"/>
                  </a:lnTo>
                  <a:lnTo>
                    <a:pt x="912" y="244"/>
                  </a:lnTo>
                  <a:lnTo>
                    <a:pt x="908" y="237"/>
                  </a:lnTo>
                  <a:lnTo>
                    <a:pt x="903" y="230"/>
                  </a:lnTo>
                  <a:lnTo>
                    <a:pt x="897" y="223"/>
                  </a:lnTo>
                  <a:lnTo>
                    <a:pt x="1012" y="50"/>
                  </a:lnTo>
                  <a:close/>
                  <a:moveTo>
                    <a:pt x="222" y="732"/>
                  </a:moveTo>
                  <a:lnTo>
                    <a:pt x="222" y="732"/>
                  </a:lnTo>
                  <a:lnTo>
                    <a:pt x="216" y="731"/>
                  </a:lnTo>
                  <a:lnTo>
                    <a:pt x="211" y="730"/>
                  </a:lnTo>
                  <a:lnTo>
                    <a:pt x="205" y="727"/>
                  </a:lnTo>
                  <a:lnTo>
                    <a:pt x="200" y="722"/>
                  </a:lnTo>
                  <a:lnTo>
                    <a:pt x="197" y="718"/>
                  </a:lnTo>
                  <a:lnTo>
                    <a:pt x="193" y="713"/>
                  </a:lnTo>
                  <a:lnTo>
                    <a:pt x="191" y="706"/>
                  </a:lnTo>
                  <a:lnTo>
                    <a:pt x="191" y="700"/>
                  </a:lnTo>
                  <a:lnTo>
                    <a:pt x="191" y="700"/>
                  </a:lnTo>
                  <a:lnTo>
                    <a:pt x="191" y="693"/>
                  </a:lnTo>
                  <a:lnTo>
                    <a:pt x="193" y="688"/>
                  </a:lnTo>
                  <a:lnTo>
                    <a:pt x="197" y="683"/>
                  </a:lnTo>
                  <a:lnTo>
                    <a:pt x="200" y="677"/>
                  </a:lnTo>
                  <a:lnTo>
                    <a:pt x="205" y="674"/>
                  </a:lnTo>
                  <a:lnTo>
                    <a:pt x="211" y="671"/>
                  </a:lnTo>
                  <a:lnTo>
                    <a:pt x="216" y="669"/>
                  </a:lnTo>
                  <a:lnTo>
                    <a:pt x="222" y="669"/>
                  </a:lnTo>
                  <a:lnTo>
                    <a:pt x="222" y="669"/>
                  </a:lnTo>
                  <a:lnTo>
                    <a:pt x="229" y="669"/>
                  </a:lnTo>
                  <a:lnTo>
                    <a:pt x="235" y="671"/>
                  </a:lnTo>
                  <a:lnTo>
                    <a:pt x="241" y="674"/>
                  </a:lnTo>
                  <a:lnTo>
                    <a:pt x="245" y="677"/>
                  </a:lnTo>
                  <a:lnTo>
                    <a:pt x="249" y="683"/>
                  </a:lnTo>
                  <a:lnTo>
                    <a:pt x="252" y="688"/>
                  </a:lnTo>
                  <a:lnTo>
                    <a:pt x="253" y="693"/>
                  </a:lnTo>
                  <a:lnTo>
                    <a:pt x="255" y="700"/>
                  </a:lnTo>
                  <a:lnTo>
                    <a:pt x="255" y="700"/>
                  </a:lnTo>
                  <a:lnTo>
                    <a:pt x="253" y="706"/>
                  </a:lnTo>
                  <a:lnTo>
                    <a:pt x="252" y="713"/>
                  </a:lnTo>
                  <a:lnTo>
                    <a:pt x="249" y="718"/>
                  </a:lnTo>
                  <a:lnTo>
                    <a:pt x="245" y="722"/>
                  </a:lnTo>
                  <a:lnTo>
                    <a:pt x="241" y="727"/>
                  </a:lnTo>
                  <a:lnTo>
                    <a:pt x="235" y="730"/>
                  </a:lnTo>
                  <a:lnTo>
                    <a:pt x="229" y="731"/>
                  </a:lnTo>
                  <a:lnTo>
                    <a:pt x="222" y="732"/>
                  </a:lnTo>
                  <a:lnTo>
                    <a:pt x="222" y="732"/>
                  </a:lnTo>
                  <a:close/>
                  <a:moveTo>
                    <a:pt x="572" y="573"/>
                  </a:moveTo>
                  <a:lnTo>
                    <a:pt x="572" y="573"/>
                  </a:lnTo>
                  <a:lnTo>
                    <a:pt x="566" y="572"/>
                  </a:lnTo>
                  <a:lnTo>
                    <a:pt x="560" y="570"/>
                  </a:lnTo>
                  <a:lnTo>
                    <a:pt x="555" y="568"/>
                  </a:lnTo>
                  <a:lnTo>
                    <a:pt x="550" y="564"/>
                  </a:lnTo>
                  <a:lnTo>
                    <a:pt x="546" y="559"/>
                  </a:lnTo>
                  <a:lnTo>
                    <a:pt x="543" y="554"/>
                  </a:lnTo>
                  <a:lnTo>
                    <a:pt x="541" y="547"/>
                  </a:lnTo>
                  <a:lnTo>
                    <a:pt x="541" y="541"/>
                  </a:lnTo>
                  <a:lnTo>
                    <a:pt x="541" y="541"/>
                  </a:lnTo>
                  <a:lnTo>
                    <a:pt x="541" y="535"/>
                  </a:lnTo>
                  <a:lnTo>
                    <a:pt x="543" y="528"/>
                  </a:lnTo>
                  <a:lnTo>
                    <a:pt x="546" y="523"/>
                  </a:lnTo>
                  <a:lnTo>
                    <a:pt x="550" y="519"/>
                  </a:lnTo>
                  <a:lnTo>
                    <a:pt x="555" y="514"/>
                  </a:lnTo>
                  <a:lnTo>
                    <a:pt x="560" y="512"/>
                  </a:lnTo>
                  <a:lnTo>
                    <a:pt x="566" y="510"/>
                  </a:lnTo>
                  <a:lnTo>
                    <a:pt x="572" y="509"/>
                  </a:lnTo>
                  <a:lnTo>
                    <a:pt x="572" y="509"/>
                  </a:lnTo>
                  <a:lnTo>
                    <a:pt x="579" y="510"/>
                  </a:lnTo>
                  <a:lnTo>
                    <a:pt x="585" y="512"/>
                  </a:lnTo>
                  <a:lnTo>
                    <a:pt x="590" y="514"/>
                  </a:lnTo>
                  <a:lnTo>
                    <a:pt x="595" y="519"/>
                  </a:lnTo>
                  <a:lnTo>
                    <a:pt x="599" y="523"/>
                  </a:lnTo>
                  <a:lnTo>
                    <a:pt x="602" y="528"/>
                  </a:lnTo>
                  <a:lnTo>
                    <a:pt x="603" y="535"/>
                  </a:lnTo>
                  <a:lnTo>
                    <a:pt x="604" y="541"/>
                  </a:lnTo>
                  <a:lnTo>
                    <a:pt x="604" y="541"/>
                  </a:lnTo>
                  <a:lnTo>
                    <a:pt x="603" y="547"/>
                  </a:lnTo>
                  <a:lnTo>
                    <a:pt x="602" y="554"/>
                  </a:lnTo>
                  <a:lnTo>
                    <a:pt x="599" y="559"/>
                  </a:lnTo>
                  <a:lnTo>
                    <a:pt x="595" y="564"/>
                  </a:lnTo>
                  <a:lnTo>
                    <a:pt x="590" y="568"/>
                  </a:lnTo>
                  <a:lnTo>
                    <a:pt x="585" y="570"/>
                  </a:lnTo>
                  <a:lnTo>
                    <a:pt x="579" y="572"/>
                  </a:lnTo>
                  <a:lnTo>
                    <a:pt x="572" y="573"/>
                  </a:lnTo>
                  <a:lnTo>
                    <a:pt x="572" y="573"/>
                  </a:lnTo>
                  <a:close/>
                  <a:moveTo>
                    <a:pt x="826" y="318"/>
                  </a:moveTo>
                  <a:lnTo>
                    <a:pt x="826" y="318"/>
                  </a:lnTo>
                  <a:lnTo>
                    <a:pt x="820" y="318"/>
                  </a:lnTo>
                  <a:lnTo>
                    <a:pt x="815" y="316"/>
                  </a:lnTo>
                  <a:lnTo>
                    <a:pt x="809" y="313"/>
                  </a:lnTo>
                  <a:lnTo>
                    <a:pt x="804" y="309"/>
                  </a:lnTo>
                  <a:lnTo>
                    <a:pt x="801" y="304"/>
                  </a:lnTo>
                  <a:lnTo>
                    <a:pt x="797" y="299"/>
                  </a:lnTo>
                  <a:lnTo>
                    <a:pt x="795" y="293"/>
                  </a:lnTo>
                  <a:lnTo>
                    <a:pt x="795" y="287"/>
                  </a:lnTo>
                  <a:lnTo>
                    <a:pt x="795" y="287"/>
                  </a:lnTo>
                  <a:lnTo>
                    <a:pt x="795" y="280"/>
                  </a:lnTo>
                  <a:lnTo>
                    <a:pt x="797" y="274"/>
                  </a:lnTo>
                  <a:lnTo>
                    <a:pt x="801" y="269"/>
                  </a:lnTo>
                  <a:lnTo>
                    <a:pt x="804" y="264"/>
                  </a:lnTo>
                  <a:lnTo>
                    <a:pt x="809" y="260"/>
                  </a:lnTo>
                  <a:lnTo>
                    <a:pt x="815" y="258"/>
                  </a:lnTo>
                  <a:lnTo>
                    <a:pt x="820" y="256"/>
                  </a:lnTo>
                  <a:lnTo>
                    <a:pt x="826" y="255"/>
                  </a:lnTo>
                  <a:lnTo>
                    <a:pt x="826" y="255"/>
                  </a:lnTo>
                  <a:lnTo>
                    <a:pt x="833" y="256"/>
                  </a:lnTo>
                  <a:lnTo>
                    <a:pt x="839" y="258"/>
                  </a:lnTo>
                  <a:lnTo>
                    <a:pt x="845" y="260"/>
                  </a:lnTo>
                  <a:lnTo>
                    <a:pt x="849" y="264"/>
                  </a:lnTo>
                  <a:lnTo>
                    <a:pt x="853" y="269"/>
                  </a:lnTo>
                  <a:lnTo>
                    <a:pt x="856" y="274"/>
                  </a:lnTo>
                  <a:lnTo>
                    <a:pt x="858" y="280"/>
                  </a:lnTo>
                  <a:lnTo>
                    <a:pt x="859" y="287"/>
                  </a:lnTo>
                  <a:lnTo>
                    <a:pt x="859" y="287"/>
                  </a:lnTo>
                  <a:lnTo>
                    <a:pt x="858" y="293"/>
                  </a:lnTo>
                  <a:lnTo>
                    <a:pt x="856" y="299"/>
                  </a:lnTo>
                  <a:lnTo>
                    <a:pt x="853" y="304"/>
                  </a:lnTo>
                  <a:lnTo>
                    <a:pt x="849" y="309"/>
                  </a:lnTo>
                  <a:lnTo>
                    <a:pt x="845" y="313"/>
                  </a:lnTo>
                  <a:lnTo>
                    <a:pt x="839" y="316"/>
                  </a:lnTo>
                  <a:lnTo>
                    <a:pt x="833" y="318"/>
                  </a:lnTo>
                  <a:lnTo>
                    <a:pt x="826" y="318"/>
                  </a:lnTo>
                  <a:lnTo>
                    <a:pt x="826" y="318"/>
                  </a:lnTo>
                  <a:close/>
                  <a:moveTo>
                    <a:pt x="191" y="954"/>
                  </a:moveTo>
                  <a:lnTo>
                    <a:pt x="191" y="954"/>
                  </a:lnTo>
                  <a:lnTo>
                    <a:pt x="185" y="955"/>
                  </a:lnTo>
                  <a:lnTo>
                    <a:pt x="178" y="957"/>
                  </a:lnTo>
                  <a:lnTo>
                    <a:pt x="173" y="959"/>
                  </a:lnTo>
                  <a:lnTo>
                    <a:pt x="169" y="964"/>
                  </a:lnTo>
                  <a:lnTo>
                    <a:pt x="164" y="968"/>
                  </a:lnTo>
                  <a:lnTo>
                    <a:pt x="161" y="973"/>
                  </a:lnTo>
                  <a:lnTo>
                    <a:pt x="160" y="980"/>
                  </a:lnTo>
                  <a:lnTo>
                    <a:pt x="159" y="986"/>
                  </a:lnTo>
                  <a:lnTo>
                    <a:pt x="159" y="986"/>
                  </a:lnTo>
                  <a:lnTo>
                    <a:pt x="160" y="993"/>
                  </a:lnTo>
                  <a:lnTo>
                    <a:pt x="161" y="999"/>
                  </a:lnTo>
                  <a:lnTo>
                    <a:pt x="164" y="1005"/>
                  </a:lnTo>
                  <a:lnTo>
                    <a:pt x="169" y="1009"/>
                  </a:lnTo>
                  <a:lnTo>
                    <a:pt x="173" y="1013"/>
                  </a:lnTo>
                  <a:lnTo>
                    <a:pt x="178" y="1015"/>
                  </a:lnTo>
                  <a:lnTo>
                    <a:pt x="185" y="1017"/>
                  </a:lnTo>
                  <a:lnTo>
                    <a:pt x="191" y="1018"/>
                  </a:lnTo>
                  <a:lnTo>
                    <a:pt x="191" y="1018"/>
                  </a:lnTo>
                  <a:lnTo>
                    <a:pt x="198" y="1017"/>
                  </a:lnTo>
                  <a:lnTo>
                    <a:pt x="203" y="1015"/>
                  </a:lnTo>
                  <a:lnTo>
                    <a:pt x="208" y="1013"/>
                  </a:lnTo>
                  <a:lnTo>
                    <a:pt x="214" y="1009"/>
                  </a:lnTo>
                  <a:lnTo>
                    <a:pt x="217" y="1005"/>
                  </a:lnTo>
                  <a:lnTo>
                    <a:pt x="220" y="999"/>
                  </a:lnTo>
                  <a:lnTo>
                    <a:pt x="222" y="993"/>
                  </a:lnTo>
                  <a:lnTo>
                    <a:pt x="222" y="986"/>
                  </a:lnTo>
                  <a:lnTo>
                    <a:pt x="222" y="986"/>
                  </a:lnTo>
                  <a:lnTo>
                    <a:pt x="222" y="980"/>
                  </a:lnTo>
                  <a:lnTo>
                    <a:pt x="220" y="973"/>
                  </a:lnTo>
                  <a:lnTo>
                    <a:pt x="217" y="968"/>
                  </a:lnTo>
                  <a:lnTo>
                    <a:pt x="214" y="964"/>
                  </a:lnTo>
                  <a:lnTo>
                    <a:pt x="208" y="959"/>
                  </a:lnTo>
                  <a:lnTo>
                    <a:pt x="203" y="957"/>
                  </a:lnTo>
                  <a:lnTo>
                    <a:pt x="198" y="955"/>
                  </a:lnTo>
                  <a:lnTo>
                    <a:pt x="191" y="954"/>
                  </a:lnTo>
                  <a:lnTo>
                    <a:pt x="191" y="954"/>
                  </a:lnTo>
                  <a:close/>
                  <a:moveTo>
                    <a:pt x="350" y="954"/>
                  </a:moveTo>
                  <a:lnTo>
                    <a:pt x="350" y="954"/>
                  </a:lnTo>
                  <a:lnTo>
                    <a:pt x="344" y="955"/>
                  </a:lnTo>
                  <a:lnTo>
                    <a:pt x="337" y="957"/>
                  </a:lnTo>
                  <a:lnTo>
                    <a:pt x="332" y="959"/>
                  </a:lnTo>
                  <a:lnTo>
                    <a:pt x="328" y="964"/>
                  </a:lnTo>
                  <a:lnTo>
                    <a:pt x="323" y="968"/>
                  </a:lnTo>
                  <a:lnTo>
                    <a:pt x="321" y="973"/>
                  </a:lnTo>
                  <a:lnTo>
                    <a:pt x="319" y="980"/>
                  </a:lnTo>
                  <a:lnTo>
                    <a:pt x="318" y="986"/>
                  </a:lnTo>
                  <a:lnTo>
                    <a:pt x="318" y="986"/>
                  </a:lnTo>
                  <a:lnTo>
                    <a:pt x="319" y="993"/>
                  </a:lnTo>
                  <a:lnTo>
                    <a:pt x="321" y="999"/>
                  </a:lnTo>
                  <a:lnTo>
                    <a:pt x="323" y="1005"/>
                  </a:lnTo>
                  <a:lnTo>
                    <a:pt x="328" y="1009"/>
                  </a:lnTo>
                  <a:lnTo>
                    <a:pt x="332" y="1013"/>
                  </a:lnTo>
                  <a:lnTo>
                    <a:pt x="337" y="1015"/>
                  </a:lnTo>
                  <a:lnTo>
                    <a:pt x="344" y="1017"/>
                  </a:lnTo>
                  <a:lnTo>
                    <a:pt x="350" y="1018"/>
                  </a:lnTo>
                  <a:lnTo>
                    <a:pt x="350" y="1018"/>
                  </a:lnTo>
                  <a:lnTo>
                    <a:pt x="356" y="1017"/>
                  </a:lnTo>
                  <a:lnTo>
                    <a:pt x="362" y="1015"/>
                  </a:lnTo>
                  <a:lnTo>
                    <a:pt x="367" y="1013"/>
                  </a:lnTo>
                  <a:lnTo>
                    <a:pt x="373" y="1009"/>
                  </a:lnTo>
                  <a:lnTo>
                    <a:pt x="376" y="1005"/>
                  </a:lnTo>
                  <a:lnTo>
                    <a:pt x="379" y="999"/>
                  </a:lnTo>
                  <a:lnTo>
                    <a:pt x="381" y="993"/>
                  </a:lnTo>
                  <a:lnTo>
                    <a:pt x="381" y="986"/>
                  </a:lnTo>
                  <a:lnTo>
                    <a:pt x="381" y="986"/>
                  </a:lnTo>
                  <a:lnTo>
                    <a:pt x="381" y="980"/>
                  </a:lnTo>
                  <a:lnTo>
                    <a:pt x="379" y="973"/>
                  </a:lnTo>
                  <a:lnTo>
                    <a:pt x="376" y="968"/>
                  </a:lnTo>
                  <a:lnTo>
                    <a:pt x="373" y="964"/>
                  </a:lnTo>
                  <a:lnTo>
                    <a:pt x="367" y="959"/>
                  </a:lnTo>
                  <a:lnTo>
                    <a:pt x="362" y="957"/>
                  </a:lnTo>
                  <a:lnTo>
                    <a:pt x="356" y="955"/>
                  </a:lnTo>
                  <a:lnTo>
                    <a:pt x="350" y="954"/>
                  </a:lnTo>
                  <a:lnTo>
                    <a:pt x="350" y="954"/>
                  </a:lnTo>
                  <a:close/>
                  <a:moveTo>
                    <a:pt x="509" y="954"/>
                  </a:moveTo>
                  <a:lnTo>
                    <a:pt x="509" y="954"/>
                  </a:lnTo>
                  <a:lnTo>
                    <a:pt x="502" y="955"/>
                  </a:lnTo>
                  <a:lnTo>
                    <a:pt x="496" y="957"/>
                  </a:lnTo>
                  <a:lnTo>
                    <a:pt x="491" y="959"/>
                  </a:lnTo>
                  <a:lnTo>
                    <a:pt x="486" y="964"/>
                  </a:lnTo>
                  <a:lnTo>
                    <a:pt x="482" y="968"/>
                  </a:lnTo>
                  <a:lnTo>
                    <a:pt x="480" y="973"/>
                  </a:lnTo>
                  <a:lnTo>
                    <a:pt x="478" y="980"/>
                  </a:lnTo>
                  <a:lnTo>
                    <a:pt x="477" y="986"/>
                  </a:lnTo>
                  <a:lnTo>
                    <a:pt x="477" y="986"/>
                  </a:lnTo>
                  <a:lnTo>
                    <a:pt x="478" y="993"/>
                  </a:lnTo>
                  <a:lnTo>
                    <a:pt x="480" y="999"/>
                  </a:lnTo>
                  <a:lnTo>
                    <a:pt x="482" y="1005"/>
                  </a:lnTo>
                  <a:lnTo>
                    <a:pt x="486" y="1009"/>
                  </a:lnTo>
                  <a:lnTo>
                    <a:pt x="491" y="1013"/>
                  </a:lnTo>
                  <a:lnTo>
                    <a:pt x="496" y="1015"/>
                  </a:lnTo>
                  <a:lnTo>
                    <a:pt x="502" y="1017"/>
                  </a:lnTo>
                  <a:lnTo>
                    <a:pt x="509" y="1018"/>
                  </a:lnTo>
                  <a:lnTo>
                    <a:pt x="509" y="1018"/>
                  </a:lnTo>
                  <a:lnTo>
                    <a:pt x="515" y="1017"/>
                  </a:lnTo>
                  <a:lnTo>
                    <a:pt x="522" y="1015"/>
                  </a:lnTo>
                  <a:lnTo>
                    <a:pt x="527" y="1013"/>
                  </a:lnTo>
                  <a:lnTo>
                    <a:pt x="531" y="1009"/>
                  </a:lnTo>
                  <a:lnTo>
                    <a:pt x="536" y="1005"/>
                  </a:lnTo>
                  <a:lnTo>
                    <a:pt x="538" y="999"/>
                  </a:lnTo>
                  <a:lnTo>
                    <a:pt x="540" y="993"/>
                  </a:lnTo>
                  <a:lnTo>
                    <a:pt x="541" y="986"/>
                  </a:lnTo>
                  <a:lnTo>
                    <a:pt x="541" y="986"/>
                  </a:lnTo>
                  <a:lnTo>
                    <a:pt x="540" y="980"/>
                  </a:lnTo>
                  <a:lnTo>
                    <a:pt x="538" y="973"/>
                  </a:lnTo>
                  <a:lnTo>
                    <a:pt x="536" y="968"/>
                  </a:lnTo>
                  <a:lnTo>
                    <a:pt x="531" y="964"/>
                  </a:lnTo>
                  <a:lnTo>
                    <a:pt x="527" y="959"/>
                  </a:lnTo>
                  <a:lnTo>
                    <a:pt x="522" y="957"/>
                  </a:lnTo>
                  <a:lnTo>
                    <a:pt x="515" y="955"/>
                  </a:lnTo>
                  <a:lnTo>
                    <a:pt x="509" y="954"/>
                  </a:lnTo>
                  <a:lnTo>
                    <a:pt x="509" y="954"/>
                  </a:lnTo>
                  <a:close/>
                  <a:moveTo>
                    <a:pt x="668" y="954"/>
                  </a:moveTo>
                  <a:lnTo>
                    <a:pt x="668" y="954"/>
                  </a:lnTo>
                  <a:lnTo>
                    <a:pt x="661" y="955"/>
                  </a:lnTo>
                  <a:lnTo>
                    <a:pt x="656" y="957"/>
                  </a:lnTo>
                  <a:lnTo>
                    <a:pt x="650" y="959"/>
                  </a:lnTo>
                  <a:lnTo>
                    <a:pt x="645" y="964"/>
                  </a:lnTo>
                  <a:lnTo>
                    <a:pt x="642" y="968"/>
                  </a:lnTo>
                  <a:lnTo>
                    <a:pt x="639" y="973"/>
                  </a:lnTo>
                  <a:lnTo>
                    <a:pt x="637" y="980"/>
                  </a:lnTo>
                  <a:lnTo>
                    <a:pt x="637" y="986"/>
                  </a:lnTo>
                  <a:lnTo>
                    <a:pt x="637" y="986"/>
                  </a:lnTo>
                  <a:lnTo>
                    <a:pt x="637" y="993"/>
                  </a:lnTo>
                  <a:lnTo>
                    <a:pt x="639" y="999"/>
                  </a:lnTo>
                  <a:lnTo>
                    <a:pt x="642" y="1005"/>
                  </a:lnTo>
                  <a:lnTo>
                    <a:pt x="645" y="1009"/>
                  </a:lnTo>
                  <a:lnTo>
                    <a:pt x="650" y="1013"/>
                  </a:lnTo>
                  <a:lnTo>
                    <a:pt x="656" y="1015"/>
                  </a:lnTo>
                  <a:lnTo>
                    <a:pt x="661" y="1017"/>
                  </a:lnTo>
                  <a:lnTo>
                    <a:pt x="668" y="1018"/>
                  </a:lnTo>
                  <a:lnTo>
                    <a:pt x="668" y="1018"/>
                  </a:lnTo>
                  <a:lnTo>
                    <a:pt x="674" y="1017"/>
                  </a:lnTo>
                  <a:lnTo>
                    <a:pt x="681" y="1015"/>
                  </a:lnTo>
                  <a:lnTo>
                    <a:pt x="686" y="1013"/>
                  </a:lnTo>
                  <a:lnTo>
                    <a:pt x="690" y="1009"/>
                  </a:lnTo>
                  <a:lnTo>
                    <a:pt x="694" y="1005"/>
                  </a:lnTo>
                  <a:lnTo>
                    <a:pt x="698" y="999"/>
                  </a:lnTo>
                  <a:lnTo>
                    <a:pt x="699" y="993"/>
                  </a:lnTo>
                  <a:lnTo>
                    <a:pt x="700" y="986"/>
                  </a:lnTo>
                  <a:lnTo>
                    <a:pt x="700" y="986"/>
                  </a:lnTo>
                  <a:lnTo>
                    <a:pt x="699" y="980"/>
                  </a:lnTo>
                  <a:lnTo>
                    <a:pt x="698" y="973"/>
                  </a:lnTo>
                  <a:lnTo>
                    <a:pt x="694" y="968"/>
                  </a:lnTo>
                  <a:lnTo>
                    <a:pt x="690" y="964"/>
                  </a:lnTo>
                  <a:lnTo>
                    <a:pt x="686" y="959"/>
                  </a:lnTo>
                  <a:lnTo>
                    <a:pt x="681" y="957"/>
                  </a:lnTo>
                  <a:lnTo>
                    <a:pt x="674" y="955"/>
                  </a:lnTo>
                  <a:lnTo>
                    <a:pt x="668" y="954"/>
                  </a:lnTo>
                  <a:lnTo>
                    <a:pt x="668" y="954"/>
                  </a:lnTo>
                  <a:close/>
                  <a:moveTo>
                    <a:pt x="826" y="954"/>
                  </a:moveTo>
                  <a:lnTo>
                    <a:pt x="826" y="954"/>
                  </a:lnTo>
                  <a:lnTo>
                    <a:pt x="820" y="955"/>
                  </a:lnTo>
                  <a:lnTo>
                    <a:pt x="815" y="957"/>
                  </a:lnTo>
                  <a:lnTo>
                    <a:pt x="809" y="959"/>
                  </a:lnTo>
                  <a:lnTo>
                    <a:pt x="804" y="964"/>
                  </a:lnTo>
                  <a:lnTo>
                    <a:pt x="801" y="968"/>
                  </a:lnTo>
                  <a:lnTo>
                    <a:pt x="797" y="973"/>
                  </a:lnTo>
                  <a:lnTo>
                    <a:pt x="795" y="980"/>
                  </a:lnTo>
                  <a:lnTo>
                    <a:pt x="795" y="986"/>
                  </a:lnTo>
                  <a:lnTo>
                    <a:pt x="795" y="986"/>
                  </a:lnTo>
                  <a:lnTo>
                    <a:pt x="795" y="993"/>
                  </a:lnTo>
                  <a:lnTo>
                    <a:pt x="797" y="999"/>
                  </a:lnTo>
                  <a:lnTo>
                    <a:pt x="801" y="1005"/>
                  </a:lnTo>
                  <a:lnTo>
                    <a:pt x="804" y="1009"/>
                  </a:lnTo>
                  <a:lnTo>
                    <a:pt x="809" y="1013"/>
                  </a:lnTo>
                  <a:lnTo>
                    <a:pt x="815" y="1015"/>
                  </a:lnTo>
                  <a:lnTo>
                    <a:pt x="820" y="1017"/>
                  </a:lnTo>
                  <a:lnTo>
                    <a:pt x="826" y="1018"/>
                  </a:lnTo>
                  <a:lnTo>
                    <a:pt x="826" y="1018"/>
                  </a:lnTo>
                  <a:lnTo>
                    <a:pt x="833" y="1017"/>
                  </a:lnTo>
                  <a:lnTo>
                    <a:pt x="839" y="1015"/>
                  </a:lnTo>
                  <a:lnTo>
                    <a:pt x="845" y="1013"/>
                  </a:lnTo>
                  <a:lnTo>
                    <a:pt x="849" y="1009"/>
                  </a:lnTo>
                  <a:lnTo>
                    <a:pt x="853" y="1005"/>
                  </a:lnTo>
                  <a:lnTo>
                    <a:pt x="856" y="999"/>
                  </a:lnTo>
                  <a:lnTo>
                    <a:pt x="858" y="993"/>
                  </a:lnTo>
                  <a:lnTo>
                    <a:pt x="859" y="986"/>
                  </a:lnTo>
                  <a:lnTo>
                    <a:pt x="859" y="986"/>
                  </a:lnTo>
                  <a:lnTo>
                    <a:pt x="858" y="980"/>
                  </a:lnTo>
                  <a:lnTo>
                    <a:pt x="856" y="973"/>
                  </a:lnTo>
                  <a:lnTo>
                    <a:pt x="853" y="968"/>
                  </a:lnTo>
                  <a:lnTo>
                    <a:pt x="849" y="964"/>
                  </a:lnTo>
                  <a:lnTo>
                    <a:pt x="845" y="959"/>
                  </a:lnTo>
                  <a:lnTo>
                    <a:pt x="839" y="957"/>
                  </a:lnTo>
                  <a:lnTo>
                    <a:pt x="833" y="955"/>
                  </a:lnTo>
                  <a:lnTo>
                    <a:pt x="826" y="954"/>
                  </a:lnTo>
                  <a:lnTo>
                    <a:pt x="826" y="954"/>
                  </a:lnTo>
                  <a:close/>
                  <a:moveTo>
                    <a:pt x="986" y="954"/>
                  </a:moveTo>
                  <a:lnTo>
                    <a:pt x="986" y="954"/>
                  </a:lnTo>
                  <a:lnTo>
                    <a:pt x="980" y="955"/>
                  </a:lnTo>
                  <a:lnTo>
                    <a:pt x="973" y="957"/>
                  </a:lnTo>
                  <a:lnTo>
                    <a:pt x="968" y="959"/>
                  </a:lnTo>
                  <a:lnTo>
                    <a:pt x="964" y="964"/>
                  </a:lnTo>
                  <a:lnTo>
                    <a:pt x="959" y="968"/>
                  </a:lnTo>
                  <a:lnTo>
                    <a:pt x="956" y="973"/>
                  </a:lnTo>
                  <a:lnTo>
                    <a:pt x="955" y="980"/>
                  </a:lnTo>
                  <a:lnTo>
                    <a:pt x="954" y="986"/>
                  </a:lnTo>
                  <a:lnTo>
                    <a:pt x="954" y="986"/>
                  </a:lnTo>
                  <a:lnTo>
                    <a:pt x="955" y="993"/>
                  </a:lnTo>
                  <a:lnTo>
                    <a:pt x="956" y="999"/>
                  </a:lnTo>
                  <a:lnTo>
                    <a:pt x="959" y="1005"/>
                  </a:lnTo>
                  <a:lnTo>
                    <a:pt x="964" y="1009"/>
                  </a:lnTo>
                  <a:lnTo>
                    <a:pt x="968" y="1013"/>
                  </a:lnTo>
                  <a:lnTo>
                    <a:pt x="973" y="1015"/>
                  </a:lnTo>
                  <a:lnTo>
                    <a:pt x="980" y="1017"/>
                  </a:lnTo>
                  <a:lnTo>
                    <a:pt x="986" y="1018"/>
                  </a:lnTo>
                  <a:lnTo>
                    <a:pt x="986" y="1018"/>
                  </a:lnTo>
                  <a:lnTo>
                    <a:pt x="993" y="1017"/>
                  </a:lnTo>
                  <a:lnTo>
                    <a:pt x="998" y="1015"/>
                  </a:lnTo>
                  <a:lnTo>
                    <a:pt x="1003" y="1013"/>
                  </a:lnTo>
                  <a:lnTo>
                    <a:pt x="1009" y="1009"/>
                  </a:lnTo>
                  <a:lnTo>
                    <a:pt x="1012" y="1005"/>
                  </a:lnTo>
                  <a:lnTo>
                    <a:pt x="1015" y="999"/>
                  </a:lnTo>
                  <a:lnTo>
                    <a:pt x="1017" y="993"/>
                  </a:lnTo>
                  <a:lnTo>
                    <a:pt x="1017" y="986"/>
                  </a:lnTo>
                  <a:lnTo>
                    <a:pt x="1017" y="986"/>
                  </a:lnTo>
                  <a:lnTo>
                    <a:pt x="1017" y="980"/>
                  </a:lnTo>
                  <a:lnTo>
                    <a:pt x="1015" y="973"/>
                  </a:lnTo>
                  <a:lnTo>
                    <a:pt x="1012" y="968"/>
                  </a:lnTo>
                  <a:lnTo>
                    <a:pt x="1009" y="964"/>
                  </a:lnTo>
                  <a:lnTo>
                    <a:pt x="1003" y="959"/>
                  </a:lnTo>
                  <a:lnTo>
                    <a:pt x="998" y="957"/>
                  </a:lnTo>
                  <a:lnTo>
                    <a:pt x="993" y="955"/>
                  </a:lnTo>
                  <a:lnTo>
                    <a:pt x="986" y="954"/>
                  </a:lnTo>
                  <a:lnTo>
                    <a:pt x="986" y="954"/>
                  </a:lnTo>
                  <a:close/>
                  <a:moveTo>
                    <a:pt x="31" y="859"/>
                  </a:moveTo>
                  <a:lnTo>
                    <a:pt x="31" y="859"/>
                  </a:lnTo>
                  <a:lnTo>
                    <a:pt x="38" y="859"/>
                  </a:lnTo>
                  <a:lnTo>
                    <a:pt x="44" y="856"/>
                  </a:lnTo>
                  <a:lnTo>
                    <a:pt x="50" y="853"/>
                  </a:lnTo>
                  <a:lnTo>
                    <a:pt x="54" y="850"/>
                  </a:lnTo>
                  <a:lnTo>
                    <a:pt x="58" y="845"/>
                  </a:lnTo>
                  <a:lnTo>
                    <a:pt x="61" y="839"/>
                  </a:lnTo>
                  <a:lnTo>
                    <a:pt x="63" y="834"/>
                  </a:lnTo>
                  <a:lnTo>
                    <a:pt x="64" y="828"/>
                  </a:lnTo>
                  <a:lnTo>
                    <a:pt x="64" y="828"/>
                  </a:lnTo>
                  <a:lnTo>
                    <a:pt x="63" y="821"/>
                  </a:lnTo>
                  <a:lnTo>
                    <a:pt x="61" y="815"/>
                  </a:lnTo>
                  <a:lnTo>
                    <a:pt x="58" y="809"/>
                  </a:lnTo>
                  <a:lnTo>
                    <a:pt x="54" y="805"/>
                  </a:lnTo>
                  <a:lnTo>
                    <a:pt x="50" y="801"/>
                  </a:lnTo>
                  <a:lnTo>
                    <a:pt x="44" y="797"/>
                  </a:lnTo>
                  <a:lnTo>
                    <a:pt x="38" y="796"/>
                  </a:lnTo>
                  <a:lnTo>
                    <a:pt x="31" y="795"/>
                  </a:lnTo>
                  <a:lnTo>
                    <a:pt x="31" y="795"/>
                  </a:lnTo>
                  <a:lnTo>
                    <a:pt x="25" y="796"/>
                  </a:lnTo>
                  <a:lnTo>
                    <a:pt x="20" y="797"/>
                  </a:lnTo>
                  <a:lnTo>
                    <a:pt x="14" y="801"/>
                  </a:lnTo>
                  <a:lnTo>
                    <a:pt x="9" y="805"/>
                  </a:lnTo>
                  <a:lnTo>
                    <a:pt x="6" y="809"/>
                  </a:lnTo>
                  <a:lnTo>
                    <a:pt x="2" y="815"/>
                  </a:lnTo>
                  <a:lnTo>
                    <a:pt x="0" y="821"/>
                  </a:lnTo>
                  <a:lnTo>
                    <a:pt x="0" y="828"/>
                  </a:lnTo>
                  <a:lnTo>
                    <a:pt x="0" y="828"/>
                  </a:lnTo>
                  <a:lnTo>
                    <a:pt x="0" y="834"/>
                  </a:lnTo>
                  <a:lnTo>
                    <a:pt x="2" y="839"/>
                  </a:lnTo>
                  <a:lnTo>
                    <a:pt x="6" y="845"/>
                  </a:lnTo>
                  <a:lnTo>
                    <a:pt x="9" y="850"/>
                  </a:lnTo>
                  <a:lnTo>
                    <a:pt x="14" y="853"/>
                  </a:lnTo>
                  <a:lnTo>
                    <a:pt x="20" y="856"/>
                  </a:lnTo>
                  <a:lnTo>
                    <a:pt x="25" y="859"/>
                  </a:lnTo>
                  <a:lnTo>
                    <a:pt x="31" y="859"/>
                  </a:lnTo>
                  <a:lnTo>
                    <a:pt x="31" y="859"/>
                  </a:lnTo>
                  <a:close/>
                  <a:moveTo>
                    <a:pt x="31" y="700"/>
                  </a:moveTo>
                  <a:lnTo>
                    <a:pt x="31" y="700"/>
                  </a:lnTo>
                  <a:lnTo>
                    <a:pt x="38" y="700"/>
                  </a:lnTo>
                  <a:lnTo>
                    <a:pt x="44" y="698"/>
                  </a:lnTo>
                  <a:lnTo>
                    <a:pt x="50" y="694"/>
                  </a:lnTo>
                  <a:lnTo>
                    <a:pt x="54" y="691"/>
                  </a:lnTo>
                  <a:lnTo>
                    <a:pt x="58" y="686"/>
                  </a:lnTo>
                  <a:lnTo>
                    <a:pt x="61" y="681"/>
                  </a:lnTo>
                  <a:lnTo>
                    <a:pt x="63" y="675"/>
                  </a:lnTo>
                  <a:lnTo>
                    <a:pt x="64" y="669"/>
                  </a:lnTo>
                  <a:lnTo>
                    <a:pt x="64" y="669"/>
                  </a:lnTo>
                  <a:lnTo>
                    <a:pt x="63" y="662"/>
                  </a:lnTo>
                  <a:lnTo>
                    <a:pt x="61" y="656"/>
                  </a:lnTo>
                  <a:lnTo>
                    <a:pt x="58" y="650"/>
                  </a:lnTo>
                  <a:lnTo>
                    <a:pt x="54" y="646"/>
                  </a:lnTo>
                  <a:lnTo>
                    <a:pt x="50" y="642"/>
                  </a:lnTo>
                  <a:lnTo>
                    <a:pt x="44" y="639"/>
                  </a:lnTo>
                  <a:lnTo>
                    <a:pt x="38" y="638"/>
                  </a:lnTo>
                  <a:lnTo>
                    <a:pt x="31" y="637"/>
                  </a:lnTo>
                  <a:lnTo>
                    <a:pt x="31" y="637"/>
                  </a:lnTo>
                  <a:lnTo>
                    <a:pt x="25" y="638"/>
                  </a:lnTo>
                  <a:lnTo>
                    <a:pt x="20" y="639"/>
                  </a:lnTo>
                  <a:lnTo>
                    <a:pt x="14" y="642"/>
                  </a:lnTo>
                  <a:lnTo>
                    <a:pt x="9" y="646"/>
                  </a:lnTo>
                  <a:lnTo>
                    <a:pt x="6" y="650"/>
                  </a:lnTo>
                  <a:lnTo>
                    <a:pt x="2" y="656"/>
                  </a:lnTo>
                  <a:lnTo>
                    <a:pt x="0" y="662"/>
                  </a:lnTo>
                  <a:lnTo>
                    <a:pt x="0" y="669"/>
                  </a:lnTo>
                  <a:lnTo>
                    <a:pt x="0" y="669"/>
                  </a:lnTo>
                  <a:lnTo>
                    <a:pt x="0" y="675"/>
                  </a:lnTo>
                  <a:lnTo>
                    <a:pt x="2" y="681"/>
                  </a:lnTo>
                  <a:lnTo>
                    <a:pt x="6" y="686"/>
                  </a:lnTo>
                  <a:lnTo>
                    <a:pt x="9" y="691"/>
                  </a:lnTo>
                  <a:lnTo>
                    <a:pt x="14" y="694"/>
                  </a:lnTo>
                  <a:lnTo>
                    <a:pt x="20" y="698"/>
                  </a:lnTo>
                  <a:lnTo>
                    <a:pt x="25" y="700"/>
                  </a:lnTo>
                  <a:lnTo>
                    <a:pt x="31" y="700"/>
                  </a:lnTo>
                  <a:lnTo>
                    <a:pt x="31" y="700"/>
                  </a:lnTo>
                  <a:close/>
                  <a:moveTo>
                    <a:pt x="31" y="541"/>
                  </a:moveTo>
                  <a:lnTo>
                    <a:pt x="31" y="541"/>
                  </a:lnTo>
                  <a:lnTo>
                    <a:pt x="38" y="540"/>
                  </a:lnTo>
                  <a:lnTo>
                    <a:pt x="44" y="539"/>
                  </a:lnTo>
                  <a:lnTo>
                    <a:pt x="50" y="536"/>
                  </a:lnTo>
                  <a:lnTo>
                    <a:pt x="54" y="531"/>
                  </a:lnTo>
                  <a:lnTo>
                    <a:pt x="58" y="527"/>
                  </a:lnTo>
                  <a:lnTo>
                    <a:pt x="61" y="522"/>
                  </a:lnTo>
                  <a:lnTo>
                    <a:pt x="63" y="515"/>
                  </a:lnTo>
                  <a:lnTo>
                    <a:pt x="64" y="509"/>
                  </a:lnTo>
                  <a:lnTo>
                    <a:pt x="64" y="509"/>
                  </a:lnTo>
                  <a:lnTo>
                    <a:pt x="63" y="502"/>
                  </a:lnTo>
                  <a:lnTo>
                    <a:pt x="61" y="497"/>
                  </a:lnTo>
                  <a:lnTo>
                    <a:pt x="58" y="492"/>
                  </a:lnTo>
                  <a:lnTo>
                    <a:pt x="54" y="486"/>
                  </a:lnTo>
                  <a:lnTo>
                    <a:pt x="50" y="483"/>
                  </a:lnTo>
                  <a:lnTo>
                    <a:pt x="44" y="480"/>
                  </a:lnTo>
                  <a:lnTo>
                    <a:pt x="38" y="478"/>
                  </a:lnTo>
                  <a:lnTo>
                    <a:pt x="31" y="478"/>
                  </a:lnTo>
                  <a:lnTo>
                    <a:pt x="31" y="478"/>
                  </a:lnTo>
                  <a:lnTo>
                    <a:pt x="25" y="478"/>
                  </a:lnTo>
                  <a:lnTo>
                    <a:pt x="20" y="480"/>
                  </a:lnTo>
                  <a:lnTo>
                    <a:pt x="14" y="483"/>
                  </a:lnTo>
                  <a:lnTo>
                    <a:pt x="9" y="486"/>
                  </a:lnTo>
                  <a:lnTo>
                    <a:pt x="6" y="492"/>
                  </a:lnTo>
                  <a:lnTo>
                    <a:pt x="2" y="497"/>
                  </a:lnTo>
                  <a:lnTo>
                    <a:pt x="0" y="502"/>
                  </a:lnTo>
                  <a:lnTo>
                    <a:pt x="0" y="509"/>
                  </a:lnTo>
                  <a:lnTo>
                    <a:pt x="0" y="509"/>
                  </a:lnTo>
                  <a:lnTo>
                    <a:pt x="0" y="515"/>
                  </a:lnTo>
                  <a:lnTo>
                    <a:pt x="2" y="522"/>
                  </a:lnTo>
                  <a:lnTo>
                    <a:pt x="6" y="527"/>
                  </a:lnTo>
                  <a:lnTo>
                    <a:pt x="9" y="531"/>
                  </a:lnTo>
                  <a:lnTo>
                    <a:pt x="14" y="536"/>
                  </a:lnTo>
                  <a:lnTo>
                    <a:pt x="20" y="539"/>
                  </a:lnTo>
                  <a:lnTo>
                    <a:pt x="25" y="540"/>
                  </a:lnTo>
                  <a:lnTo>
                    <a:pt x="31" y="541"/>
                  </a:lnTo>
                  <a:lnTo>
                    <a:pt x="31" y="541"/>
                  </a:lnTo>
                  <a:close/>
                  <a:moveTo>
                    <a:pt x="31" y="382"/>
                  </a:moveTo>
                  <a:lnTo>
                    <a:pt x="31" y="382"/>
                  </a:lnTo>
                  <a:lnTo>
                    <a:pt x="38" y="381"/>
                  </a:lnTo>
                  <a:lnTo>
                    <a:pt x="44" y="379"/>
                  </a:lnTo>
                  <a:lnTo>
                    <a:pt x="50" y="377"/>
                  </a:lnTo>
                  <a:lnTo>
                    <a:pt x="54" y="373"/>
                  </a:lnTo>
                  <a:lnTo>
                    <a:pt x="58" y="368"/>
                  </a:lnTo>
                  <a:lnTo>
                    <a:pt x="61" y="363"/>
                  </a:lnTo>
                  <a:lnTo>
                    <a:pt x="63" y="357"/>
                  </a:lnTo>
                  <a:lnTo>
                    <a:pt x="64" y="350"/>
                  </a:lnTo>
                  <a:lnTo>
                    <a:pt x="64" y="350"/>
                  </a:lnTo>
                  <a:lnTo>
                    <a:pt x="63" y="344"/>
                  </a:lnTo>
                  <a:lnTo>
                    <a:pt x="61" y="338"/>
                  </a:lnTo>
                  <a:lnTo>
                    <a:pt x="58" y="333"/>
                  </a:lnTo>
                  <a:lnTo>
                    <a:pt x="54" y="328"/>
                  </a:lnTo>
                  <a:lnTo>
                    <a:pt x="50" y="324"/>
                  </a:lnTo>
                  <a:lnTo>
                    <a:pt x="44" y="321"/>
                  </a:lnTo>
                  <a:lnTo>
                    <a:pt x="38" y="319"/>
                  </a:lnTo>
                  <a:lnTo>
                    <a:pt x="31" y="318"/>
                  </a:lnTo>
                  <a:lnTo>
                    <a:pt x="31" y="318"/>
                  </a:lnTo>
                  <a:lnTo>
                    <a:pt x="25" y="319"/>
                  </a:lnTo>
                  <a:lnTo>
                    <a:pt x="20" y="321"/>
                  </a:lnTo>
                  <a:lnTo>
                    <a:pt x="14" y="324"/>
                  </a:lnTo>
                  <a:lnTo>
                    <a:pt x="9" y="328"/>
                  </a:lnTo>
                  <a:lnTo>
                    <a:pt x="6" y="333"/>
                  </a:lnTo>
                  <a:lnTo>
                    <a:pt x="2" y="338"/>
                  </a:lnTo>
                  <a:lnTo>
                    <a:pt x="0" y="344"/>
                  </a:lnTo>
                  <a:lnTo>
                    <a:pt x="0" y="350"/>
                  </a:lnTo>
                  <a:lnTo>
                    <a:pt x="0" y="350"/>
                  </a:lnTo>
                  <a:lnTo>
                    <a:pt x="0" y="357"/>
                  </a:lnTo>
                  <a:lnTo>
                    <a:pt x="2" y="363"/>
                  </a:lnTo>
                  <a:lnTo>
                    <a:pt x="6" y="368"/>
                  </a:lnTo>
                  <a:lnTo>
                    <a:pt x="9" y="373"/>
                  </a:lnTo>
                  <a:lnTo>
                    <a:pt x="14" y="377"/>
                  </a:lnTo>
                  <a:lnTo>
                    <a:pt x="20" y="379"/>
                  </a:lnTo>
                  <a:lnTo>
                    <a:pt x="25" y="381"/>
                  </a:lnTo>
                  <a:lnTo>
                    <a:pt x="31" y="382"/>
                  </a:lnTo>
                  <a:lnTo>
                    <a:pt x="31" y="382"/>
                  </a:lnTo>
                  <a:close/>
                  <a:moveTo>
                    <a:pt x="31" y="223"/>
                  </a:moveTo>
                  <a:lnTo>
                    <a:pt x="31" y="223"/>
                  </a:lnTo>
                  <a:lnTo>
                    <a:pt x="38" y="222"/>
                  </a:lnTo>
                  <a:lnTo>
                    <a:pt x="44" y="220"/>
                  </a:lnTo>
                  <a:lnTo>
                    <a:pt x="50" y="218"/>
                  </a:lnTo>
                  <a:lnTo>
                    <a:pt x="54" y="214"/>
                  </a:lnTo>
                  <a:lnTo>
                    <a:pt x="58" y="210"/>
                  </a:lnTo>
                  <a:lnTo>
                    <a:pt x="61" y="203"/>
                  </a:lnTo>
                  <a:lnTo>
                    <a:pt x="63" y="198"/>
                  </a:lnTo>
                  <a:lnTo>
                    <a:pt x="64" y="191"/>
                  </a:lnTo>
                  <a:lnTo>
                    <a:pt x="64" y="191"/>
                  </a:lnTo>
                  <a:lnTo>
                    <a:pt x="63" y="185"/>
                  </a:lnTo>
                  <a:lnTo>
                    <a:pt x="61" y="178"/>
                  </a:lnTo>
                  <a:lnTo>
                    <a:pt x="58" y="173"/>
                  </a:lnTo>
                  <a:lnTo>
                    <a:pt x="54" y="169"/>
                  </a:lnTo>
                  <a:lnTo>
                    <a:pt x="50" y="164"/>
                  </a:lnTo>
                  <a:lnTo>
                    <a:pt x="44" y="162"/>
                  </a:lnTo>
                  <a:lnTo>
                    <a:pt x="38" y="160"/>
                  </a:lnTo>
                  <a:lnTo>
                    <a:pt x="31" y="159"/>
                  </a:lnTo>
                  <a:lnTo>
                    <a:pt x="31" y="159"/>
                  </a:lnTo>
                  <a:lnTo>
                    <a:pt x="25" y="160"/>
                  </a:lnTo>
                  <a:lnTo>
                    <a:pt x="20" y="162"/>
                  </a:lnTo>
                  <a:lnTo>
                    <a:pt x="14" y="164"/>
                  </a:lnTo>
                  <a:lnTo>
                    <a:pt x="9" y="169"/>
                  </a:lnTo>
                  <a:lnTo>
                    <a:pt x="6" y="173"/>
                  </a:lnTo>
                  <a:lnTo>
                    <a:pt x="2" y="178"/>
                  </a:lnTo>
                  <a:lnTo>
                    <a:pt x="0" y="185"/>
                  </a:lnTo>
                  <a:lnTo>
                    <a:pt x="0" y="191"/>
                  </a:lnTo>
                  <a:lnTo>
                    <a:pt x="0" y="191"/>
                  </a:lnTo>
                  <a:lnTo>
                    <a:pt x="0" y="198"/>
                  </a:lnTo>
                  <a:lnTo>
                    <a:pt x="2" y="203"/>
                  </a:lnTo>
                  <a:lnTo>
                    <a:pt x="6" y="210"/>
                  </a:lnTo>
                  <a:lnTo>
                    <a:pt x="9" y="214"/>
                  </a:lnTo>
                  <a:lnTo>
                    <a:pt x="14" y="218"/>
                  </a:lnTo>
                  <a:lnTo>
                    <a:pt x="20" y="220"/>
                  </a:lnTo>
                  <a:lnTo>
                    <a:pt x="25" y="222"/>
                  </a:lnTo>
                  <a:lnTo>
                    <a:pt x="31" y="223"/>
                  </a:lnTo>
                  <a:lnTo>
                    <a:pt x="31" y="223"/>
                  </a:lnTo>
                  <a:close/>
                  <a:moveTo>
                    <a:pt x="31" y="64"/>
                  </a:moveTo>
                  <a:lnTo>
                    <a:pt x="31" y="64"/>
                  </a:lnTo>
                  <a:lnTo>
                    <a:pt x="38" y="64"/>
                  </a:lnTo>
                  <a:lnTo>
                    <a:pt x="44" y="61"/>
                  </a:lnTo>
                  <a:lnTo>
                    <a:pt x="50" y="58"/>
                  </a:lnTo>
                  <a:lnTo>
                    <a:pt x="54" y="55"/>
                  </a:lnTo>
                  <a:lnTo>
                    <a:pt x="58" y="50"/>
                  </a:lnTo>
                  <a:lnTo>
                    <a:pt x="61" y="44"/>
                  </a:lnTo>
                  <a:lnTo>
                    <a:pt x="63" y="39"/>
                  </a:lnTo>
                  <a:lnTo>
                    <a:pt x="64" y="32"/>
                  </a:lnTo>
                  <a:lnTo>
                    <a:pt x="64" y="32"/>
                  </a:lnTo>
                  <a:lnTo>
                    <a:pt x="63" y="26"/>
                  </a:lnTo>
                  <a:lnTo>
                    <a:pt x="61" y="20"/>
                  </a:lnTo>
                  <a:lnTo>
                    <a:pt x="58" y="14"/>
                  </a:lnTo>
                  <a:lnTo>
                    <a:pt x="54" y="10"/>
                  </a:lnTo>
                  <a:lnTo>
                    <a:pt x="50" y="6"/>
                  </a:lnTo>
                  <a:lnTo>
                    <a:pt x="44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25" y="1"/>
                  </a:lnTo>
                  <a:lnTo>
                    <a:pt x="20" y="2"/>
                  </a:lnTo>
                  <a:lnTo>
                    <a:pt x="14" y="6"/>
                  </a:lnTo>
                  <a:lnTo>
                    <a:pt x="9" y="10"/>
                  </a:lnTo>
                  <a:lnTo>
                    <a:pt x="6" y="14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9"/>
                  </a:lnTo>
                  <a:lnTo>
                    <a:pt x="2" y="44"/>
                  </a:lnTo>
                  <a:lnTo>
                    <a:pt x="6" y="50"/>
                  </a:lnTo>
                  <a:lnTo>
                    <a:pt x="9" y="55"/>
                  </a:lnTo>
                  <a:lnTo>
                    <a:pt x="14" y="58"/>
                  </a:lnTo>
                  <a:lnTo>
                    <a:pt x="20" y="61"/>
                  </a:lnTo>
                  <a:lnTo>
                    <a:pt x="25" y="64"/>
                  </a:lnTo>
                  <a:lnTo>
                    <a:pt x="31" y="64"/>
                  </a:lnTo>
                  <a:lnTo>
                    <a:pt x="31" y="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7D7D7D"/>
                </a:solidFill>
                <a:effectLst/>
                <a:uLnTx/>
                <a:uFillTx/>
                <a:latin typeface="微软雅黑 Light" panose="020B0502040204020203"/>
                <a:ea typeface="微软雅黑 Light" panose="020B0502040204020203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5988852" y="2398129"/>
            <a:ext cx="1224000" cy="1224000"/>
            <a:chOff x="5988852" y="2398129"/>
            <a:chExt cx="1224000" cy="1224000"/>
          </a:xfrm>
        </p:grpSpPr>
        <p:sp>
          <p:nvSpPr>
            <p:cNvPr id="23" name="椭圆 22"/>
            <p:cNvSpPr/>
            <p:nvPr/>
          </p:nvSpPr>
          <p:spPr>
            <a:xfrm>
              <a:off x="5988852" y="2398129"/>
              <a:ext cx="1224000" cy="122400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19050" cap="flat" cmpd="sng" algn="ctr">
              <a:solidFill>
                <a:srgbClr val="FF9B1E">
                  <a:lumMod val="20000"/>
                  <a:lumOff val="8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 Light" panose="020B0502040204020203"/>
                <a:ea typeface="微软雅黑 Light" panose="020B0502040204020203"/>
                <a:cs typeface="+mn-cs"/>
              </a:endParaRPr>
            </a:p>
          </p:txBody>
        </p:sp>
        <p:sp>
          <p:nvSpPr>
            <p:cNvPr id="24" name="Freeform 80"/>
            <p:cNvSpPr>
              <a:spLocks noEditPoints="1"/>
            </p:cNvSpPr>
            <p:nvPr/>
          </p:nvSpPr>
          <p:spPr bwMode="auto">
            <a:xfrm>
              <a:off x="6439720" y="2847410"/>
              <a:ext cx="322263" cy="323850"/>
            </a:xfrm>
            <a:custGeom>
              <a:avLst/>
              <a:gdLst>
                <a:gd name="T0" fmla="*/ 1017 w 1017"/>
                <a:gd name="T1" fmla="*/ 28 h 1017"/>
                <a:gd name="T2" fmla="*/ 1017 w 1017"/>
                <a:gd name="T3" fmla="*/ 25 h 1017"/>
                <a:gd name="T4" fmla="*/ 1015 w 1017"/>
                <a:gd name="T5" fmla="*/ 19 h 1017"/>
                <a:gd name="T6" fmla="*/ 1014 w 1017"/>
                <a:gd name="T7" fmla="*/ 17 h 1017"/>
                <a:gd name="T8" fmla="*/ 1011 w 1017"/>
                <a:gd name="T9" fmla="*/ 12 h 1017"/>
                <a:gd name="T10" fmla="*/ 1008 w 1017"/>
                <a:gd name="T11" fmla="*/ 9 h 1017"/>
                <a:gd name="T12" fmla="*/ 1005 w 1017"/>
                <a:gd name="T13" fmla="*/ 6 h 1017"/>
                <a:gd name="T14" fmla="*/ 1003 w 1017"/>
                <a:gd name="T15" fmla="*/ 5 h 1017"/>
                <a:gd name="T16" fmla="*/ 1002 w 1017"/>
                <a:gd name="T17" fmla="*/ 4 h 1017"/>
                <a:gd name="T18" fmla="*/ 1002 w 1017"/>
                <a:gd name="T19" fmla="*/ 4 h 1017"/>
                <a:gd name="T20" fmla="*/ 995 w 1017"/>
                <a:gd name="T21" fmla="*/ 1 h 1017"/>
                <a:gd name="T22" fmla="*/ 991 w 1017"/>
                <a:gd name="T23" fmla="*/ 0 h 1017"/>
                <a:gd name="T24" fmla="*/ 984 w 1017"/>
                <a:gd name="T25" fmla="*/ 0 h 1017"/>
                <a:gd name="T26" fmla="*/ 983 w 1017"/>
                <a:gd name="T27" fmla="*/ 0 h 1017"/>
                <a:gd name="T28" fmla="*/ 977 w 1017"/>
                <a:gd name="T29" fmla="*/ 1 h 1017"/>
                <a:gd name="T30" fmla="*/ 973 w 1017"/>
                <a:gd name="T31" fmla="*/ 2 h 1017"/>
                <a:gd name="T32" fmla="*/ 968 w 1017"/>
                <a:gd name="T33" fmla="*/ 5 h 1017"/>
                <a:gd name="T34" fmla="*/ 968 w 1017"/>
                <a:gd name="T35" fmla="*/ 5 h 1017"/>
                <a:gd name="T36" fmla="*/ 10 w 1017"/>
                <a:gd name="T37" fmla="*/ 676 h 1017"/>
                <a:gd name="T38" fmla="*/ 1 w 1017"/>
                <a:gd name="T39" fmla="*/ 689 h 1017"/>
                <a:gd name="T40" fmla="*/ 0 w 1017"/>
                <a:gd name="T41" fmla="*/ 704 h 1017"/>
                <a:gd name="T42" fmla="*/ 3 w 1017"/>
                <a:gd name="T43" fmla="*/ 713 h 1017"/>
                <a:gd name="T44" fmla="*/ 13 w 1017"/>
                <a:gd name="T45" fmla="*/ 724 h 1017"/>
                <a:gd name="T46" fmla="*/ 27 w 1017"/>
                <a:gd name="T47" fmla="*/ 731 h 1017"/>
                <a:gd name="T48" fmla="*/ 350 w 1017"/>
                <a:gd name="T49" fmla="*/ 985 h 1017"/>
                <a:gd name="T50" fmla="*/ 351 w 1017"/>
                <a:gd name="T51" fmla="*/ 988 h 1017"/>
                <a:gd name="T52" fmla="*/ 354 w 1017"/>
                <a:gd name="T53" fmla="*/ 1000 h 1017"/>
                <a:gd name="T54" fmla="*/ 357 w 1017"/>
                <a:gd name="T55" fmla="*/ 1005 h 1017"/>
                <a:gd name="T56" fmla="*/ 365 w 1017"/>
                <a:gd name="T57" fmla="*/ 1012 h 1017"/>
                <a:gd name="T58" fmla="*/ 368 w 1017"/>
                <a:gd name="T59" fmla="*/ 1014 h 1017"/>
                <a:gd name="T60" fmla="*/ 376 w 1017"/>
                <a:gd name="T61" fmla="*/ 1016 h 1017"/>
                <a:gd name="T62" fmla="*/ 382 w 1017"/>
                <a:gd name="T63" fmla="*/ 1017 h 1017"/>
                <a:gd name="T64" fmla="*/ 393 w 1017"/>
                <a:gd name="T65" fmla="*/ 1015 h 1017"/>
                <a:gd name="T66" fmla="*/ 399 w 1017"/>
                <a:gd name="T67" fmla="*/ 1012 h 1017"/>
                <a:gd name="T68" fmla="*/ 405 w 1017"/>
                <a:gd name="T69" fmla="*/ 1006 h 1017"/>
                <a:gd name="T70" fmla="*/ 524 w 1017"/>
                <a:gd name="T71" fmla="*/ 821 h 1017"/>
                <a:gd name="T72" fmla="*/ 876 w 1017"/>
                <a:gd name="T73" fmla="*/ 1013 h 1017"/>
                <a:gd name="T74" fmla="*/ 891 w 1017"/>
                <a:gd name="T75" fmla="*/ 1017 h 1017"/>
                <a:gd name="T76" fmla="*/ 906 w 1017"/>
                <a:gd name="T77" fmla="*/ 1013 h 1017"/>
                <a:gd name="T78" fmla="*/ 921 w 1017"/>
                <a:gd name="T79" fmla="*/ 996 h 1017"/>
                <a:gd name="T80" fmla="*/ 1017 w 1017"/>
                <a:gd name="T81" fmla="*/ 34 h 1017"/>
                <a:gd name="T82" fmla="*/ 367 w 1017"/>
                <a:gd name="T83" fmla="*/ 667 h 1017"/>
                <a:gd name="T84" fmla="*/ 367 w 1017"/>
                <a:gd name="T85" fmla="*/ 667 h 1017"/>
                <a:gd name="T86" fmla="*/ 760 w 1017"/>
                <a:gd name="T87" fmla="*/ 328 h 1017"/>
                <a:gd name="T88" fmla="*/ 557 w 1017"/>
                <a:gd name="T89" fmla="*/ 76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017" h="1017">
                  <a:moveTo>
                    <a:pt x="1017" y="31"/>
                  </a:moveTo>
                  <a:lnTo>
                    <a:pt x="1017" y="31"/>
                  </a:lnTo>
                  <a:lnTo>
                    <a:pt x="1017" y="28"/>
                  </a:lnTo>
                  <a:lnTo>
                    <a:pt x="1017" y="28"/>
                  </a:lnTo>
                  <a:lnTo>
                    <a:pt x="1017" y="25"/>
                  </a:lnTo>
                  <a:lnTo>
                    <a:pt x="1017" y="25"/>
                  </a:lnTo>
                  <a:lnTo>
                    <a:pt x="1016" y="23"/>
                  </a:lnTo>
                  <a:lnTo>
                    <a:pt x="1016" y="23"/>
                  </a:lnTo>
                  <a:lnTo>
                    <a:pt x="1015" y="19"/>
                  </a:lnTo>
                  <a:lnTo>
                    <a:pt x="1015" y="19"/>
                  </a:lnTo>
                  <a:lnTo>
                    <a:pt x="1014" y="17"/>
                  </a:lnTo>
                  <a:lnTo>
                    <a:pt x="1014" y="17"/>
                  </a:lnTo>
                  <a:lnTo>
                    <a:pt x="1013" y="15"/>
                  </a:lnTo>
                  <a:lnTo>
                    <a:pt x="1013" y="15"/>
                  </a:lnTo>
                  <a:lnTo>
                    <a:pt x="1011" y="12"/>
                  </a:lnTo>
                  <a:lnTo>
                    <a:pt x="1011" y="12"/>
                  </a:lnTo>
                  <a:lnTo>
                    <a:pt x="1008" y="9"/>
                  </a:lnTo>
                  <a:lnTo>
                    <a:pt x="1008" y="9"/>
                  </a:lnTo>
                  <a:lnTo>
                    <a:pt x="1006" y="7"/>
                  </a:lnTo>
                  <a:lnTo>
                    <a:pt x="1006" y="7"/>
                  </a:lnTo>
                  <a:lnTo>
                    <a:pt x="1005" y="6"/>
                  </a:lnTo>
                  <a:lnTo>
                    <a:pt x="1005" y="6"/>
                  </a:lnTo>
                  <a:lnTo>
                    <a:pt x="1003" y="5"/>
                  </a:lnTo>
                  <a:lnTo>
                    <a:pt x="1003" y="5"/>
                  </a:lnTo>
                  <a:lnTo>
                    <a:pt x="1002" y="4"/>
                  </a:lnTo>
                  <a:lnTo>
                    <a:pt x="1002" y="4"/>
                  </a:lnTo>
                  <a:lnTo>
                    <a:pt x="1002" y="4"/>
                  </a:lnTo>
                  <a:lnTo>
                    <a:pt x="1002" y="4"/>
                  </a:lnTo>
                  <a:lnTo>
                    <a:pt x="1002" y="4"/>
                  </a:lnTo>
                  <a:lnTo>
                    <a:pt x="1002" y="4"/>
                  </a:lnTo>
                  <a:lnTo>
                    <a:pt x="998" y="2"/>
                  </a:lnTo>
                  <a:lnTo>
                    <a:pt x="998" y="2"/>
                  </a:lnTo>
                  <a:lnTo>
                    <a:pt x="995" y="1"/>
                  </a:lnTo>
                  <a:lnTo>
                    <a:pt x="995" y="1"/>
                  </a:lnTo>
                  <a:lnTo>
                    <a:pt x="991" y="0"/>
                  </a:lnTo>
                  <a:lnTo>
                    <a:pt x="991" y="0"/>
                  </a:lnTo>
                  <a:lnTo>
                    <a:pt x="988" y="0"/>
                  </a:lnTo>
                  <a:lnTo>
                    <a:pt x="988" y="0"/>
                  </a:lnTo>
                  <a:lnTo>
                    <a:pt x="984" y="0"/>
                  </a:lnTo>
                  <a:lnTo>
                    <a:pt x="984" y="0"/>
                  </a:lnTo>
                  <a:lnTo>
                    <a:pt x="983" y="0"/>
                  </a:lnTo>
                  <a:lnTo>
                    <a:pt x="983" y="0"/>
                  </a:lnTo>
                  <a:lnTo>
                    <a:pt x="981" y="0"/>
                  </a:lnTo>
                  <a:lnTo>
                    <a:pt x="981" y="0"/>
                  </a:lnTo>
                  <a:lnTo>
                    <a:pt x="977" y="1"/>
                  </a:lnTo>
                  <a:lnTo>
                    <a:pt x="977" y="1"/>
                  </a:lnTo>
                  <a:lnTo>
                    <a:pt x="973" y="2"/>
                  </a:lnTo>
                  <a:lnTo>
                    <a:pt x="973" y="2"/>
                  </a:lnTo>
                  <a:lnTo>
                    <a:pt x="971" y="3"/>
                  </a:lnTo>
                  <a:lnTo>
                    <a:pt x="971" y="3"/>
                  </a:lnTo>
                  <a:lnTo>
                    <a:pt x="968" y="5"/>
                  </a:lnTo>
                  <a:lnTo>
                    <a:pt x="968" y="5"/>
                  </a:lnTo>
                  <a:lnTo>
                    <a:pt x="968" y="5"/>
                  </a:lnTo>
                  <a:lnTo>
                    <a:pt x="968" y="5"/>
                  </a:lnTo>
                  <a:lnTo>
                    <a:pt x="14" y="673"/>
                  </a:lnTo>
                  <a:lnTo>
                    <a:pt x="14" y="673"/>
                  </a:lnTo>
                  <a:lnTo>
                    <a:pt x="10" y="676"/>
                  </a:lnTo>
                  <a:lnTo>
                    <a:pt x="6" y="680"/>
                  </a:lnTo>
                  <a:lnTo>
                    <a:pt x="3" y="684"/>
                  </a:lnTo>
                  <a:lnTo>
                    <a:pt x="1" y="689"/>
                  </a:lnTo>
                  <a:lnTo>
                    <a:pt x="0" y="693"/>
                  </a:lnTo>
                  <a:lnTo>
                    <a:pt x="0" y="698"/>
                  </a:lnTo>
                  <a:lnTo>
                    <a:pt x="0" y="704"/>
                  </a:lnTo>
                  <a:lnTo>
                    <a:pt x="1" y="708"/>
                  </a:lnTo>
                  <a:lnTo>
                    <a:pt x="1" y="708"/>
                  </a:lnTo>
                  <a:lnTo>
                    <a:pt x="3" y="713"/>
                  </a:lnTo>
                  <a:lnTo>
                    <a:pt x="6" y="718"/>
                  </a:lnTo>
                  <a:lnTo>
                    <a:pt x="10" y="721"/>
                  </a:lnTo>
                  <a:lnTo>
                    <a:pt x="13" y="724"/>
                  </a:lnTo>
                  <a:lnTo>
                    <a:pt x="17" y="727"/>
                  </a:lnTo>
                  <a:lnTo>
                    <a:pt x="21" y="730"/>
                  </a:lnTo>
                  <a:lnTo>
                    <a:pt x="27" y="731"/>
                  </a:lnTo>
                  <a:lnTo>
                    <a:pt x="32" y="731"/>
                  </a:lnTo>
                  <a:lnTo>
                    <a:pt x="350" y="731"/>
                  </a:lnTo>
                  <a:lnTo>
                    <a:pt x="350" y="985"/>
                  </a:lnTo>
                  <a:lnTo>
                    <a:pt x="350" y="985"/>
                  </a:lnTo>
                  <a:lnTo>
                    <a:pt x="351" y="988"/>
                  </a:lnTo>
                  <a:lnTo>
                    <a:pt x="351" y="988"/>
                  </a:lnTo>
                  <a:lnTo>
                    <a:pt x="352" y="995"/>
                  </a:lnTo>
                  <a:lnTo>
                    <a:pt x="352" y="995"/>
                  </a:lnTo>
                  <a:lnTo>
                    <a:pt x="354" y="1000"/>
                  </a:lnTo>
                  <a:lnTo>
                    <a:pt x="354" y="1000"/>
                  </a:lnTo>
                  <a:lnTo>
                    <a:pt x="357" y="1005"/>
                  </a:lnTo>
                  <a:lnTo>
                    <a:pt x="357" y="1005"/>
                  </a:lnTo>
                  <a:lnTo>
                    <a:pt x="362" y="1010"/>
                  </a:lnTo>
                  <a:lnTo>
                    <a:pt x="362" y="1010"/>
                  </a:lnTo>
                  <a:lnTo>
                    <a:pt x="365" y="1012"/>
                  </a:lnTo>
                  <a:lnTo>
                    <a:pt x="365" y="1012"/>
                  </a:lnTo>
                  <a:lnTo>
                    <a:pt x="368" y="1014"/>
                  </a:lnTo>
                  <a:lnTo>
                    <a:pt x="368" y="1014"/>
                  </a:lnTo>
                  <a:lnTo>
                    <a:pt x="370" y="1015"/>
                  </a:lnTo>
                  <a:lnTo>
                    <a:pt x="370" y="1015"/>
                  </a:lnTo>
                  <a:lnTo>
                    <a:pt x="376" y="1016"/>
                  </a:lnTo>
                  <a:lnTo>
                    <a:pt x="382" y="1017"/>
                  </a:lnTo>
                  <a:lnTo>
                    <a:pt x="382" y="1017"/>
                  </a:lnTo>
                  <a:lnTo>
                    <a:pt x="382" y="1017"/>
                  </a:lnTo>
                  <a:lnTo>
                    <a:pt x="387" y="1016"/>
                  </a:lnTo>
                  <a:lnTo>
                    <a:pt x="393" y="1015"/>
                  </a:lnTo>
                  <a:lnTo>
                    <a:pt x="393" y="1015"/>
                  </a:lnTo>
                  <a:lnTo>
                    <a:pt x="395" y="1014"/>
                  </a:lnTo>
                  <a:lnTo>
                    <a:pt x="395" y="1014"/>
                  </a:lnTo>
                  <a:lnTo>
                    <a:pt x="399" y="1012"/>
                  </a:lnTo>
                  <a:lnTo>
                    <a:pt x="403" y="1007"/>
                  </a:lnTo>
                  <a:lnTo>
                    <a:pt x="403" y="1007"/>
                  </a:lnTo>
                  <a:lnTo>
                    <a:pt x="405" y="1006"/>
                  </a:lnTo>
                  <a:lnTo>
                    <a:pt x="405" y="1006"/>
                  </a:lnTo>
                  <a:lnTo>
                    <a:pt x="409" y="1002"/>
                  </a:lnTo>
                  <a:lnTo>
                    <a:pt x="524" y="821"/>
                  </a:lnTo>
                  <a:lnTo>
                    <a:pt x="524" y="821"/>
                  </a:lnTo>
                  <a:lnTo>
                    <a:pt x="526" y="822"/>
                  </a:lnTo>
                  <a:lnTo>
                    <a:pt x="876" y="1013"/>
                  </a:lnTo>
                  <a:lnTo>
                    <a:pt x="876" y="1013"/>
                  </a:lnTo>
                  <a:lnTo>
                    <a:pt x="883" y="1016"/>
                  </a:lnTo>
                  <a:lnTo>
                    <a:pt x="891" y="1017"/>
                  </a:lnTo>
                  <a:lnTo>
                    <a:pt x="898" y="1016"/>
                  </a:lnTo>
                  <a:lnTo>
                    <a:pt x="906" y="1013"/>
                  </a:lnTo>
                  <a:lnTo>
                    <a:pt x="906" y="1013"/>
                  </a:lnTo>
                  <a:lnTo>
                    <a:pt x="912" y="1009"/>
                  </a:lnTo>
                  <a:lnTo>
                    <a:pt x="917" y="1003"/>
                  </a:lnTo>
                  <a:lnTo>
                    <a:pt x="921" y="996"/>
                  </a:lnTo>
                  <a:lnTo>
                    <a:pt x="922" y="988"/>
                  </a:lnTo>
                  <a:lnTo>
                    <a:pt x="1017" y="34"/>
                  </a:lnTo>
                  <a:lnTo>
                    <a:pt x="1017" y="34"/>
                  </a:lnTo>
                  <a:lnTo>
                    <a:pt x="1017" y="31"/>
                  </a:lnTo>
                  <a:lnTo>
                    <a:pt x="1017" y="31"/>
                  </a:lnTo>
                  <a:close/>
                  <a:moveTo>
                    <a:pt x="367" y="667"/>
                  </a:moveTo>
                  <a:lnTo>
                    <a:pt x="133" y="667"/>
                  </a:lnTo>
                  <a:lnTo>
                    <a:pt x="773" y="219"/>
                  </a:lnTo>
                  <a:lnTo>
                    <a:pt x="367" y="667"/>
                  </a:lnTo>
                  <a:close/>
                  <a:moveTo>
                    <a:pt x="413" y="875"/>
                  </a:moveTo>
                  <a:lnTo>
                    <a:pt x="413" y="711"/>
                  </a:lnTo>
                  <a:lnTo>
                    <a:pt x="760" y="328"/>
                  </a:lnTo>
                  <a:lnTo>
                    <a:pt x="413" y="875"/>
                  </a:lnTo>
                  <a:close/>
                  <a:moveTo>
                    <a:pt x="864" y="934"/>
                  </a:moveTo>
                  <a:lnTo>
                    <a:pt x="557" y="767"/>
                  </a:lnTo>
                  <a:lnTo>
                    <a:pt x="941" y="162"/>
                  </a:lnTo>
                  <a:lnTo>
                    <a:pt x="864" y="93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7D7D7D"/>
                </a:solidFill>
                <a:effectLst/>
                <a:uLnTx/>
                <a:uFillTx/>
                <a:latin typeface="微软雅黑 Light" panose="020B0502040204020203"/>
                <a:ea typeface="微软雅黑 Light" panose="020B0502040204020203"/>
              </a:endParaRPr>
            </a:p>
          </p:txBody>
        </p:sp>
      </p:grpSp>
    </p:spTree>
  </p:cSld>
  <p:clrMapOvr>
    <a:masterClrMapping/>
  </p:clrMapOvr>
  <p:transition spd="med" advClick="0" advTm="0">
    <p:pull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49" presetClass="entr" presetSubtype="0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3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2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2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4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 tmFilter="0,0; .5, 1; 1, 1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" presetClass="entr" presetSubtype="4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0" dur="8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1" dur="8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1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4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4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9" dur="8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0" dur="8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1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3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2" presetClass="entr" presetSubtype="4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8" dur="8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9" dur="8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22" presetClass="entr" presetSubtype="1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2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8" grpId="0" animBg="1"/>
          <p:bldP spid="12" grpId="0"/>
          <p:bldP spid="13" grpId="0"/>
          <p:bldP spid="14" grpId="0"/>
          <p:bldP spid="15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49" presetClass="entr" presetSubtype="0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3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2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2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4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 tmFilter="0,0; .5, 1; 1, 1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8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8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1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4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8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8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1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3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8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8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22" presetClass="entr" presetSubtype="1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2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8" grpId="0" animBg="1"/>
          <p:bldP spid="12" grpId="0"/>
          <p:bldP spid="13" grpId="0"/>
          <p:bldP spid="14" grpId="0"/>
          <p:bldP spid="15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61" name="矩形 6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5001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4" name="矩形 113"/>
          <p:cNvSpPr/>
          <p:nvPr/>
        </p:nvSpPr>
        <p:spPr>
          <a:xfrm>
            <a:off x="5908474" y="2372320"/>
            <a:ext cx="4416594" cy="92333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5400" b="1" spc="1200" dirty="0">
                <a:solidFill>
                  <a:schemeClr val="bg1"/>
                </a:solidFill>
                <a:latin typeface="+mj-ea"/>
                <a:ea typeface="+mj-ea"/>
              </a:rPr>
              <a:t>插入小标题</a:t>
            </a:r>
            <a:endParaRPr lang="zh-CN" altLang="en-US" sz="5400" b="1" spc="1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15" name="矩形 114"/>
          <p:cNvSpPr/>
          <p:nvPr/>
        </p:nvSpPr>
        <p:spPr>
          <a:xfrm>
            <a:off x="5922988" y="3295650"/>
            <a:ext cx="2627322" cy="33855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00" spc="1500" dirty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SUBTITLE</a:t>
            </a:r>
            <a:endParaRPr lang="zh-CN" altLang="en-US" sz="1600" spc="1500" dirty="0">
              <a:solidFill>
                <a:schemeClr val="bg1">
                  <a:lumMod val="8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8" name="Freeform 4"/>
          <p:cNvSpPr>
            <a:spLocks noEditPoints="1"/>
          </p:cNvSpPr>
          <p:nvPr/>
        </p:nvSpPr>
        <p:spPr bwMode="auto">
          <a:xfrm>
            <a:off x="2825664" y="1844198"/>
            <a:ext cx="2202769" cy="2224214"/>
          </a:xfrm>
          <a:custGeom>
            <a:avLst/>
            <a:gdLst>
              <a:gd name="T0" fmla="*/ 331 w 719"/>
              <a:gd name="T1" fmla="*/ 512 h 726"/>
              <a:gd name="T2" fmla="*/ 127 w 719"/>
              <a:gd name="T3" fmla="*/ 512 h 726"/>
              <a:gd name="T4" fmla="*/ 640 w 719"/>
              <a:gd name="T5" fmla="*/ 469 h 726"/>
              <a:gd name="T6" fmla="*/ 713 w 719"/>
              <a:gd name="T7" fmla="*/ 435 h 726"/>
              <a:gd name="T8" fmla="*/ 719 w 719"/>
              <a:gd name="T9" fmla="*/ 383 h 726"/>
              <a:gd name="T10" fmla="*/ 589 w 719"/>
              <a:gd name="T11" fmla="*/ 349 h 726"/>
              <a:gd name="T12" fmla="*/ 589 w 719"/>
              <a:gd name="T13" fmla="*/ 349 h 726"/>
              <a:gd name="T14" fmla="*/ 580 w 719"/>
              <a:gd name="T15" fmla="*/ 328 h 726"/>
              <a:gd name="T16" fmla="*/ 713 w 719"/>
              <a:gd name="T17" fmla="*/ 294 h 726"/>
              <a:gd name="T18" fmla="*/ 376 w 719"/>
              <a:gd name="T19" fmla="*/ 0 h 726"/>
              <a:gd name="T20" fmla="*/ 434 w 719"/>
              <a:gd name="T21" fmla="*/ 9 h 726"/>
              <a:gd name="T22" fmla="*/ 482 w 719"/>
              <a:gd name="T23" fmla="*/ 21 h 726"/>
              <a:gd name="T24" fmla="*/ 528 w 719"/>
              <a:gd name="T25" fmla="*/ 43 h 726"/>
              <a:gd name="T26" fmla="*/ 577 w 719"/>
              <a:gd name="T27" fmla="*/ 74 h 726"/>
              <a:gd name="T28" fmla="*/ 619 w 719"/>
              <a:gd name="T29" fmla="*/ 113 h 726"/>
              <a:gd name="T30" fmla="*/ 646 w 719"/>
              <a:gd name="T31" fmla="*/ 144 h 726"/>
              <a:gd name="T32" fmla="*/ 677 w 719"/>
              <a:gd name="T33" fmla="*/ 193 h 726"/>
              <a:gd name="T34" fmla="*/ 701 w 719"/>
              <a:gd name="T35" fmla="*/ 245 h 726"/>
              <a:gd name="T36" fmla="*/ 358 w 719"/>
              <a:gd name="T37" fmla="*/ 288 h 726"/>
              <a:gd name="T38" fmla="*/ 577 w 719"/>
              <a:gd name="T39" fmla="*/ 619 h 726"/>
              <a:gd name="T40" fmla="*/ 692 w 719"/>
              <a:gd name="T41" fmla="*/ 503 h 726"/>
              <a:gd name="T42" fmla="*/ 668 w 719"/>
              <a:gd name="T43" fmla="*/ 552 h 726"/>
              <a:gd name="T44" fmla="*/ 637 w 719"/>
              <a:gd name="T45" fmla="*/ 594 h 726"/>
              <a:gd name="T46" fmla="*/ 601 w 719"/>
              <a:gd name="T47" fmla="*/ 634 h 726"/>
              <a:gd name="T48" fmla="*/ 558 w 719"/>
              <a:gd name="T49" fmla="*/ 668 h 726"/>
              <a:gd name="T50" fmla="*/ 510 w 719"/>
              <a:gd name="T51" fmla="*/ 696 h 726"/>
              <a:gd name="T52" fmla="*/ 458 w 719"/>
              <a:gd name="T53" fmla="*/ 714 h 726"/>
              <a:gd name="T54" fmla="*/ 410 w 719"/>
              <a:gd name="T55" fmla="*/ 723 h 726"/>
              <a:gd name="T56" fmla="*/ 361 w 719"/>
              <a:gd name="T57" fmla="*/ 726 h 726"/>
              <a:gd name="T58" fmla="*/ 288 w 719"/>
              <a:gd name="T59" fmla="*/ 720 h 726"/>
              <a:gd name="T60" fmla="*/ 221 w 719"/>
              <a:gd name="T61" fmla="*/ 699 h 726"/>
              <a:gd name="T62" fmla="*/ 173 w 719"/>
              <a:gd name="T63" fmla="*/ 674 h 726"/>
              <a:gd name="T64" fmla="*/ 124 w 719"/>
              <a:gd name="T65" fmla="*/ 637 h 726"/>
              <a:gd name="T66" fmla="*/ 94 w 719"/>
              <a:gd name="T67" fmla="*/ 610 h 726"/>
              <a:gd name="T68" fmla="*/ 61 w 719"/>
              <a:gd name="T69" fmla="*/ 567 h 726"/>
              <a:gd name="T70" fmla="*/ 45 w 719"/>
              <a:gd name="T71" fmla="*/ 536 h 726"/>
              <a:gd name="T72" fmla="*/ 18 w 719"/>
              <a:gd name="T73" fmla="*/ 472 h 726"/>
              <a:gd name="T74" fmla="*/ 6 w 719"/>
              <a:gd name="T75" fmla="*/ 429 h 726"/>
              <a:gd name="T76" fmla="*/ 0 w 719"/>
              <a:gd name="T77" fmla="*/ 374 h 726"/>
              <a:gd name="T78" fmla="*/ 3 w 719"/>
              <a:gd name="T79" fmla="*/ 310 h 726"/>
              <a:gd name="T80" fmla="*/ 21 w 719"/>
              <a:gd name="T81" fmla="*/ 239 h 726"/>
              <a:gd name="T82" fmla="*/ 49 w 719"/>
              <a:gd name="T83" fmla="*/ 184 h 726"/>
              <a:gd name="T84" fmla="*/ 82 w 719"/>
              <a:gd name="T85" fmla="*/ 132 h 726"/>
              <a:gd name="T86" fmla="*/ 106 w 719"/>
              <a:gd name="T87" fmla="*/ 107 h 726"/>
              <a:gd name="T88" fmla="*/ 146 w 719"/>
              <a:gd name="T89" fmla="*/ 74 h 726"/>
              <a:gd name="T90" fmla="*/ 182 w 719"/>
              <a:gd name="T91" fmla="*/ 49 h 726"/>
              <a:gd name="T92" fmla="*/ 237 w 719"/>
              <a:gd name="T93" fmla="*/ 21 h 726"/>
              <a:gd name="T94" fmla="*/ 288 w 719"/>
              <a:gd name="T95" fmla="*/ 9 h 726"/>
              <a:gd name="T96" fmla="*/ 343 w 719"/>
              <a:gd name="T97" fmla="*/ 3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719" h="726">
                <a:moveTo>
                  <a:pt x="331" y="512"/>
                </a:moveTo>
                <a:lnTo>
                  <a:pt x="428" y="264"/>
                </a:lnTo>
                <a:lnTo>
                  <a:pt x="531" y="512"/>
                </a:lnTo>
                <a:lnTo>
                  <a:pt x="331" y="512"/>
                </a:lnTo>
                <a:close/>
                <a:moveTo>
                  <a:pt x="127" y="512"/>
                </a:moveTo>
                <a:lnTo>
                  <a:pt x="225" y="264"/>
                </a:lnTo>
                <a:lnTo>
                  <a:pt x="325" y="512"/>
                </a:lnTo>
                <a:lnTo>
                  <a:pt x="127" y="512"/>
                </a:lnTo>
                <a:close/>
                <a:moveTo>
                  <a:pt x="634" y="454"/>
                </a:moveTo>
                <a:lnTo>
                  <a:pt x="710" y="454"/>
                </a:lnTo>
                <a:lnTo>
                  <a:pt x="704" y="469"/>
                </a:lnTo>
                <a:lnTo>
                  <a:pt x="640" y="469"/>
                </a:lnTo>
                <a:lnTo>
                  <a:pt x="634" y="454"/>
                </a:lnTo>
                <a:close/>
                <a:moveTo>
                  <a:pt x="619" y="420"/>
                </a:moveTo>
                <a:lnTo>
                  <a:pt x="716" y="420"/>
                </a:lnTo>
                <a:lnTo>
                  <a:pt x="713" y="435"/>
                </a:lnTo>
                <a:lnTo>
                  <a:pt x="625" y="435"/>
                </a:lnTo>
                <a:lnTo>
                  <a:pt x="619" y="420"/>
                </a:lnTo>
                <a:close/>
                <a:moveTo>
                  <a:pt x="604" y="383"/>
                </a:moveTo>
                <a:lnTo>
                  <a:pt x="719" y="383"/>
                </a:lnTo>
                <a:lnTo>
                  <a:pt x="719" y="398"/>
                </a:lnTo>
                <a:lnTo>
                  <a:pt x="610" y="398"/>
                </a:lnTo>
                <a:lnTo>
                  <a:pt x="604" y="383"/>
                </a:lnTo>
                <a:close/>
                <a:moveTo>
                  <a:pt x="589" y="349"/>
                </a:moveTo>
                <a:lnTo>
                  <a:pt x="719" y="349"/>
                </a:lnTo>
                <a:lnTo>
                  <a:pt x="719" y="365"/>
                </a:lnTo>
                <a:lnTo>
                  <a:pt x="595" y="365"/>
                </a:lnTo>
                <a:lnTo>
                  <a:pt x="589" y="349"/>
                </a:lnTo>
                <a:close/>
                <a:moveTo>
                  <a:pt x="574" y="313"/>
                </a:moveTo>
                <a:lnTo>
                  <a:pt x="716" y="313"/>
                </a:lnTo>
                <a:lnTo>
                  <a:pt x="719" y="328"/>
                </a:lnTo>
                <a:lnTo>
                  <a:pt x="580" y="328"/>
                </a:lnTo>
                <a:lnTo>
                  <a:pt x="574" y="313"/>
                </a:lnTo>
                <a:close/>
                <a:moveTo>
                  <a:pt x="558" y="279"/>
                </a:moveTo>
                <a:lnTo>
                  <a:pt x="710" y="279"/>
                </a:lnTo>
                <a:lnTo>
                  <a:pt x="713" y="294"/>
                </a:lnTo>
                <a:lnTo>
                  <a:pt x="567" y="294"/>
                </a:lnTo>
                <a:lnTo>
                  <a:pt x="558" y="279"/>
                </a:lnTo>
                <a:close/>
                <a:moveTo>
                  <a:pt x="361" y="0"/>
                </a:moveTo>
                <a:lnTo>
                  <a:pt x="376" y="0"/>
                </a:lnTo>
                <a:lnTo>
                  <a:pt x="391" y="3"/>
                </a:lnTo>
                <a:lnTo>
                  <a:pt x="407" y="3"/>
                </a:lnTo>
                <a:lnTo>
                  <a:pt x="419" y="6"/>
                </a:lnTo>
                <a:lnTo>
                  <a:pt x="434" y="9"/>
                </a:lnTo>
                <a:lnTo>
                  <a:pt x="449" y="12"/>
                </a:lnTo>
                <a:lnTo>
                  <a:pt x="461" y="15"/>
                </a:lnTo>
                <a:lnTo>
                  <a:pt x="476" y="21"/>
                </a:lnTo>
                <a:lnTo>
                  <a:pt x="482" y="21"/>
                </a:lnTo>
                <a:lnTo>
                  <a:pt x="489" y="25"/>
                </a:lnTo>
                <a:lnTo>
                  <a:pt x="504" y="31"/>
                </a:lnTo>
                <a:lnTo>
                  <a:pt x="516" y="37"/>
                </a:lnTo>
                <a:lnTo>
                  <a:pt x="528" y="43"/>
                </a:lnTo>
                <a:lnTo>
                  <a:pt x="540" y="49"/>
                </a:lnTo>
                <a:lnTo>
                  <a:pt x="552" y="58"/>
                </a:lnTo>
                <a:lnTo>
                  <a:pt x="564" y="67"/>
                </a:lnTo>
                <a:lnTo>
                  <a:pt x="577" y="74"/>
                </a:lnTo>
                <a:lnTo>
                  <a:pt x="589" y="83"/>
                </a:lnTo>
                <a:lnTo>
                  <a:pt x="598" y="92"/>
                </a:lnTo>
                <a:lnTo>
                  <a:pt x="610" y="101"/>
                </a:lnTo>
                <a:lnTo>
                  <a:pt x="619" y="113"/>
                </a:lnTo>
                <a:lnTo>
                  <a:pt x="628" y="123"/>
                </a:lnTo>
                <a:lnTo>
                  <a:pt x="637" y="132"/>
                </a:lnTo>
                <a:lnTo>
                  <a:pt x="643" y="138"/>
                </a:lnTo>
                <a:lnTo>
                  <a:pt x="646" y="144"/>
                </a:lnTo>
                <a:lnTo>
                  <a:pt x="655" y="156"/>
                </a:lnTo>
                <a:lnTo>
                  <a:pt x="662" y="169"/>
                </a:lnTo>
                <a:lnTo>
                  <a:pt x="671" y="181"/>
                </a:lnTo>
                <a:lnTo>
                  <a:pt x="677" y="193"/>
                </a:lnTo>
                <a:lnTo>
                  <a:pt x="683" y="205"/>
                </a:lnTo>
                <a:lnTo>
                  <a:pt x="689" y="218"/>
                </a:lnTo>
                <a:lnTo>
                  <a:pt x="695" y="230"/>
                </a:lnTo>
                <a:lnTo>
                  <a:pt x="701" y="245"/>
                </a:lnTo>
                <a:lnTo>
                  <a:pt x="704" y="257"/>
                </a:lnTo>
                <a:lnTo>
                  <a:pt x="552" y="257"/>
                </a:lnTo>
                <a:lnTo>
                  <a:pt x="455" y="34"/>
                </a:lnTo>
                <a:lnTo>
                  <a:pt x="358" y="288"/>
                </a:lnTo>
                <a:lnTo>
                  <a:pt x="252" y="37"/>
                </a:lnTo>
                <a:lnTo>
                  <a:pt x="70" y="515"/>
                </a:lnTo>
                <a:lnTo>
                  <a:pt x="152" y="619"/>
                </a:lnTo>
                <a:lnTo>
                  <a:pt x="577" y="619"/>
                </a:lnTo>
                <a:lnTo>
                  <a:pt x="655" y="506"/>
                </a:lnTo>
                <a:lnTo>
                  <a:pt x="649" y="487"/>
                </a:lnTo>
                <a:lnTo>
                  <a:pt x="698" y="487"/>
                </a:lnTo>
                <a:lnTo>
                  <a:pt x="692" y="503"/>
                </a:lnTo>
                <a:lnTo>
                  <a:pt x="689" y="515"/>
                </a:lnTo>
                <a:lnTo>
                  <a:pt x="683" y="527"/>
                </a:lnTo>
                <a:lnTo>
                  <a:pt x="677" y="539"/>
                </a:lnTo>
                <a:lnTo>
                  <a:pt x="668" y="552"/>
                </a:lnTo>
                <a:lnTo>
                  <a:pt x="662" y="564"/>
                </a:lnTo>
                <a:lnTo>
                  <a:pt x="652" y="573"/>
                </a:lnTo>
                <a:lnTo>
                  <a:pt x="646" y="585"/>
                </a:lnTo>
                <a:lnTo>
                  <a:pt x="637" y="594"/>
                </a:lnTo>
                <a:lnTo>
                  <a:pt x="628" y="607"/>
                </a:lnTo>
                <a:lnTo>
                  <a:pt x="619" y="616"/>
                </a:lnTo>
                <a:lnTo>
                  <a:pt x="610" y="625"/>
                </a:lnTo>
                <a:lnTo>
                  <a:pt x="601" y="634"/>
                </a:lnTo>
                <a:lnTo>
                  <a:pt x="589" y="644"/>
                </a:lnTo>
                <a:lnTo>
                  <a:pt x="580" y="653"/>
                </a:lnTo>
                <a:lnTo>
                  <a:pt x="567" y="662"/>
                </a:lnTo>
                <a:lnTo>
                  <a:pt x="558" y="668"/>
                </a:lnTo>
                <a:lnTo>
                  <a:pt x="546" y="674"/>
                </a:lnTo>
                <a:lnTo>
                  <a:pt x="534" y="683"/>
                </a:lnTo>
                <a:lnTo>
                  <a:pt x="522" y="689"/>
                </a:lnTo>
                <a:lnTo>
                  <a:pt x="510" y="696"/>
                </a:lnTo>
                <a:lnTo>
                  <a:pt x="498" y="699"/>
                </a:lnTo>
                <a:lnTo>
                  <a:pt x="486" y="705"/>
                </a:lnTo>
                <a:lnTo>
                  <a:pt x="470" y="711"/>
                </a:lnTo>
                <a:lnTo>
                  <a:pt x="458" y="714"/>
                </a:lnTo>
                <a:lnTo>
                  <a:pt x="443" y="717"/>
                </a:lnTo>
                <a:lnTo>
                  <a:pt x="431" y="720"/>
                </a:lnTo>
                <a:lnTo>
                  <a:pt x="416" y="723"/>
                </a:lnTo>
                <a:lnTo>
                  <a:pt x="410" y="723"/>
                </a:lnTo>
                <a:lnTo>
                  <a:pt x="404" y="726"/>
                </a:lnTo>
                <a:lnTo>
                  <a:pt x="388" y="726"/>
                </a:lnTo>
                <a:lnTo>
                  <a:pt x="376" y="726"/>
                </a:lnTo>
                <a:lnTo>
                  <a:pt x="361" y="726"/>
                </a:lnTo>
                <a:lnTo>
                  <a:pt x="343" y="726"/>
                </a:lnTo>
                <a:lnTo>
                  <a:pt x="325" y="726"/>
                </a:lnTo>
                <a:lnTo>
                  <a:pt x="306" y="723"/>
                </a:lnTo>
                <a:lnTo>
                  <a:pt x="288" y="720"/>
                </a:lnTo>
                <a:lnTo>
                  <a:pt x="270" y="717"/>
                </a:lnTo>
                <a:lnTo>
                  <a:pt x="255" y="711"/>
                </a:lnTo>
                <a:lnTo>
                  <a:pt x="237" y="705"/>
                </a:lnTo>
                <a:lnTo>
                  <a:pt x="221" y="699"/>
                </a:lnTo>
                <a:lnTo>
                  <a:pt x="203" y="693"/>
                </a:lnTo>
                <a:lnTo>
                  <a:pt x="188" y="683"/>
                </a:lnTo>
                <a:lnTo>
                  <a:pt x="182" y="680"/>
                </a:lnTo>
                <a:lnTo>
                  <a:pt x="173" y="674"/>
                </a:lnTo>
                <a:lnTo>
                  <a:pt x="158" y="665"/>
                </a:lnTo>
                <a:lnTo>
                  <a:pt x="146" y="656"/>
                </a:lnTo>
                <a:lnTo>
                  <a:pt x="130" y="644"/>
                </a:lnTo>
                <a:lnTo>
                  <a:pt x="124" y="637"/>
                </a:lnTo>
                <a:lnTo>
                  <a:pt x="118" y="634"/>
                </a:lnTo>
                <a:lnTo>
                  <a:pt x="112" y="628"/>
                </a:lnTo>
                <a:lnTo>
                  <a:pt x="106" y="622"/>
                </a:lnTo>
                <a:lnTo>
                  <a:pt x="94" y="610"/>
                </a:lnTo>
                <a:lnTo>
                  <a:pt x="82" y="594"/>
                </a:lnTo>
                <a:lnTo>
                  <a:pt x="76" y="588"/>
                </a:lnTo>
                <a:lnTo>
                  <a:pt x="73" y="582"/>
                </a:lnTo>
                <a:lnTo>
                  <a:pt x="61" y="567"/>
                </a:lnTo>
                <a:lnTo>
                  <a:pt x="58" y="561"/>
                </a:lnTo>
                <a:lnTo>
                  <a:pt x="52" y="552"/>
                </a:lnTo>
                <a:lnTo>
                  <a:pt x="49" y="545"/>
                </a:lnTo>
                <a:lnTo>
                  <a:pt x="45" y="536"/>
                </a:lnTo>
                <a:lnTo>
                  <a:pt x="36" y="521"/>
                </a:lnTo>
                <a:lnTo>
                  <a:pt x="27" y="506"/>
                </a:lnTo>
                <a:lnTo>
                  <a:pt x="21" y="490"/>
                </a:lnTo>
                <a:lnTo>
                  <a:pt x="18" y="472"/>
                </a:lnTo>
                <a:lnTo>
                  <a:pt x="12" y="457"/>
                </a:lnTo>
                <a:lnTo>
                  <a:pt x="9" y="447"/>
                </a:lnTo>
                <a:lnTo>
                  <a:pt x="9" y="438"/>
                </a:lnTo>
                <a:lnTo>
                  <a:pt x="6" y="429"/>
                </a:lnTo>
                <a:lnTo>
                  <a:pt x="3" y="420"/>
                </a:lnTo>
                <a:lnTo>
                  <a:pt x="3" y="401"/>
                </a:lnTo>
                <a:lnTo>
                  <a:pt x="0" y="383"/>
                </a:lnTo>
                <a:lnTo>
                  <a:pt x="0" y="374"/>
                </a:lnTo>
                <a:lnTo>
                  <a:pt x="0" y="365"/>
                </a:lnTo>
                <a:lnTo>
                  <a:pt x="0" y="346"/>
                </a:lnTo>
                <a:lnTo>
                  <a:pt x="3" y="328"/>
                </a:lnTo>
                <a:lnTo>
                  <a:pt x="3" y="310"/>
                </a:lnTo>
                <a:lnTo>
                  <a:pt x="9" y="291"/>
                </a:lnTo>
                <a:lnTo>
                  <a:pt x="12" y="273"/>
                </a:lnTo>
                <a:lnTo>
                  <a:pt x="18" y="257"/>
                </a:lnTo>
                <a:lnTo>
                  <a:pt x="21" y="239"/>
                </a:lnTo>
                <a:lnTo>
                  <a:pt x="27" y="224"/>
                </a:lnTo>
                <a:lnTo>
                  <a:pt x="36" y="208"/>
                </a:lnTo>
                <a:lnTo>
                  <a:pt x="45" y="190"/>
                </a:lnTo>
                <a:lnTo>
                  <a:pt x="49" y="184"/>
                </a:lnTo>
                <a:lnTo>
                  <a:pt x="52" y="175"/>
                </a:lnTo>
                <a:lnTo>
                  <a:pt x="61" y="162"/>
                </a:lnTo>
                <a:lnTo>
                  <a:pt x="73" y="147"/>
                </a:lnTo>
                <a:lnTo>
                  <a:pt x="82" y="132"/>
                </a:lnTo>
                <a:lnTo>
                  <a:pt x="88" y="126"/>
                </a:lnTo>
                <a:lnTo>
                  <a:pt x="94" y="120"/>
                </a:lnTo>
                <a:lnTo>
                  <a:pt x="100" y="113"/>
                </a:lnTo>
                <a:lnTo>
                  <a:pt x="106" y="107"/>
                </a:lnTo>
                <a:lnTo>
                  <a:pt x="118" y="95"/>
                </a:lnTo>
                <a:lnTo>
                  <a:pt x="130" y="83"/>
                </a:lnTo>
                <a:lnTo>
                  <a:pt x="140" y="80"/>
                </a:lnTo>
                <a:lnTo>
                  <a:pt x="146" y="74"/>
                </a:lnTo>
                <a:lnTo>
                  <a:pt x="158" y="61"/>
                </a:lnTo>
                <a:lnTo>
                  <a:pt x="167" y="58"/>
                </a:lnTo>
                <a:lnTo>
                  <a:pt x="173" y="52"/>
                </a:lnTo>
                <a:lnTo>
                  <a:pt x="182" y="49"/>
                </a:lnTo>
                <a:lnTo>
                  <a:pt x="188" y="46"/>
                </a:lnTo>
                <a:lnTo>
                  <a:pt x="203" y="37"/>
                </a:lnTo>
                <a:lnTo>
                  <a:pt x="221" y="31"/>
                </a:lnTo>
                <a:lnTo>
                  <a:pt x="237" y="21"/>
                </a:lnTo>
                <a:lnTo>
                  <a:pt x="255" y="18"/>
                </a:lnTo>
                <a:lnTo>
                  <a:pt x="270" y="12"/>
                </a:lnTo>
                <a:lnTo>
                  <a:pt x="279" y="9"/>
                </a:lnTo>
                <a:lnTo>
                  <a:pt x="288" y="9"/>
                </a:lnTo>
                <a:lnTo>
                  <a:pt x="297" y="6"/>
                </a:lnTo>
                <a:lnTo>
                  <a:pt x="306" y="6"/>
                </a:lnTo>
                <a:lnTo>
                  <a:pt x="325" y="3"/>
                </a:lnTo>
                <a:lnTo>
                  <a:pt x="343" y="3"/>
                </a:lnTo>
                <a:lnTo>
                  <a:pt x="352" y="0"/>
                </a:lnTo>
                <a:lnTo>
                  <a:pt x="361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0">
        <p14:vortex dir="r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/>
      <p:bldP spid="115" grpId="0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-43542" y="289409"/>
            <a:ext cx="4193216" cy="534502"/>
            <a:chOff x="-672252" y="338191"/>
            <a:chExt cx="5869174" cy="534502"/>
          </a:xfrm>
        </p:grpSpPr>
        <p:sp>
          <p:nvSpPr>
            <p:cNvPr id="5" name="标题 1"/>
            <p:cNvSpPr txBox="1"/>
            <p:nvPr/>
          </p:nvSpPr>
          <p:spPr>
            <a:xfrm>
              <a:off x="-672252" y="338191"/>
              <a:ext cx="3458995" cy="534502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txBody>
            <a:bodyPr vert="horz" lIns="91440" tIns="45720" rIns="91440" bIns="45720" rtlCol="0" anchor="b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eaLnBrk="0" hangingPunct="0">
                <a:defRPr/>
              </a:pPr>
              <a:r>
                <a:rPr lang="zh-CN" altLang="en-US" sz="2400" b="1" kern="0" spc="600" dirty="0">
                  <a:solidFill>
                    <a:srgbClr val="FF0000"/>
                  </a:solidFill>
                  <a:latin typeface="+mj-ea"/>
                  <a:ea typeface="+mj-ea"/>
                </a:rPr>
                <a:t>插入小标题</a:t>
              </a:r>
              <a:endParaRPr lang="zh-CN" altLang="en-US" sz="2400" b="1" kern="0" spc="600" dirty="0">
                <a:solidFill>
                  <a:srgbClr val="FF0000"/>
                </a:solidFill>
                <a:latin typeface="+mj-ea"/>
                <a:ea typeface="+mj-ea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2786743" y="519625"/>
              <a:ext cx="2410179" cy="338554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zh-CN" altLang="en-US" sz="1600" spc="6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SUBTITLE</a:t>
              </a:r>
              <a:endParaRPr lang="zh-CN" altLang="en-US" sz="1600" spc="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" name="Freeform 5"/>
          <p:cNvSpPr/>
          <p:nvPr/>
        </p:nvSpPr>
        <p:spPr bwMode="auto">
          <a:xfrm>
            <a:off x="676438" y="1669365"/>
            <a:ext cx="1273635" cy="1128815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chemeClr val="bg1"/>
          </a:solidFill>
          <a:ln w="19050">
            <a:noFill/>
            <a:prstDash val="solid"/>
          </a:ln>
          <a:effectLst>
            <a:outerShdw blurRad="4445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8" name="Freeform 5"/>
          <p:cNvSpPr/>
          <p:nvPr/>
        </p:nvSpPr>
        <p:spPr bwMode="auto">
          <a:xfrm>
            <a:off x="4797474" y="4529720"/>
            <a:ext cx="996519" cy="883209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chemeClr val="bg1"/>
          </a:solidFill>
          <a:ln w="19050">
            <a:noFill/>
            <a:prstDash val="solid"/>
          </a:ln>
          <a:effectLst>
            <a:outerShdw blurRad="4445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976273" y="2017748"/>
            <a:ext cx="2322875" cy="3286302"/>
            <a:chOff x="1280278" y="2059749"/>
            <a:chExt cx="2322875" cy="3286302"/>
          </a:xfrm>
        </p:grpSpPr>
        <p:pic>
          <p:nvPicPr>
            <p:cNvPr id="10" name="Picture 12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1280278" y="2059749"/>
              <a:ext cx="2322875" cy="3286302"/>
            </a:xfrm>
            <a:prstGeom prst="rect">
              <a:avLst/>
            </a:prstGeom>
          </p:spPr>
        </p:pic>
        <p:pic>
          <p:nvPicPr>
            <p:cNvPr id="11" name="图片占位符 11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>
            <a:xfrm>
              <a:off x="1617261" y="2474061"/>
              <a:ext cx="1744849" cy="2375674"/>
            </a:xfrm>
            <a:prstGeom prst="rect">
              <a:avLst/>
            </a:prstGeom>
          </p:spPr>
        </p:pic>
      </p:grpSp>
      <p:grpSp>
        <p:nvGrpSpPr>
          <p:cNvPr id="12" name="组合 11"/>
          <p:cNvGrpSpPr/>
          <p:nvPr/>
        </p:nvGrpSpPr>
        <p:grpSpPr>
          <a:xfrm>
            <a:off x="3224569" y="2017748"/>
            <a:ext cx="2322875" cy="3286302"/>
            <a:chOff x="3528574" y="2059749"/>
            <a:chExt cx="2322875" cy="3286302"/>
          </a:xfrm>
        </p:grpSpPr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3528574" y="2059749"/>
              <a:ext cx="2322875" cy="3286302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3" cstate="print"/>
            <a:srcRect/>
            <a:stretch>
              <a:fillRect/>
            </a:stretch>
          </p:blipFill>
          <p:spPr>
            <a:xfrm>
              <a:off x="3859086" y="2474061"/>
              <a:ext cx="1740653" cy="2375213"/>
            </a:xfrm>
            <a:prstGeom prst="rect">
              <a:avLst/>
            </a:prstGeom>
          </p:spPr>
        </p:pic>
      </p:grpSp>
      <p:sp>
        <p:nvSpPr>
          <p:cNvPr id="15" name="椭圆 14"/>
          <p:cNvSpPr/>
          <p:nvPr/>
        </p:nvSpPr>
        <p:spPr>
          <a:xfrm>
            <a:off x="6124362" y="1916836"/>
            <a:ext cx="1440160" cy="1440157"/>
          </a:xfrm>
          <a:prstGeom prst="ellipse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outerShdw blurRad="228600" dist="1016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</a:endParaRPr>
          </a:p>
        </p:txBody>
      </p:sp>
      <p:sp>
        <p:nvSpPr>
          <p:cNvPr id="16" name="弧形 15"/>
          <p:cNvSpPr/>
          <p:nvPr/>
        </p:nvSpPr>
        <p:spPr>
          <a:xfrm>
            <a:off x="6192739" y="1985210"/>
            <a:ext cx="1303409" cy="1303409"/>
          </a:xfrm>
          <a:prstGeom prst="arc">
            <a:avLst>
              <a:gd name="adj1" fmla="val 16200000"/>
              <a:gd name="adj2" fmla="val 11820584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6340388" y="2420893"/>
            <a:ext cx="1008111" cy="553990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ctr"/>
            <a:r>
              <a:rPr lang="en-US" altLang="zh-CN" sz="3000" spc="300" dirty="0">
                <a:solidFill>
                  <a:schemeClr val="accent4">
                    <a:lumMod val="7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85%</a:t>
            </a:r>
            <a:endParaRPr lang="zh-CN" altLang="en-US" sz="3000" spc="300" dirty="0">
              <a:solidFill>
                <a:schemeClr val="accent4">
                  <a:lumMod val="75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7827700" y="2145685"/>
            <a:ext cx="3600400" cy="939176"/>
            <a:chOff x="1911251" y="1321493"/>
            <a:chExt cx="1226297" cy="939176"/>
          </a:xfrm>
        </p:grpSpPr>
        <p:sp>
          <p:nvSpPr>
            <p:cNvPr id="19" name="矩形 18"/>
            <p:cNvSpPr/>
            <p:nvPr/>
          </p:nvSpPr>
          <p:spPr>
            <a:xfrm>
              <a:off x="1911251" y="1321493"/>
              <a:ext cx="56083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600" b="1" spc="3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  <a:endParaRPr lang="zh-CN" altLang="en-US" sz="1600" b="1" spc="3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1911251" y="1712121"/>
              <a:ext cx="1226297" cy="548548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50" spc="3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请在此输入详细文字信息和简介</a:t>
              </a:r>
              <a:r>
                <a:rPr lang="en-US" altLang="zh-CN" sz="1050" spc="3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,</a:t>
              </a:r>
              <a:r>
                <a:rPr lang="zh-CN" altLang="en-US" sz="1050" spc="3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请在此输入详细文字信息和简介</a:t>
              </a:r>
              <a:endParaRPr lang="en-US" altLang="zh-CN" sz="1050" spc="3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386414" y="3686411"/>
            <a:ext cx="539364" cy="539364"/>
            <a:chOff x="6067821" y="2492896"/>
            <a:chExt cx="539364" cy="539364"/>
          </a:xfrm>
        </p:grpSpPr>
        <p:sp>
          <p:nvSpPr>
            <p:cNvPr id="22" name="椭圆 21"/>
            <p:cNvSpPr/>
            <p:nvPr/>
          </p:nvSpPr>
          <p:spPr>
            <a:xfrm>
              <a:off x="6067821" y="2492896"/>
              <a:ext cx="539364" cy="539364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1270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400" kern="0">
                <a:gradFill>
                  <a:gsLst>
                    <a:gs pos="38000">
                      <a:srgbClr val="FF371F"/>
                    </a:gs>
                    <a:gs pos="100000">
                      <a:srgbClr val="FF710B"/>
                    </a:gs>
                  </a:gsLst>
                  <a:lin ang="2400000" scaled="0"/>
                </a:gradFill>
                <a:latin typeface="Impact" panose="020B0806030902050204" pitchFamily="34" charset="0"/>
              </a:endParaRPr>
            </a:p>
          </p:txBody>
        </p:sp>
        <p:sp>
          <p:nvSpPr>
            <p:cNvPr id="23" name="文本框 9"/>
            <p:cNvSpPr txBox="1"/>
            <p:nvPr/>
          </p:nvSpPr>
          <p:spPr>
            <a:xfrm>
              <a:off x="6069516" y="2579630"/>
              <a:ext cx="5359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accent1">
                      <a:lumMod val="75000"/>
                    </a:schemeClr>
                  </a:solidFill>
                  <a:latin typeface="Impact" panose="020B0806030902050204" pitchFamily="34" charset="0"/>
                </a:rPr>
                <a:t>01</a:t>
              </a:r>
              <a:endParaRPr lang="zh-CN" altLang="en-US" sz="2000" dirty="0">
                <a:solidFill>
                  <a:schemeClr val="accent1">
                    <a:lumMod val="7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527583" y="3546239"/>
            <a:ext cx="4032449" cy="902545"/>
            <a:chOff x="1911251" y="1321493"/>
            <a:chExt cx="1373453" cy="902545"/>
          </a:xfrm>
        </p:grpSpPr>
        <p:sp>
          <p:nvSpPr>
            <p:cNvPr id="25" name="矩形 24"/>
            <p:cNvSpPr/>
            <p:nvPr/>
          </p:nvSpPr>
          <p:spPr>
            <a:xfrm>
              <a:off x="1911251" y="1321493"/>
              <a:ext cx="56083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600" b="1" spc="3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  <a:endParaRPr lang="zh-CN" altLang="en-US" sz="1600" b="1" spc="3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1911251" y="1675490"/>
              <a:ext cx="1373453" cy="548548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50" spc="3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请在此输入详细文字信息和简介</a:t>
              </a:r>
              <a:r>
                <a:rPr lang="en-US" altLang="zh-CN" sz="1050" spc="3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,</a:t>
              </a:r>
              <a:r>
                <a:rPr lang="zh-CN" altLang="en-US" sz="1050" spc="3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请在此输入详细文字信息和简介</a:t>
              </a:r>
              <a:endParaRPr lang="en-US" altLang="zh-CN" sz="1050" spc="3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27" name="矩形 26"/>
          <p:cNvSpPr/>
          <p:nvPr/>
        </p:nvSpPr>
        <p:spPr>
          <a:xfrm>
            <a:off x="7235685" y="3626175"/>
            <a:ext cx="45719" cy="69405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8" name="组合 27"/>
          <p:cNvGrpSpPr/>
          <p:nvPr/>
        </p:nvGrpSpPr>
        <p:grpSpPr>
          <a:xfrm>
            <a:off x="6386414" y="4751173"/>
            <a:ext cx="539364" cy="539364"/>
            <a:chOff x="6067821" y="2492896"/>
            <a:chExt cx="539364" cy="539364"/>
          </a:xfrm>
        </p:grpSpPr>
        <p:sp>
          <p:nvSpPr>
            <p:cNvPr id="29" name="椭圆 28"/>
            <p:cNvSpPr/>
            <p:nvPr/>
          </p:nvSpPr>
          <p:spPr>
            <a:xfrm>
              <a:off x="6067821" y="2492896"/>
              <a:ext cx="539364" cy="539364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1270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400" kern="0">
                <a:gradFill>
                  <a:gsLst>
                    <a:gs pos="38000">
                      <a:srgbClr val="FF371F"/>
                    </a:gs>
                    <a:gs pos="100000">
                      <a:srgbClr val="FF710B"/>
                    </a:gs>
                  </a:gsLst>
                  <a:lin ang="2400000" scaled="0"/>
                </a:gradFill>
                <a:latin typeface="Impact" panose="020B0806030902050204" pitchFamily="34" charset="0"/>
              </a:endParaRPr>
            </a:p>
          </p:txBody>
        </p:sp>
        <p:sp>
          <p:nvSpPr>
            <p:cNvPr id="30" name="文本框 9"/>
            <p:cNvSpPr txBox="1"/>
            <p:nvPr/>
          </p:nvSpPr>
          <p:spPr>
            <a:xfrm>
              <a:off x="6069516" y="2579630"/>
              <a:ext cx="5359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accent2">
                      <a:lumMod val="75000"/>
                    </a:schemeClr>
                  </a:solidFill>
                  <a:latin typeface="Impact" panose="020B0806030902050204" pitchFamily="34" charset="0"/>
                </a:rPr>
                <a:t>02</a:t>
              </a:r>
              <a:endParaRPr lang="zh-CN" altLang="en-US" sz="2000" dirty="0">
                <a:solidFill>
                  <a:schemeClr val="accent2">
                    <a:lumMod val="7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7527583" y="4611001"/>
            <a:ext cx="4032449" cy="861402"/>
            <a:chOff x="1911251" y="1321493"/>
            <a:chExt cx="1373453" cy="861402"/>
          </a:xfrm>
        </p:grpSpPr>
        <p:sp>
          <p:nvSpPr>
            <p:cNvPr id="32" name="矩形 31"/>
            <p:cNvSpPr/>
            <p:nvPr/>
          </p:nvSpPr>
          <p:spPr>
            <a:xfrm>
              <a:off x="1911251" y="1321493"/>
              <a:ext cx="56083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600" b="1" spc="3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  <a:endParaRPr lang="zh-CN" altLang="en-US" sz="1600" b="1" spc="3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1911251" y="1634347"/>
              <a:ext cx="1373453" cy="548548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50" spc="3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请在此输入详细文字信息和简介</a:t>
              </a:r>
              <a:r>
                <a:rPr lang="en-US" altLang="zh-CN" sz="1050" spc="3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,</a:t>
              </a:r>
              <a:r>
                <a:rPr lang="zh-CN" altLang="en-US" sz="1050" spc="3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请在此输入详细文字信息和简介</a:t>
              </a:r>
              <a:endParaRPr lang="en-US" altLang="zh-CN" sz="1050" spc="3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34" name="矩形 33"/>
          <p:cNvSpPr/>
          <p:nvPr/>
        </p:nvSpPr>
        <p:spPr>
          <a:xfrm>
            <a:off x="7235685" y="4690937"/>
            <a:ext cx="45719" cy="69405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5" grpId="0" animBg="1"/>
      <p:bldP spid="16" grpId="0" animBg="1"/>
      <p:bldP spid="17" grpId="0"/>
      <p:bldP spid="27" grpId="0" animBg="1"/>
      <p:bldP spid="3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-43542" y="289409"/>
            <a:ext cx="4193216" cy="534502"/>
            <a:chOff x="-672252" y="338191"/>
            <a:chExt cx="5869174" cy="534502"/>
          </a:xfrm>
        </p:grpSpPr>
        <p:sp>
          <p:nvSpPr>
            <p:cNvPr id="5" name="标题 1"/>
            <p:cNvSpPr txBox="1"/>
            <p:nvPr/>
          </p:nvSpPr>
          <p:spPr>
            <a:xfrm>
              <a:off x="-672252" y="338191"/>
              <a:ext cx="3458995" cy="534502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txBody>
            <a:bodyPr vert="horz" lIns="91440" tIns="45720" rIns="91440" bIns="45720" rtlCol="0" anchor="b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eaLnBrk="0" hangingPunct="0">
                <a:defRPr/>
              </a:pPr>
              <a:r>
                <a:rPr lang="zh-CN" altLang="en-US" sz="2400" b="1" kern="0" spc="600" dirty="0">
                  <a:solidFill>
                    <a:srgbClr val="FF0000"/>
                  </a:solidFill>
                  <a:latin typeface="+mj-ea"/>
                  <a:ea typeface="+mj-ea"/>
                </a:rPr>
                <a:t>插入小标题</a:t>
              </a:r>
              <a:endParaRPr lang="zh-CN" altLang="en-US" sz="2400" b="1" kern="0" spc="600" dirty="0">
                <a:solidFill>
                  <a:srgbClr val="FF0000"/>
                </a:solidFill>
                <a:latin typeface="+mj-ea"/>
                <a:ea typeface="+mj-ea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2786743" y="519625"/>
              <a:ext cx="2410179" cy="338554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zh-CN" altLang="en-US" sz="1600" spc="6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SUBTITLE</a:t>
              </a:r>
              <a:endParaRPr lang="zh-CN" altLang="en-US" sz="1600" spc="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8" name="圆角矩形 55"/>
          <p:cNvSpPr/>
          <p:nvPr/>
        </p:nvSpPr>
        <p:spPr>
          <a:xfrm rot="5400000">
            <a:off x="2049361" y="4675205"/>
            <a:ext cx="1179908" cy="432000"/>
          </a:xfrm>
          <a:prstGeom prst="roundRect">
            <a:avLst>
              <a:gd name="adj" fmla="val 50000"/>
            </a:avLst>
          </a:prstGeom>
          <a:solidFill>
            <a:srgbClr val="414141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30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 pitchFamily="34" charset="0"/>
              <a:ea typeface="微软雅黑 Light" panose="020B0502040204020203"/>
            </a:endParaRPr>
          </a:p>
        </p:txBody>
      </p:sp>
      <p:sp>
        <p:nvSpPr>
          <p:cNvPr id="19" name="圆角矩形 56"/>
          <p:cNvSpPr/>
          <p:nvPr/>
        </p:nvSpPr>
        <p:spPr>
          <a:xfrm rot="5400000">
            <a:off x="3777361" y="3927296"/>
            <a:ext cx="1179908" cy="432000"/>
          </a:xfrm>
          <a:prstGeom prst="roundRect">
            <a:avLst>
              <a:gd name="adj" fmla="val 50000"/>
            </a:avLst>
          </a:prstGeom>
          <a:solidFill>
            <a:srgbClr val="414141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30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 pitchFamily="34" charset="0"/>
              <a:ea typeface="微软雅黑 Light" panose="020B0502040204020203"/>
            </a:endParaRPr>
          </a:p>
        </p:txBody>
      </p:sp>
      <p:sp>
        <p:nvSpPr>
          <p:cNvPr id="20" name="圆角矩形 57"/>
          <p:cNvSpPr/>
          <p:nvPr/>
        </p:nvSpPr>
        <p:spPr>
          <a:xfrm rot="5400000">
            <a:off x="5505361" y="3179387"/>
            <a:ext cx="1179908" cy="432000"/>
          </a:xfrm>
          <a:prstGeom prst="roundRect">
            <a:avLst>
              <a:gd name="adj" fmla="val 50000"/>
            </a:avLst>
          </a:prstGeom>
          <a:solidFill>
            <a:srgbClr val="414141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30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 pitchFamily="34" charset="0"/>
              <a:ea typeface="微软雅黑 Light" panose="020B0502040204020203"/>
            </a:endParaRPr>
          </a:p>
        </p:txBody>
      </p:sp>
      <p:sp>
        <p:nvSpPr>
          <p:cNvPr id="21" name="圆角矩形 58"/>
          <p:cNvSpPr/>
          <p:nvPr/>
        </p:nvSpPr>
        <p:spPr>
          <a:xfrm rot="5400000">
            <a:off x="7233360" y="2431478"/>
            <a:ext cx="1179908" cy="432000"/>
          </a:xfrm>
          <a:prstGeom prst="roundRect">
            <a:avLst>
              <a:gd name="adj" fmla="val 50000"/>
            </a:avLst>
          </a:prstGeom>
          <a:solidFill>
            <a:srgbClr val="414141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30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 pitchFamily="34" charset="0"/>
              <a:ea typeface="微软雅黑 Light" panose="020B0502040204020203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695315" y="5049156"/>
            <a:ext cx="2160000" cy="432000"/>
            <a:chOff x="695315" y="5194299"/>
            <a:chExt cx="2160000" cy="432000"/>
          </a:xfrm>
          <a:solidFill>
            <a:schemeClr val="accent1">
              <a:lumMod val="75000"/>
            </a:schemeClr>
          </a:solidFill>
        </p:grpSpPr>
        <p:grpSp>
          <p:nvGrpSpPr>
            <p:cNvPr id="23" name="组合 22"/>
            <p:cNvGrpSpPr/>
            <p:nvPr/>
          </p:nvGrpSpPr>
          <p:grpSpPr>
            <a:xfrm>
              <a:off x="695315" y="5194299"/>
              <a:ext cx="2160000" cy="432000"/>
              <a:chOff x="695315" y="5194299"/>
              <a:chExt cx="2160000" cy="432000"/>
            </a:xfrm>
            <a:grpFill/>
          </p:grpSpPr>
          <p:sp>
            <p:nvSpPr>
              <p:cNvPr id="25" name="圆角矩形 62"/>
              <p:cNvSpPr/>
              <p:nvPr/>
            </p:nvSpPr>
            <p:spPr>
              <a:xfrm>
                <a:off x="695315" y="5194299"/>
                <a:ext cx="2160000" cy="432000"/>
              </a:xfrm>
              <a:prstGeom prst="roundRect">
                <a:avLst>
                  <a:gd name="adj" fmla="val 50000"/>
                </a:avLst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30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mpact" panose="020B0806030902050204" pitchFamily="34" charset="0"/>
                  <a:ea typeface="微软雅黑 Light" panose="020B0502040204020203"/>
                </a:endParaRPr>
              </a:p>
            </p:txBody>
          </p:sp>
          <p:sp>
            <p:nvSpPr>
              <p:cNvPr id="26" name="文本框 25"/>
              <p:cNvSpPr txBox="1"/>
              <p:nvPr/>
            </p:nvSpPr>
            <p:spPr>
              <a:xfrm>
                <a:off x="1431345" y="5256410"/>
                <a:ext cx="683200" cy="307777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400" b="0" i="0" u="none" strike="noStrike" kern="0" cap="none" spc="3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mpact" panose="020B0806030902050204" pitchFamily="34" charset="0"/>
                    <a:ea typeface="微软雅黑" panose="020B0503020204020204" pitchFamily="34" charset="-122"/>
                  </a:rPr>
                  <a:t>2012</a:t>
                </a:r>
                <a:endParaRPr kumimoji="0" lang="zh-CN" altLang="en-US" sz="1400" b="0" i="0" u="none" strike="noStrike" kern="0" cap="none" spc="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mpact" panose="020B0806030902050204" pitchFamily="34" charset="0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4" name="椭圆 23"/>
            <p:cNvSpPr/>
            <p:nvPr/>
          </p:nvSpPr>
          <p:spPr>
            <a:xfrm>
              <a:off x="2546071" y="5317058"/>
              <a:ext cx="186488" cy="186488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3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  <a:ea typeface="微软雅黑 Light" panose="020B0502040204020203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2423314" y="4301250"/>
            <a:ext cx="2160000" cy="432000"/>
            <a:chOff x="2423314" y="4446393"/>
            <a:chExt cx="2160000" cy="432000"/>
          </a:xfrm>
        </p:grpSpPr>
        <p:grpSp>
          <p:nvGrpSpPr>
            <p:cNvPr id="28" name="组合 27"/>
            <p:cNvGrpSpPr/>
            <p:nvPr/>
          </p:nvGrpSpPr>
          <p:grpSpPr>
            <a:xfrm>
              <a:off x="2423314" y="4446393"/>
              <a:ext cx="2160000" cy="432000"/>
              <a:chOff x="2423314" y="4446393"/>
              <a:chExt cx="2160000" cy="432000"/>
            </a:xfrm>
          </p:grpSpPr>
          <p:sp>
            <p:nvSpPr>
              <p:cNvPr id="31" name="圆角矩形 68"/>
              <p:cNvSpPr/>
              <p:nvPr/>
            </p:nvSpPr>
            <p:spPr>
              <a:xfrm>
                <a:off x="2423314" y="4446393"/>
                <a:ext cx="2160000" cy="432000"/>
              </a:xfrm>
              <a:prstGeom prst="roundRect">
                <a:avLst>
                  <a:gd name="adj" fmla="val 50000"/>
                </a:avLst>
              </a:prstGeom>
              <a:solidFill>
                <a:schemeClr val="accent2">
                  <a:lumMod val="75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30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mpact" panose="020B0806030902050204" pitchFamily="34" charset="0"/>
                  <a:ea typeface="微软雅黑 Light" panose="020B0502040204020203"/>
                </a:endParaRPr>
              </a:p>
            </p:txBody>
          </p:sp>
          <p:sp>
            <p:nvSpPr>
              <p:cNvPr id="32" name="文本框 31"/>
              <p:cNvSpPr txBox="1"/>
              <p:nvPr/>
            </p:nvSpPr>
            <p:spPr>
              <a:xfrm>
                <a:off x="3159310" y="4508504"/>
                <a:ext cx="68800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400" b="0" i="0" u="none" strike="noStrike" kern="0" cap="none" spc="3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mpact" panose="020B0806030902050204" pitchFamily="34" charset="0"/>
                    <a:ea typeface="微软雅黑" panose="020B0503020204020204" pitchFamily="34" charset="-122"/>
                  </a:rPr>
                  <a:t>2013</a:t>
                </a:r>
                <a:endParaRPr kumimoji="0" lang="zh-CN" altLang="en-US" sz="1400" b="0" i="0" u="none" strike="noStrike" kern="0" cap="none" spc="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mpact" panose="020B0806030902050204" pitchFamily="34" charset="0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9" name="椭圆 28"/>
            <p:cNvSpPr/>
            <p:nvPr/>
          </p:nvSpPr>
          <p:spPr>
            <a:xfrm>
              <a:off x="2546071" y="4569150"/>
              <a:ext cx="186488" cy="186488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3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  <a:ea typeface="微软雅黑 Light" panose="020B0502040204020203"/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4274071" y="4569149"/>
              <a:ext cx="186488" cy="186488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3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  <a:ea typeface="微软雅黑 Light" panose="020B0502040204020203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4151314" y="3553341"/>
            <a:ext cx="2160000" cy="432000"/>
            <a:chOff x="4151314" y="3698484"/>
            <a:chExt cx="2160000" cy="432000"/>
          </a:xfrm>
        </p:grpSpPr>
        <p:grpSp>
          <p:nvGrpSpPr>
            <p:cNvPr id="34" name="组合 33"/>
            <p:cNvGrpSpPr/>
            <p:nvPr/>
          </p:nvGrpSpPr>
          <p:grpSpPr>
            <a:xfrm>
              <a:off x="4151314" y="3698484"/>
              <a:ext cx="2160000" cy="432000"/>
              <a:chOff x="4151314" y="3698484"/>
              <a:chExt cx="2160000" cy="432000"/>
            </a:xfrm>
          </p:grpSpPr>
          <p:sp>
            <p:nvSpPr>
              <p:cNvPr id="37" name="圆角矩形 74"/>
              <p:cNvSpPr/>
              <p:nvPr/>
            </p:nvSpPr>
            <p:spPr>
              <a:xfrm>
                <a:off x="4151314" y="3698484"/>
                <a:ext cx="2160000" cy="432000"/>
              </a:xfrm>
              <a:prstGeom prst="roundRect">
                <a:avLst>
                  <a:gd name="adj" fmla="val 50000"/>
                </a:avLst>
              </a:prstGeom>
              <a:solidFill>
                <a:schemeClr val="accent3">
                  <a:lumMod val="75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30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mpact" panose="020B0806030902050204" pitchFamily="34" charset="0"/>
                  <a:ea typeface="微软雅黑 Light" panose="020B0502040204020203"/>
                </a:endParaRPr>
              </a:p>
            </p:txBody>
          </p:sp>
          <p:sp>
            <p:nvSpPr>
              <p:cNvPr id="38" name="文本框 37"/>
              <p:cNvSpPr txBox="1"/>
              <p:nvPr/>
            </p:nvSpPr>
            <p:spPr>
              <a:xfrm>
                <a:off x="4932606" y="3760595"/>
                <a:ext cx="68320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400" b="0" i="0" u="none" strike="noStrike" kern="0" cap="none" spc="3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mpact" panose="020B0806030902050204" pitchFamily="34" charset="0"/>
                    <a:ea typeface="微软雅黑" panose="020B0503020204020204" pitchFamily="34" charset="-122"/>
                  </a:rPr>
                  <a:t>2014</a:t>
                </a:r>
                <a:endParaRPr kumimoji="0" lang="zh-CN" altLang="en-US" sz="1400" b="0" i="0" u="none" strike="noStrike" kern="0" cap="none" spc="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mpact" panose="020B0806030902050204" pitchFamily="34" charset="0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5" name="椭圆 34"/>
            <p:cNvSpPr/>
            <p:nvPr/>
          </p:nvSpPr>
          <p:spPr>
            <a:xfrm>
              <a:off x="4274071" y="3821241"/>
              <a:ext cx="186488" cy="186488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3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  <a:ea typeface="微软雅黑 Light" panose="020B0502040204020203"/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>
              <a:off x="6002071" y="3821240"/>
              <a:ext cx="186488" cy="186488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3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  <a:ea typeface="微软雅黑 Light" panose="020B0502040204020203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7607313" y="2057523"/>
            <a:ext cx="2160000" cy="432000"/>
            <a:chOff x="7607313" y="2202666"/>
            <a:chExt cx="2160000" cy="432000"/>
          </a:xfrm>
        </p:grpSpPr>
        <p:grpSp>
          <p:nvGrpSpPr>
            <p:cNvPr id="40" name="组合 39"/>
            <p:cNvGrpSpPr/>
            <p:nvPr/>
          </p:nvGrpSpPr>
          <p:grpSpPr>
            <a:xfrm>
              <a:off x="7607313" y="2202666"/>
              <a:ext cx="2160000" cy="432000"/>
              <a:chOff x="7607313" y="2202666"/>
              <a:chExt cx="2160000" cy="432000"/>
            </a:xfrm>
          </p:grpSpPr>
          <p:sp>
            <p:nvSpPr>
              <p:cNvPr id="42" name="圆角矩形 79"/>
              <p:cNvSpPr/>
              <p:nvPr/>
            </p:nvSpPr>
            <p:spPr>
              <a:xfrm>
                <a:off x="7607313" y="2202666"/>
                <a:ext cx="2160000" cy="432000"/>
              </a:xfrm>
              <a:prstGeom prst="roundRect">
                <a:avLst>
                  <a:gd name="adj" fmla="val 50000"/>
                </a:avLst>
              </a:prstGeom>
              <a:solidFill>
                <a:schemeClr val="accent6">
                  <a:lumMod val="75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30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mpact" panose="020B0806030902050204" pitchFamily="34" charset="0"/>
                  <a:ea typeface="微软雅黑 Light" panose="020B0502040204020203"/>
                </a:endParaRPr>
              </a:p>
            </p:txBody>
          </p:sp>
          <p:sp>
            <p:nvSpPr>
              <p:cNvPr id="43" name="文本框 42"/>
              <p:cNvSpPr txBox="1"/>
              <p:nvPr/>
            </p:nvSpPr>
            <p:spPr>
              <a:xfrm>
                <a:off x="8341705" y="2264777"/>
                <a:ext cx="69121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400" b="0" i="0" u="none" strike="noStrike" kern="0" cap="none" spc="3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mpact" panose="020B0806030902050204" pitchFamily="34" charset="0"/>
                    <a:ea typeface="微软雅黑" panose="020B0503020204020204" pitchFamily="34" charset="-122"/>
                  </a:rPr>
                  <a:t>2016</a:t>
                </a:r>
                <a:endParaRPr kumimoji="0" lang="zh-CN" altLang="en-US" sz="1400" b="0" i="0" u="none" strike="noStrike" kern="0" cap="none" spc="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mpact" panose="020B0806030902050204" pitchFamily="34" charset="0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1" name="椭圆 40"/>
            <p:cNvSpPr/>
            <p:nvPr/>
          </p:nvSpPr>
          <p:spPr>
            <a:xfrm>
              <a:off x="7730070" y="2325423"/>
              <a:ext cx="186488" cy="186488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3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  <a:ea typeface="微软雅黑 Light" panose="020B0502040204020203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5879314" y="2805432"/>
            <a:ext cx="2160000" cy="432000"/>
            <a:chOff x="5879314" y="2950575"/>
            <a:chExt cx="2160000" cy="432000"/>
          </a:xfrm>
        </p:grpSpPr>
        <p:grpSp>
          <p:nvGrpSpPr>
            <p:cNvPr id="45" name="组合 44"/>
            <p:cNvGrpSpPr/>
            <p:nvPr/>
          </p:nvGrpSpPr>
          <p:grpSpPr>
            <a:xfrm>
              <a:off x="5879314" y="2950575"/>
              <a:ext cx="2160000" cy="432000"/>
              <a:chOff x="5879314" y="2950575"/>
              <a:chExt cx="2160000" cy="432000"/>
            </a:xfrm>
          </p:grpSpPr>
          <p:sp>
            <p:nvSpPr>
              <p:cNvPr id="48" name="圆角矩形 85"/>
              <p:cNvSpPr/>
              <p:nvPr/>
            </p:nvSpPr>
            <p:spPr>
              <a:xfrm>
                <a:off x="5879314" y="2950575"/>
                <a:ext cx="2160000" cy="432000"/>
              </a:xfrm>
              <a:prstGeom prst="roundRect">
                <a:avLst>
                  <a:gd name="adj" fmla="val 50000"/>
                </a:avLst>
              </a:prstGeom>
              <a:solidFill>
                <a:schemeClr val="accent4">
                  <a:lumMod val="75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30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mpact" panose="020B0806030902050204" pitchFamily="34" charset="0"/>
                  <a:ea typeface="微软雅黑 Light" panose="020B0502040204020203"/>
                </a:endParaRPr>
              </a:p>
            </p:txBody>
          </p:sp>
          <p:sp>
            <p:nvSpPr>
              <p:cNvPr id="49" name="文本框 48"/>
              <p:cNvSpPr txBox="1"/>
              <p:nvPr/>
            </p:nvSpPr>
            <p:spPr>
              <a:xfrm>
                <a:off x="6614507" y="3012686"/>
                <a:ext cx="68961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400" b="0" i="0" u="none" strike="noStrike" kern="0" cap="none" spc="3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mpact" panose="020B0806030902050204" pitchFamily="34" charset="0"/>
                    <a:ea typeface="微软雅黑" panose="020B0503020204020204" pitchFamily="34" charset="-122"/>
                  </a:rPr>
                  <a:t>2015</a:t>
                </a:r>
                <a:endParaRPr kumimoji="0" lang="zh-CN" altLang="en-US" sz="1400" b="0" i="0" u="none" strike="noStrike" kern="0" cap="none" spc="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mpact" panose="020B0806030902050204" pitchFamily="34" charset="0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6" name="椭圆 45"/>
            <p:cNvSpPr/>
            <p:nvPr/>
          </p:nvSpPr>
          <p:spPr>
            <a:xfrm>
              <a:off x="6002071" y="3073332"/>
              <a:ext cx="186488" cy="186488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3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  <a:ea typeface="微软雅黑 Light" panose="020B0502040204020203"/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>
              <a:off x="7730070" y="3073331"/>
              <a:ext cx="186488" cy="186488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3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  <a:ea typeface="微软雅黑 Light" panose="020B0502040204020203"/>
              </a:endParaRPr>
            </a:p>
          </p:txBody>
        </p:sp>
      </p:grpSp>
      <p:sp>
        <p:nvSpPr>
          <p:cNvPr id="50" name="弧形 49"/>
          <p:cNvSpPr/>
          <p:nvPr/>
        </p:nvSpPr>
        <p:spPr>
          <a:xfrm>
            <a:off x="2182115" y="3985341"/>
            <a:ext cx="914400" cy="914400"/>
          </a:xfrm>
          <a:prstGeom prst="arc">
            <a:avLst>
              <a:gd name="adj1" fmla="val 10866102"/>
              <a:gd name="adj2" fmla="val 19784614"/>
            </a:avLst>
          </a:prstGeom>
          <a:noFill/>
          <a:ln w="19050" cap="flat" cmpd="sng" algn="ctr">
            <a:solidFill>
              <a:srgbClr val="414141">
                <a:lumMod val="20000"/>
                <a:lumOff val="80000"/>
              </a:srgbClr>
            </a:solidFill>
            <a:prstDash val="solid"/>
            <a:miter lim="800000"/>
            <a:tailEnd type="arrow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30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mpact" panose="020B0806030902050204" pitchFamily="34" charset="0"/>
              <a:ea typeface="微软雅黑 Light" panose="020B0502040204020203"/>
            </a:endParaRPr>
          </a:p>
        </p:txBody>
      </p:sp>
      <p:cxnSp>
        <p:nvCxnSpPr>
          <p:cNvPr id="51" name="直接连接符 50"/>
          <p:cNvCxnSpPr/>
          <p:nvPr/>
        </p:nvCxnSpPr>
        <p:spPr>
          <a:xfrm>
            <a:off x="2182115" y="4434508"/>
            <a:ext cx="0" cy="465233"/>
          </a:xfrm>
          <a:prstGeom prst="line">
            <a:avLst/>
          </a:prstGeom>
          <a:noFill/>
          <a:ln w="19050" cap="flat" cmpd="sng" algn="ctr">
            <a:solidFill>
              <a:srgbClr val="414141">
                <a:lumMod val="20000"/>
                <a:lumOff val="80000"/>
              </a:srgbClr>
            </a:solidFill>
            <a:prstDash val="solid"/>
            <a:miter lim="800000"/>
            <a:tailEnd type="oval"/>
          </a:ln>
          <a:effectLst/>
        </p:spPr>
      </p:cxnSp>
      <p:sp>
        <p:nvSpPr>
          <p:cNvPr id="52" name="弧形 51"/>
          <p:cNvSpPr/>
          <p:nvPr/>
        </p:nvSpPr>
        <p:spPr>
          <a:xfrm>
            <a:off x="3910115" y="3237432"/>
            <a:ext cx="914400" cy="914400"/>
          </a:xfrm>
          <a:prstGeom prst="arc">
            <a:avLst>
              <a:gd name="adj1" fmla="val 10866102"/>
              <a:gd name="adj2" fmla="val 19784614"/>
            </a:avLst>
          </a:prstGeom>
          <a:noFill/>
          <a:ln w="19050" cap="flat" cmpd="sng" algn="ctr">
            <a:solidFill>
              <a:srgbClr val="414141">
                <a:lumMod val="20000"/>
                <a:lumOff val="80000"/>
              </a:srgbClr>
            </a:solidFill>
            <a:prstDash val="solid"/>
            <a:miter lim="800000"/>
            <a:tailEnd type="arrow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30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mpact" panose="020B0806030902050204" pitchFamily="34" charset="0"/>
              <a:ea typeface="微软雅黑 Light" panose="020B0502040204020203"/>
            </a:endParaRPr>
          </a:p>
        </p:txBody>
      </p:sp>
      <p:cxnSp>
        <p:nvCxnSpPr>
          <p:cNvPr id="53" name="直接连接符 52"/>
          <p:cNvCxnSpPr/>
          <p:nvPr/>
        </p:nvCxnSpPr>
        <p:spPr>
          <a:xfrm>
            <a:off x="3910115" y="3686599"/>
            <a:ext cx="0" cy="465233"/>
          </a:xfrm>
          <a:prstGeom prst="line">
            <a:avLst/>
          </a:prstGeom>
          <a:noFill/>
          <a:ln w="19050" cap="flat" cmpd="sng" algn="ctr">
            <a:solidFill>
              <a:srgbClr val="414141">
                <a:lumMod val="20000"/>
                <a:lumOff val="80000"/>
              </a:srgbClr>
            </a:solidFill>
            <a:prstDash val="solid"/>
            <a:miter lim="800000"/>
            <a:tailEnd type="oval"/>
          </a:ln>
          <a:effectLst/>
        </p:spPr>
      </p:cxnSp>
      <p:sp>
        <p:nvSpPr>
          <p:cNvPr id="54" name="弧形 53"/>
          <p:cNvSpPr/>
          <p:nvPr/>
        </p:nvSpPr>
        <p:spPr>
          <a:xfrm>
            <a:off x="5638115" y="2489523"/>
            <a:ext cx="914400" cy="914400"/>
          </a:xfrm>
          <a:prstGeom prst="arc">
            <a:avLst>
              <a:gd name="adj1" fmla="val 10866102"/>
              <a:gd name="adj2" fmla="val 19784614"/>
            </a:avLst>
          </a:prstGeom>
          <a:noFill/>
          <a:ln w="19050" cap="flat" cmpd="sng" algn="ctr">
            <a:solidFill>
              <a:srgbClr val="414141">
                <a:lumMod val="20000"/>
                <a:lumOff val="80000"/>
              </a:srgbClr>
            </a:solidFill>
            <a:prstDash val="solid"/>
            <a:miter lim="800000"/>
            <a:tailEnd type="arrow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30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mpact" panose="020B0806030902050204" pitchFamily="34" charset="0"/>
              <a:ea typeface="微软雅黑 Light" panose="020B0502040204020203"/>
            </a:endParaRPr>
          </a:p>
        </p:txBody>
      </p:sp>
      <p:cxnSp>
        <p:nvCxnSpPr>
          <p:cNvPr id="55" name="直接连接符 54"/>
          <p:cNvCxnSpPr/>
          <p:nvPr/>
        </p:nvCxnSpPr>
        <p:spPr>
          <a:xfrm>
            <a:off x="5638115" y="2938690"/>
            <a:ext cx="0" cy="465233"/>
          </a:xfrm>
          <a:prstGeom prst="line">
            <a:avLst/>
          </a:prstGeom>
          <a:noFill/>
          <a:ln w="19050" cap="flat" cmpd="sng" algn="ctr">
            <a:solidFill>
              <a:srgbClr val="414141">
                <a:lumMod val="20000"/>
                <a:lumOff val="80000"/>
              </a:srgbClr>
            </a:solidFill>
            <a:prstDash val="solid"/>
            <a:miter lim="800000"/>
            <a:tailEnd type="oval"/>
          </a:ln>
          <a:effectLst/>
        </p:spPr>
      </p:cxnSp>
      <p:sp>
        <p:nvSpPr>
          <p:cNvPr id="56" name="弧形 55"/>
          <p:cNvSpPr/>
          <p:nvPr/>
        </p:nvSpPr>
        <p:spPr>
          <a:xfrm>
            <a:off x="7366114" y="1741614"/>
            <a:ext cx="914400" cy="914400"/>
          </a:xfrm>
          <a:prstGeom prst="arc">
            <a:avLst>
              <a:gd name="adj1" fmla="val 10866102"/>
              <a:gd name="adj2" fmla="val 19784614"/>
            </a:avLst>
          </a:prstGeom>
          <a:noFill/>
          <a:ln w="19050" cap="flat" cmpd="sng" algn="ctr">
            <a:solidFill>
              <a:srgbClr val="414141">
                <a:lumMod val="20000"/>
                <a:lumOff val="80000"/>
              </a:srgbClr>
            </a:solidFill>
            <a:prstDash val="solid"/>
            <a:miter lim="800000"/>
            <a:tailEnd type="arrow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30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mpact" panose="020B0806030902050204" pitchFamily="34" charset="0"/>
              <a:ea typeface="微软雅黑 Light" panose="020B0502040204020203"/>
            </a:endParaRPr>
          </a:p>
        </p:txBody>
      </p:sp>
      <p:cxnSp>
        <p:nvCxnSpPr>
          <p:cNvPr id="57" name="直接连接符 56"/>
          <p:cNvCxnSpPr/>
          <p:nvPr/>
        </p:nvCxnSpPr>
        <p:spPr>
          <a:xfrm>
            <a:off x="7366114" y="2190781"/>
            <a:ext cx="0" cy="465233"/>
          </a:xfrm>
          <a:prstGeom prst="line">
            <a:avLst/>
          </a:prstGeom>
          <a:noFill/>
          <a:ln w="19050" cap="flat" cmpd="sng" algn="ctr">
            <a:solidFill>
              <a:srgbClr val="414141">
                <a:lumMod val="20000"/>
                <a:lumOff val="80000"/>
              </a:srgbClr>
            </a:solidFill>
            <a:prstDash val="solid"/>
            <a:miter lim="800000"/>
            <a:tailEnd type="oval"/>
          </a:ln>
          <a:effectLst/>
        </p:spPr>
      </p:cxnSp>
      <p:grpSp>
        <p:nvGrpSpPr>
          <p:cNvPr id="58" name="组合 57"/>
          <p:cNvGrpSpPr/>
          <p:nvPr/>
        </p:nvGrpSpPr>
        <p:grpSpPr>
          <a:xfrm>
            <a:off x="1320354" y="3511791"/>
            <a:ext cx="1612778" cy="461665"/>
            <a:chOff x="4580616" y="4761237"/>
            <a:chExt cx="1612778" cy="461665"/>
          </a:xfrm>
        </p:grpSpPr>
        <p:sp>
          <p:nvSpPr>
            <p:cNvPr id="59" name="文本框 58"/>
            <p:cNvSpPr txBox="1"/>
            <p:nvPr/>
          </p:nvSpPr>
          <p:spPr>
            <a:xfrm>
              <a:off x="4580616" y="4761237"/>
              <a:ext cx="79701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spc="300" dirty="0">
                  <a:solidFill>
                    <a:srgbClr val="414141">
                      <a:lumMod val="60000"/>
                      <a:lumOff val="40000"/>
                    </a:srgbClr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16%</a:t>
              </a:r>
              <a:endParaRPr lang="zh-CN" altLang="en-US" sz="2400" spc="300" dirty="0">
                <a:solidFill>
                  <a:srgbClr val="414141">
                    <a:lumMod val="60000"/>
                    <a:lumOff val="40000"/>
                  </a:srgbClr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60" name="文本框 59"/>
            <p:cNvSpPr txBox="1"/>
            <p:nvPr/>
          </p:nvSpPr>
          <p:spPr>
            <a:xfrm>
              <a:off x="5239287" y="4886170"/>
              <a:ext cx="95410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200" spc="300" dirty="0">
                  <a:solidFill>
                    <a:srgbClr val="414141">
                      <a:lumMod val="60000"/>
                      <a:lumOff val="40000"/>
                    </a:srgbClr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业绩提升</a:t>
              </a:r>
              <a:endParaRPr lang="zh-CN" altLang="en-US" sz="1200" spc="300" dirty="0">
                <a:solidFill>
                  <a:srgbClr val="414141">
                    <a:lumMod val="60000"/>
                    <a:lumOff val="40000"/>
                  </a:srgbClr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3048354" y="2825994"/>
            <a:ext cx="1608218" cy="461665"/>
            <a:chOff x="6308616" y="4075440"/>
            <a:chExt cx="1608218" cy="461665"/>
          </a:xfrm>
        </p:grpSpPr>
        <p:sp>
          <p:nvSpPr>
            <p:cNvPr id="62" name="文本框 61"/>
            <p:cNvSpPr txBox="1"/>
            <p:nvPr/>
          </p:nvSpPr>
          <p:spPr>
            <a:xfrm>
              <a:off x="6308616" y="4075440"/>
              <a:ext cx="83227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spc="300" dirty="0">
                  <a:solidFill>
                    <a:srgbClr val="414141">
                      <a:lumMod val="60000"/>
                      <a:lumOff val="40000"/>
                    </a:srgbClr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20%</a:t>
              </a:r>
              <a:endParaRPr lang="zh-CN" altLang="en-US" sz="2400" spc="300" dirty="0">
                <a:solidFill>
                  <a:srgbClr val="414141">
                    <a:lumMod val="60000"/>
                    <a:lumOff val="40000"/>
                  </a:srgbClr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63" name="文本框 62"/>
            <p:cNvSpPr txBox="1"/>
            <p:nvPr/>
          </p:nvSpPr>
          <p:spPr>
            <a:xfrm>
              <a:off x="6962727" y="4200670"/>
              <a:ext cx="95410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200" spc="300" dirty="0">
                  <a:solidFill>
                    <a:srgbClr val="414141">
                      <a:lumMod val="60000"/>
                      <a:lumOff val="40000"/>
                    </a:srgbClr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业绩提升</a:t>
              </a:r>
              <a:endParaRPr lang="zh-CN" altLang="en-US" sz="1200" spc="300" dirty="0">
                <a:solidFill>
                  <a:srgbClr val="414141">
                    <a:lumMod val="60000"/>
                    <a:lumOff val="40000"/>
                  </a:srgbClr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4776354" y="2040961"/>
            <a:ext cx="1632366" cy="461665"/>
            <a:chOff x="8036616" y="3290407"/>
            <a:chExt cx="1632366" cy="461665"/>
          </a:xfrm>
        </p:grpSpPr>
        <p:sp>
          <p:nvSpPr>
            <p:cNvPr id="65" name="文本框 64"/>
            <p:cNvSpPr txBox="1"/>
            <p:nvPr/>
          </p:nvSpPr>
          <p:spPr>
            <a:xfrm>
              <a:off x="8036616" y="3290407"/>
              <a:ext cx="7954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spc="300" dirty="0">
                  <a:solidFill>
                    <a:srgbClr val="414141">
                      <a:lumMod val="60000"/>
                      <a:lumOff val="40000"/>
                    </a:srgbClr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18%</a:t>
              </a:r>
              <a:endParaRPr lang="zh-CN" altLang="en-US" sz="2400" spc="300" dirty="0">
                <a:solidFill>
                  <a:srgbClr val="414141">
                    <a:lumMod val="60000"/>
                    <a:lumOff val="40000"/>
                  </a:srgbClr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66" name="文本框 65"/>
            <p:cNvSpPr txBox="1"/>
            <p:nvPr/>
          </p:nvSpPr>
          <p:spPr>
            <a:xfrm>
              <a:off x="8714875" y="3415636"/>
              <a:ext cx="95410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200" spc="300" dirty="0">
                  <a:solidFill>
                    <a:srgbClr val="414141">
                      <a:lumMod val="60000"/>
                      <a:lumOff val="40000"/>
                    </a:srgbClr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业绩提升</a:t>
              </a:r>
              <a:endParaRPr lang="zh-CN" altLang="en-US" sz="1200" spc="300" dirty="0">
                <a:solidFill>
                  <a:srgbClr val="414141">
                    <a:lumMod val="60000"/>
                    <a:lumOff val="40000"/>
                  </a:srgbClr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6504353" y="1304428"/>
            <a:ext cx="1611905" cy="461665"/>
            <a:chOff x="9764615" y="2553874"/>
            <a:chExt cx="1611905" cy="461665"/>
          </a:xfrm>
        </p:grpSpPr>
        <p:sp>
          <p:nvSpPr>
            <p:cNvPr id="68" name="文本框 67"/>
            <p:cNvSpPr txBox="1"/>
            <p:nvPr/>
          </p:nvSpPr>
          <p:spPr>
            <a:xfrm>
              <a:off x="9764615" y="2553874"/>
              <a:ext cx="78418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spc="300" dirty="0">
                  <a:solidFill>
                    <a:srgbClr val="414141">
                      <a:lumMod val="60000"/>
                      <a:lumOff val="40000"/>
                    </a:srgbClr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21%</a:t>
              </a:r>
              <a:endParaRPr lang="zh-CN" altLang="en-US" sz="2400" spc="300" dirty="0">
                <a:solidFill>
                  <a:srgbClr val="414141">
                    <a:lumMod val="60000"/>
                    <a:lumOff val="40000"/>
                  </a:srgbClr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69" name="文本框 68"/>
            <p:cNvSpPr txBox="1"/>
            <p:nvPr/>
          </p:nvSpPr>
          <p:spPr>
            <a:xfrm>
              <a:off x="10422413" y="2675191"/>
              <a:ext cx="95410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200" spc="300" dirty="0">
                  <a:solidFill>
                    <a:srgbClr val="414141">
                      <a:lumMod val="60000"/>
                      <a:lumOff val="40000"/>
                    </a:srgbClr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业绩提升</a:t>
              </a:r>
              <a:endParaRPr lang="zh-CN" altLang="en-US" sz="1200" spc="300" dirty="0">
                <a:solidFill>
                  <a:srgbClr val="414141">
                    <a:lumMod val="60000"/>
                    <a:lumOff val="40000"/>
                  </a:srgbClr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70" name="矩形 69"/>
          <p:cNvSpPr/>
          <p:nvPr/>
        </p:nvSpPr>
        <p:spPr>
          <a:xfrm>
            <a:off x="6793343" y="4076138"/>
            <a:ext cx="4725557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  <a:spcAft>
                <a:spcPts val="600"/>
              </a:spcAft>
              <a:defRPr/>
            </a:pPr>
            <a:r>
              <a:rPr lang="zh-CN" altLang="en-US" b="1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公司连年</a:t>
            </a:r>
            <a:r>
              <a:rPr lang="zh-CN" altLang="en-US" b="1" spc="300">
                <a:latin typeface="微软雅黑" panose="020B0503020204020204" pitchFamily="34" charset="-122"/>
                <a:ea typeface="微软雅黑" panose="020B0503020204020204" pitchFamily="34" charset="-122"/>
              </a:rPr>
              <a:t>业绩提升</a:t>
            </a:r>
            <a:endParaRPr lang="en-US" altLang="zh-CN" b="1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200000"/>
              </a:lnSpc>
              <a:spcAft>
                <a:spcPts val="600"/>
              </a:spcAft>
            </a:pPr>
            <a:r>
              <a:rPr lang="zh-CN" altLang="en-US" sz="1000" spc="300">
                <a:solidFill>
                  <a:srgbClr val="414141">
                    <a:lumMod val="60000"/>
                    <a:lumOff val="40000"/>
                  </a:srgbClr>
                </a:solidFill>
                <a:latin typeface="微软雅黑 Light" panose="020B0502040204020203"/>
                <a:ea typeface="微软雅黑 Light" panose="020B0502040204020203"/>
              </a:rPr>
              <a:t>我们</a:t>
            </a:r>
            <a:r>
              <a:rPr lang="zh-CN" altLang="en-US" sz="1000" spc="300" dirty="0">
                <a:solidFill>
                  <a:srgbClr val="414141">
                    <a:lumMod val="60000"/>
                    <a:lumOff val="40000"/>
                  </a:srgbClr>
                </a:solidFill>
                <a:latin typeface="微软雅黑 Light" panose="020B0502040204020203"/>
                <a:ea typeface="微软雅黑 Light" panose="020B0502040204020203"/>
              </a:rPr>
              <a:t>坚持以客户为中心，快速响应客户需求，持续为客户创造长期价值进而成就客户为客户提供有效</a:t>
            </a:r>
            <a:r>
              <a:rPr lang="zh-CN" altLang="en-US" sz="1000" spc="300">
                <a:solidFill>
                  <a:srgbClr val="414141">
                    <a:lumMod val="60000"/>
                    <a:lumOff val="40000"/>
                  </a:srgbClr>
                </a:solidFill>
                <a:latin typeface="微软雅黑 Light" panose="020B0502040204020203"/>
                <a:ea typeface="微软雅黑 Light" panose="020B0502040204020203"/>
              </a:rPr>
              <a:t>服务，</a:t>
            </a:r>
            <a:endParaRPr lang="zh-CN" altLang="en-US" sz="1000" spc="300" dirty="0">
              <a:solidFill>
                <a:srgbClr val="414141">
                  <a:lumMod val="60000"/>
                  <a:lumOff val="40000"/>
                </a:srgbClr>
              </a:solidFill>
              <a:latin typeface="微软雅黑 Light" panose="020B0502040204020203"/>
              <a:ea typeface="微软雅黑 Light" panose="020B0502040204020203"/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9962331" y="3615452"/>
            <a:ext cx="15343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CN" sz="3200" b="1" spc="300" dirty="0">
                <a:solidFill>
                  <a:srgbClr val="C8A06E"/>
                </a:solidFill>
                <a:latin typeface="Impact" panose="020B0806030902050204" pitchFamily="34" charset="0"/>
                <a:ea typeface="微软雅黑 Light" panose="020B0502040204020203"/>
              </a:rPr>
              <a:t>18.75%</a:t>
            </a:r>
            <a:endParaRPr lang="zh-CN" altLang="en-US" sz="3200" b="1" spc="300" dirty="0">
              <a:solidFill>
                <a:srgbClr val="C8A06E"/>
              </a:solidFill>
              <a:latin typeface="Impact" panose="020B0806030902050204" pitchFamily="34" charset="0"/>
              <a:ea typeface="微软雅黑 Light" panose="020B0502040204020203"/>
            </a:endParaRPr>
          </a:p>
        </p:txBody>
      </p:sp>
    </p:spTree>
  </p:cSld>
  <p:clrMapOvr>
    <a:masterClrMapping/>
  </p:clrMapOvr>
  <p:transition spd="med" advClick="0" advTm="0">
    <p:pull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" dur="25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2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4" dur="25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0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2" dur="25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6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8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0" dur="25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9" dur="25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3" dur="25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5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4" dur="25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8" dur="25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70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" fill="hold">
                          <p:stCondLst>
                            <p:cond delay="indefinite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9" dur="25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3" dur="25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85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7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0" fill="hold">
                          <p:stCondLst>
                            <p:cond delay="indefinite"/>
                          </p:stCondLst>
                          <p:childTnLst>
                            <p:par>
                              <p:cTn id="9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2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94" dur="25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8" dur="25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0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2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3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5" fill="hold">
                          <p:stCondLst>
                            <p:cond delay="indefinite"/>
                          </p:stCondLst>
                          <p:childTnLst>
                            <p:par>
                              <p:cTn id="10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7" presetID="2" presetClass="entr" presetSubtype="2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09" dur="8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10" dur="8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1" fill="hold">
                          <p:stCondLst>
                            <p:cond delay="indefinite"/>
                          </p:stCondLst>
                          <p:childTnLst>
                            <p:par>
                              <p:cTn id="1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5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 animBg="1"/>
          <p:bldP spid="19" grpId="0" animBg="1"/>
          <p:bldP spid="20" grpId="0" animBg="1"/>
          <p:bldP spid="21" grpId="0" animBg="1"/>
          <p:bldP spid="50" grpId="0" animBg="1"/>
          <p:bldP spid="52" grpId="0" animBg="1"/>
          <p:bldP spid="54" grpId="0" animBg="1"/>
          <p:bldP spid="56" grpId="0" animBg="1"/>
          <p:bldP spid="70" grpId="0"/>
          <p:bldP spid="71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" dur="25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2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4" dur="25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0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2" dur="25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6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8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0" dur="25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9" dur="25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3" dur="25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5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4" dur="25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8" dur="25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70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" fill="hold">
                          <p:stCondLst>
                            <p:cond delay="indefinite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9" dur="25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3" dur="25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85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7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0" fill="hold">
                          <p:stCondLst>
                            <p:cond delay="indefinite"/>
                          </p:stCondLst>
                          <p:childTnLst>
                            <p:par>
                              <p:cTn id="9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2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94" dur="25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8" dur="25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0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2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3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5" fill="hold">
                          <p:stCondLst>
                            <p:cond delay="indefinite"/>
                          </p:stCondLst>
                          <p:childTnLst>
                            <p:par>
                              <p:cTn id="10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7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9" dur="8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0" dur="8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1" fill="hold">
                          <p:stCondLst>
                            <p:cond delay="indefinite"/>
                          </p:stCondLst>
                          <p:childTnLst>
                            <p:par>
                              <p:cTn id="1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5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 animBg="1"/>
          <p:bldP spid="19" grpId="0" animBg="1"/>
          <p:bldP spid="20" grpId="0" animBg="1"/>
          <p:bldP spid="21" grpId="0" animBg="1"/>
          <p:bldP spid="50" grpId="0" animBg="1"/>
          <p:bldP spid="52" grpId="0" animBg="1"/>
          <p:bldP spid="54" grpId="0" animBg="1"/>
          <p:bldP spid="56" grpId="0" animBg="1"/>
          <p:bldP spid="70" grpId="0"/>
          <p:bldP spid="71" grpId="0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-43542" y="289409"/>
            <a:ext cx="4193216" cy="534502"/>
            <a:chOff x="-672252" y="338191"/>
            <a:chExt cx="5869174" cy="534502"/>
          </a:xfrm>
        </p:grpSpPr>
        <p:sp>
          <p:nvSpPr>
            <p:cNvPr id="5" name="标题 1"/>
            <p:cNvSpPr txBox="1"/>
            <p:nvPr/>
          </p:nvSpPr>
          <p:spPr>
            <a:xfrm>
              <a:off x="-672252" y="338191"/>
              <a:ext cx="3458995" cy="534502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txBody>
            <a:bodyPr vert="horz" lIns="91440" tIns="45720" rIns="91440" bIns="45720" rtlCol="0" anchor="b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eaLnBrk="0" hangingPunct="0">
                <a:defRPr/>
              </a:pPr>
              <a:r>
                <a:rPr lang="zh-CN" altLang="en-US" sz="2400" b="1" kern="0" spc="600" dirty="0">
                  <a:solidFill>
                    <a:srgbClr val="FF0000"/>
                  </a:solidFill>
                  <a:latin typeface="+mj-ea"/>
                  <a:ea typeface="+mj-ea"/>
                </a:rPr>
                <a:t>插入小标题</a:t>
              </a:r>
              <a:endParaRPr lang="zh-CN" altLang="en-US" sz="2400" b="1" kern="0" spc="600" dirty="0">
                <a:solidFill>
                  <a:srgbClr val="FF0000"/>
                </a:solidFill>
                <a:latin typeface="+mj-ea"/>
                <a:ea typeface="+mj-ea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2786743" y="519625"/>
              <a:ext cx="2410179" cy="338554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zh-CN" altLang="en-US" sz="1600" spc="6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SUBTITLE</a:t>
              </a:r>
              <a:endParaRPr lang="zh-CN" altLang="en-US" sz="1600" spc="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 cstate="print"/>
          <a:srcRect l="-156" t="33622" r="156" b="29516"/>
          <a:stretch>
            <a:fillRect/>
          </a:stretch>
        </p:blipFill>
        <p:spPr>
          <a:xfrm>
            <a:off x="-24403" y="1581948"/>
            <a:ext cx="12216403" cy="2841945"/>
          </a:xfrm>
          <a:prstGeom prst="rect">
            <a:avLst/>
          </a:prstGeom>
        </p:spPr>
      </p:pic>
      <p:grpSp>
        <p:nvGrpSpPr>
          <p:cNvPr id="8" name="Group 9"/>
          <p:cNvGrpSpPr/>
          <p:nvPr/>
        </p:nvGrpSpPr>
        <p:grpSpPr>
          <a:xfrm>
            <a:off x="-9852" y="1581948"/>
            <a:ext cx="2910289" cy="2841945"/>
            <a:chOff x="-7985" y="901147"/>
            <a:chExt cx="2182717" cy="2131459"/>
          </a:xfrm>
          <a:gradFill>
            <a:gsLst>
              <a:gs pos="38000">
                <a:srgbClr val="FF371F"/>
              </a:gs>
              <a:gs pos="100000">
                <a:srgbClr val="FF710B"/>
              </a:gs>
            </a:gsLst>
            <a:lin ang="2400000" scaled="0"/>
          </a:gradFill>
        </p:grpSpPr>
        <p:sp>
          <p:nvSpPr>
            <p:cNvPr id="9" name="Rectangle 12"/>
            <p:cNvSpPr/>
            <p:nvPr/>
          </p:nvSpPr>
          <p:spPr>
            <a:xfrm>
              <a:off x="-7985" y="901147"/>
              <a:ext cx="2012646" cy="2131459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  <a:shade val="30000"/>
                    <a:satMod val="115000"/>
                  </a:schemeClr>
                </a:gs>
                <a:gs pos="50000">
                  <a:schemeClr val="accent1">
                    <a:lumMod val="75000"/>
                    <a:shade val="67500"/>
                    <a:satMod val="115000"/>
                  </a:schemeClr>
                </a:gs>
                <a:gs pos="100000">
                  <a:schemeClr val="accent1">
                    <a:lumMod val="7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sx="1000" sy="1000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5" dirty="0"/>
            </a:p>
          </p:txBody>
        </p:sp>
        <p:sp>
          <p:nvSpPr>
            <p:cNvPr id="10" name="Isosceles Triangle 11"/>
            <p:cNvSpPr/>
            <p:nvPr/>
          </p:nvSpPr>
          <p:spPr>
            <a:xfrm rot="5400000">
              <a:off x="1846781" y="1869353"/>
              <a:ext cx="460856" cy="195047"/>
            </a:xfrm>
            <a:prstGeom prst="triangl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5" dirty="0"/>
            </a:p>
          </p:txBody>
        </p:sp>
      </p:grpSp>
      <p:grpSp>
        <p:nvGrpSpPr>
          <p:cNvPr id="11" name="Group 9"/>
          <p:cNvGrpSpPr/>
          <p:nvPr/>
        </p:nvGrpSpPr>
        <p:grpSpPr>
          <a:xfrm>
            <a:off x="9249203" y="1581948"/>
            <a:ext cx="2967479" cy="2841945"/>
            <a:chOff x="-203033" y="901147"/>
            <a:chExt cx="2225609" cy="2131459"/>
          </a:xfrm>
          <a:gradFill>
            <a:gsLst>
              <a:gs pos="38000">
                <a:srgbClr val="FF371F"/>
              </a:gs>
              <a:gs pos="100000">
                <a:srgbClr val="FF710B"/>
              </a:gs>
            </a:gsLst>
            <a:lin ang="2400000" scaled="0"/>
          </a:gradFill>
        </p:grpSpPr>
        <p:sp>
          <p:nvSpPr>
            <p:cNvPr id="12" name="Rectangle 25"/>
            <p:cNvSpPr/>
            <p:nvPr/>
          </p:nvSpPr>
          <p:spPr>
            <a:xfrm>
              <a:off x="-7985" y="901147"/>
              <a:ext cx="2030561" cy="2131459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75000"/>
                    <a:shade val="30000"/>
                    <a:satMod val="115000"/>
                  </a:schemeClr>
                </a:gs>
                <a:gs pos="50000">
                  <a:schemeClr val="accent2">
                    <a:lumMod val="75000"/>
                    <a:shade val="67500"/>
                    <a:satMod val="115000"/>
                  </a:schemeClr>
                </a:gs>
                <a:gs pos="100000">
                  <a:schemeClr val="accent2">
                    <a:lumMod val="7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sx="1000" sy="1000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5" dirty="0"/>
            </a:p>
          </p:txBody>
        </p:sp>
        <p:sp>
          <p:nvSpPr>
            <p:cNvPr id="13" name="Isosceles Triangle 24"/>
            <p:cNvSpPr/>
            <p:nvPr/>
          </p:nvSpPr>
          <p:spPr>
            <a:xfrm rot="16200000">
              <a:off x="-335937" y="1869354"/>
              <a:ext cx="460856" cy="195047"/>
            </a:xfrm>
            <a:prstGeom prst="triangl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5" dirty="0"/>
            </a:p>
          </p:txBody>
        </p:sp>
      </p:grpSp>
      <p:sp>
        <p:nvSpPr>
          <p:cNvPr id="14" name="Rounded Rectangle 31"/>
          <p:cNvSpPr/>
          <p:nvPr/>
        </p:nvSpPr>
        <p:spPr>
          <a:xfrm>
            <a:off x="3705912" y="3898053"/>
            <a:ext cx="1013323" cy="1013323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spc="300" dirty="0">
              <a:solidFill>
                <a:schemeClr val="bg1"/>
              </a:solidFill>
              <a:latin typeface="FontAwesome" pitchFamily="2" charset="0"/>
            </a:endParaRPr>
          </a:p>
        </p:txBody>
      </p:sp>
      <p:sp>
        <p:nvSpPr>
          <p:cNvPr id="15" name="Rounded Rectangle 32"/>
          <p:cNvSpPr/>
          <p:nvPr/>
        </p:nvSpPr>
        <p:spPr>
          <a:xfrm>
            <a:off x="4969291" y="3898053"/>
            <a:ext cx="1013323" cy="1013323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21920" rtlCol="0" anchor="ctr"/>
          <a:lstStyle/>
          <a:p>
            <a:pPr algn="ctr"/>
            <a:endParaRPr lang="en-US" sz="2400" spc="300" dirty="0">
              <a:solidFill>
                <a:schemeClr val="bg1"/>
              </a:solidFill>
              <a:latin typeface="FontAwesome" pitchFamily="2" charset="0"/>
            </a:endParaRPr>
          </a:p>
        </p:txBody>
      </p:sp>
      <p:sp>
        <p:nvSpPr>
          <p:cNvPr id="16" name="Rounded Rectangle 33"/>
          <p:cNvSpPr/>
          <p:nvPr/>
        </p:nvSpPr>
        <p:spPr>
          <a:xfrm>
            <a:off x="6232670" y="3898053"/>
            <a:ext cx="1013323" cy="1013323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spc="300" dirty="0">
              <a:solidFill>
                <a:schemeClr val="bg1"/>
              </a:solidFill>
              <a:latin typeface="FontAwesome" pitchFamily="2" charset="0"/>
            </a:endParaRPr>
          </a:p>
        </p:txBody>
      </p:sp>
      <p:sp>
        <p:nvSpPr>
          <p:cNvPr id="17" name="Rounded Rectangle 34"/>
          <p:cNvSpPr/>
          <p:nvPr/>
        </p:nvSpPr>
        <p:spPr>
          <a:xfrm>
            <a:off x="7496049" y="3898053"/>
            <a:ext cx="1013323" cy="1013323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0" rIns="0" rtlCol="0" anchor="ctr"/>
          <a:lstStyle/>
          <a:p>
            <a:pPr algn="ctr"/>
            <a:endParaRPr lang="en-US" spc="300" dirty="0">
              <a:solidFill>
                <a:schemeClr val="bg1"/>
              </a:solidFill>
              <a:latin typeface="FontAwesome" pitchFamily="2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70259" y="2953159"/>
            <a:ext cx="2372737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ctr"/>
            <a:r>
              <a:rPr lang="zh-CN" altLang="en-US" b="1" spc="3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添加标题内容</a:t>
            </a:r>
            <a:endParaRPr lang="en-US" altLang="zh-CN" b="1" spc="3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47"/>
          <p:cNvSpPr>
            <a:spLocks noChangeArrowheads="1"/>
          </p:cNvSpPr>
          <p:nvPr/>
        </p:nvSpPr>
        <p:spPr bwMode="auto">
          <a:xfrm>
            <a:off x="257630" y="3321870"/>
            <a:ext cx="2197992" cy="480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spc="300" dirty="0">
                <a:solidFill>
                  <a:schemeClr val="bg1">
                    <a:lumMod val="95000"/>
                  </a:schemeClr>
                </a:solidFill>
                <a:sym typeface="微软雅黑" panose="020B0503020204020204" pitchFamily="34" charset="-122"/>
              </a:rPr>
              <a:t>在此录入图表的综合描述说明。</a:t>
            </a:r>
            <a:endParaRPr lang="zh-CN" altLang="en-US" sz="1050" spc="300" dirty="0">
              <a:solidFill>
                <a:schemeClr val="bg1">
                  <a:lumMod val="9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9650595" y="2953160"/>
            <a:ext cx="2372737" cy="400101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ctr"/>
            <a:r>
              <a:rPr lang="zh-CN" altLang="en-US" sz="2000" spc="3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添加标题内容</a:t>
            </a:r>
            <a:endParaRPr lang="en-US" altLang="zh-CN" sz="2000" spc="3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47"/>
          <p:cNvSpPr>
            <a:spLocks noChangeArrowheads="1"/>
          </p:cNvSpPr>
          <p:nvPr/>
        </p:nvSpPr>
        <p:spPr bwMode="auto">
          <a:xfrm>
            <a:off x="9748198" y="3321870"/>
            <a:ext cx="2177531" cy="480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spc="300" dirty="0">
                <a:solidFill>
                  <a:schemeClr val="bg1">
                    <a:lumMod val="95000"/>
                  </a:schemeClr>
                </a:solidFill>
                <a:sym typeface="微软雅黑" panose="020B0503020204020204" pitchFamily="34" charset="-122"/>
              </a:rPr>
              <a:t>在此录入图表的综合描述说明。</a:t>
            </a:r>
            <a:endParaRPr lang="zh-CN" altLang="en-US" sz="1050" spc="300" dirty="0">
              <a:solidFill>
                <a:schemeClr val="bg1">
                  <a:lumMod val="9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22" name="文本框 51"/>
          <p:cNvSpPr txBox="1"/>
          <p:nvPr/>
        </p:nvSpPr>
        <p:spPr>
          <a:xfrm>
            <a:off x="3718946" y="4217958"/>
            <a:ext cx="9858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spc="3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关键字</a:t>
            </a:r>
            <a:endParaRPr lang="zh-CN" altLang="en-US" sz="1600" spc="3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52"/>
          <p:cNvSpPr txBox="1"/>
          <p:nvPr/>
        </p:nvSpPr>
        <p:spPr>
          <a:xfrm>
            <a:off x="5018134" y="4187180"/>
            <a:ext cx="9156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spc="3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关键字</a:t>
            </a:r>
            <a:endParaRPr lang="zh-CN" altLang="en-US" sz="1600" spc="3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53"/>
          <p:cNvSpPr txBox="1"/>
          <p:nvPr/>
        </p:nvSpPr>
        <p:spPr>
          <a:xfrm>
            <a:off x="6281514" y="4225652"/>
            <a:ext cx="9156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spc="3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关键字</a:t>
            </a:r>
            <a:endParaRPr lang="zh-CN" altLang="en-US" sz="1600" spc="3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54"/>
          <p:cNvSpPr txBox="1"/>
          <p:nvPr/>
        </p:nvSpPr>
        <p:spPr>
          <a:xfrm>
            <a:off x="7496047" y="4233347"/>
            <a:ext cx="10133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80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600" spc="300" dirty="0"/>
              <a:t>关键字</a:t>
            </a:r>
            <a:endParaRPr lang="zh-CN" altLang="en-US" sz="1600" spc="300" dirty="0"/>
          </a:p>
        </p:txBody>
      </p:sp>
      <p:sp>
        <p:nvSpPr>
          <p:cNvPr id="26" name="Freeform 145"/>
          <p:cNvSpPr>
            <a:spLocks noChangeAspect="1" noEditPoints="1"/>
          </p:cNvSpPr>
          <p:nvPr/>
        </p:nvSpPr>
        <p:spPr bwMode="auto">
          <a:xfrm>
            <a:off x="995562" y="2025540"/>
            <a:ext cx="672701" cy="670143"/>
          </a:xfrm>
          <a:custGeom>
            <a:avLst/>
            <a:gdLst>
              <a:gd name="T0" fmla="*/ 95 w 111"/>
              <a:gd name="T1" fmla="*/ 16 h 111"/>
              <a:gd name="T2" fmla="*/ 95 w 111"/>
              <a:gd name="T3" fmla="*/ 94 h 111"/>
              <a:gd name="T4" fmla="*/ 16 w 111"/>
              <a:gd name="T5" fmla="*/ 94 h 111"/>
              <a:gd name="T6" fmla="*/ 16 w 111"/>
              <a:gd name="T7" fmla="*/ 16 h 111"/>
              <a:gd name="T8" fmla="*/ 51 w 111"/>
              <a:gd name="T9" fmla="*/ 100 h 111"/>
              <a:gd name="T10" fmla="*/ 38 w 111"/>
              <a:gd name="T11" fmla="*/ 85 h 111"/>
              <a:gd name="T12" fmla="*/ 51 w 111"/>
              <a:gd name="T13" fmla="*/ 100 h 111"/>
              <a:gd name="T14" fmla="*/ 51 w 111"/>
              <a:gd name="T15" fmla="*/ 60 h 111"/>
              <a:gd name="T16" fmla="*/ 35 w 111"/>
              <a:gd name="T17" fmla="*/ 75 h 111"/>
              <a:gd name="T18" fmla="*/ 51 w 111"/>
              <a:gd name="T19" fmla="*/ 50 h 111"/>
              <a:gd name="T20" fmla="*/ 35 w 111"/>
              <a:gd name="T21" fmla="*/ 36 h 111"/>
              <a:gd name="T22" fmla="*/ 51 w 111"/>
              <a:gd name="T23" fmla="*/ 50 h 111"/>
              <a:gd name="T24" fmla="*/ 51 w 111"/>
              <a:gd name="T25" fmla="*/ 10 h 111"/>
              <a:gd name="T26" fmla="*/ 38 w 111"/>
              <a:gd name="T27" fmla="*/ 25 h 111"/>
              <a:gd name="T28" fmla="*/ 61 w 111"/>
              <a:gd name="T29" fmla="*/ 10 h 111"/>
              <a:gd name="T30" fmla="*/ 73 w 111"/>
              <a:gd name="T31" fmla="*/ 25 h 111"/>
              <a:gd name="T32" fmla="*/ 61 w 111"/>
              <a:gd name="T33" fmla="*/ 10 h 111"/>
              <a:gd name="T34" fmla="*/ 61 w 111"/>
              <a:gd name="T35" fmla="*/ 50 h 111"/>
              <a:gd name="T36" fmla="*/ 77 w 111"/>
              <a:gd name="T37" fmla="*/ 36 h 111"/>
              <a:gd name="T38" fmla="*/ 61 w 111"/>
              <a:gd name="T39" fmla="*/ 60 h 111"/>
              <a:gd name="T40" fmla="*/ 77 w 111"/>
              <a:gd name="T41" fmla="*/ 75 h 111"/>
              <a:gd name="T42" fmla="*/ 61 w 111"/>
              <a:gd name="T43" fmla="*/ 60 h 111"/>
              <a:gd name="T44" fmla="*/ 61 w 111"/>
              <a:gd name="T45" fmla="*/ 100 h 111"/>
              <a:gd name="T46" fmla="*/ 73 w 111"/>
              <a:gd name="T47" fmla="*/ 85 h 111"/>
              <a:gd name="T48" fmla="*/ 11 w 111"/>
              <a:gd name="T49" fmla="*/ 50 h 111"/>
              <a:gd name="T50" fmla="*/ 24 w 111"/>
              <a:gd name="T51" fmla="*/ 39 h 111"/>
              <a:gd name="T52" fmla="*/ 11 w 111"/>
              <a:gd name="T53" fmla="*/ 50 h 111"/>
              <a:gd name="T54" fmla="*/ 100 w 111"/>
              <a:gd name="T55" fmla="*/ 50 h 111"/>
              <a:gd name="T56" fmla="*/ 87 w 111"/>
              <a:gd name="T57" fmla="*/ 39 h 111"/>
              <a:gd name="T58" fmla="*/ 100 w 111"/>
              <a:gd name="T59" fmla="*/ 60 h 111"/>
              <a:gd name="T60" fmla="*/ 87 w 111"/>
              <a:gd name="T61" fmla="*/ 71 h 111"/>
              <a:gd name="T62" fmla="*/ 100 w 111"/>
              <a:gd name="T63" fmla="*/ 60 h 111"/>
              <a:gd name="T64" fmla="*/ 11 w 111"/>
              <a:gd name="T65" fmla="*/ 60 h 111"/>
              <a:gd name="T66" fmla="*/ 24 w 111"/>
              <a:gd name="T67" fmla="*/ 71 h 111"/>
              <a:gd name="T68" fmla="*/ 96 w 111"/>
              <a:gd name="T69" fmla="*/ 77 h 111"/>
              <a:gd name="T70" fmla="*/ 84 w 111"/>
              <a:gd name="T71" fmla="*/ 82 h 111"/>
              <a:gd name="T72" fmla="*/ 79 w 111"/>
              <a:gd name="T73" fmla="*/ 95 h 111"/>
              <a:gd name="T74" fmla="*/ 96 w 111"/>
              <a:gd name="T75" fmla="*/ 77 h 111"/>
              <a:gd name="T76" fmla="*/ 18 w 111"/>
              <a:gd name="T77" fmla="*/ 78 h 111"/>
              <a:gd name="T78" fmla="*/ 23 w 111"/>
              <a:gd name="T79" fmla="*/ 88 h 111"/>
              <a:gd name="T80" fmla="*/ 32 w 111"/>
              <a:gd name="T81" fmla="*/ 93 h 111"/>
              <a:gd name="T82" fmla="*/ 15 w 111"/>
              <a:gd name="T83" fmla="*/ 33 h 111"/>
              <a:gd name="T84" fmla="*/ 27 w 111"/>
              <a:gd name="T85" fmla="*/ 28 h 111"/>
              <a:gd name="T86" fmla="*/ 33 w 111"/>
              <a:gd name="T87" fmla="*/ 16 h 111"/>
              <a:gd name="T88" fmla="*/ 15 w 111"/>
              <a:gd name="T89" fmla="*/ 33 h 111"/>
              <a:gd name="T90" fmla="*/ 94 w 111"/>
              <a:gd name="T91" fmla="*/ 32 h 111"/>
              <a:gd name="T92" fmla="*/ 88 w 111"/>
              <a:gd name="T93" fmla="*/ 23 h 111"/>
              <a:gd name="T94" fmla="*/ 80 w 111"/>
              <a:gd name="T95" fmla="*/ 17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1" h="111">
                <a:moveTo>
                  <a:pt x="56" y="0"/>
                </a:moveTo>
                <a:cubicBezTo>
                  <a:pt x="71" y="0"/>
                  <a:pt x="85" y="6"/>
                  <a:pt x="95" y="16"/>
                </a:cubicBezTo>
                <a:cubicBezTo>
                  <a:pt x="105" y="26"/>
                  <a:pt x="111" y="40"/>
                  <a:pt x="111" y="55"/>
                </a:cubicBezTo>
                <a:cubicBezTo>
                  <a:pt x="111" y="71"/>
                  <a:pt x="105" y="84"/>
                  <a:pt x="95" y="94"/>
                </a:cubicBezTo>
                <a:cubicBezTo>
                  <a:pt x="85" y="104"/>
                  <a:pt x="71" y="111"/>
                  <a:pt x="56" y="111"/>
                </a:cubicBezTo>
                <a:cubicBezTo>
                  <a:pt x="40" y="111"/>
                  <a:pt x="27" y="104"/>
                  <a:pt x="16" y="94"/>
                </a:cubicBezTo>
                <a:cubicBezTo>
                  <a:pt x="6" y="84"/>
                  <a:pt x="0" y="71"/>
                  <a:pt x="0" y="55"/>
                </a:cubicBezTo>
                <a:cubicBezTo>
                  <a:pt x="0" y="40"/>
                  <a:pt x="6" y="26"/>
                  <a:pt x="16" y="16"/>
                </a:cubicBezTo>
                <a:cubicBezTo>
                  <a:pt x="27" y="6"/>
                  <a:pt x="40" y="0"/>
                  <a:pt x="56" y="0"/>
                </a:cubicBezTo>
                <a:close/>
                <a:moveTo>
                  <a:pt x="51" y="100"/>
                </a:moveTo>
                <a:cubicBezTo>
                  <a:pt x="51" y="87"/>
                  <a:pt x="51" y="87"/>
                  <a:pt x="51" y="87"/>
                </a:cubicBezTo>
                <a:cubicBezTo>
                  <a:pt x="47" y="87"/>
                  <a:pt x="42" y="86"/>
                  <a:pt x="38" y="85"/>
                </a:cubicBezTo>
                <a:cubicBezTo>
                  <a:pt x="39" y="87"/>
                  <a:pt x="40" y="88"/>
                  <a:pt x="40" y="89"/>
                </a:cubicBezTo>
                <a:cubicBezTo>
                  <a:pt x="43" y="94"/>
                  <a:pt x="47" y="98"/>
                  <a:pt x="51" y="100"/>
                </a:cubicBezTo>
                <a:close/>
                <a:moveTo>
                  <a:pt x="51" y="77"/>
                </a:moveTo>
                <a:cubicBezTo>
                  <a:pt x="51" y="60"/>
                  <a:pt x="51" y="60"/>
                  <a:pt x="51" y="60"/>
                </a:cubicBezTo>
                <a:cubicBezTo>
                  <a:pt x="33" y="60"/>
                  <a:pt x="33" y="60"/>
                  <a:pt x="33" y="60"/>
                </a:cubicBezTo>
                <a:cubicBezTo>
                  <a:pt x="33" y="65"/>
                  <a:pt x="34" y="70"/>
                  <a:pt x="35" y="75"/>
                </a:cubicBezTo>
                <a:cubicBezTo>
                  <a:pt x="40" y="76"/>
                  <a:pt x="45" y="77"/>
                  <a:pt x="51" y="77"/>
                </a:cubicBezTo>
                <a:close/>
                <a:moveTo>
                  <a:pt x="51" y="50"/>
                </a:moveTo>
                <a:cubicBezTo>
                  <a:pt x="51" y="33"/>
                  <a:pt x="51" y="33"/>
                  <a:pt x="51" y="33"/>
                </a:cubicBezTo>
                <a:cubicBezTo>
                  <a:pt x="45" y="34"/>
                  <a:pt x="40" y="34"/>
                  <a:pt x="35" y="36"/>
                </a:cubicBezTo>
                <a:cubicBezTo>
                  <a:pt x="34" y="40"/>
                  <a:pt x="33" y="45"/>
                  <a:pt x="33" y="50"/>
                </a:cubicBezTo>
                <a:cubicBezTo>
                  <a:pt x="51" y="50"/>
                  <a:pt x="51" y="50"/>
                  <a:pt x="51" y="50"/>
                </a:cubicBezTo>
                <a:close/>
                <a:moveTo>
                  <a:pt x="51" y="24"/>
                </a:moveTo>
                <a:cubicBezTo>
                  <a:pt x="51" y="10"/>
                  <a:pt x="51" y="10"/>
                  <a:pt x="51" y="10"/>
                </a:cubicBezTo>
                <a:cubicBezTo>
                  <a:pt x="47" y="12"/>
                  <a:pt x="43" y="16"/>
                  <a:pt x="40" y="22"/>
                </a:cubicBezTo>
                <a:cubicBezTo>
                  <a:pt x="40" y="23"/>
                  <a:pt x="39" y="24"/>
                  <a:pt x="38" y="25"/>
                </a:cubicBezTo>
                <a:cubicBezTo>
                  <a:pt x="42" y="24"/>
                  <a:pt x="47" y="24"/>
                  <a:pt x="51" y="24"/>
                </a:cubicBezTo>
                <a:close/>
                <a:moveTo>
                  <a:pt x="61" y="10"/>
                </a:moveTo>
                <a:cubicBezTo>
                  <a:pt x="61" y="24"/>
                  <a:pt x="61" y="24"/>
                  <a:pt x="61" y="24"/>
                </a:cubicBezTo>
                <a:cubicBezTo>
                  <a:pt x="65" y="24"/>
                  <a:pt x="69" y="24"/>
                  <a:pt x="73" y="25"/>
                </a:cubicBezTo>
                <a:cubicBezTo>
                  <a:pt x="72" y="24"/>
                  <a:pt x="72" y="23"/>
                  <a:pt x="71" y="22"/>
                </a:cubicBezTo>
                <a:cubicBezTo>
                  <a:pt x="68" y="16"/>
                  <a:pt x="65" y="12"/>
                  <a:pt x="61" y="10"/>
                </a:cubicBezTo>
                <a:close/>
                <a:moveTo>
                  <a:pt x="61" y="33"/>
                </a:moveTo>
                <a:cubicBezTo>
                  <a:pt x="61" y="50"/>
                  <a:pt x="61" y="50"/>
                  <a:pt x="61" y="50"/>
                </a:cubicBezTo>
                <a:cubicBezTo>
                  <a:pt x="79" y="50"/>
                  <a:pt x="79" y="50"/>
                  <a:pt x="79" y="50"/>
                </a:cubicBezTo>
                <a:cubicBezTo>
                  <a:pt x="78" y="45"/>
                  <a:pt x="78" y="40"/>
                  <a:pt x="77" y="36"/>
                </a:cubicBezTo>
                <a:cubicBezTo>
                  <a:pt x="72" y="34"/>
                  <a:pt x="66" y="34"/>
                  <a:pt x="61" y="33"/>
                </a:cubicBezTo>
                <a:close/>
                <a:moveTo>
                  <a:pt x="61" y="60"/>
                </a:moveTo>
                <a:cubicBezTo>
                  <a:pt x="61" y="77"/>
                  <a:pt x="61" y="77"/>
                  <a:pt x="61" y="77"/>
                </a:cubicBezTo>
                <a:cubicBezTo>
                  <a:pt x="66" y="77"/>
                  <a:pt x="72" y="76"/>
                  <a:pt x="77" y="75"/>
                </a:cubicBezTo>
                <a:cubicBezTo>
                  <a:pt x="78" y="70"/>
                  <a:pt x="78" y="65"/>
                  <a:pt x="79" y="60"/>
                </a:cubicBezTo>
                <a:cubicBezTo>
                  <a:pt x="61" y="60"/>
                  <a:pt x="61" y="60"/>
                  <a:pt x="61" y="60"/>
                </a:cubicBezTo>
                <a:close/>
                <a:moveTo>
                  <a:pt x="61" y="87"/>
                </a:moveTo>
                <a:cubicBezTo>
                  <a:pt x="61" y="100"/>
                  <a:pt x="61" y="100"/>
                  <a:pt x="61" y="100"/>
                </a:cubicBezTo>
                <a:cubicBezTo>
                  <a:pt x="65" y="98"/>
                  <a:pt x="68" y="94"/>
                  <a:pt x="71" y="89"/>
                </a:cubicBezTo>
                <a:cubicBezTo>
                  <a:pt x="72" y="88"/>
                  <a:pt x="72" y="87"/>
                  <a:pt x="73" y="85"/>
                </a:cubicBezTo>
                <a:cubicBezTo>
                  <a:pt x="69" y="86"/>
                  <a:pt x="65" y="87"/>
                  <a:pt x="61" y="87"/>
                </a:cubicBezTo>
                <a:close/>
                <a:moveTo>
                  <a:pt x="11" y="50"/>
                </a:moveTo>
                <a:cubicBezTo>
                  <a:pt x="23" y="50"/>
                  <a:pt x="23" y="50"/>
                  <a:pt x="23" y="50"/>
                </a:cubicBezTo>
                <a:cubicBezTo>
                  <a:pt x="23" y="47"/>
                  <a:pt x="24" y="43"/>
                  <a:pt x="24" y="39"/>
                </a:cubicBezTo>
                <a:cubicBezTo>
                  <a:pt x="24" y="40"/>
                  <a:pt x="23" y="40"/>
                  <a:pt x="22" y="40"/>
                </a:cubicBezTo>
                <a:cubicBezTo>
                  <a:pt x="17" y="43"/>
                  <a:pt x="13" y="47"/>
                  <a:pt x="11" y="50"/>
                </a:cubicBezTo>
                <a:close/>
                <a:moveTo>
                  <a:pt x="88" y="50"/>
                </a:moveTo>
                <a:cubicBezTo>
                  <a:pt x="100" y="50"/>
                  <a:pt x="100" y="50"/>
                  <a:pt x="100" y="50"/>
                </a:cubicBezTo>
                <a:cubicBezTo>
                  <a:pt x="99" y="47"/>
                  <a:pt x="95" y="43"/>
                  <a:pt x="89" y="40"/>
                </a:cubicBezTo>
                <a:cubicBezTo>
                  <a:pt x="89" y="40"/>
                  <a:pt x="88" y="40"/>
                  <a:pt x="87" y="39"/>
                </a:cubicBezTo>
                <a:cubicBezTo>
                  <a:pt x="88" y="43"/>
                  <a:pt x="88" y="47"/>
                  <a:pt x="88" y="50"/>
                </a:cubicBezTo>
                <a:close/>
                <a:moveTo>
                  <a:pt x="100" y="60"/>
                </a:moveTo>
                <a:cubicBezTo>
                  <a:pt x="88" y="60"/>
                  <a:pt x="88" y="60"/>
                  <a:pt x="88" y="60"/>
                </a:cubicBezTo>
                <a:cubicBezTo>
                  <a:pt x="88" y="64"/>
                  <a:pt x="88" y="67"/>
                  <a:pt x="87" y="71"/>
                </a:cubicBezTo>
                <a:cubicBezTo>
                  <a:pt x="88" y="71"/>
                  <a:pt x="89" y="70"/>
                  <a:pt x="89" y="70"/>
                </a:cubicBezTo>
                <a:cubicBezTo>
                  <a:pt x="95" y="67"/>
                  <a:pt x="99" y="64"/>
                  <a:pt x="100" y="60"/>
                </a:cubicBezTo>
                <a:close/>
                <a:moveTo>
                  <a:pt x="23" y="60"/>
                </a:moveTo>
                <a:cubicBezTo>
                  <a:pt x="11" y="60"/>
                  <a:pt x="11" y="60"/>
                  <a:pt x="11" y="60"/>
                </a:cubicBezTo>
                <a:cubicBezTo>
                  <a:pt x="13" y="64"/>
                  <a:pt x="17" y="67"/>
                  <a:pt x="22" y="70"/>
                </a:cubicBezTo>
                <a:cubicBezTo>
                  <a:pt x="23" y="70"/>
                  <a:pt x="24" y="71"/>
                  <a:pt x="24" y="71"/>
                </a:cubicBezTo>
                <a:cubicBezTo>
                  <a:pt x="24" y="67"/>
                  <a:pt x="23" y="64"/>
                  <a:pt x="23" y="60"/>
                </a:cubicBezTo>
                <a:close/>
                <a:moveTo>
                  <a:pt x="96" y="77"/>
                </a:moveTo>
                <a:cubicBezTo>
                  <a:pt x="95" y="78"/>
                  <a:pt x="95" y="78"/>
                  <a:pt x="94" y="78"/>
                </a:cubicBezTo>
                <a:cubicBezTo>
                  <a:pt x="91" y="80"/>
                  <a:pt x="88" y="81"/>
                  <a:pt x="84" y="82"/>
                </a:cubicBezTo>
                <a:cubicBezTo>
                  <a:pt x="83" y="86"/>
                  <a:pt x="81" y="90"/>
                  <a:pt x="80" y="93"/>
                </a:cubicBezTo>
                <a:cubicBezTo>
                  <a:pt x="79" y="94"/>
                  <a:pt x="79" y="94"/>
                  <a:pt x="79" y="95"/>
                </a:cubicBezTo>
                <a:cubicBezTo>
                  <a:pt x="82" y="93"/>
                  <a:pt x="85" y="90"/>
                  <a:pt x="88" y="88"/>
                </a:cubicBezTo>
                <a:cubicBezTo>
                  <a:pt x="91" y="85"/>
                  <a:pt x="94" y="81"/>
                  <a:pt x="96" y="77"/>
                </a:cubicBezTo>
                <a:close/>
                <a:moveTo>
                  <a:pt x="27" y="82"/>
                </a:moveTo>
                <a:cubicBezTo>
                  <a:pt x="24" y="81"/>
                  <a:pt x="20" y="80"/>
                  <a:pt x="18" y="78"/>
                </a:cubicBezTo>
                <a:cubicBezTo>
                  <a:pt x="17" y="78"/>
                  <a:pt x="16" y="78"/>
                  <a:pt x="15" y="77"/>
                </a:cubicBezTo>
                <a:cubicBezTo>
                  <a:pt x="18" y="81"/>
                  <a:pt x="20" y="85"/>
                  <a:pt x="23" y="88"/>
                </a:cubicBezTo>
                <a:cubicBezTo>
                  <a:pt x="26" y="90"/>
                  <a:pt x="29" y="93"/>
                  <a:pt x="33" y="95"/>
                </a:cubicBezTo>
                <a:cubicBezTo>
                  <a:pt x="32" y="94"/>
                  <a:pt x="32" y="94"/>
                  <a:pt x="32" y="93"/>
                </a:cubicBezTo>
                <a:cubicBezTo>
                  <a:pt x="30" y="90"/>
                  <a:pt x="28" y="86"/>
                  <a:pt x="27" y="82"/>
                </a:cubicBezTo>
                <a:close/>
                <a:moveTo>
                  <a:pt x="15" y="33"/>
                </a:moveTo>
                <a:cubicBezTo>
                  <a:pt x="16" y="33"/>
                  <a:pt x="17" y="32"/>
                  <a:pt x="18" y="32"/>
                </a:cubicBezTo>
                <a:cubicBezTo>
                  <a:pt x="20" y="30"/>
                  <a:pt x="24" y="29"/>
                  <a:pt x="27" y="28"/>
                </a:cubicBezTo>
                <a:cubicBezTo>
                  <a:pt x="28" y="24"/>
                  <a:pt x="30" y="20"/>
                  <a:pt x="32" y="17"/>
                </a:cubicBezTo>
                <a:cubicBezTo>
                  <a:pt x="32" y="17"/>
                  <a:pt x="32" y="16"/>
                  <a:pt x="33" y="16"/>
                </a:cubicBezTo>
                <a:cubicBezTo>
                  <a:pt x="29" y="18"/>
                  <a:pt x="26" y="20"/>
                  <a:pt x="23" y="23"/>
                </a:cubicBezTo>
                <a:cubicBezTo>
                  <a:pt x="20" y="26"/>
                  <a:pt x="18" y="29"/>
                  <a:pt x="15" y="33"/>
                </a:cubicBezTo>
                <a:close/>
                <a:moveTo>
                  <a:pt x="84" y="28"/>
                </a:moveTo>
                <a:cubicBezTo>
                  <a:pt x="88" y="29"/>
                  <a:pt x="91" y="30"/>
                  <a:pt x="94" y="32"/>
                </a:cubicBezTo>
                <a:cubicBezTo>
                  <a:pt x="95" y="32"/>
                  <a:pt x="95" y="33"/>
                  <a:pt x="96" y="33"/>
                </a:cubicBezTo>
                <a:cubicBezTo>
                  <a:pt x="94" y="29"/>
                  <a:pt x="91" y="26"/>
                  <a:pt x="88" y="23"/>
                </a:cubicBezTo>
                <a:cubicBezTo>
                  <a:pt x="85" y="20"/>
                  <a:pt x="82" y="18"/>
                  <a:pt x="79" y="16"/>
                </a:cubicBezTo>
                <a:cubicBezTo>
                  <a:pt x="79" y="16"/>
                  <a:pt x="79" y="17"/>
                  <a:pt x="80" y="17"/>
                </a:cubicBezTo>
                <a:cubicBezTo>
                  <a:pt x="81" y="20"/>
                  <a:pt x="83" y="24"/>
                  <a:pt x="84" y="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Freeform 331"/>
          <p:cNvSpPr/>
          <p:nvPr/>
        </p:nvSpPr>
        <p:spPr bwMode="auto">
          <a:xfrm>
            <a:off x="10470298" y="2093555"/>
            <a:ext cx="733328" cy="534110"/>
          </a:xfrm>
          <a:custGeom>
            <a:avLst/>
            <a:gdLst>
              <a:gd name="T0" fmla="*/ 260 w 288"/>
              <a:gd name="T1" fmla="*/ 0 h 210"/>
              <a:gd name="T2" fmla="*/ 232 w 288"/>
              <a:gd name="T3" fmla="*/ 28 h 210"/>
              <a:gd name="T4" fmla="*/ 239 w 288"/>
              <a:gd name="T5" fmla="*/ 46 h 210"/>
              <a:gd name="T6" fmla="*/ 191 w 288"/>
              <a:gd name="T7" fmla="*/ 117 h 210"/>
              <a:gd name="T8" fmla="*/ 183 w 288"/>
              <a:gd name="T9" fmla="*/ 116 h 210"/>
              <a:gd name="T10" fmla="*/ 170 w 288"/>
              <a:gd name="T11" fmla="*/ 119 h 210"/>
              <a:gd name="T12" fmla="*/ 130 w 288"/>
              <a:gd name="T13" fmla="*/ 79 h 210"/>
              <a:gd name="T14" fmla="*/ 133 w 288"/>
              <a:gd name="T15" fmla="*/ 67 h 210"/>
              <a:gd name="T16" fmla="*/ 105 w 288"/>
              <a:gd name="T17" fmla="*/ 39 h 210"/>
              <a:gd name="T18" fmla="*/ 78 w 288"/>
              <a:gd name="T19" fmla="*/ 67 h 210"/>
              <a:gd name="T20" fmla="*/ 84 w 288"/>
              <a:gd name="T21" fmla="*/ 84 h 210"/>
              <a:gd name="T22" fmla="*/ 36 w 288"/>
              <a:gd name="T23" fmla="*/ 156 h 210"/>
              <a:gd name="T24" fmla="*/ 28 w 288"/>
              <a:gd name="T25" fmla="*/ 155 h 210"/>
              <a:gd name="T26" fmla="*/ 0 w 288"/>
              <a:gd name="T27" fmla="*/ 183 h 210"/>
              <a:gd name="T28" fmla="*/ 28 w 288"/>
              <a:gd name="T29" fmla="*/ 210 h 210"/>
              <a:gd name="T30" fmla="*/ 56 w 288"/>
              <a:gd name="T31" fmla="*/ 183 h 210"/>
              <a:gd name="T32" fmla="*/ 50 w 288"/>
              <a:gd name="T33" fmla="*/ 166 h 210"/>
              <a:gd name="T34" fmla="*/ 98 w 288"/>
              <a:gd name="T35" fmla="*/ 94 h 210"/>
              <a:gd name="T36" fmla="*/ 105 w 288"/>
              <a:gd name="T37" fmla="*/ 95 h 210"/>
              <a:gd name="T38" fmla="*/ 118 w 288"/>
              <a:gd name="T39" fmla="*/ 92 h 210"/>
              <a:gd name="T40" fmla="*/ 158 w 288"/>
              <a:gd name="T41" fmla="*/ 132 h 210"/>
              <a:gd name="T42" fmla="*/ 155 w 288"/>
              <a:gd name="T43" fmla="*/ 144 h 210"/>
              <a:gd name="T44" fmla="*/ 183 w 288"/>
              <a:gd name="T45" fmla="*/ 172 h 210"/>
              <a:gd name="T46" fmla="*/ 211 w 288"/>
              <a:gd name="T47" fmla="*/ 144 h 210"/>
              <a:gd name="T48" fmla="*/ 205 w 288"/>
              <a:gd name="T49" fmla="*/ 127 h 210"/>
              <a:gd name="T50" fmla="*/ 253 w 288"/>
              <a:gd name="T51" fmla="*/ 55 h 210"/>
              <a:gd name="T52" fmla="*/ 260 w 288"/>
              <a:gd name="T53" fmla="*/ 56 h 210"/>
              <a:gd name="T54" fmla="*/ 288 w 288"/>
              <a:gd name="T55" fmla="*/ 28 h 210"/>
              <a:gd name="T56" fmla="*/ 260 w 288"/>
              <a:gd name="T57" fmla="*/ 0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88" h="210">
                <a:moveTo>
                  <a:pt x="260" y="0"/>
                </a:moveTo>
                <a:cubicBezTo>
                  <a:pt x="245" y="0"/>
                  <a:pt x="232" y="12"/>
                  <a:pt x="232" y="28"/>
                </a:cubicBezTo>
                <a:cubicBezTo>
                  <a:pt x="232" y="34"/>
                  <a:pt x="235" y="41"/>
                  <a:pt x="239" y="46"/>
                </a:cubicBezTo>
                <a:cubicBezTo>
                  <a:pt x="191" y="117"/>
                  <a:pt x="191" y="117"/>
                  <a:pt x="191" y="117"/>
                </a:cubicBezTo>
                <a:cubicBezTo>
                  <a:pt x="188" y="116"/>
                  <a:pt x="186" y="116"/>
                  <a:pt x="183" y="116"/>
                </a:cubicBezTo>
                <a:cubicBezTo>
                  <a:pt x="178" y="116"/>
                  <a:pt x="174" y="117"/>
                  <a:pt x="170" y="119"/>
                </a:cubicBezTo>
                <a:cubicBezTo>
                  <a:pt x="130" y="79"/>
                  <a:pt x="130" y="79"/>
                  <a:pt x="130" y="79"/>
                </a:cubicBezTo>
                <a:cubicBezTo>
                  <a:pt x="132" y="76"/>
                  <a:pt x="133" y="71"/>
                  <a:pt x="133" y="67"/>
                </a:cubicBezTo>
                <a:cubicBezTo>
                  <a:pt x="133" y="51"/>
                  <a:pt x="121" y="39"/>
                  <a:pt x="105" y="39"/>
                </a:cubicBezTo>
                <a:cubicBezTo>
                  <a:pt x="90" y="39"/>
                  <a:pt x="78" y="51"/>
                  <a:pt x="78" y="67"/>
                </a:cubicBezTo>
                <a:cubicBezTo>
                  <a:pt x="78" y="73"/>
                  <a:pt x="80" y="79"/>
                  <a:pt x="84" y="84"/>
                </a:cubicBezTo>
                <a:cubicBezTo>
                  <a:pt x="36" y="156"/>
                  <a:pt x="36" y="156"/>
                  <a:pt x="36" y="156"/>
                </a:cubicBezTo>
                <a:cubicBezTo>
                  <a:pt x="34" y="155"/>
                  <a:pt x="31" y="155"/>
                  <a:pt x="28" y="155"/>
                </a:cubicBezTo>
                <a:cubicBezTo>
                  <a:pt x="13" y="155"/>
                  <a:pt x="0" y="167"/>
                  <a:pt x="0" y="183"/>
                </a:cubicBezTo>
                <a:cubicBezTo>
                  <a:pt x="0" y="198"/>
                  <a:pt x="13" y="210"/>
                  <a:pt x="28" y="210"/>
                </a:cubicBezTo>
                <a:cubicBezTo>
                  <a:pt x="43" y="210"/>
                  <a:pt x="56" y="198"/>
                  <a:pt x="56" y="183"/>
                </a:cubicBezTo>
                <a:cubicBezTo>
                  <a:pt x="56" y="176"/>
                  <a:pt x="54" y="170"/>
                  <a:pt x="50" y="166"/>
                </a:cubicBezTo>
                <a:cubicBezTo>
                  <a:pt x="98" y="94"/>
                  <a:pt x="98" y="94"/>
                  <a:pt x="98" y="94"/>
                </a:cubicBezTo>
                <a:cubicBezTo>
                  <a:pt x="100" y="94"/>
                  <a:pt x="103" y="95"/>
                  <a:pt x="105" y="95"/>
                </a:cubicBezTo>
                <a:cubicBezTo>
                  <a:pt x="110" y="95"/>
                  <a:pt x="114" y="93"/>
                  <a:pt x="118" y="92"/>
                </a:cubicBezTo>
                <a:cubicBezTo>
                  <a:pt x="158" y="132"/>
                  <a:pt x="158" y="132"/>
                  <a:pt x="158" y="132"/>
                </a:cubicBezTo>
                <a:cubicBezTo>
                  <a:pt x="156" y="135"/>
                  <a:pt x="155" y="140"/>
                  <a:pt x="155" y="144"/>
                </a:cubicBezTo>
                <a:cubicBezTo>
                  <a:pt x="155" y="159"/>
                  <a:pt x="167" y="172"/>
                  <a:pt x="183" y="172"/>
                </a:cubicBezTo>
                <a:cubicBezTo>
                  <a:pt x="198" y="172"/>
                  <a:pt x="211" y="159"/>
                  <a:pt x="211" y="144"/>
                </a:cubicBezTo>
                <a:cubicBezTo>
                  <a:pt x="211" y="138"/>
                  <a:pt x="209" y="132"/>
                  <a:pt x="205" y="127"/>
                </a:cubicBezTo>
                <a:cubicBezTo>
                  <a:pt x="253" y="55"/>
                  <a:pt x="253" y="55"/>
                  <a:pt x="253" y="55"/>
                </a:cubicBezTo>
                <a:cubicBezTo>
                  <a:pt x="255" y="55"/>
                  <a:pt x="258" y="56"/>
                  <a:pt x="260" y="56"/>
                </a:cubicBezTo>
                <a:cubicBezTo>
                  <a:pt x="276" y="56"/>
                  <a:pt x="288" y="43"/>
                  <a:pt x="288" y="28"/>
                </a:cubicBezTo>
                <a:cubicBezTo>
                  <a:pt x="288" y="12"/>
                  <a:pt x="276" y="0"/>
                  <a:pt x="26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Rectangle 5"/>
          <p:cNvSpPr/>
          <p:nvPr/>
        </p:nvSpPr>
        <p:spPr bwMode="auto">
          <a:xfrm>
            <a:off x="1341323" y="5282472"/>
            <a:ext cx="9365571" cy="572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spc="6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此处添加详细文本描述，建议与标题相关并符合整体语言风格，语言描述尽量简洁生动。尽量将每页幻灯片的字数控制在  </a:t>
            </a:r>
            <a:r>
              <a:rPr lang="en-US" altLang="zh-CN" sz="1100" spc="6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200</a:t>
            </a:r>
            <a:r>
              <a:rPr lang="zh-CN" altLang="en-US" sz="1100" spc="6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字以内，据统计每页幻灯片的最好控制在</a:t>
            </a:r>
            <a:r>
              <a:rPr lang="en-US" altLang="zh-CN" sz="1100" spc="6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5</a:t>
            </a:r>
            <a:r>
              <a:rPr lang="zh-CN" altLang="en-US" sz="1100" spc="6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分钟之内。此处添加详细文本描述，</a:t>
            </a:r>
            <a:endParaRPr lang="en-US" altLang="zh-CN" sz="1100" spc="6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</p:spTree>
  </p:cSld>
  <p:clrMapOvr>
    <a:masterClrMapping/>
  </p:clrMapOvr>
  <p:transition spd="med" advClick="0" advTm="0">
    <p:pull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8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4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4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2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4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4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9" presetID="35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75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72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35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75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72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2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4" dur="4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7" dur="4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9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1" dur="4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4" dur="4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6" presetID="2" presetClass="entr" presetSubtype="2" accel="51400" fill="hold" grpId="0" nodeType="afterEffect" p14:presetBounceEnd="1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17000">
                                          <p:cBhvr additive="base">
                                            <p:cTn id="48" dur="8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17000">
                                          <p:cBhvr additive="base">
                                            <p:cTn id="49" dur="8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41" presetClass="entr" presetSubtype="0" fill="hold" grpId="0" nodeType="withEffect">
                                      <p:stCondLst>
                                        <p:cond delay="850"/>
                                      </p:stCondLst>
                                      <p:iterate type="lt">
                                        <p:tmPct val="25000"/>
                                      </p:iterate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250" tmFilter="0,0; .5, 1; 1, 1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4075"/>
                                </p:stCondLst>
                                <p:childTnLst>
                                  <p:par>
                                    <p:cTn id="58" presetID="2" presetClass="entr" presetSubtype="2" accel="51400" fill="hold" grpId="0" nodeType="afterEffect" p14:presetBounceEnd="1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17000">
                                          <p:cBhvr additive="base">
                                            <p:cTn id="60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17000">
                                          <p:cBhvr additive="base">
                                            <p:cTn id="61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41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iterate type="lt">
                                        <p:tmPct val="25000"/>
                                      </p:iterate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250" tmFilter="0,0; .5, 1; 1, 1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5200"/>
                                </p:stCondLst>
                                <p:childTnLst>
                                  <p:par>
                                    <p:cTn id="70" presetID="2" presetClass="entr" presetSubtype="2" accel="51400" fill="hold" grpId="0" nodeType="afterEffect" p14:presetBounceEnd="1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17000">
                                          <p:cBhvr additive="base">
                                            <p:cTn id="72" dur="6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17000">
                                          <p:cBhvr additive="base">
                                            <p:cTn id="73" dur="6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41" presetClass="entr" presetSubtype="0" fill="hold" grpId="0" nodeType="withEffect">
                                      <p:stCondLst>
                                        <p:cond delay="650"/>
                                      </p:stCondLst>
                                      <p:iterate type="lt">
                                        <p:tmPct val="25000"/>
                                      </p:iterate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6" dur="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0" dur="250" tmFilter="0,0; .5, 1; 1, 1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6225"/>
                                </p:stCondLst>
                                <p:childTnLst>
                                  <p:par>
                                    <p:cTn id="82" presetID="2" presetClass="entr" presetSubtype="2" accel="51400" fill="hold" grpId="0" nodeType="afterEffect" p14:presetBounceEnd="1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17000">
                                          <p:cBhvr additive="base">
                                            <p:cTn id="8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17000">
                                          <p:cBhvr additive="base">
                                            <p:cTn id="8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6" presetID="41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iterate type="lt">
                                        <p:tmPct val="25000"/>
                                      </p:iterate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8" dur="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2" dur="250" tmFilter="0,0; .5, 1; 1, 1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5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5" grpId="0" animBg="1"/>
          <p:bldP spid="16" grpId="0" animBg="1"/>
          <p:bldP spid="17" grpId="0" animBg="1"/>
          <p:bldP spid="18" grpId="0"/>
          <p:bldP spid="19" grpId="0"/>
          <p:bldP spid="20" grpId="0"/>
          <p:bldP spid="21" grpId="0"/>
          <p:bldP spid="22" grpId="0"/>
          <p:bldP spid="23" grpId="0"/>
          <p:bldP spid="24" grpId="0"/>
          <p:bldP spid="25" grpId="0"/>
          <p:bldP spid="26" grpId="0" animBg="1"/>
          <p:bldP spid="27" grpId="0" animBg="1"/>
          <p:bldP spid="28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8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4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4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2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4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4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9" presetID="35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75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72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35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75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72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2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4" dur="4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7" dur="4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9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1" dur="4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4" dur="4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6" presetID="2" presetClass="entr" presetSubtype="2" accel="514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8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8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41" presetClass="entr" presetSubtype="0" fill="hold" grpId="0" nodeType="withEffect">
                                      <p:stCondLst>
                                        <p:cond delay="850"/>
                                      </p:stCondLst>
                                      <p:iterate type="lt">
                                        <p:tmPct val="25000"/>
                                      </p:iterate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250" tmFilter="0,0; .5, 1; 1, 1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4075"/>
                                </p:stCondLst>
                                <p:childTnLst>
                                  <p:par>
                                    <p:cTn id="58" presetID="2" presetClass="entr" presetSubtype="2" accel="514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41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iterate type="lt">
                                        <p:tmPct val="25000"/>
                                      </p:iterate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250" tmFilter="0,0; .5, 1; 1, 1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5200"/>
                                </p:stCondLst>
                                <p:childTnLst>
                                  <p:par>
                                    <p:cTn id="70" presetID="2" presetClass="entr" presetSubtype="2" accel="514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6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6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41" presetClass="entr" presetSubtype="0" fill="hold" grpId="0" nodeType="withEffect">
                                      <p:stCondLst>
                                        <p:cond delay="650"/>
                                      </p:stCondLst>
                                      <p:iterate type="lt">
                                        <p:tmPct val="25000"/>
                                      </p:iterate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6" dur="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0" dur="250" tmFilter="0,0; .5, 1; 1, 1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6225"/>
                                </p:stCondLst>
                                <p:childTnLst>
                                  <p:par>
                                    <p:cTn id="82" presetID="2" presetClass="entr" presetSubtype="2" accel="514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6" presetID="41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iterate type="lt">
                                        <p:tmPct val="25000"/>
                                      </p:iterate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8" dur="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2" dur="250" tmFilter="0,0; .5, 1; 1, 1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5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5" grpId="0" animBg="1"/>
          <p:bldP spid="16" grpId="0" animBg="1"/>
          <p:bldP spid="17" grpId="0" animBg="1"/>
          <p:bldP spid="18" grpId="0"/>
          <p:bldP spid="19" grpId="0"/>
          <p:bldP spid="20" grpId="0"/>
          <p:bldP spid="21" grpId="0"/>
          <p:bldP spid="22" grpId="0"/>
          <p:bldP spid="23" grpId="0"/>
          <p:bldP spid="24" grpId="0"/>
          <p:bldP spid="25" grpId="0"/>
          <p:bldP spid="26" grpId="0" animBg="1"/>
          <p:bldP spid="27" grpId="0" animBg="1"/>
          <p:bldP spid="28" grpId="0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-43542" y="289409"/>
            <a:ext cx="4193216" cy="534502"/>
            <a:chOff x="-672252" y="338191"/>
            <a:chExt cx="5869174" cy="534502"/>
          </a:xfrm>
        </p:grpSpPr>
        <p:sp>
          <p:nvSpPr>
            <p:cNvPr id="5" name="标题 1"/>
            <p:cNvSpPr txBox="1"/>
            <p:nvPr/>
          </p:nvSpPr>
          <p:spPr>
            <a:xfrm>
              <a:off x="-672252" y="338191"/>
              <a:ext cx="3458995" cy="534502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txBody>
            <a:bodyPr vert="horz" lIns="91440" tIns="45720" rIns="91440" bIns="45720" rtlCol="0" anchor="b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eaLnBrk="0" hangingPunct="0">
                <a:defRPr/>
              </a:pPr>
              <a:r>
                <a:rPr lang="zh-CN" altLang="en-US" sz="2400" b="1" kern="0" spc="600" dirty="0">
                  <a:solidFill>
                    <a:srgbClr val="FF0000"/>
                  </a:solidFill>
                  <a:latin typeface="+mj-ea"/>
                  <a:ea typeface="+mj-ea"/>
                </a:rPr>
                <a:t>插入小标题</a:t>
              </a:r>
              <a:endParaRPr lang="zh-CN" altLang="en-US" sz="2400" b="1" kern="0" spc="600" dirty="0">
                <a:solidFill>
                  <a:srgbClr val="FF0000"/>
                </a:solidFill>
                <a:latin typeface="+mj-ea"/>
                <a:ea typeface="+mj-ea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2786743" y="519625"/>
              <a:ext cx="2410179" cy="338554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zh-CN" altLang="en-US" sz="1600" spc="6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SUBTITLE</a:t>
              </a:r>
              <a:endParaRPr lang="zh-CN" altLang="en-US" sz="1600" spc="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9" name="TextBox 30"/>
          <p:cNvSpPr txBox="1"/>
          <p:nvPr/>
        </p:nvSpPr>
        <p:spPr>
          <a:xfrm>
            <a:off x="2638822" y="847845"/>
            <a:ext cx="6830673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400" b="1" spc="3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总体损耗概率应控制在 </a:t>
            </a:r>
            <a:r>
              <a:rPr lang="zh-CN" altLang="en-US" sz="4800" b="1" spc="300" dirty="0">
                <a:solidFill>
                  <a:schemeClr val="accent1">
                    <a:lumMod val="7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？</a:t>
            </a:r>
            <a:r>
              <a:rPr lang="en-US" altLang="zh-CN" sz="2800" b="1" spc="300" dirty="0">
                <a:solidFill>
                  <a:schemeClr val="accent1">
                    <a:lumMod val="7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%</a:t>
            </a:r>
            <a:r>
              <a:rPr lang="en-US" altLang="zh-CN" sz="2800" b="1" spc="300" dirty="0">
                <a:gradFill>
                  <a:gsLst>
                    <a:gs pos="0">
                      <a:srgbClr val="5DA7EE"/>
                    </a:gs>
                    <a:gs pos="100000">
                      <a:srgbClr val="3B5ACE"/>
                    </a:gs>
                  </a:gsLst>
                  <a:lin ang="3600000" scaled="0"/>
                </a:gradFill>
                <a:latin typeface="Agency FB" panose="020B0503020202020204" pitchFamily="34" charset="0"/>
                <a:ea typeface="微软雅黑" panose="020B0503020204020204" pitchFamily="34" charset="-122"/>
              </a:rPr>
              <a:t> </a:t>
            </a:r>
            <a:r>
              <a:rPr lang="zh-CN" altLang="en-US" sz="2400" b="1" spc="3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左右</a:t>
            </a:r>
            <a:endParaRPr lang="zh-CN" altLang="en-US" sz="2400" b="1" spc="3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30" name="Chart 28"/>
          <p:cNvGraphicFramePr/>
          <p:nvPr/>
        </p:nvGraphicFramePr>
        <p:xfrm>
          <a:off x="1414686" y="1900627"/>
          <a:ext cx="2882819" cy="2734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2422798" y="2890155"/>
            <a:ext cx="1161487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48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60</a:t>
            </a:r>
            <a:r>
              <a:rPr lang="en-US" altLang="zh-CN" sz="28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%</a:t>
            </a:r>
            <a:endParaRPr lang="zh-CN" altLang="en-US" sz="2800" spc="300" dirty="0">
              <a:solidFill>
                <a:schemeClr val="tx1">
                  <a:lumMod val="75000"/>
                  <a:lumOff val="2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2" name="TextBox 30"/>
          <p:cNvSpPr txBox="1"/>
          <p:nvPr/>
        </p:nvSpPr>
        <p:spPr>
          <a:xfrm>
            <a:off x="1915559" y="4796026"/>
            <a:ext cx="186283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000" b="1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000" b="1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TextBox 29"/>
          <p:cNvSpPr txBox="1"/>
          <p:nvPr/>
        </p:nvSpPr>
        <p:spPr>
          <a:xfrm>
            <a:off x="1716297" y="5286105"/>
            <a:ext cx="229067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>
              <a:lnSpc>
                <a:spcPct val="150000"/>
              </a:lnSpc>
            </a:pPr>
            <a:r>
              <a:rPr lang="zh-CN" altLang="en-US" sz="1000" spc="3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您的内容打在这里，或者通过复制您的文本后或者通过复制您的文本后，</a:t>
            </a:r>
            <a:endParaRPr lang="zh-CN" altLang="en-US" sz="1000" b="1" spc="3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34" name="Chart 28"/>
          <p:cNvGraphicFramePr/>
          <p:nvPr/>
        </p:nvGraphicFramePr>
        <p:xfrm>
          <a:off x="4580539" y="1900627"/>
          <a:ext cx="2882819" cy="2734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5" name="TextBox 30"/>
          <p:cNvSpPr txBox="1"/>
          <p:nvPr/>
        </p:nvSpPr>
        <p:spPr>
          <a:xfrm>
            <a:off x="5588651" y="2890155"/>
            <a:ext cx="1161487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48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60</a:t>
            </a:r>
            <a:r>
              <a:rPr lang="en-US" altLang="zh-CN" sz="28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%</a:t>
            </a:r>
            <a:endParaRPr lang="zh-CN" altLang="en-US" sz="2800" spc="300" dirty="0">
              <a:solidFill>
                <a:schemeClr val="tx1">
                  <a:lumMod val="75000"/>
                  <a:lumOff val="2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6" name="TextBox 30"/>
          <p:cNvSpPr txBox="1"/>
          <p:nvPr/>
        </p:nvSpPr>
        <p:spPr>
          <a:xfrm>
            <a:off x="5081412" y="4796026"/>
            <a:ext cx="186283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000" b="1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000" b="1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TextBox 29"/>
          <p:cNvSpPr txBox="1"/>
          <p:nvPr/>
        </p:nvSpPr>
        <p:spPr>
          <a:xfrm>
            <a:off x="4882150" y="5286105"/>
            <a:ext cx="229067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>
              <a:lnSpc>
                <a:spcPct val="150000"/>
              </a:lnSpc>
            </a:pPr>
            <a:r>
              <a:rPr lang="zh-CN" altLang="en-US" sz="1000" spc="3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您的内容打在这里，或者通过复制您的文本后或者通过复制您的文本</a:t>
            </a:r>
            <a:r>
              <a:rPr lang="zh-CN" altLang="en-US" sz="1000" spc="3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后，</a:t>
            </a:r>
            <a:endParaRPr lang="zh-CN" altLang="en-US" sz="1000" b="1" spc="3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38" name="Chart 28"/>
          <p:cNvGraphicFramePr/>
          <p:nvPr/>
        </p:nvGraphicFramePr>
        <p:xfrm>
          <a:off x="7892907" y="1900627"/>
          <a:ext cx="2882819" cy="2734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9" name="TextBox 30"/>
          <p:cNvSpPr txBox="1"/>
          <p:nvPr/>
        </p:nvSpPr>
        <p:spPr>
          <a:xfrm>
            <a:off x="8901019" y="2890155"/>
            <a:ext cx="1161487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48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60</a:t>
            </a:r>
            <a:r>
              <a:rPr lang="en-US" altLang="zh-CN" sz="28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%</a:t>
            </a:r>
            <a:endParaRPr lang="zh-CN" altLang="en-US" sz="2800" spc="300" dirty="0">
              <a:solidFill>
                <a:schemeClr val="tx1">
                  <a:lumMod val="75000"/>
                  <a:lumOff val="2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0" name="TextBox 30"/>
          <p:cNvSpPr txBox="1"/>
          <p:nvPr/>
        </p:nvSpPr>
        <p:spPr>
          <a:xfrm>
            <a:off x="8393780" y="4796026"/>
            <a:ext cx="186283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000" b="1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000" b="1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TextBox 29"/>
          <p:cNvSpPr txBox="1"/>
          <p:nvPr/>
        </p:nvSpPr>
        <p:spPr>
          <a:xfrm>
            <a:off x="8194518" y="5286105"/>
            <a:ext cx="229067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>
              <a:lnSpc>
                <a:spcPct val="150000"/>
              </a:lnSpc>
            </a:pPr>
            <a:r>
              <a:rPr lang="zh-CN" altLang="en-US" sz="1000" spc="3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您的内容打在这里，或者通过复制您的文本后或者通过复制您的文本</a:t>
            </a:r>
            <a:r>
              <a:rPr lang="zh-CN" altLang="en-US" sz="1000" spc="3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后，</a:t>
            </a:r>
            <a:endParaRPr lang="zh-CN" altLang="en-US" sz="1000" b="1" spc="3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Graphic spid="30" grpId="0">
        <p:bldAsOne/>
      </p:bldGraphic>
      <p:bldP spid="31" grpId="0"/>
      <p:bldP spid="32" grpId="0"/>
      <p:bldP spid="33" grpId="0"/>
      <p:bldGraphic spid="34" grpId="0">
        <p:bldAsOne/>
      </p:bldGraphic>
      <p:bldP spid="35" grpId="0"/>
      <p:bldP spid="36" grpId="0"/>
      <p:bldP spid="37" grpId="0"/>
      <p:bldGraphic spid="38" grpId="0">
        <p:bldAsOne/>
      </p:bldGraphic>
      <p:bldP spid="39" grpId="0"/>
      <p:bldP spid="40" grpId="0"/>
      <p:bldP spid="4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9"/>
          <p:cNvSpPr txBox="1">
            <a:spLocks noChangeArrowheads="1"/>
          </p:cNvSpPr>
          <p:nvPr/>
        </p:nvSpPr>
        <p:spPr bwMode="auto">
          <a:xfrm flipH="1">
            <a:off x="-290287" y="230302"/>
            <a:ext cx="1805077" cy="58477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/>
        </p:spPr>
        <p:txBody>
          <a:bodyPr vert="horz"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defRPr/>
            </a:pPr>
            <a:r>
              <a:rPr lang="zh-CN" altLang="en-US" sz="3200" b="1" kern="0" spc="1000" dirty="0">
                <a:solidFill>
                  <a:srgbClr val="FF0000"/>
                </a:solidFill>
                <a:latin typeface="+mj-ea"/>
                <a:ea typeface="+mj-ea"/>
              </a:rPr>
              <a:t>目录 </a:t>
            </a:r>
            <a:endParaRPr lang="en-US" altLang="zh-CN" sz="3200" b="1" kern="0" spc="10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358578" y="460259"/>
            <a:ext cx="3905249" cy="338554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defRPr/>
            </a:pPr>
            <a:r>
              <a:rPr lang="en-US" altLang="zh-CN" sz="1600" spc="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CONTENTS</a:t>
            </a:r>
            <a:endParaRPr lang="en-US" altLang="ko-KR" sz="1600" spc="6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434218" y="305851"/>
            <a:ext cx="1930468" cy="456916"/>
          </a:xfrm>
          <a:prstGeom prst="rect">
            <a:avLst/>
          </a:prstGeom>
        </p:spPr>
      </p:pic>
      <p:sp>
        <p:nvSpPr>
          <p:cNvPr id="4" name="Freeform 4"/>
          <p:cNvSpPr>
            <a:spLocks noEditPoints="1"/>
          </p:cNvSpPr>
          <p:nvPr/>
        </p:nvSpPr>
        <p:spPr bwMode="auto">
          <a:xfrm>
            <a:off x="4994615" y="2363991"/>
            <a:ext cx="2202769" cy="2224214"/>
          </a:xfrm>
          <a:custGeom>
            <a:avLst/>
            <a:gdLst>
              <a:gd name="T0" fmla="*/ 331 w 719"/>
              <a:gd name="T1" fmla="*/ 512 h 726"/>
              <a:gd name="T2" fmla="*/ 127 w 719"/>
              <a:gd name="T3" fmla="*/ 512 h 726"/>
              <a:gd name="T4" fmla="*/ 640 w 719"/>
              <a:gd name="T5" fmla="*/ 469 h 726"/>
              <a:gd name="T6" fmla="*/ 713 w 719"/>
              <a:gd name="T7" fmla="*/ 435 h 726"/>
              <a:gd name="T8" fmla="*/ 719 w 719"/>
              <a:gd name="T9" fmla="*/ 383 h 726"/>
              <a:gd name="T10" fmla="*/ 589 w 719"/>
              <a:gd name="T11" fmla="*/ 349 h 726"/>
              <a:gd name="T12" fmla="*/ 589 w 719"/>
              <a:gd name="T13" fmla="*/ 349 h 726"/>
              <a:gd name="T14" fmla="*/ 580 w 719"/>
              <a:gd name="T15" fmla="*/ 328 h 726"/>
              <a:gd name="T16" fmla="*/ 713 w 719"/>
              <a:gd name="T17" fmla="*/ 294 h 726"/>
              <a:gd name="T18" fmla="*/ 376 w 719"/>
              <a:gd name="T19" fmla="*/ 0 h 726"/>
              <a:gd name="T20" fmla="*/ 434 w 719"/>
              <a:gd name="T21" fmla="*/ 9 h 726"/>
              <a:gd name="T22" fmla="*/ 482 w 719"/>
              <a:gd name="T23" fmla="*/ 21 h 726"/>
              <a:gd name="T24" fmla="*/ 528 w 719"/>
              <a:gd name="T25" fmla="*/ 43 h 726"/>
              <a:gd name="T26" fmla="*/ 577 w 719"/>
              <a:gd name="T27" fmla="*/ 74 h 726"/>
              <a:gd name="T28" fmla="*/ 619 w 719"/>
              <a:gd name="T29" fmla="*/ 113 h 726"/>
              <a:gd name="T30" fmla="*/ 646 w 719"/>
              <a:gd name="T31" fmla="*/ 144 h 726"/>
              <a:gd name="T32" fmla="*/ 677 w 719"/>
              <a:gd name="T33" fmla="*/ 193 h 726"/>
              <a:gd name="T34" fmla="*/ 701 w 719"/>
              <a:gd name="T35" fmla="*/ 245 h 726"/>
              <a:gd name="T36" fmla="*/ 358 w 719"/>
              <a:gd name="T37" fmla="*/ 288 h 726"/>
              <a:gd name="T38" fmla="*/ 577 w 719"/>
              <a:gd name="T39" fmla="*/ 619 h 726"/>
              <a:gd name="T40" fmla="*/ 692 w 719"/>
              <a:gd name="T41" fmla="*/ 503 h 726"/>
              <a:gd name="T42" fmla="*/ 668 w 719"/>
              <a:gd name="T43" fmla="*/ 552 h 726"/>
              <a:gd name="T44" fmla="*/ 637 w 719"/>
              <a:gd name="T45" fmla="*/ 594 h 726"/>
              <a:gd name="T46" fmla="*/ 601 w 719"/>
              <a:gd name="T47" fmla="*/ 634 h 726"/>
              <a:gd name="T48" fmla="*/ 558 w 719"/>
              <a:gd name="T49" fmla="*/ 668 h 726"/>
              <a:gd name="T50" fmla="*/ 510 w 719"/>
              <a:gd name="T51" fmla="*/ 696 h 726"/>
              <a:gd name="T52" fmla="*/ 458 w 719"/>
              <a:gd name="T53" fmla="*/ 714 h 726"/>
              <a:gd name="T54" fmla="*/ 410 w 719"/>
              <a:gd name="T55" fmla="*/ 723 h 726"/>
              <a:gd name="T56" fmla="*/ 361 w 719"/>
              <a:gd name="T57" fmla="*/ 726 h 726"/>
              <a:gd name="T58" fmla="*/ 288 w 719"/>
              <a:gd name="T59" fmla="*/ 720 h 726"/>
              <a:gd name="T60" fmla="*/ 221 w 719"/>
              <a:gd name="T61" fmla="*/ 699 h 726"/>
              <a:gd name="T62" fmla="*/ 173 w 719"/>
              <a:gd name="T63" fmla="*/ 674 h 726"/>
              <a:gd name="T64" fmla="*/ 124 w 719"/>
              <a:gd name="T65" fmla="*/ 637 h 726"/>
              <a:gd name="T66" fmla="*/ 94 w 719"/>
              <a:gd name="T67" fmla="*/ 610 h 726"/>
              <a:gd name="T68" fmla="*/ 61 w 719"/>
              <a:gd name="T69" fmla="*/ 567 h 726"/>
              <a:gd name="T70" fmla="*/ 45 w 719"/>
              <a:gd name="T71" fmla="*/ 536 h 726"/>
              <a:gd name="T72" fmla="*/ 18 w 719"/>
              <a:gd name="T73" fmla="*/ 472 h 726"/>
              <a:gd name="T74" fmla="*/ 6 w 719"/>
              <a:gd name="T75" fmla="*/ 429 h 726"/>
              <a:gd name="T76" fmla="*/ 0 w 719"/>
              <a:gd name="T77" fmla="*/ 374 h 726"/>
              <a:gd name="T78" fmla="*/ 3 w 719"/>
              <a:gd name="T79" fmla="*/ 310 h 726"/>
              <a:gd name="T80" fmla="*/ 21 w 719"/>
              <a:gd name="T81" fmla="*/ 239 h 726"/>
              <a:gd name="T82" fmla="*/ 49 w 719"/>
              <a:gd name="T83" fmla="*/ 184 h 726"/>
              <a:gd name="T84" fmla="*/ 82 w 719"/>
              <a:gd name="T85" fmla="*/ 132 h 726"/>
              <a:gd name="T86" fmla="*/ 106 w 719"/>
              <a:gd name="T87" fmla="*/ 107 h 726"/>
              <a:gd name="T88" fmla="*/ 146 w 719"/>
              <a:gd name="T89" fmla="*/ 74 h 726"/>
              <a:gd name="T90" fmla="*/ 182 w 719"/>
              <a:gd name="T91" fmla="*/ 49 h 726"/>
              <a:gd name="T92" fmla="*/ 237 w 719"/>
              <a:gd name="T93" fmla="*/ 21 h 726"/>
              <a:gd name="T94" fmla="*/ 288 w 719"/>
              <a:gd name="T95" fmla="*/ 9 h 726"/>
              <a:gd name="T96" fmla="*/ 343 w 719"/>
              <a:gd name="T97" fmla="*/ 3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719" h="726">
                <a:moveTo>
                  <a:pt x="331" y="512"/>
                </a:moveTo>
                <a:lnTo>
                  <a:pt x="428" y="264"/>
                </a:lnTo>
                <a:lnTo>
                  <a:pt x="531" y="512"/>
                </a:lnTo>
                <a:lnTo>
                  <a:pt x="331" y="512"/>
                </a:lnTo>
                <a:close/>
                <a:moveTo>
                  <a:pt x="127" y="512"/>
                </a:moveTo>
                <a:lnTo>
                  <a:pt x="225" y="264"/>
                </a:lnTo>
                <a:lnTo>
                  <a:pt x="325" y="512"/>
                </a:lnTo>
                <a:lnTo>
                  <a:pt x="127" y="512"/>
                </a:lnTo>
                <a:close/>
                <a:moveTo>
                  <a:pt x="634" y="454"/>
                </a:moveTo>
                <a:lnTo>
                  <a:pt x="710" y="454"/>
                </a:lnTo>
                <a:lnTo>
                  <a:pt x="704" y="469"/>
                </a:lnTo>
                <a:lnTo>
                  <a:pt x="640" y="469"/>
                </a:lnTo>
                <a:lnTo>
                  <a:pt x="634" y="454"/>
                </a:lnTo>
                <a:close/>
                <a:moveTo>
                  <a:pt x="619" y="420"/>
                </a:moveTo>
                <a:lnTo>
                  <a:pt x="716" y="420"/>
                </a:lnTo>
                <a:lnTo>
                  <a:pt x="713" y="435"/>
                </a:lnTo>
                <a:lnTo>
                  <a:pt x="625" y="435"/>
                </a:lnTo>
                <a:lnTo>
                  <a:pt x="619" y="420"/>
                </a:lnTo>
                <a:close/>
                <a:moveTo>
                  <a:pt x="604" y="383"/>
                </a:moveTo>
                <a:lnTo>
                  <a:pt x="719" y="383"/>
                </a:lnTo>
                <a:lnTo>
                  <a:pt x="719" y="398"/>
                </a:lnTo>
                <a:lnTo>
                  <a:pt x="610" y="398"/>
                </a:lnTo>
                <a:lnTo>
                  <a:pt x="604" y="383"/>
                </a:lnTo>
                <a:close/>
                <a:moveTo>
                  <a:pt x="589" y="349"/>
                </a:moveTo>
                <a:lnTo>
                  <a:pt x="719" y="349"/>
                </a:lnTo>
                <a:lnTo>
                  <a:pt x="719" y="365"/>
                </a:lnTo>
                <a:lnTo>
                  <a:pt x="595" y="365"/>
                </a:lnTo>
                <a:lnTo>
                  <a:pt x="589" y="349"/>
                </a:lnTo>
                <a:close/>
                <a:moveTo>
                  <a:pt x="574" y="313"/>
                </a:moveTo>
                <a:lnTo>
                  <a:pt x="716" y="313"/>
                </a:lnTo>
                <a:lnTo>
                  <a:pt x="719" y="328"/>
                </a:lnTo>
                <a:lnTo>
                  <a:pt x="580" y="328"/>
                </a:lnTo>
                <a:lnTo>
                  <a:pt x="574" y="313"/>
                </a:lnTo>
                <a:close/>
                <a:moveTo>
                  <a:pt x="558" y="279"/>
                </a:moveTo>
                <a:lnTo>
                  <a:pt x="710" y="279"/>
                </a:lnTo>
                <a:lnTo>
                  <a:pt x="713" y="294"/>
                </a:lnTo>
                <a:lnTo>
                  <a:pt x="567" y="294"/>
                </a:lnTo>
                <a:lnTo>
                  <a:pt x="558" y="279"/>
                </a:lnTo>
                <a:close/>
                <a:moveTo>
                  <a:pt x="361" y="0"/>
                </a:moveTo>
                <a:lnTo>
                  <a:pt x="376" y="0"/>
                </a:lnTo>
                <a:lnTo>
                  <a:pt x="391" y="3"/>
                </a:lnTo>
                <a:lnTo>
                  <a:pt x="407" y="3"/>
                </a:lnTo>
                <a:lnTo>
                  <a:pt x="419" y="6"/>
                </a:lnTo>
                <a:lnTo>
                  <a:pt x="434" y="9"/>
                </a:lnTo>
                <a:lnTo>
                  <a:pt x="449" y="12"/>
                </a:lnTo>
                <a:lnTo>
                  <a:pt x="461" y="15"/>
                </a:lnTo>
                <a:lnTo>
                  <a:pt x="476" y="21"/>
                </a:lnTo>
                <a:lnTo>
                  <a:pt x="482" y="21"/>
                </a:lnTo>
                <a:lnTo>
                  <a:pt x="489" y="25"/>
                </a:lnTo>
                <a:lnTo>
                  <a:pt x="504" y="31"/>
                </a:lnTo>
                <a:lnTo>
                  <a:pt x="516" y="37"/>
                </a:lnTo>
                <a:lnTo>
                  <a:pt x="528" y="43"/>
                </a:lnTo>
                <a:lnTo>
                  <a:pt x="540" y="49"/>
                </a:lnTo>
                <a:lnTo>
                  <a:pt x="552" y="58"/>
                </a:lnTo>
                <a:lnTo>
                  <a:pt x="564" y="67"/>
                </a:lnTo>
                <a:lnTo>
                  <a:pt x="577" y="74"/>
                </a:lnTo>
                <a:lnTo>
                  <a:pt x="589" y="83"/>
                </a:lnTo>
                <a:lnTo>
                  <a:pt x="598" y="92"/>
                </a:lnTo>
                <a:lnTo>
                  <a:pt x="610" y="101"/>
                </a:lnTo>
                <a:lnTo>
                  <a:pt x="619" y="113"/>
                </a:lnTo>
                <a:lnTo>
                  <a:pt x="628" y="123"/>
                </a:lnTo>
                <a:lnTo>
                  <a:pt x="637" y="132"/>
                </a:lnTo>
                <a:lnTo>
                  <a:pt x="643" y="138"/>
                </a:lnTo>
                <a:lnTo>
                  <a:pt x="646" y="144"/>
                </a:lnTo>
                <a:lnTo>
                  <a:pt x="655" y="156"/>
                </a:lnTo>
                <a:lnTo>
                  <a:pt x="662" y="169"/>
                </a:lnTo>
                <a:lnTo>
                  <a:pt x="671" y="181"/>
                </a:lnTo>
                <a:lnTo>
                  <a:pt x="677" y="193"/>
                </a:lnTo>
                <a:lnTo>
                  <a:pt x="683" y="205"/>
                </a:lnTo>
                <a:lnTo>
                  <a:pt x="689" y="218"/>
                </a:lnTo>
                <a:lnTo>
                  <a:pt x="695" y="230"/>
                </a:lnTo>
                <a:lnTo>
                  <a:pt x="701" y="245"/>
                </a:lnTo>
                <a:lnTo>
                  <a:pt x="704" y="257"/>
                </a:lnTo>
                <a:lnTo>
                  <a:pt x="552" y="257"/>
                </a:lnTo>
                <a:lnTo>
                  <a:pt x="455" y="34"/>
                </a:lnTo>
                <a:lnTo>
                  <a:pt x="358" y="288"/>
                </a:lnTo>
                <a:lnTo>
                  <a:pt x="252" y="37"/>
                </a:lnTo>
                <a:lnTo>
                  <a:pt x="70" y="515"/>
                </a:lnTo>
                <a:lnTo>
                  <a:pt x="152" y="619"/>
                </a:lnTo>
                <a:lnTo>
                  <a:pt x="577" y="619"/>
                </a:lnTo>
                <a:lnTo>
                  <a:pt x="655" y="506"/>
                </a:lnTo>
                <a:lnTo>
                  <a:pt x="649" y="487"/>
                </a:lnTo>
                <a:lnTo>
                  <a:pt x="698" y="487"/>
                </a:lnTo>
                <a:lnTo>
                  <a:pt x="692" y="503"/>
                </a:lnTo>
                <a:lnTo>
                  <a:pt x="689" y="515"/>
                </a:lnTo>
                <a:lnTo>
                  <a:pt x="683" y="527"/>
                </a:lnTo>
                <a:lnTo>
                  <a:pt x="677" y="539"/>
                </a:lnTo>
                <a:lnTo>
                  <a:pt x="668" y="552"/>
                </a:lnTo>
                <a:lnTo>
                  <a:pt x="662" y="564"/>
                </a:lnTo>
                <a:lnTo>
                  <a:pt x="652" y="573"/>
                </a:lnTo>
                <a:lnTo>
                  <a:pt x="646" y="585"/>
                </a:lnTo>
                <a:lnTo>
                  <a:pt x="637" y="594"/>
                </a:lnTo>
                <a:lnTo>
                  <a:pt x="628" y="607"/>
                </a:lnTo>
                <a:lnTo>
                  <a:pt x="619" y="616"/>
                </a:lnTo>
                <a:lnTo>
                  <a:pt x="610" y="625"/>
                </a:lnTo>
                <a:lnTo>
                  <a:pt x="601" y="634"/>
                </a:lnTo>
                <a:lnTo>
                  <a:pt x="589" y="644"/>
                </a:lnTo>
                <a:lnTo>
                  <a:pt x="580" y="653"/>
                </a:lnTo>
                <a:lnTo>
                  <a:pt x="567" y="662"/>
                </a:lnTo>
                <a:lnTo>
                  <a:pt x="558" y="668"/>
                </a:lnTo>
                <a:lnTo>
                  <a:pt x="546" y="674"/>
                </a:lnTo>
                <a:lnTo>
                  <a:pt x="534" y="683"/>
                </a:lnTo>
                <a:lnTo>
                  <a:pt x="522" y="689"/>
                </a:lnTo>
                <a:lnTo>
                  <a:pt x="510" y="696"/>
                </a:lnTo>
                <a:lnTo>
                  <a:pt x="498" y="699"/>
                </a:lnTo>
                <a:lnTo>
                  <a:pt x="486" y="705"/>
                </a:lnTo>
                <a:lnTo>
                  <a:pt x="470" y="711"/>
                </a:lnTo>
                <a:lnTo>
                  <a:pt x="458" y="714"/>
                </a:lnTo>
                <a:lnTo>
                  <a:pt x="443" y="717"/>
                </a:lnTo>
                <a:lnTo>
                  <a:pt x="431" y="720"/>
                </a:lnTo>
                <a:lnTo>
                  <a:pt x="416" y="723"/>
                </a:lnTo>
                <a:lnTo>
                  <a:pt x="410" y="723"/>
                </a:lnTo>
                <a:lnTo>
                  <a:pt x="404" y="726"/>
                </a:lnTo>
                <a:lnTo>
                  <a:pt x="388" y="726"/>
                </a:lnTo>
                <a:lnTo>
                  <a:pt x="376" y="726"/>
                </a:lnTo>
                <a:lnTo>
                  <a:pt x="361" y="726"/>
                </a:lnTo>
                <a:lnTo>
                  <a:pt x="343" y="726"/>
                </a:lnTo>
                <a:lnTo>
                  <a:pt x="325" y="726"/>
                </a:lnTo>
                <a:lnTo>
                  <a:pt x="306" y="723"/>
                </a:lnTo>
                <a:lnTo>
                  <a:pt x="288" y="720"/>
                </a:lnTo>
                <a:lnTo>
                  <a:pt x="270" y="717"/>
                </a:lnTo>
                <a:lnTo>
                  <a:pt x="255" y="711"/>
                </a:lnTo>
                <a:lnTo>
                  <a:pt x="237" y="705"/>
                </a:lnTo>
                <a:lnTo>
                  <a:pt x="221" y="699"/>
                </a:lnTo>
                <a:lnTo>
                  <a:pt x="203" y="693"/>
                </a:lnTo>
                <a:lnTo>
                  <a:pt x="188" y="683"/>
                </a:lnTo>
                <a:lnTo>
                  <a:pt x="182" y="680"/>
                </a:lnTo>
                <a:lnTo>
                  <a:pt x="173" y="674"/>
                </a:lnTo>
                <a:lnTo>
                  <a:pt x="158" y="665"/>
                </a:lnTo>
                <a:lnTo>
                  <a:pt x="146" y="656"/>
                </a:lnTo>
                <a:lnTo>
                  <a:pt x="130" y="644"/>
                </a:lnTo>
                <a:lnTo>
                  <a:pt x="124" y="637"/>
                </a:lnTo>
                <a:lnTo>
                  <a:pt x="118" y="634"/>
                </a:lnTo>
                <a:lnTo>
                  <a:pt x="112" y="628"/>
                </a:lnTo>
                <a:lnTo>
                  <a:pt x="106" y="622"/>
                </a:lnTo>
                <a:lnTo>
                  <a:pt x="94" y="610"/>
                </a:lnTo>
                <a:lnTo>
                  <a:pt x="82" y="594"/>
                </a:lnTo>
                <a:lnTo>
                  <a:pt x="76" y="588"/>
                </a:lnTo>
                <a:lnTo>
                  <a:pt x="73" y="582"/>
                </a:lnTo>
                <a:lnTo>
                  <a:pt x="61" y="567"/>
                </a:lnTo>
                <a:lnTo>
                  <a:pt x="58" y="561"/>
                </a:lnTo>
                <a:lnTo>
                  <a:pt x="52" y="552"/>
                </a:lnTo>
                <a:lnTo>
                  <a:pt x="49" y="545"/>
                </a:lnTo>
                <a:lnTo>
                  <a:pt x="45" y="536"/>
                </a:lnTo>
                <a:lnTo>
                  <a:pt x="36" y="521"/>
                </a:lnTo>
                <a:lnTo>
                  <a:pt x="27" y="506"/>
                </a:lnTo>
                <a:lnTo>
                  <a:pt x="21" y="490"/>
                </a:lnTo>
                <a:lnTo>
                  <a:pt x="18" y="472"/>
                </a:lnTo>
                <a:lnTo>
                  <a:pt x="12" y="457"/>
                </a:lnTo>
                <a:lnTo>
                  <a:pt x="9" y="447"/>
                </a:lnTo>
                <a:lnTo>
                  <a:pt x="9" y="438"/>
                </a:lnTo>
                <a:lnTo>
                  <a:pt x="6" y="429"/>
                </a:lnTo>
                <a:lnTo>
                  <a:pt x="3" y="420"/>
                </a:lnTo>
                <a:lnTo>
                  <a:pt x="3" y="401"/>
                </a:lnTo>
                <a:lnTo>
                  <a:pt x="0" y="383"/>
                </a:lnTo>
                <a:lnTo>
                  <a:pt x="0" y="374"/>
                </a:lnTo>
                <a:lnTo>
                  <a:pt x="0" y="365"/>
                </a:lnTo>
                <a:lnTo>
                  <a:pt x="0" y="346"/>
                </a:lnTo>
                <a:lnTo>
                  <a:pt x="3" y="328"/>
                </a:lnTo>
                <a:lnTo>
                  <a:pt x="3" y="310"/>
                </a:lnTo>
                <a:lnTo>
                  <a:pt x="9" y="291"/>
                </a:lnTo>
                <a:lnTo>
                  <a:pt x="12" y="273"/>
                </a:lnTo>
                <a:lnTo>
                  <a:pt x="18" y="257"/>
                </a:lnTo>
                <a:lnTo>
                  <a:pt x="21" y="239"/>
                </a:lnTo>
                <a:lnTo>
                  <a:pt x="27" y="224"/>
                </a:lnTo>
                <a:lnTo>
                  <a:pt x="36" y="208"/>
                </a:lnTo>
                <a:lnTo>
                  <a:pt x="45" y="190"/>
                </a:lnTo>
                <a:lnTo>
                  <a:pt x="49" y="184"/>
                </a:lnTo>
                <a:lnTo>
                  <a:pt x="52" y="175"/>
                </a:lnTo>
                <a:lnTo>
                  <a:pt x="61" y="162"/>
                </a:lnTo>
                <a:lnTo>
                  <a:pt x="73" y="147"/>
                </a:lnTo>
                <a:lnTo>
                  <a:pt x="82" y="132"/>
                </a:lnTo>
                <a:lnTo>
                  <a:pt x="88" y="126"/>
                </a:lnTo>
                <a:lnTo>
                  <a:pt x="94" y="120"/>
                </a:lnTo>
                <a:lnTo>
                  <a:pt x="100" y="113"/>
                </a:lnTo>
                <a:lnTo>
                  <a:pt x="106" y="107"/>
                </a:lnTo>
                <a:lnTo>
                  <a:pt x="118" y="95"/>
                </a:lnTo>
                <a:lnTo>
                  <a:pt x="130" y="83"/>
                </a:lnTo>
                <a:lnTo>
                  <a:pt x="140" y="80"/>
                </a:lnTo>
                <a:lnTo>
                  <a:pt x="146" y="74"/>
                </a:lnTo>
                <a:lnTo>
                  <a:pt x="158" y="61"/>
                </a:lnTo>
                <a:lnTo>
                  <a:pt x="167" y="58"/>
                </a:lnTo>
                <a:lnTo>
                  <a:pt x="173" y="52"/>
                </a:lnTo>
                <a:lnTo>
                  <a:pt x="182" y="49"/>
                </a:lnTo>
                <a:lnTo>
                  <a:pt x="188" y="46"/>
                </a:lnTo>
                <a:lnTo>
                  <a:pt x="203" y="37"/>
                </a:lnTo>
                <a:lnTo>
                  <a:pt x="221" y="31"/>
                </a:lnTo>
                <a:lnTo>
                  <a:pt x="237" y="21"/>
                </a:lnTo>
                <a:lnTo>
                  <a:pt x="255" y="18"/>
                </a:lnTo>
                <a:lnTo>
                  <a:pt x="270" y="12"/>
                </a:lnTo>
                <a:lnTo>
                  <a:pt x="279" y="9"/>
                </a:lnTo>
                <a:lnTo>
                  <a:pt x="288" y="9"/>
                </a:lnTo>
                <a:lnTo>
                  <a:pt x="297" y="6"/>
                </a:lnTo>
                <a:lnTo>
                  <a:pt x="306" y="6"/>
                </a:lnTo>
                <a:lnTo>
                  <a:pt x="325" y="3"/>
                </a:lnTo>
                <a:lnTo>
                  <a:pt x="343" y="3"/>
                </a:lnTo>
                <a:lnTo>
                  <a:pt x="352" y="0"/>
                </a:lnTo>
                <a:lnTo>
                  <a:pt x="361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5239488" y="2068395"/>
            <a:ext cx="1362266" cy="1360605"/>
            <a:chOff x="5277757" y="1898617"/>
            <a:chExt cx="1638481" cy="1636485"/>
          </a:xfrm>
        </p:grpSpPr>
        <p:sp>
          <p:nvSpPr>
            <p:cNvPr id="7" name="Freeform 5"/>
            <p:cNvSpPr/>
            <p:nvPr/>
          </p:nvSpPr>
          <p:spPr bwMode="auto">
            <a:xfrm rot="5400000">
              <a:off x="5278755" y="1897619"/>
              <a:ext cx="1636485" cy="1638481"/>
            </a:xfrm>
            <a:custGeom>
              <a:avLst/>
              <a:gdLst>
                <a:gd name="T0" fmla="*/ 389 w 820"/>
                <a:gd name="T1" fmla="*/ 0 h 821"/>
                <a:gd name="T2" fmla="*/ 328 w 820"/>
                <a:gd name="T3" fmla="*/ 8 h 821"/>
                <a:gd name="T4" fmla="*/ 270 w 820"/>
                <a:gd name="T5" fmla="*/ 25 h 821"/>
                <a:gd name="T6" fmla="*/ 215 w 820"/>
                <a:gd name="T7" fmla="*/ 50 h 821"/>
                <a:gd name="T8" fmla="*/ 165 w 820"/>
                <a:gd name="T9" fmla="*/ 81 h 821"/>
                <a:gd name="T10" fmla="*/ 120 w 820"/>
                <a:gd name="T11" fmla="*/ 120 h 821"/>
                <a:gd name="T12" fmla="*/ 81 w 820"/>
                <a:gd name="T13" fmla="*/ 165 h 821"/>
                <a:gd name="T14" fmla="*/ 49 w 820"/>
                <a:gd name="T15" fmla="*/ 215 h 821"/>
                <a:gd name="T16" fmla="*/ 25 w 820"/>
                <a:gd name="T17" fmla="*/ 270 h 821"/>
                <a:gd name="T18" fmla="*/ 8 w 820"/>
                <a:gd name="T19" fmla="*/ 329 h 821"/>
                <a:gd name="T20" fmla="*/ 0 w 820"/>
                <a:gd name="T21" fmla="*/ 390 h 821"/>
                <a:gd name="T22" fmla="*/ 0 w 820"/>
                <a:gd name="T23" fmla="*/ 432 h 821"/>
                <a:gd name="T24" fmla="*/ 8 w 820"/>
                <a:gd name="T25" fmla="*/ 490 h 821"/>
                <a:gd name="T26" fmla="*/ 22 w 820"/>
                <a:gd name="T27" fmla="*/ 547 h 821"/>
                <a:gd name="T28" fmla="*/ 44 w 820"/>
                <a:gd name="T29" fmla="*/ 599 h 821"/>
                <a:gd name="T30" fmla="*/ 74 w 820"/>
                <a:gd name="T31" fmla="*/ 648 h 821"/>
                <a:gd name="T32" fmla="*/ 108 w 820"/>
                <a:gd name="T33" fmla="*/ 691 h 821"/>
                <a:gd name="T34" fmla="*/ 150 w 820"/>
                <a:gd name="T35" fmla="*/ 730 h 821"/>
                <a:gd name="T36" fmla="*/ 195 w 820"/>
                <a:gd name="T37" fmla="*/ 763 h 821"/>
                <a:gd name="T38" fmla="*/ 246 w 820"/>
                <a:gd name="T39" fmla="*/ 789 h 821"/>
                <a:gd name="T40" fmla="*/ 300 w 820"/>
                <a:gd name="T41" fmla="*/ 807 h 821"/>
                <a:gd name="T42" fmla="*/ 358 w 820"/>
                <a:gd name="T43" fmla="*/ 819 h 821"/>
                <a:gd name="T44" fmla="*/ 380 w 820"/>
                <a:gd name="T45" fmla="*/ 798 h 821"/>
                <a:gd name="T46" fmla="*/ 390 w 820"/>
                <a:gd name="T47" fmla="*/ 733 h 821"/>
                <a:gd name="T48" fmla="*/ 410 w 820"/>
                <a:gd name="T49" fmla="*/ 671 h 821"/>
                <a:gd name="T50" fmla="*/ 437 w 820"/>
                <a:gd name="T51" fmla="*/ 614 h 821"/>
                <a:gd name="T52" fmla="*/ 472 w 820"/>
                <a:gd name="T53" fmla="*/ 561 h 821"/>
                <a:gd name="T54" fmla="*/ 513 w 820"/>
                <a:gd name="T55" fmla="*/ 514 h 821"/>
                <a:gd name="T56" fmla="*/ 561 w 820"/>
                <a:gd name="T57" fmla="*/ 472 h 821"/>
                <a:gd name="T58" fmla="*/ 614 w 820"/>
                <a:gd name="T59" fmla="*/ 437 h 821"/>
                <a:gd name="T60" fmla="*/ 671 w 820"/>
                <a:gd name="T61" fmla="*/ 410 h 821"/>
                <a:gd name="T62" fmla="*/ 733 w 820"/>
                <a:gd name="T63" fmla="*/ 390 h 821"/>
                <a:gd name="T64" fmla="*/ 798 w 820"/>
                <a:gd name="T65" fmla="*/ 380 h 821"/>
                <a:gd name="T66" fmla="*/ 819 w 820"/>
                <a:gd name="T67" fmla="*/ 359 h 821"/>
                <a:gd name="T68" fmla="*/ 807 w 820"/>
                <a:gd name="T69" fmla="*/ 300 h 821"/>
                <a:gd name="T70" fmla="*/ 787 w 820"/>
                <a:gd name="T71" fmla="*/ 246 h 821"/>
                <a:gd name="T72" fmla="*/ 761 w 820"/>
                <a:gd name="T73" fmla="*/ 196 h 821"/>
                <a:gd name="T74" fmla="*/ 729 w 820"/>
                <a:gd name="T75" fmla="*/ 149 h 821"/>
                <a:gd name="T76" fmla="*/ 691 w 820"/>
                <a:gd name="T77" fmla="*/ 109 h 821"/>
                <a:gd name="T78" fmla="*/ 646 w 820"/>
                <a:gd name="T79" fmla="*/ 74 h 821"/>
                <a:gd name="T80" fmla="*/ 599 w 820"/>
                <a:gd name="T81" fmla="*/ 44 h 821"/>
                <a:gd name="T82" fmla="*/ 546 w 820"/>
                <a:gd name="T83" fmla="*/ 23 h 821"/>
                <a:gd name="T84" fmla="*/ 490 w 820"/>
                <a:gd name="T85" fmla="*/ 7 h 821"/>
                <a:gd name="T86" fmla="*/ 431 w 820"/>
                <a:gd name="T87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20" h="821">
                  <a:moveTo>
                    <a:pt x="411" y="0"/>
                  </a:moveTo>
                  <a:lnTo>
                    <a:pt x="411" y="0"/>
                  </a:lnTo>
                  <a:lnTo>
                    <a:pt x="389" y="0"/>
                  </a:lnTo>
                  <a:lnTo>
                    <a:pt x="369" y="2"/>
                  </a:lnTo>
                  <a:lnTo>
                    <a:pt x="348" y="4"/>
                  </a:lnTo>
                  <a:lnTo>
                    <a:pt x="328" y="8"/>
                  </a:lnTo>
                  <a:lnTo>
                    <a:pt x="308" y="13"/>
                  </a:lnTo>
                  <a:lnTo>
                    <a:pt x="288" y="18"/>
                  </a:lnTo>
                  <a:lnTo>
                    <a:pt x="270" y="25"/>
                  </a:lnTo>
                  <a:lnTo>
                    <a:pt x="251" y="32"/>
                  </a:lnTo>
                  <a:lnTo>
                    <a:pt x="233" y="40"/>
                  </a:lnTo>
                  <a:lnTo>
                    <a:pt x="215" y="50"/>
                  </a:lnTo>
                  <a:lnTo>
                    <a:pt x="197" y="59"/>
                  </a:lnTo>
                  <a:lnTo>
                    <a:pt x="181" y="70"/>
                  </a:lnTo>
                  <a:lnTo>
                    <a:pt x="165" y="81"/>
                  </a:lnTo>
                  <a:lnTo>
                    <a:pt x="150" y="94"/>
                  </a:lnTo>
                  <a:lnTo>
                    <a:pt x="134" y="107"/>
                  </a:lnTo>
                  <a:lnTo>
                    <a:pt x="120" y="120"/>
                  </a:lnTo>
                  <a:lnTo>
                    <a:pt x="106" y="134"/>
                  </a:lnTo>
                  <a:lnTo>
                    <a:pt x="93" y="149"/>
                  </a:lnTo>
                  <a:lnTo>
                    <a:pt x="81" y="165"/>
                  </a:lnTo>
                  <a:lnTo>
                    <a:pt x="69" y="181"/>
                  </a:lnTo>
                  <a:lnTo>
                    <a:pt x="60" y="198"/>
                  </a:lnTo>
                  <a:lnTo>
                    <a:pt x="49" y="215"/>
                  </a:lnTo>
                  <a:lnTo>
                    <a:pt x="40" y="233"/>
                  </a:lnTo>
                  <a:lnTo>
                    <a:pt x="33" y="251"/>
                  </a:lnTo>
                  <a:lnTo>
                    <a:pt x="25" y="270"/>
                  </a:lnTo>
                  <a:lnTo>
                    <a:pt x="18" y="288"/>
                  </a:lnTo>
                  <a:lnTo>
                    <a:pt x="13" y="308"/>
                  </a:lnTo>
                  <a:lnTo>
                    <a:pt x="8" y="329"/>
                  </a:lnTo>
                  <a:lnTo>
                    <a:pt x="4" y="348"/>
                  </a:lnTo>
                  <a:lnTo>
                    <a:pt x="2" y="369"/>
                  </a:lnTo>
                  <a:lnTo>
                    <a:pt x="0" y="390"/>
                  </a:lnTo>
                  <a:lnTo>
                    <a:pt x="0" y="411"/>
                  </a:lnTo>
                  <a:lnTo>
                    <a:pt x="0" y="411"/>
                  </a:lnTo>
                  <a:lnTo>
                    <a:pt x="0" y="432"/>
                  </a:lnTo>
                  <a:lnTo>
                    <a:pt x="1" y="451"/>
                  </a:lnTo>
                  <a:lnTo>
                    <a:pt x="4" y="471"/>
                  </a:lnTo>
                  <a:lnTo>
                    <a:pt x="8" y="490"/>
                  </a:lnTo>
                  <a:lnTo>
                    <a:pt x="11" y="509"/>
                  </a:lnTo>
                  <a:lnTo>
                    <a:pt x="16" y="528"/>
                  </a:lnTo>
                  <a:lnTo>
                    <a:pt x="22" y="547"/>
                  </a:lnTo>
                  <a:lnTo>
                    <a:pt x="28" y="564"/>
                  </a:lnTo>
                  <a:lnTo>
                    <a:pt x="36" y="581"/>
                  </a:lnTo>
                  <a:lnTo>
                    <a:pt x="44" y="599"/>
                  </a:lnTo>
                  <a:lnTo>
                    <a:pt x="53" y="615"/>
                  </a:lnTo>
                  <a:lnTo>
                    <a:pt x="63" y="631"/>
                  </a:lnTo>
                  <a:lnTo>
                    <a:pt x="74" y="648"/>
                  </a:lnTo>
                  <a:lnTo>
                    <a:pt x="85" y="663"/>
                  </a:lnTo>
                  <a:lnTo>
                    <a:pt x="97" y="677"/>
                  </a:lnTo>
                  <a:lnTo>
                    <a:pt x="108" y="691"/>
                  </a:lnTo>
                  <a:lnTo>
                    <a:pt x="121" y="704"/>
                  </a:lnTo>
                  <a:lnTo>
                    <a:pt x="136" y="717"/>
                  </a:lnTo>
                  <a:lnTo>
                    <a:pt x="150" y="730"/>
                  </a:lnTo>
                  <a:lnTo>
                    <a:pt x="165" y="741"/>
                  </a:lnTo>
                  <a:lnTo>
                    <a:pt x="180" y="752"/>
                  </a:lnTo>
                  <a:lnTo>
                    <a:pt x="195" y="763"/>
                  </a:lnTo>
                  <a:lnTo>
                    <a:pt x="213" y="771"/>
                  </a:lnTo>
                  <a:lnTo>
                    <a:pt x="229" y="780"/>
                  </a:lnTo>
                  <a:lnTo>
                    <a:pt x="246" y="789"/>
                  </a:lnTo>
                  <a:lnTo>
                    <a:pt x="264" y="795"/>
                  </a:lnTo>
                  <a:lnTo>
                    <a:pt x="282" y="802"/>
                  </a:lnTo>
                  <a:lnTo>
                    <a:pt x="300" y="807"/>
                  </a:lnTo>
                  <a:lnTo>
                    <a:pt x="320" y="813"/>
                  </a:lnTo>
                  <a:lnTo>
                    <a:pt x="338" y="816"/>
                  </a:lnTo>
                  <a:lnTo>
                    <a:pt x="358" y="819"/>
                  </a:lnTo>
                  <a:lnTo>
                    <a:pt x="379" y="821"/>
                  </a:lnTo>
                  <a:lnTo>
                    <a:pt x="379" y="821"/>
                  </a:lnTo>
                  <a:lnTo>
                    <a:pt x="380" y="798"/>
                  </a:lnTo>
                  <a:lnTo>
                    <a:pt x="382" y="777"/>
                  </a:lnTo>
                  <a:lnTo>
                    <a:pt x="386" y="755"/>
                  </a:lnTo>
                  <a:lnTo>
                    <a:pt x="390" y="733"/>
                  </a:lnTo>
                  <a:lnTo>
                    <a:pt x="396" y="713"/>
                  </a:lnTo>
                  <a:lnTo>
                    <a:pt x="402" y="692"/>
                  </a:lnTo>
                  <a:lnTo>
                    <a:pt x="410" y="671"/>
                  </a:lnTo>
                  <a:lnTo>
                    <a:pt x="418" y="652"/>
                  </a:lnTo>
                  <a:lnTo>
                    <a:pt x="427" y="633"/>
                  </a:lnTo>
                  <a:lnTo>
                    <a:pt x="437" y="614"/>
                  </a:lnTo>
                  <a:lnTo>
                    <a:pt x="448" y="597"/>
                  </a:lnTo>
                  <a:lnTo>
                    <a:pt x="460" y="578"/>
                  </a:lnTo>
                  <a:lnTo>
                    <a:pt x="472" y="561"/>
                  </a:lnTo>
                  <a:lnTo>
                    <a:pt x="485" y="544"/>
                  </a:lnTo>
                  <a:lnTo>
                    <a:pt x="499" y="529"/>
                  </a:lnTo>
                  <a:lnTo>
                    <a:pt x="513" y="514"/>
                  </a:lnTo>
                  <a:lnTo>
                    <a:pt x="528" y="499"/>
                  </a:lnTo>
                  <a:lnTo>
                    <a:pt x="544" y="485"/>
                  </a:lnTo>
                  <a:lnTo>
                    <a:pt x="561" y="472"/>
                  </a:lnTo>
                  <a:lnTo>
                    <a:pt x="578" y="460"/>
                  </a:lnTo>
                  <a:lnTo>
                    <a:pt x="595" y="448"/>
                  </a:lnTo>
                  <a:lnTo>
                    <a:pt x="614" y="437"/>
                  </a:lnTo>
                  <a:lnTo>
                    <a:pt x="632" y="427"/>
                  </a:lnTo>
                  <a:lnTo>
                    <a:pt x="652" y="419"/>
                  </a:lnTo>
                  <a:lnTo>
                    <a:pt x="671" y="410"/>
                  </a:lnTo>
                  <a:lnTo>
                    <a:pt x="692" y="402"/>
                  </a:lnTo>
                  <a:lnTo>
                    <a:pt x="713" y="396"/>
                  </a:lnTo>
                  <a:lnTo>
                    <a:pt x="733" y="390"/>
                  </a:lnTo>
                  <a:lnTo>
                    <a:pt x="755" y="386"/>
                  </a:lnTo>
                  <a:lnTo>
                    <a:pt x="777" y="383"/>
                  </a:lnTo>
                  <a:lnTo>
                    <a:pt x="798" y="380"/>
                  </a:lnTo>
                  <a:lnTo>
                    <a:pt x="820" y="378"/>
                  </a:lnTo>
                  <a:lnTo>
                    <a:pt x="820" y="378"/>
                  </a:lnTo>
                  <a:lnTo>
                    <a:pt x="819" y="359"/>
                  </a:lnTo>
                  <a:lnTo>
                    <a:pt x="816" y="339"/>
                  </a:lnTo>
                  <a:lnTo>
                    <a:pt x="811" y="320"/>
                  </a:lnTo>
                  <a:lnTo>
                    <a:pt x="807" y="300"/>
                  </a:lnTo>
                  <a:lnTo>
                    <a:pt x="801" y="282"/>
                  </a:lnTo>
                  <a:lnTo>
                    <a:pt x="795" y="265"/>
                  </a:lnTo>
                  <a:lnTo>
                    <a:pt x="787" y="246"/>
                  </a:lnTo>
                  <a:lnTo>
                    <a:pt x="780" y="229"/>
                  </a:lnTo>
                  <a:lnTo>
                    <a:pt x="771" y="212"/>
                  </a:lnTo>
                  <a:lnTo>
                    <a:pt x="761" y="196"/>
                  </a:lnTo>
                  <a:lnTo>
                    <a:pt x="752" y="180"/>
                  </a:lnTo>
                  <a:lnTo>
                    <a:pt x="741" y="165"/>
                  </a:lnTo>
                  <a:lnTo>
                    <a:pt x="729" y="149"/>
                  </a:lnTo>
                  <a:lnTo>
                    <a:pt x="717" y="135"/>
                  </a:lnTo>
                  <a:lnTo>
                    <a:pt x="704" y="122"/>
                  </a:lnTo>
                  <a:lnTo>
                    <a:pt x="691" y="109"/>
                  </a:lnTo>
                  <a:lnTo>
                    <a:pt x="677" y="96"/>
                  </a:lnTo>
                  <a:lnTo>
                    <a:pt x="662" y="84"/>
                  </a:lnTo>
                  <a:lnTo>
                    <a:pt x="646" y="74"/>
                  </a:lnTo>
                  <a:lnTo>
                    <a:pt x="631" y="63"/>
                  </a:lnTo>
                  <a:lnTo>
                    <a:pt x="615" y="53"/>
                  </a:lnTo>
                  <a:lnTo>
                    <a:pt x="599" y="44"/>
                  </a:lnTo>
                  <a:lnTo>
                    <a:pt x="581" y="37"/>
                  </a:lnTo>
                  <a:lnTo>
                    <a:pt x="564" y="29"/>
                  </a:lnTo>
                  <a:lnTo>
                    <a:pt x="546" y="23"/>
                  </a:lnTo>
                  <a:lnTo>
                    <a:pt x="527" y="16"/>
                  </a:lnTo>
                  <a:lnTo>
                    <a:pt x="509" y="12"/>
                  </a:lnTo>
                  <a:lnTo>
                    <a:pt x="490" y="7"/>
                  </a:lnTo>
                  <a:lnTo>
                    <a:pt x="471" y="4"/>
                  </a:lnTo>
                  <a:lnTo>
                    <a:pt x="451" y="2"/>
                  </a:lnTo>
                  <a:lnTo>
                    <a:pt x="431" y="0"/>
                  </a:lnTo>
                  <a:lnTo>
                    <a:pt x="411" y="0"/>
                  </a:lnTo>
                  <a:lnTo>
                    <a:pt x="411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2857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30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/>
                <a:ea typeface="微软雅黑 Light" panose="020B0502040204020203"/>
              </a:endParaRPr>
            </a:p>
          </p:txBody>
        </p:sp>
        <p:sp>
          <p:nvSpPr>
            <p:cNvPr id="10" name="Freeform 70"/>
            <p:cNvSpPr>
              <a:spLocks noEditPoints="1"/>
            </p:cNvSpPr>
            <p:nvPr/>
          </p:nvSpPr>
          <p:spPr bwMode="auto">
            <a:xfrm>
              <a:off x="5933722" y="2278660"/>
              <a:ext cx="323850" cy="323850"/>
            </a:xfrm>
            <a:custGeom>
              <a:avLst/>
              <a:gdLst>
                <a:gd name="T0" fmla="*/ 255 w 1019"/>
                <a:gd name="T1" fmla="*/ 21 h 1018"/>
                <a:gd name="T2" fmla="*/ 224 w 1019"/>
                <a:gd name="T3" fmla="*/ 748 h 1018"/>
                <a:gd name="T4" fmla="*/ 201 w 1019"/>
                <a:gd name="T5" fmla="*/ 763 h 1018"/>
                <a:gd name="T6" fmla="*/ 182 w 1019"/>
                <a:gd name="T7" fmla="*/ 264 h 1018"/>
                <a:gd name="T8" fmla="*/ 63 w 1019"/>
                <a:gd name="T9" fmla="*/ 260 h 1018"/>
                <a:gd name="T10" fmla="*/ 5 w 1019"/>
                <a:gd name="T11" fmla="*/ 320 h 1018"/>
                <a:gd name="T12" fmla="*/ 20 w 1019"/>
                <a:gd name="T13" fmla="*/ 934 h 1018"/>
                <a:gd name="T14" fmla="*/ 143 w 1019"/>
                <a:gd name="T15" fmla="*/ 1017 h 1018"/>
                <a:gd name="T16" fmla="*/ 907 w 1019"/>
                <a:gd name="T17" fmla="*/ 1011 h 1018"/>
                <a:gd name="T18" fmla="*/ 1011 w 1019"/>
                <a:gd name="T19" fmla="*/ 907 h 1018"/>
                <a:gd name="T20" fmla="*/ 1008 w 1019"/>
                <a:gd name="T21" fmla="*/ 48 h 1018"/>
                <a:gd name="T22" fmla="*/ 940 w 1019"/>
                <a:gd name="T23" fmla="*/ 1 h 1018"/>
                <a:gd name="T24" fmla="*/ 938 w 1019"/>
                <a:gd name="T25" fmla="*/ 913 h 1018"/>
                <a:gd name="T26" fmla="*/ 860 w 1019"/>
                <a:gd name="T27" fmla="*/ 955 h 1018"/>
                <a:gd name="T28" fmla="*/ 99 w 1019"/>
                <a:gd name="T29" fmla="*/ 932 h 1018"/>
                <a:gd name="T30" fmla="*/ 65 w 1019"/>
                <a:gd name="T31" fmla="*/ 346 h 1018"/>
                <a:gd name="T32" fmla="*/ 128 w 1019"/>
                <a:gd name="T33" fmla="*/ 319 h 1018"/>
                <a:gd name="T34" fmla="*/ 152 w 1019"/>
                <a:gd name="T35" fmla="*/ 804 h 1018"/>
                <a:gd name="T36" fmla="*/ 215 w 1019"/>
                <a:gd name="T37" fmla="*/ 827 h 1018"/>
                <a:gd name="T38" fmla="*/ 277 w 1019"/>
                <a:gd name="T39" fmla="*/ 785 h 1018"/>
                <a:gd name="T40" fmla="*/ 291 w 1019"/>
                <a:gd name="T41" fmla="*/ 76 h 1018"/>
                <a:gd name="T42" fmla="*/ 945 w 1019"/>
                <a:gd name="T43" fmla="*/ 69 h 1018"/>
                <a:gd name="T44" fmla="*/ 394 w 1019"/>
                <a:gd name="T45" fmla="*/ 443 h 1018"/>
                <a:gd name="T46" fmla="*/ 518 w 1019"/>
                <a:gd name="T47" fmla="*/ 436 h 1018"/>
                <a:gd name="T48" fmla="*/ 541 w 1019"/>
                <a:gd name="T49" fmla="*/ 445 h 1018"/>
                <a:gd name="T50" fmla="*/ 555 w 1019"/>
                <a:gd name="T51" fmla="*/ 442 h 1018"/>
                <a:gd name="T52" fmla="*/ 571 w 1019"/>
                <a:gd name="T53" fmla="*/ 424 h 1018"/>
                <a:gd name="T54" fmla="*/ 559 w 1019"/>
                <a:gd name="T55" fmla="*/ 133 h 1018"/>
                <a:gd name="T56" fmla="*/ 512 w 1019"/>
                <a:gd name="T57" fmla="*/ 147 h 1018"/>
                <a:gd name="T58" fmla="*/ 397 w 1019"/>
                <a:gd name="T59" fmla="*/ 132 h 1018"/>
                <a:gd name="T60" fmla="*/ 374 w 1019"/>
                <a:gd name="T61" fmla="*/ 130 h 1018"/>
                <a:gd name="T62" fmla="*/ 354 w 1019"/>
                <a:gd name="T63" fmla="*/ 145 h 1018"/>
                <a:gd name="T64" fmla="*/ 353 w 1019"/>
                <a:gd name="T65" fmla="*/ 426 h 1018"/>
                <a:gd name="T66" fmla="*/ 891 w 1019"/>
                <a:gd name="T67" fmla="*/ 668 h 1018"/>
                <a:gd name="T68" fmla="*/ 642 w 1019"/>
                <a:gd name="T69" fmla="*/ 142 h 1018"/>
                <a:gd name="T70" fmla="*/ 656 w 1019"/>
                <a:gd name="T71" fmla="*/ 189 h 1018"/>
                <a:gd name="T72" fmla="*/ 889 w 1019"/>
                <a:gd name="T73" fmla="*/ 172 h 1018"/>
                <a:gd name="T74" fmla="*/ 866 w 1019"/>
                <a:gd name="T75" fmla="*/ 129 h 1018"/>
                <a:gd name="T76" fmla="*/ 642 w 1019"/>
                <a:gd name="T77" fmla="*/ 269 h 1018"/>
                <a:gd name="T78" fmla="*/ 656 w 1019"/>
                <a:gd name="T79" fmla="*/ 316 h 1018"/>
                <a:gd name="T80" fmla="*/ 889 w 1019"/>
                <a:gd name="T81" fmla="*/ 299 h 1018"/>
                <a:gd name="T82" fmla="*/ 866 w 1019"/>
                <a:gd name="T83" fmla="*/ 255 h 1018"/>
                <a:gd name="T84" fmla="*/ 642 w 1019"/>
                <a:gd name="T85" fmla="*/ 396 h 1018"/>
                <a:gd name="T86" fmla="*/ 656 w 1019"/>
                <a:gd name="T87" fmla="*/ 443 h 1018"/>
                <a:gd name="T88" fmla="*/ 889 w 1019"/>
                <a:gd name="T89" fmla="*/ 426 h 1018"/>
                <a:gd name="T90" fmla="*/ 866 w 1019"/>
                <a:gd name="T91" fmla="*/ 383 h 1018"/>
                <a:gd name="T92" fmla="*/ 356 w 1019"/>
                <a:gd name="T93" fmla="*/ 682 h 1018"/>
                <a:gd name="T94" fmla="*/ 369 w 1019"/>
                <a:gd name="T95" fmla="*/ 729 h 1018"/>
                <a:gd name="T96" fmla="*/ 570 w 1019"/>
                <a:gd name="T97" fmla="*/ 712 h 1018"/>
                <a:gd name="T98" fmla="*/ 548 w 1019"/>
                <a:gd name="T99" fmla="*/ 669 h 1018"/>
                <a:gd name="T100" fmla="*/ 356 w 1019"/>
                <a:gd name="T101" fmla="*/ 810 h 1018"/>
                <a:gd name="T102" fmla="*/ 369 w 1019"/>
                <a:gd name="T103" fmla="*/ 857 h 1018"/>
                <a:gd name="T104" fmla="*/ 570 w 1019"/>
                <a:gd name="T105" fmla="*/ 840 h 1018"/>
                <a:gd name="T106" fmla="*/ 548 w 1019"/>
                <a:gd name="T107" fmla="*/ 796 h 1018"/>
                <a:gd name="T108" fmla="*/ 356 w 1019"/>
                <a:gd name="T109" fmla="*/ 523 h 1018"/>
                <a:gd name="T110" fmla="*/ 364 w 1019"/>
                <a:gd name="T111" fmla="*/ 600 h 1018"/>
                <a:gd name="T112" fmla="*/ 886 w 1019"/>
                <a:gd name="T113" fmla="*/ 591 h 1018"/>
                <a:gd name="T114" fmla="*/ 877 w 1019"/>
                <a:gd name="T115" fmla="*/ 515 h 1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19" h="1018">
                  <a:moveTo>
                    <a:pt x="931" y="0"/>
                  </a:moveTo>
                  <a:lnTo>
                    <a:pt x="310" y="0"/>
                  </a:lnTo>
                  <a:lnTo>
                    <a:pt x="310" y="0"/>
                  </a:lnTo>
                  <a:lnTo>
                    <a:pt x="302" y="1"/>
                  </a:lnTo>
                  <a:lnTo>
                    <a:pt x="293" y="2"/>
                  </a:lnTo>
                  <a:lnTo>
                    <a:pt x="285" y="4"/>
                  </a:lnTo>
                  <a:lnTo>
                    <a:pt x="277" y="7"/>
                  </a:lnTo>
                  <a:lnTo>
                    <a:pt x="269" y="12"/>
                  </a:lnTo>
                  <a:lnTo>
                    <a:pt x="262" y="16"/>
                  </a:lnTo>
                  <a:lnTo>
                    <a:pt x="255" y="21"/>
                  </a:lnTo>
                  <a:lnTo>
                    <a:pt x="249" y="27"/>
                  </a:lnTo>
                  <a:lnTo>
                    <a:pt x="243" y="34"/>
                  </a:lnTo>
                  <a:lnTo>
                    <a:pt x="239" y="41"/>
                  </a:lnTo>
                  <a:lnTo>
                    <a:pt x="234" y="48"/>
                  </a:lnTo>
                  <a:lnTo>
                    <a:pt x="230" y="57"/>
                  </a:lnTo>
                  <a:lnTo>
                    <a:pt x="227" y="64"/>
                  </a:lnTo>
                  <a:lnTo>
                    <a:pt x="225" y="74"/>
                  </a:lnTo>
                  <a:lnTo>
                    <a:pt x="224" y="83"/>
                  </a:lnTo>
                  <a:lnTo>
                    <a:pt x="224" y="92"/>
                  </a:lnTo>
                  <a:lnTo>
                    <a:pt x="224" y="748"/>
                  </a:lnTo>
                  <a:lnTo>
                    <a:pt x="224" y="748"/>
                  </a:lnTo>
                  <a:lnTo>
                    <a:pt x="222" y="751"/>
                  </a:lnTo>
                  <a:lnTo>
                    <a:pt x="222" y="754"/>
                  </a:lnTo>
                  <a:lnTo>
                    <a:pt x="218" y="760"/>
                  </a:lnTo>
                  <a:lnTo>
                    <a:pt x="214" y="763"/>
                  </a:lnTo>
                  <a:lnTo>
                    <a:pt x="211" y="764"/>
                  </a:lnTo>
                  <a:lnTo>
                    <a:pt x="207" y="764"/>
                  </a:lnTo>
                  <a:lnTo>
                    <a:pt x="207" y="764"/>
                  </a:lnTo>
                  <a:lnTo>
                    <a:pt x="204" y="764"/>
                  </a:lnTo>
                  <a:lnTo>
                    <a:pt x="201" y="763"/>
                  </a:lnTo>
                  <a:lnTo>
                    <a:pt x="196" y="760"/>
                  </a:lnTo>
                  <a:lnTo>
                    <a:pt x="192" y="754"/>
                  </a:lnTo>
                  <a:lnTo>
                    <a:pt x="191" y="751"/>
                  </a:lnTo>
                  <a:lnTo>
                    <a:pt x="191" y="748"/>
                  </a:lnTo>
                  <a:lnTo>
                    <a:pt x="191" y="286"/>
                  </a:lnTo>
                  <a:lnTo>
                    <a:pt x="191" y="286"/>
                  </a:lnTo>
                  <a:lnTo>
                    <a:pt x="190" y="280"/>
                  </a:lnTo>
                  <a:lnTo>
                    <a:pt x="189" y="275"/>
                  </a:lnTo>
                  <a:lnTo>
                    <a:pt x="186" y="268"/>
                  </a:lnTo>
                  <a:lnTo>
                    <a:pt x="182" y="264"/>
                  </a:lnTo>
                  <a:lnTo>
                    <a:pt x="177" y="260"/>
                  </a:lnTo>
                  <a:lnTo>
                    <a:pt x="172" y="257"/>
                  </a:lnTo>
                  <a:lnTo>
                    <a:pt x="166" y="255"/>
                  </a:lnTo>
                  <a:lnTo>
                    <a:pt x="159" y="255"/>
                  </a:lnTo>
                  <a:lnTo>
                    <a:pt x="159" y="255"/>
                  </a:lnTo>
                  <a:lnTo>
                    <a:pt x="88" y="255"/>
                  </a:lnTo>
                  <a:lnTo>
                    <a:pt x="88" y="255"/>
                  </a:lnTo>
                  <a:lnTo>
                    <a:pt x="79" y="255"/>
                  </a:lnTo>
                  <a:lnTo>
                    <a:pt x="70" y="256"/>
                  </a:lnTo>
                  <a:lnTo>
                    <a:pt x="63" y="260"/>
                  </a:lnTo>
                  <a:lnTo>
                    <a:pt x="54" y="262"/>
                  </a:lnTo>
                  <a:lnTo>
                    <a:pt x="47" y="266"/>
                  </a:lnTo>
                  <a:lnTo>
                    <a:pt x="39" y="270"/>
                  </a:lnTo>
                  <a:lnTo>
                    <a:pt x="33" y="276"/>
                  </a:lnTo>
                  <a:lnTo>
                    <a:pt x="26" y="282"/>
                  </a:lnTo>
                  <a:lnTo>
                    <a:pt x="21" y="289"/>
                  </a:lnTo>
                  <a:lnTo>
                    <a:pt x="15" y="295"/>
                  </a:lnTo>
                  <a:lnTo>
                    <a:pt x="11" y="302"/>
                  </a:lnTo>
                  <a:lnTo>
                    <a:pt x="8" y="311"/>
                  </a:lnTo>
                  <a:lnTo>
                    <a:pt x="5" y="320"/>
                  </a:lnTo>
                  <a:lnTo>
                    <a:pt x="3" y="328"/>
                  </a:lnTo>
                  <a:lnTo>
                    <a:pt x="1" y="337"/>
                  </a:lnTo>
                  <a:lnTo>
                    <a:pt x="0" y="346"/>
                  </a:lnTo>
                  <a:lnTo>
                    <a:pt x="0" y="859"/>
                  </a:lnTo>
                  <a:lnTo>
                    <a:pt x="0" y="859"/>
                  </a:lnTo>
                  <a:lnTo>
                    <a:pt x="1" y="875"/>
                  </a:lnTo>
                  <a:lnTo>
                    <a:pt x="4" y="891"/>
                  </a:lnTo>
                  <a:lnTo>
                    <a:pt x="8" y="907"/>
                  </a:lnTo>
                  <a:lnTo>
                    <a:pt x="13" y="920"/>
                  </a:lnTo>
                  <a:lnTo>
                    <a:pt x="20" y="934"/>
                  </a:lnTo>
                  <a:lnTo>
                    <a:pt x="28" y="948"/>
                  </a:lnTo>
                  <a:lnTo>
                    <a:pt x="37" y="960"/>
                  </a:lnTo>
                  <a:lnTo>
                    <a:pt x="48" y="972"/>
                  </a:lnTo>
                  <a:lnTo>
                    <a:pt x="58" y="982"/>
                  </a:lnTo>
                  <a:lnTo>
                    <a:pt x="71" y="991"/>
                  </a:lnTo>
                  <a:lnTo>
                    <a:pt x="84" y="999"/>
                  </a:lnTo>
                  <a:lnTo>
                    <a:pt x="98" y="1005"/>
                  </a:lnTo>
                  <a:lnTo>
                    <a:pt x="112" y="1011"/>
                  </a:lnTo>
                  <a:lnTo>
                    <a:pt x="128" y="1015"/>
                  </a:lnTo>
                  <a:lnTo>
                    <a:pt x="143" y="1017"/>
                  </a:lnTo>
                  <a:lnTo>
                    <a:pt x="159" y="1018"/>
                  </a:lnTo>
                  <a:lnTo>
                    <a:pt x="159" y="1017"/>
                  </a:lnTo>
                  <a:lnTo>
                    <a:pt x="159" y="1017"/>
                  </a:lnTo>
                  <a:lnTo>
                    <a:pt x="174" y="1018"/>
                  </a:lnTo>
                  <a:lnTo>
                    <a:pt x="189" y="1018"/>
                  </a:lnTo>
                  <a:lnTo>
                    <a:pt x="860" y="1018"/>
                  </a:lnTo>
                  <a:lnTo>
                    <a:pt x="860" y="1018"/>
                  </a:lnTo>
                  <a:lnTo>
                    <a:pt x="876" y="1017"/>
                  </a:lnTo>
                  <a:lnTo>
                    <a:pt x="891" y="1015"/>
                  </a:lnTo>
                  <a:lnTo>
                    <a:pt x="907" y="1011"/>
                  </a:lnTo>
                  <a:lnTo>
                    <a:pt x="921" y="1005"/>
                  </a:lnTo>
                  <a:lnTo>
                    <a:pt x="935" y="999"/>
                  </a:lnTo>
                  <a:lnTo>
                    <a:pt x="948" y="991"/>
                  </a:lnTo>
                  <a:lnTo>
                    <a:pt x="961" y="982"/>
                  </a:lnTo>
                  <a:lnTo>
                    <a:pt x="971" y="972"/>
                  </a:lnTo>
                  <a:lnTo>
                    <a:pt x="982" y="960"/>
                  </a:lnTo>
                  <a:lnTo>
                    <a:pt x="991" y="948"/>
                  </a:lnTo>
                  <a:lnTo>
                    <a:pt x="999" y="934"/>
                  </a:lnTo>
                  <a:lnTo>
                    <a:pt x="1006" y="920"/>
                  </a:lnTo>
                  <a:lnTo>
                    <a:pt x="1011" y="907"/>
                  </a:lnTo>
                  <a:lnTo>
                    <a:pt x="1015" y="891"/>
                  </a:lnTo>
                  <a:lnTo>
                    <a:pt x="1018" y="875"/>
                  </a:lnTo>
                  <a:lnTo>
                    <a:pt x="1019" y="859"/>
                  </a:lnTo>
                  <a:lnTo>
                    <a:pt x="1019" y="92"/>
                  </a:lnTo>
                  <a:lnTo>
                    <a:pt x="1019" y="92"/>
                  </a:lnTo>
                  <a:lnTo>
                    <a:pt x="1018" y="83"/>
                  </a:lnTo>
                  <a:lnTo>
                    <a:pt x="1016" y="74"/>
                  </a:lnTo>
                  <a:lnTo>
                    <a:pt x="1014" y="64"/>
                  </a:lnTo>
                  <a:lnTo>
                    <a:pt x="1011" y="57"/>
                  </a:lnTo>
                  <a:lnTo>
                    <a:pt x="1008" y="48"/>
                  </a:lnTo>
                  <a:lnTo>
                    <a:pt x="1004" y="41"/>
                  </a:lnTo>
                  <a:lnTo>
                    <a:pt x="998" y="34"/>
                  </a:lnTo>
                  <a:lnTo>
                    <a:pt x="993" y="27"/>
                  </a:lnTo>
                  <a:lnTo>
                    <a:pt x="986" y="21"/>
                  </a:lnTo>
                  <a:lnTo>
                    <a:pt x="980" y="16"/>
                  </a:lnTo>
                  <a:lnTo>
                    <a:pt x="972" y="12"/>
                  </a:lnTo>
                  <a:lnTo>
                    <a:pt x="965" y="7"/>
                  </a:lnTo>
                  <a:lnTo>
                    <a:pt x="956" y="4"/>
                  </a:lnTo>
                  <a:lnTo>
                    <a:pt x="949" y="2"/>
                  </a:lnTo>
                  <a:lnTo>
                    <a:pt x="940" y="1"/>
                  </a:lnTo>
                  <a:lnTo>
                    <a:pt x="931" y="0"/>
                  </a:lnTo>
                  <a:lnTo>
                    <a:pt x="931" y="0"/>
                  </a:lnTo>
                  <a:close/>
                  <a:moveTo>
                    <a:pt x="955" y="859"/>
                  </a:moveTo>
                  <a:lnTo>
                    <a:pt x="955" y="859"/>
                  </a:lnTo>
                  <a:lnTo>
                    <a:pt x="954" y="869"/>
                  </a:lnTo>
                  <a:lnTo>
                    <a:pt x="953" y="879"/>
                  </a:lnTo>
                  <a:lnTo>
                    <a:pt x="951" y="887"/>
                  </a:lnTo>
                  <a:lnTo>
                    <a:pt x="948" y="896"/>
                  </a:lnTo>
                  <a:lnTo>
                    <a:pt x="944" y="904"/>
                  </a:lnTo>
                  <a:lnTo>
                    <a:pt x="938" y="913"/>
                  </a:lnTo>
                  <a:lnTo>
                    <a:pt x="933" y="919"/>
                  </a:lnTo>
                  <a:lnTo>
                    <a:pt x="926" y="927"/>
                  </a:lnTo>
                  <a:lnTo>
                    <a:pt x="920" y="932"/>
                  </a:lnTo>
                  <a:lnTo>
                    <a:pt x="912" y="939"/>
                  </a:lnTo>
                  <a:lnTo>
                    <a:pt x="905" y="943"/>
                  </a:lnTo>
                  <a:lnTo>
                    <a:pt x="896" y="947"/>
                  </a:lnTo>
                  <a:lnTo>
                    <a:pt x="888" y="951"/>
                  </a:lnTo>
                  <a:lnTo>
                    <a:pt x="878" y="953"/>
                  </a:lnTo>
                  <a:lnTo>
                    <a:pt x="869" y="954"/>
                  </a:lnTo>
                  <a:lnTo>
                    <a:pt x="860" y="955"/>
                  </a:lnTo>
                  <a:lnTo>
                    <a:pt x="860" y="955"/>
                  </a:lnTo>
                  <a:lnTo>
                    <a:pt x="159" y="955"/>
                  </a:lnTo>
                  <a:lnTo>
                    <a:pt x="159" y="955"/>
                  </a:lnTo>
                  <a:lnTo>
                    <a:pt x="150" y="954"/>
                  </a:lnTo>
                  <a:lnTo>
                    <a:pt x="141" y="953"/>
                  </a:lnTo>
                  <a:lnTo>
                    <a:pt x="131" y="951"/>
                  </a:lnTo>
                  <a:lnTo>
                    <a:pt x="123" y="947"/>
                  </a:lnTo>
                  <a:lnTo>
                    <a:pt x="114" y="943"/>
                  </a:lnTo>
                  <a:lnTo>
                    <a:pt x="107" y="939"/>
                  </a:lnTo>
                  <a:lnTo>
                    <a:pt x="99" y="932"/>
                  </a:lnTo>
                  <a:lnTo>
                    <a:pt x="93" y="927"/>
                  </a:lnTo>
                  <a:lnTo>
                    <a:pt x="86" y="919"/>
                  </a:lnTo>
                  <a:lnTo>
                    <a:pt x="81" y="913"/>
                  </a:lnTo>
                  <a:lnTo>
                    <a:pt x="75" y="904"/>
                  </a:lnTo>
                  <a:lnTo>
                    <a:pt x="72" y="896"/>
                  </a:lnTo>
                  <a:lnTo>
                    <a:pt x="69" y="887"/>
                  </a:lnTo>
                  <a:lnTo>
                    <a:pt x="66" y="879"/>
                  </a:lnTo>
                  <a:lnTo>
                    <a:pt x="65" y="869"/>
                  </a:lnTo>
                  <a:lnTo>
                    <a:pt x="65" y="859"/>
                  </a:lnTo>
                  <a:lnTo>
                    <a:pt x="65" y="346"/>
                  </a:lnTo>
                  <a:lnTo>
                    <a:pt x="65" y="346"/>
                  </a:lnTo>
                  <a:lnTo>
                    <a:pt x="65" y="341"/>
                  </a:lnTo>
                  <a:lnTo>
                    <a:pt x="66" y="336"/>
                  </a:lnTo>
                  <a:lnTo>
                    <a:pt x="68" y="330"/>
                  </a:lnTo>
                  <a:lnTo>
                    <a:pt x="71" y="327"/>
                  </a:lnTo>
                  <a:lnTo>
                    <a:pt x="74" y="323"/>
                  </a:lnTo>
                  <a:lnTo>
                    <a:pt x="79" y="321"/>
                  </a:lnTo>
                  <a:lnTo>
                    <a:pt x="83" y="320"/>
                  </a:lnTo>
                  <a:lnTo>
                    <a:pt x="88" y="319"/>
                  </a:lnTo>
                  <a:lnTo>
                    <a:pt x="128" y="319"/>
                  </a:lnTo>
                  <a:lnTo>
                    <a:pt x="128" y="748"/>
                  </a:lnTo>
                  <a:lnTo>
                    <a:pt x="128" y="748"/>
                  </a:lnTo>
                  <a:lnTo>
                    <a:pt x="128" y="756"/>
                  </a:lnTo>
                  <a:lnTo>
                    <a:pt x="129" y="764"/>
                  </a:lnTo>
                  <a:lnTo>
                    <a:pt x="131" y="771"/>
                  </a:lnTo>
                  <a:lnTo>
                    <a:pt x="135" y="779"/>
                  </a:lnTo>
                  <a:lnTo>
                    <a:pt x="138" y="785"/>
                  </a:lnTo>
                  <a:lnTo>
                    <a:pt x="141" y="792"/>
                  </a:lnTo>
                  <a:lnTo>
                    <a:pt x="146" y="798"/>
                  </a:lnTo>
                  <a:lnTo>
                    <a:pt x="152" y="804"/>
                  </a:lnTo>
                  <a:lnTo>
                    <a:pt x="157" y="809"/>
                  </a:lnTo>
                  <a:lnTo>
                    <a:pt x="162" y="814"/>
                  </a:lnTo>
                  <a:lnTo>
                    <a:pt x="170" y="817"/>
                  </a:lnTo>
                  <a:lnTo>
                    <a:pt x="176" y="821"/>
                  </a:lnTo>
                  <a:lnTo>
                    <a:pt x="184" y="824"/>
                  </a:lnTo>
                  <a:lnTo>
                    <a:pt x="191" y="826"/>
                  </a:lnTo>
                  <a:lnTo>
                    <a:pt x="199" y="827"/>
                  </a:lnTo>
                  <a:lnTo>
                    <a:pt x="207" y="827"/>
                  </a:lnTo>
                  <a:lnTo>
                    <a:pt x="207" y="827"/>
                  </a:lnTo>
                  <a:lnTo>
                    <a:pt x="215" y="827"/>
                  </a:lnTo>
                  <a:lnTo>
                    <a:pt x="224" y="826"/>
                  </a:lnTo>
                  <a:lnTo>
                    <a:pt x="231" y="824"/>
                  </a:lnTo>
                  <a:lnTo>
                    <a:pt x="239" y="821"/>
                  </a:lnTo>
                  <a:lnTo>
                    <a:pt x="245" y="817"/>
                  </a:lnTo>
                  <a:lnTo>
                    <a:pt x="251" y="814"/>
                  </a:lnTo>
                  <a:lnTo>
                    <a:pt x="258" y="809"/>
                  </a:lnTo>
                  <a:lnTo>
                    <a:pt x="263" y="804"/>
                  </a:lnTo>
                  <a:lnTo>
                    <a:pt x="269" y="798"/>
                  </a:lnTo>
                  <a:lnTo>
                    <a:pt x="273" y="792"/>
                  </a:lnTo>
                  <a:lnTo>
                    <a:pt x="277" y="785"/>
                  </a:lnTo>
                  <a:lnTo>
                    <a:pt x="280" y="779"/>
                  </a:lnTo>
                  <a:lnTo>
                    <a:pt x="284" y="771"/>
                  </a:lnTo>
                  <a:lnTo>
                    <a:pt x="286" y="764"/>
                  </a:lnTo>
                  <a:lnTo>
                    <a:pt x="287" y="756"/>
                  </a:lnTo>
                  <a:lnTo>
                    <a:pt x="287" y="748"/>
                  </a:lnTo>
                  <a:lnTo>
                    <a:pt x="287" y="92"/>
                  </a:lnTo>
                  <a:lnTo>
                    <a:pt x="287" y="92"/>
                  </a:lnTo>
                  <a:lnTo>
                    <a:pt x="287" y="86"/>
                  </a:lnTo>
                  <a:lnTo>
                    <a:pt x="289" y="81"/>
                  </a:lnTo>
                  <a:lnTo>
                    <a:pt x="291" y="76"/>
                  </a:lnTo>
                  <a:lnTo>
                    <a:pt x="294" y="72"/>
                  </a:lnTo>
                  <a:lnTo>
                    <a:pt x="298" y="69"/>
                  </a:lnTo>
                  <a:lnTo>
                    <a:pt x="302" y="66"/>
                  </a:lnTo>
                  <a:lnTo>
                    <a:pt x="306" y="64"/>
                  </a:lnTo>
                  <a:lnTo>
                    <a:pt x="310" y="64"/>
                  </a:lnTo>
                  <a:lnTo>
                    <a:pt x="931" y="64"/>
                  </a:lnTo>
                  <a:lnTo>
                    <a:pt x="931" y="64"/>
                  </a:lnTo>
                  <a:lnTo>
                    <a:pt x="936" y="64"/>
                  </a:lnTo>
                  <a:lnTo>
                    <a:pt x="940" y="66"/>
                  </a:lnTo>
                  <a:lnTo>
                    <a:pt x="945" y="69"/>
                  </a:lnTo>
                  <a:lnTo>
                    <a:pt x="948" y="72"/>
                  </a:lnTo>
                  <a:lnTo>
                    <a:pt x="951" y="76"/>
                  </a:lnTo>
                  <a:lnTo>
                    <a:pt x="953" y="81"/>
                  </a:lnTo>
                  <a:lnTo>
                    <a:pt x="954" y="86"/>
                  </a:lnTo>
                  <a:lnTo>
                    <a:pt x="955" y="92"/>
                  </a:lnTo>
                  <a:lnTo>
                    <a:pt x="955" y="859"/>
                  </a:lnTo>
                  <a:close/>
                  <a:moveTo>
                    <a:pt x="382" y="445"/>
                  </a:moveTo>
                  <a:lnTo>
                    <a:pt x="382" y="445"/>
                  </a:lnTo>
                  <a:lnTo>
                    <a:pt x="389" y="445"/>
                  </a:lnTo>
                  <a:lnTo>
                    <a:pt x="394" y="443"/>
                  </a:lnTo>
                  <a:lnTo>
                    <a:pt x="401" y="440"/>
                  </a:lnTo>
                  <a:lnTo>
                    <a:pt x="405" y="437"/>
                  </a:lnTo>
                  <a:lnTo>
                    <a:pt x="409" y="431"/>
                  </a:lnTo>
                  <a:lnTo>
                    <a:pt x="411" y="426"/>
                  </a:lnTo>
                  <a:lnTo>
                    <a:pt x="413" y="420"/>
                  </a:lnTo>
                  <a:lnTo>
                    <a:pt x="415" y="414"/>
                  </a:lnTo>
                  <a:lnTo>
                    <a:pt x="415" y="270"/>
                  </a:lnTo>
                  <a:lnTo>
                    <a:pt x="514" y="431"/>
                  </a:lnTo>
                  <a:lnTo>
                    <a:pt x="514" y="431"/>
                  </a:lnTo>
                  <a:lnTo>
                    <a:pt x="518" y="436"/>
                  </a:lnTo>
                  <a:lnTo>
                    <a:pt x="518" y="436"/>
                  </a:lnTo>
                  <a:lnTo>
                    <a:pt x="520" y="437"/>
                  </a:lnTo>
                  <a:lnTo>
                    <a:pt x="520" y="437"/>
                  </a:lnTo>
                  <a:lnTo>
                    <a:pt x="523" y="440"/>
                  </a:lnTo>
                  <a:lnTo>
                    <a:pt x="528" y="443"/>
                  </a:lnTo>
                  <a:lnTo>
                    <a:pt x="528" y="443"/>
                  </a:lnTo>
                  <a:lnTo>
                    <a:pt x="530" y="443"/>
                  </a:lnTo>
                  <a:lnTo>
                    <a:pt x="530" y="443"/>
                  </a:lnTo>
                  <a:lnTo>
                    <a:pt x="536" y="445"/>
                  </a:lnTo>
                  <a:lnTo>
                    <a:pt x="541" y="445"/>
                  </a:lnTo>
                  <a:lnTo>
                    <a:pt x="541" y="445"/>
                  </a:lnTo>
                  <a:lnTo>
                    <a:pt x="541" y="445"/>
                  </a:lnTo>
                  <a:lnTo>
                    <a:pt x="541" y="445"/>
                  </a:lnTo>
                  <a:lnTo>
                    <a:pt x="541" y="445"/>
                  </a:lnTo>
                  <a:lnTo>
                    <a:pt x="541" y="445"/>
                  </a:lnTo>
                  <a:lnTo>
                    <a:pt x="547" y="445"/>
                  </a:lnTo>
                  <a:lnTo>
                    <a:pt x="552" y="443"/>
                  </a:lnTo>
                  <a:lnTo>
                    <a:pt x="552" y="443"/>
                  </a:lnTo>
                  <a:lnTo>
                    <a:pt x="555" y="442"/>
                  </a:lnTo>
                  <a:lnTo>
                    <a:pt x="555" y="442"/>
                  </a:lnTo>
                  <a:lnTo>
                    <a:pt x="558" y="441"/>
                  </a:lnTo>
                  <a:lnTo>
                    <a:pt x="558" y="441"/>
                  </a:lnTo>
                  <a:lnTo>
                    <a:pt x="560" y="439"/>
                  </a:lnTo>
                  <a:lnTo>
                    <a:pt x="560" y="439"/>
                  </a:lnTo>
                  <a:lnTo>
                    <a:pt x="566" y="434"/>
                  </a:lnTo>
                  <a:lnTo>
                    <a:pt x="566" y="434"/>
                  </a:lnTo>
                  <a:lnTo>
                    <a:pt x="569" y="429"/>
                  </a:lnTo>
                  <a:lnTo>
                    <a:pt x="569" y="429"/>
                  </a:lnTo>
                  <a:lnTo>
                    <a:pt x="571" y="424"/>
                  </a:lnTo>
                  <a:lnTo>
                    <a:pt x="571" y="424"/>
                  </a:lnTo>
                  <a:lnTo>
                    <a:pt x="572" y="417"/>
                  </a:lnTo>
                  <a:lnTo>
                    <a:pt x="572" y="417"/>
                  </a:lnTo>
                  <a:lnTo>
                    <a:pt x="573" y="414"/>
                  </a:lnTo>
                  <a:lnTo>
                    <a:pt x="573" y="160"/>
                  </a:lnTo>
                  <a:lnTo>
                    <a:pt x="573" y="160"/>
                  </a:lnTo>
                  <a:lnTo>
                    <a:pt x="572" y="153"/>
                  </a:lnTo>
                  <a:lnTo>
                    <a:pt x="570" y="147"/>
                  </a:lnTo>
                  <a:lnTo>
                    <a:pt x="568" y="142"/>
                  </a:lnTo>
                  <a:lnTo>
                    <a:pt x="564" y="137"/>
                  </a:lnTo>
                  <a:lnTo>
                    <a:pt x="559" y="133"/>
                  </a:lnTo>
                  <a:lnTo>
                    <a:pt x="554" y="130"/>
                  </a:lnTo>
                  <a:lnTo>
                    <a:pt x="548" y="129"/>
                  </a:lnTo>
                  <a:lnTo>
                    <a:pt x="541" y="128"/>
                  </a:lnTo>
                  <a:lnTo>
                    <a:pt x="541" y="128"/>
                  </a:lnTo>
                  <a:lnTo>
                    <a:pt x="535" y="129"/>
                  </a:lnTo>
                  <a:lnTo>
                    <a:pt x="529" y="130"/>
                  </a:lnTo>
                  <a:lnTo>
                    <a:pt x="524" y="133"/>
                  </a:lnTo>
                  <a:lnTo>
                    <a:pt x="519" y="137"/>
                  </a:lnTo>
                  <a:lnTo>
                    <a:pt x="515" y="142"/>
                  </a:lnTo>
                  <a:lnTo>
                    <a:pt x="512" y="147"/>
                  </a:lnTo>
                  <a:lnTo>
                    <a:pt x="510" y="153"/>
                  </a:lnTo>
                  <a:lnTo>
                    <a:pt x="510" y="160"/>
                  </a:lnTo>
                  <a:lnTo>
                    <a:pt x="510" y="304"/>
                  </a:lnTo>
                  <a:lnTo>
                    <a:pt x="409" y="143"/>
                  </a:lnTo>
                  <a:lnTo>
                    <a:pt x="409" y="143"/>
                  </a:lnTo>
                  <a:lnTo>
                    <a:pt x="407" y="140"/>
                  </a:lnTo>
                  <a:lnTo>
                    <a:pt x="407" y="140"/>
                  </a:lnTo>
                  <a:lnTo>
                    <a:pt x="403" y="135"/>
                  </a:lnTo>
                  <a:lnTo>
                    <a:pt x="403" y="135"/>
                  </a:lnTo>
                  <a:lnTo>
                    <a:pt x="397" y="132"/>
                  </a:lnTo>
                  <a:lnTo>
                    <a:pt x="397" y="132"/>
                  </a:lnTo>
                  <a:lnTo>
                    <a:pt x="392" y="130"/>
                  </a:lnTo>
                  <a:lnTo>
                    <a:pt x="392" y="130"/>
                  </a:lnTo>
                  <a:lnTo>
                    <a:pt x="386" y="129"/>
                  </a:lnTo>
                  <a:lnTo>
                    <a:pt x="386" y="129"/>
                  </a:lnTo>
                  <a:lnTo>
                    <a:pt x="382" y="128"/>
                  </a:lnTo>
                  <a:lnTo>
                    <a:pt x="382" y="128"/>
                  </a:lnTo>
                  <a:lnTo>
                    <a:pt x="380" y="129"/>
                  </a:lnTo>
                  <a:lnTo>
                    <a:pt x="380" y="129"/>
                  </a:lnTo>
                  <a:lnTo>
                    <a:pt x="374" y="130"/>
                  </a:lnTo>
                  <a:lnTo>
                    <a:pt x="374" y="130"/>
                  </a:lnTo>
                  <a:lnTo>
                    <a:pt x="367" y="132"/>
                  </a:lnTo>
                  <a:lnTo>
                    <a:pt x="367" y="132"/>
                  </a:lnTo>
                  <a:lnTo>
                    <a:pt x="365" y="133"/>
                  </a:lnTo>
                  <a:lnTo>
                    <a:pt x="365" y="133"/>
                  </a:lnTo>
                  <a:lnTo>
                    <a:pt x="363" y="135"/>
                  </a:lnTo>
                  <a:lnTo>
                    <a:pt x="363" y="135"/>
                  </a:lnTo>
                  <a:lnTo>
                    <a:pt x="359" y="139"/>
                  </a:lnTo>
                  <a:lnTo>
                    <a:pt x="359" y="139"/>
                  </a:lnTo>
                  <a:lnTo>
                    <a:pt x="354" y="145"/>
                  </a:lnTo>
                  <a:lnTo>
                    <a:pt x="354" y="145"/>
                  </a:lnTo>
                  <a:lnTo>
                    <a:pt x="352" y="150"/>
                  </a:lnTo>
                  <a:lnTo>
                    <a:pt x="352" y="150"/>
                  </a:lnTo>
                  <a:lnTo>
                    <a:pt x="351" y="157"/>
                  </a:lnTo>
                  <a:lnTo>
                    <a:pt x="351" y="157"/>
                  </a:lnTo>
                  <a:lnTo>
                    <a:pt x="350" y="160"/>
                  </a:lnTo>
                  <a:lnTo>
                    <a:pt x="350" y="414"/>
                  </a:lnTo>
                  <a:lnTo>
                    <a:pt x="350" y="414"/>
                  </a:lnTo>
                  <a:lnTo>
                    <a:pt x="351" y="420"/>
                  </a:lnTo>
                  <a:lnTo>
                    <a:pt x="353" y="426"/>
                  </a:lnTo>
                  <a:lnTo>
                    <a:pt x="356" y="431"/>
                  </a:lnTo>
                  <a:lnTo>
                    <a:pt x="360" y="437"/>
                  </a:lnTo>
                  <a:lnTo>
                    <a:pt x="364" y="440"/>
                  </a:lnTo>
                  <a:lnTo>
                    <a:pt x="369" y="443"/>
                  </a:lnTo>
                  <a:lnTo>
                    <a:pt x="376" y="445"/>
                  </a:lnTo>
                  <a:lnTo>
                    <a:pt x="382" y="445"/>
                  </a:lnTo>
                  <a:lnTo>
                    <a:pt x="382" y="445"/>
                  </a:lnTo>
                  <a:close/>
                  <a:moveTo>
                    <a:pt x="637" y="859"/>
                  </a:moveTo>
                  <a:lnTo>
                    <a:pt x="891" y="859"/>
                  </a:lnTo>
                  <a:lnTo>
                    <a:pt x="891" y="668"/>
                  </a:lnTo>
                  <a:lnTo>
                    <a:pt x="637" y="668"/>
                  </a:lnTo>
                  <a:lnTo>
                    <a:pt x="637" y="859"/>
                  </a:lnTo>
                  <a:close/>
                  <a:moveTo>
                    <a:pt x="860" y="128"/>
                  </a:moveTo>
                  <a:lnTo>
                    <a:pt x="669" y="128"/>
                  </a:lnTo>
                  <a:lnTo>
                    <a:pt x="669" y="128"/>
                  </a:lnTo>
                  <a:lnTo>
                    <a:pt x="662" y="129"/>
                  </a:lnTo>
                  <a:lnTo>
                    <a:pt x="656" y="130"/>
                  </a:lnTo>
                  <a:lnTo>
                    <a:pt x="651" y="133"/>
                  </a:lnTo>
                  <a:lnTo>
                    <a:pt x="646" y="137"/>
                  </a:lnTo>
                  <a:lnTo>
                    <a:pt x="642" y="142"/>
                  </a:lnTo>
                  <a:lnTo>
                    <a:pt x="639" y="147"/>
                  </a:lnTo>
                  <a:lnTo>
                    <a:pt x="638" y="153"/>
                  </a:lnTo>
                  <a:lnTo>
                    <a:pt x="637" y="160"/>
                  </a:lnTo>
                  <a:lnTo>
                    <a:pt x="637" y="160"/>
                  </a:lnTo>
                  <a:lnTo>
                    <a:pt x="638" y="166"/>
                  </a:lnTo>
                  <a:lnTo>
                    <a:pt x="639" y="172"/>
                  </a:lnTo>
                  <a:lnTo>
                    <a:pt x="642" y="177"/>
                  </a:lnTo>
                  <a:lnTo>
                    <a:pt x="646" y="182"/>
                  </a:lnTo>
                  <a:lnTo>
                    <a:pt x="651" y="186"/>
                  </a:lnTo>
                  <a:lnTo>
                    <a:pt x="656" y="189"/>
                  </a:lnTo>
                  <a:lnTo>
                    <a:pt x="662" y="191"/>
                  </a:lnTo>
                  <a:lnTo>
                    <a:pt x="669" y="191"/>
                  </a:lnTo>
                  <a:lnTo>
                    <a:pt x="860" y="191"/>
                  </a:lnTo>
                  <a:lnTo>
                    <a:pt x="860" y="191"/>
                  </a:lnTo>
                  <a:lnTo>
                    <a:pt x="866" y="191"/>
                  </a:lnTo>
                  <a:lnTo>
                    <a:pt x="872" y="189"/>
                  </a:lnTo>
                  <a:lnTo>
                    <a:pt x="877" y="186"/>
                  </a:lnTo>
                  <a:lnTo>
                    <a:pt x="882" y="182"/>
                  </a:lnTo>
                  <a:lnTo>
                    <a:pt x="886" y="177"/>
                  </a:lnTo>
                  <a:lnTo>
                    <a:pt x="889" y="172"/>
                  </a:lnTo>
                  <a:lnTo>
                    <a:pt x="891" y="166"/>
                  </a:lnTo>
                  <a:lnTo>
                    <a:pt x="891" y="160"/>
                  </a:lnTo>
                  <a:lnTo>
                    <a:pt x="891" y="160"/>
                  </a:lnTo>
                  <a:lnTo>
                    <a:pt x="891" y="153"/>
                  </a:lnTo>
                  <a:lnTo>
                    <a:pt x="889" y="147"/>
                  </a:lnTo>
                  <a:lnTo>
                    <a:pt x="886" y="142"/>
                  </a:lnTo>
                  <a:lnTo>
                    <a:pt x="882" y="137"/>
                  </a:lnTo>
                  <a:lnTo>
                    <a:pt x="877" y="133"/>
                  </a:lnTo>
                  <a:lnTo>
                    <a:pt x="872" y="130"/>
                  </a:lnTo>
                  <a:lnTo>
                    <a:pt x="866" y="129"/>
                  </a:lnTo>
                  <a:lnTo>
                    <a:pt x="860" y="128"/>
                  </a:lnTo>
                  <a:lnTo>
                    <a:pt x="860" y="128"/>
                  </a:lnTo>
                  <a:close/>
                  <a:moveTo>
                    <a:pt x="860" y="255"/>
                  </a:moveTo>
                  <a:lnTo>
                    <a:pt x="669" y="255"/>
                  </a:lnTo>
                  <a:lnTo>
                    <a:pt x="669" y="255"/>
                  </a:lnTo>
                  <a:lnTo>
                    <a:pt x="662" y="255"/>
                  </a:lnTo>
                  <a:lnTo>
                    <a:pt x="656" y="257"/>
                  </a:lnTo>
                  <a:lnTo>
                    <a:pt x="651" y="261"/>
                  </a:lnTo>
                  <a:lnTo>
                    <a:pt x="646" y="264"/>
                  </a:lnTo>
                  <a:lnTo>
                    <a:pt x="642" y="269"/>
                  </a:lnTo>
                  <a:lnTo>
                    <a:pt x="639" y="275"/>
                  </a:lnTo>
                  <a:lnTo>
                    <a:pt x="638" y="280"/>
                  </a:lnTo>
                  <a:lnTo>
                    <a:pt x="637" y="286"/>
                  </a:lnTo>
                  <a:lnTo>
                    <a:pt x="637" y="286"/>
                  </a:lnTo>
                  <a:lnTo>
                    <a:pt x="638" y="293"/>
                  </a:lnTo>
                  <a:lnTo>
                    <a:pt x="639" y="299"/>
                  </a:lnTo>
                  <a:lnTo>
                    <a:pt x="642" y="305"/>
                  </a:lnTo>
                  <a:lnTo>
                    <a:pt x="646" y="309"/>
                  </a:lnTo>
                  <a:lnTo>
                    <a:pt x="651" y="313"/>
                  </a:lnTo>
                  <a:lnTo>
                    <a:pt x="656" y="316"/>
                  </a:lnTo>
                  <a:lnTo>
                    <a:pt x="662" y="317"/>
                  </a:lnTo>
                  <a:lnTo>
                    <a:pt x="669" y="319"/>
                  </a:lnTo>
                  <a:lnTo>
                    <a:pt x="860" y="319"/>
                  </a:lnTo>
                  <a:lnTo>
                    <a:pt x="860" y="319"/>
                  </a:lnTo>
                  <a:lnTo>
                    <a:pt x="866" y="317"/>
                  </a:lnTo>
                  <a:lnTo>
                    <a:pt x="872" y="316"/>
                  </a:lnTo>
                  <a:lnTo>
                    <a:pt x="877" y="313"/>
                  </a:lnTo>
                  <a:lnTo>
                    <a:pt x="882" y="309"/>
                  </a:lnTo>
                  <a:lnTo>
                    <a:pt x="886" y="305"/>
                  </a:lnTo>
                  <a:lnTo>
                    <a:pt x="889" y="299"/>
                  </a:lnTo>
                  <a:lnTo>
                    <a:pt x="891" y="293"/>
                  </a:lnTo>
                  <a:lnTo>
                    <a:pt x="891" y="286"/>
                  </a:lnTo>
                  <a:lnTo>
                    <a:pt x="891" y="286"/>
                  </a:lnTo>
                  <a:lnTo>
                    <a:pt x="891" y="280"/>
                  </a:lnTo>
                  <a:lnTo>
                    <a:pt x="889" y="275"/>
                  </a:lnTo>
                  <a:lnTo>
                    <a:pt x="886" y="269"/>
                  </a:lnTo>
                  <a:lnTo>
                    <a:pt x="882" y="264"/>
                  </a:lnTo>
                  <a:lnTo>
                    <a:pt x="877" y="261"/>
                  </a:lnTo>
                  <a:lnTo>
                    <a:pt x="872" y="257"/>
                  </a:lnTo>
                  <a:lnTo>
                    <a:pt x="866" y="255"/>
                  </a:lnTo>
                  <a:lnTo>
                    <a:pt x="860" y="255"/>
                  </a:lnTo>
                  <a:lnTo>
                    <a:pt x="860" y="255"/>
                  </a:lnTo>
                  <a:close/>
                  <a:moveTo>
                    <a:pt x="860" y="382"/>
                  </a:moveTo>
                  <a:lnTo>
                    <a:pt x="669" y="382"/>
                  </a:lnTo>
                  <a:lnTo>
                    <a:pt x="669" y="382"/>
                  </a:lnTo>
                  <a:lnTo>
                    <a:pt x="662" y="383"/>
                  </a:lnTo>
                  <a:lnTo>
                    <a:pt x="656" y="385"/>
                  </a:lnTo>
                  <a:lnTo>
                    <a:pt x="651" y="387"/>
                  </a:lnTo>
                  <a:lnTo>
                    <a:pt x="646" y="392"/>
                  </a:lnTo>
                  <a:lnTo>
                    <a:pt x="642" y="396"/>
                  </a:lnTo>
                  <a:lnTo>
                    <a:pt x="639" y="401"/>
                  </a:lnTo>
                  <a:lnTo>
                    <a:pt x="638" y="408"/>
                  </a:lnTo>
                  <a:lnTo>
                    <a:pt x="637" y="414"/>
                  </a:lnTo>
                  <a:lnTo>
                    <a:pt x="637" y="414"/>
                  </a:lnTo>
                  <a:lnTo>
                    <a:pt x="638" y="420"/>
                  </a:lnTo>
                  <a:lnTo>
                    <a:pt x="639" y="426"/>
                  </a:lnTo>
                  <a:lnTo>
                    <a:pt x="642" y="431"/>
                  </a:lnTo>
                  <a:lnTo>
                    <a:pt x="646" y="437"/>
                  </a:lnTo>
                  <a:lnTo>
                    <a:pt x="651" y="440"/>
                  </a:lnTo>
                  <a:lnTo>
                    <a:pt x="656" y="443"/>
                  </a:lnTo>
                  <a:lnTo>
                    <a:pt x="662" y="445"/>
                  </a:lnTo>
                  <a:lnTo>
                    <a:pt x="669" y="445"/>
                  </a:lnTo>
                  <a:lnTo>
                    <a:pt x="860" y="445"/>
                  </a:lnTo>
                  <a:lnTo>
                    <a:pt x="860" y="445"/>
                  </a:lnTo>
                  <a:lnTo>
                    <a:pt x="866" y="445"/>
                  </a:lnTo>
                  <a:lnTo>
                    <a:pt x="872" y="443"/>
                  </a:lnTo>
                  <a:lnTo>
                    <a:pt x="877" y="440"/>
                  </a:lnTo>
                  <a:lnTo>
                    <a:pt x="882" y="437"/>
                  </a:lnTo>
                  <a:lnTo>
                    <a:pt x="886" y="431"/>
                  </a:lnTo>
                  <a:lnTo>
                    <a:pt x="889" y="426"/>
                  </a:lnTo>
                  <a:lnTo>
                    <a:pt x="891" y="420"/>
                  </a:lnTo>
                  <a:lnTo>
                    <a:pt x="891" y="414"/>
                  </a:lnTo>
                  <a:lnTo>
                    <a:pt x="891" y="414"/>
                  </a:lnTo>
                  <a:lnTo>
                    <a:pt x="891" y="408"/>
                  </a:lnTo>
                  <a:lnTo>
                    <a:pt x="889" y="401"/>
                  </a:lnTo>
                  <a:lnTo>
                    <a:pt x="886" y="396"/>
                  </a:lnTo>
                  <a:lnTo>
                    <a:pt x="882" y="392"/>
                  </a:lnTo>
                  <a:lnTo>
                    <a:pt x="877" y="387"/>
                  </a:lnTo>
                  <a:lnTo>
                    <a:pt x="872" y="385"/>
                  </a:lnTo>
                  <a:lnTo>
                    <a:pt x="866" y="383"/>
                  </a:lnTo>
                  <a:lnTo>
                    <a:pt x="860" y="382"/>
                  </a:lnTo>
                  <a:lnTo>
                    <a:pt x="860" y="382"/>
                  </a:lnTo>
                  <a:close/>
                  <a:moveTo>
                    <a:pt x="541" y="668"/>
                  </a:moveTo>
                  <a:lnTo>
                    <a:pt x="382" y="668"/>
                  </a:lnTo>
                  <a:lnTo>
                    <a:pt x="382" y="668"/>
                  </a:lnTo>
                  <a:lnTo>
                    <a:pt x="376" y="669"/>
                  </a:lnTo>
                  <a:lnTo>
                    <a:pt x="369" y="670"/>
                  </a:lnTo>
                  <a:lnTo>
                    <a:pt x="364" y="674"/>
                  </a:lnTo>
                  <a:lnTo>
                    <a:pt x="360" y="678"/>
                  </a:lnTo>
                  <a:lnTo>
                    <a:pt x="356" y="682"/>
                  </a:lnTo>
                  <a:lnTo>
                    <a:pt x="353" y="688"/>
                  </a:lnTo>
                  <a:lnTo>
                    <a:pt x="351" y="694"/>
                  </a:lnTo>
                  <a:lnTo>
                    <a:pt x="350" y="701"/>
                  </a:lnTo>
                  <a:lnTo>
                    <a:pt x="350" y="701"/>
                  </a:lnTo>
                  <a:lnTo>
                    <a:pt x="351" y="707"/>
                  </a:lnTo>
                  <a:lnTo>
                    <a:pt x="353" y="712"/>
                  </a:lnTo>
                  <a:lnTo>
                    <a:pt x="356" y="718"/>
                  </a:lnTo>
                  <a:lnTo>
                    <a:pt x="360" y="723"/>
                  </a:lnTo>
                  <a:lnTo>
                    <a:pt x="364" y="726"/>
                  </a:lnTo>
                  <a:lnTo>
                    <a:pt x="369" y="729"/>
                  </a:lnTo>
                  <a:lnTo>
                    <a:pt x="376" y="732"/>
                  </a:lnTo>
                  <a:lnTo>
                    <a:pt x="382" y="732"/>
                  </a:lnTo>
                  <a:lnTo>
                    <a:pt x="541" y="732"/>
                  </a:lnTo>
                  <a:lnTo>
                    <a:pt x="541" y="732"/>
                  </a:lnTo>
                  <a:lnTo>
                    <a:pt x="548" y="732"/>
                  </a:lnTo>
                  <a:lnTo>
                    <a:pt x="554" y="729"/>
                  </a:lnTo>
                  <a:lnTo>
                    <a:pt x="559" y="726"/>
                  </a:lnTo>
                  <a:lnTo>
                    <a:pt x="564" y="723"/>
                  </a:lnTo>
                  <a:lnTo>
                    <a:pt x="568" y="718"/>
                  </a:lnTo>
                  <a:lnTo>
                    <a:pt x="570" y="712"/>
                  </a:lnTo>
                  <a:lnTo>
                    <a:pt x="572" y="707"/>
                  </a:lnTo>
                  <a:lnTo>
                    <a:pt x="573" y="701"/>
                  </a:lnTo>
                  <a:lnTo>
                    <a:pt x="573" y="701"/>
                  </a:lnTo>
                  <a:lnTo>
                    <a:pt x="572" y="694"/>
                  </a:lnTo>
                  <a:lnTo>
                    <a:pt x="570" y="688"/>
                  </a:lnTo>
                  <a:lnTo>
                    <a:pt x="568" y="682"/>
                  </a:lnTo>
                  <a:lnTo>
                    <a:pt x="564" y="678"/>
                  </a:lnTo>
                  <a:lnTo>
                    <a:pt x="559" y="674"/>
                  </a:lnTo>
                  <a:lnTo>
                    <a:pt x="554" y="670"/>
                  </a:lnTo>
                  <a:lnTo>
                    <a:pt x="548" y="669"/>
                  </a:lnTo>
                  <a:lnTo>
                    <a:pt x="541" y="668"/>
                  </a:lnTo>
                  <a:lnTo>
                    <a:pt x="541" y="668"/>
                  </a:lnTo>
                  <a:close/>
                  <a:moveTo>
                    <a:pt x="541" y="796"/>
                  </a:moveTo>
                  <a:lnTo>
                    <a:pt x="382" y="796"/>
                  </a:lnTo>
                  <a:lnTo>
                    <a:pt x="382" y="796"/>
                  </a:lnTo>
                  <a:lnTo>
                    <a:pt x="376" y="796"/>
                  </a:lnTo>
                  <a:lnTo>
                    <a:pt x="369" y="798"/>
                  </a:lnTo>
                  <a:lnTo>
                    <a:pt x="364" y="801"/>
                  </a:lnTo>
                  <a:lnTo>
                    <a:pt x="360" y="805"/>
                  </a:lnTo>
                  <a:lnTo>
                    <a:pt x="356" y="810"/>
                  </a:lnTo>
                  <a:lnTo>
                    <a:pt x="353" y="815"/>
                  </a:lnTo>
                  <a:lnTo>
                    <a:pt x="351" y="821"/>
                  </a:lnTo>
                  <a:lnTo>
                    <a:pt x="350" y="827"/>
                  </a:lnTo>
                  <a:lnTo>
                    <a:pt x="350" y="827"/>
                  </a:lnTo>
                  <a:lnTo>
                    <a:pt x="351" y="834"/>
                  </a:lnTo>
                  <a:lnTo>
                    <a:pt x="353" y="840"/>
                  </a:lnTo>
                  <a:lnTo>
                    <a:pt x="356" y="845"/>
                  </a:lnTo>
                  <a:lnTo>
                    <a:pt x="360" y="850"/>
                  </a:lnTo>
                  <a:lnTo>
                    <a:pt x="364" y="854"/>
                  </a:lnTo>
                  <a:lnTo>
                    <a:pt x="369" y="857"/>
                  </a:lnTo>
                  <a:lnTo>
                    <a:pt x="376" y="858"/>
                  </a:lnTo>
                  <a:lnTo>
                    <a:pt x="382" y="859"/>
                  </a:lnTo>
                  <a:lnTo>
                    <a:pt x="541" y="859"/>
                  </a:lnTo>
                  <a:lnTo>
                    <a:pt x="541" y="859"/>
                  </a:lnTo>
                  <a:lnTo>
                    <a:pt x="548" y="858"/>
                  </a:lnTo>
                  <a:lnTo>
                    <a:pt x="554" y="857"/>
                  </a:lnTo>
                  <a:lnTo>
                    <a:pt x="559" y="854"/>
                  </a:lnTo>
                  <a:lnTo>
                    <a:pt x="564" y="850"/>
                  </a:lnTo>
                  <a:lnTo>
                    <a:pt x="568" y="845"/>
                  </a:lnTo>
                  <a:lnTo>
                    <a:pt x="570" y="840"/>
                  </a:lnTo>
                  <a:lnTo>
                    <a:pt x="572" y="834"/>
                  </a:lnTo>
                  <a:lnTo>
                    <a:pt x="573" y="827"/>
                  </a:lnTo>
                  <a:lnTo>
                    <a:pt x="573" y="827"/>
                  </a:lnTo>
                  <a:lnTo>
                    <a:pt x="572" y="821"/>
                  </a:lnTo>
                  <a:lnTo>
                    <a:pt x="570" y="815"/>
                  </a:lnTo>
                  <a:lnTo>
                    <a:pt x="568" y="810"/>
                  </a:lnTo>
                  <a:lnTo>
                    <a:pt x="564" y="805"/>
                  </a:lnTo>
                  <a:lnTo>
                    <a:pt x="559" y="801"/>
                  </a:lnTo>
                  <a:lnTo>
                    <a:pt x="554" y="798"/>
                  </a:lnTo>
                  <a:lnTo>
                    <a:pt x="548" y="796"/>
                  </a:lnTo>
                  <a:lnTo>
                    <a:pt x="541" y="796"/>
                  </a:lnTo>
                  <a:lnTo>
                    <a:pt x="541" y="796"/>
                  </a:lnTo>
                  <a:close/>
                  <a:moveTo>
                    <a:pt x="860" y="510"/>
                  </a:moveTo>
                  <a:lnTo>
                    <a:pt x="382" y="510"/>
                  </a:lnTo>
                  <a:lnTo>
                    <a:pt x="382" y="510"/>
                  </a:lnTo>
                  <a:lnTo>
                    <a:pt x="376" y="510"/>
                  </a:lnTo>
                  <a:lnTo>
                    <a:pt x="369" y="512"/>
                  </a:lnTo>
                  <a:lnTo>
                    <a:pt x="364" y="515"/>
                  </a:lnTo>
                  <a:lnTo>
                    <a:pt x="360" y="518"/>
                  </a:lnTo>
                  <a:lnTo>
                    <a:pt x="356" y="523"/>
                  </a:lnTo>
                  <a:lnTo>
                    <a:pt x="353" y="529"/>
                  </a:lnTo>
                  <a:lnTo>
                    <a:pt x="351" y="534"/>
                  </a:lnTo>
                  <a:lnTo>
                    <a:pt x="350" y="541"/>
                  </a:lnTo>
                  <a:lnTo>
                    <a:pt x="350" y="573"/>
                  </a:lnTo>
                  <a:lnTo>
                    <a:pt x="350" y="573"/>
                  </a:lnTo>
                  <a:lnTo>
                    <a:pt x="351" y="579"/>
                  </a:lnTo>
                  <a:lnTo>
                    <a:pt x="353" y="586"/>
                  </a:lnTo>
                  <a:lnTo>
                    <a:pt x="356" y="591"/>
                  </a:lnTo>
                  <a:lnTo>
                    <a:pt x="360" y="595"/>
                  </a:lnTo>
                  <a:lnTo>
                    <a:pt x="364" y="600"/>
                  </a:lnTo>
                  <a:lnTo>
                    <a:pt x="369" y="602"/>
                  </a:lnTo>
                  <a:lnTo>
                    <a:pt x="376" y="604"/>
                  </a:lnTo>
                  <a:lnTo>
                    <a:pt x="382" y="605"/>
                  </a:lnTo>
                  <a:lnTo>
                    <a:pt x="860" y="605"/>
                  </a:lnTo>
                  <a:lnTo>
                    <a:pt x="860" y="605"/>
                  </a:lnTo>
                  <a:lnTo>
                    <a:pt x="866" y="604"/>
                  </a:lnTo>
                  <a:lnTo>
                    <a:pt x="872" y="602"/>
                  </a:lnTo>
                  <a:lnTo>
                    <a:pt x="877" y="600"/>
                  </a:lnTo>
                  <a:lnTo>
                    <a:pt x="882" y="595"/>
                  </a:lnTo>
                  <a:lnTo>
                    <a:pt x="886" y="591"/>
                  </a:lnTo>
                  <a:lnTo>
                    <a:pt x="889" y="586"/>
                  </a:lnTo>
                  <a:lnTo>
                    <a:pt x="891" y="579"/>
                  </a:lnTo>
                  <a:lnTo>
                    <a:pt x="891" y="573"/>
                  </a:lnTo>
                  <a:lnTo>
                    <a:pt x="891" y="541"/>
                  </a:lnTo>
                  <a:lnTo>
                    <a:pt x="891" y="541"/>
                  </a:lnTo>
                  <a:lnTo>
                    <a:pt x="891" y="534"/>
                  </a:lnTo>
                  <a:lnTo>
                    <a:pt x="889" y="529"/>
                  </a:lnTo>
                  <a:lnTo>
                    <a:pt x="886" y="523"/>
                  </a:lnTo>
                  <a:lnTo>
                    <a:pt x="882" y="518"/>
                  </a:lnTo>
                  <a:lnTo>
                    <a:pt x="877" y="515"/>
                  </a:lnTo>
                  <a:lnTo>
                    <a:pt x="872" y="512"/>
                  </a:lnTo>
                  <a:lnTo>
                    <a:pt x="866" y="510"/>
                  </a:lnTo>
                  <a:lnTo>
                    <a:pt x="860" y="510"/>
                  </a:lnTo>
                  <a:lnTo>
                    <a:pt x="860" y="510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300" normalizeH="0" baseline="0" noProof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微软雅黑 Light" panose="020B0502040204020203"/>
                <a:ea typeface="微软雅黑 Light" panose="020B0502040204020203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5237828" y="3493714"/>
            <a:ext cx="1362266" cy="1362265"/>
            <a:chOff x="5275761" y="3612937"/>
            <a:chExt cx="1638481" cy="1638481"/>
          </a:xfrm>
        </p:grpSpPr>
        <p:sp>
          <p:nvSpPr>
            <p:cNvPr id="12" name="Freeform 7"/>
            <p:cNvSpPr/>
            <p:nvPr/>
          </p:nvSpPr>
          <p:spPr bwMode="auto">
            <a:xfrm rot="5400000">
              <a:off x="5275761" y="3612937"/>
              <a:ext cx="1638481" cy="1638481"/>
            </a:xfrm>
            <a:custGeom>
              <a:avLst/>
              <a:gdLst>
                <a:gd name="T0" fmla="*/ 441 w 821"/>
                <a:gd name="T1" fmla="*/ 23 h 821"/>
                <a:gd name="T2" fmla="*/ 431 w 821"/>
                <a:gd name="T3" fmla="*/ 88 h 821"/>
                <a:gd name="T4" fmla="*/ 411 w 821"/>
                <a:gd name="T5" fmla="*/ 150 h 821"/>
                <a:gd name="T6" fmla="*/ 384 w 821"/>
                <a:gd name="T7" fmla="*/ 207 h 821"/>
                <a:gd name="T8" fmla="*/ 349 w 821"/>
                <a:gd name="T9" fmla="*/ 260 h 821"/>
                <a:gd name="T10" fmla="*/ 307 w 821"/>
                <a:gd name="T11" fmla="*/ 307 h 821"/>
                <a:gd name="T12" fmla="*/ 259 w 821"/>
                <a:gd name="T13" fmla="*/ 349 h 821"/>
                <a:gd name="T14" fmla="*/ 207 w 821"/>
                <a:gd name="T15" fmla="*/ 384 h 821"/>
                <a:gd name="T16" fmla="*/ 150 w 821"/>
                <a:gd name="T17" fmla="*/ 411 h 821"/>
                <a:gd name="T18" fmla="*/ 88 w 821"/>
                <a:gd name="T19" fmla="*/ 431 h 821"/>
                <a:gd name="T20" fmla="*/ 23 w 821"/>
                <a:gd name="T21" fmla="*/ 441 h 821"/>
                <a:gd name="T22" fmla="*/ 2 w 821"/>
                <a:gd name="T23" fmla="*/ 462 h 821"/>
                <a:gd name="T24" fmla="*/ 14 w 821"/>
                <a:gd name="T25" fmla="*/ 521 h 821"/>
                <a:gd name="T26" fmla="*/ 33 w 821"/>
                <a:gd name="T27" fmla="*/ 575 h 821"/>
                <a:gd name="T28" fmla="*/ 59 w 821"/>
                <a:gd name="T29" fmla="*/ 625 h 821"/>
                <a:gd name="T30" fmla="*/ 91 w 821"/>
                <a:gd name="T31" fmla="*/ 672 h 821"/>
                <a:gd name="T32" fmla="*/ 130 w 821"/>
                <a:gd name="T33" fmla="*/ 712 h 821"/>
                <a:gd name="T34" fmla="*/ 174 w 821"/>
                <a:gd name="T35" fmla="*/ 747 h 821"/>
                <a:gd name="T36" fmla="*/ 222 w 821"/>
                <a:gd name="T37" fmla="*/ 777 h 821"/>
                <a:gd name="T38" fmla="*/ 274 w 821"/>
                <a:gd name="T39" fmla="*/ 798 h 821"/>
                <a:gd name="T40" fmla="*/ 331 w 821"/>
                <a:gd name="T41" fmla="*/ 814 h 821"/>
                <a:gd name="T42" fmla="*/ 389 w 821"/>
                <a:gd name="T43" fmla="*/ 821 h 821"/>
                <a:gd name="T44" fmla="*/ 431 w 821"/>
                <a:gd name="T45" fmla="*/ 821 h 821"/>
                <a:gd name="T46" fmla="*/ 492 w 821"/>
                <a:gd name="T47" fmla="*/ 813 h 821"/>
                <a:gd name="T48" fmla="*/ 551 w 821"/>
                <a:gd name="T49" fmla="*/ 796 h 821"/>
                <a:gd name="T50" fmla="*/ 605 w 821"/>
                <a:gd name="T51" fmla="*/ 771 h 821"/>
                <a:gd name="T52" fmla="*/ 656 w 821"/>
                <a:gd name="T53" fmla="*/ 740 h 821"/>
                <a:gd name="T54" fmla="*/ 701 w 821"/>
                <a:gd name="T55" fmla="*/ 701 h 821"/>
                <a:gd name="T56" fmla="*/ 740 w 821"/>
                <a:gd name="T57" fmla="*/ 656 h 821"/>
                <a:gd name="T58" fmla="*/ 771 w 821"/>
                <a:gd name="T59" fmla="*/ 606 h 821"/>
                <a:gd name="T60" fmla="*/ 796 w 821"/>
                <a:gd name="T61" fmla="*/ 551 h 821"/>
                <a:gd name="T62" fmla="*/ 812 w 821"/>
                <a:gd name="T63" fmla="*/ 492 h 821"/>
                <a:gd name="T64" fmla="*/ 821 w 821"/>
                <a:gd name="T65" fmla="*/ 431 h 821"/>
                <a:gd name="T66" fmla="*/ 821 w 821"/>
                <a:gd name="T67" fmla="*/ 389 h 821"/>
                <a:gd name="T68" fmla="*/ 813 w 821"/>
                <a:gd name="T69" fmla="*/ 331 h 821"/>
                <a:gd name="T70" fmla="*/ 798 w 821"/>
                <a:gd name="T71" fmla="*/ 274 h 821"/>
                <a:gd name="T72" fmla="*/ 777 w 821"/>
                <a:gd name="T73" fmla="*/ 222 h 821"/>
                <a:gd name="T74" fmla="*/ 747 w 821"/>
                <a:gd name="T75" fmla="*/ 173 h 821"/>
                <a:gd name="T76" fmla="*/ 711 w 821"/>
                <a:gd name="T77" fmla="*/ 130 h 821"/>
                <a:gd name="T78" fmla="*/ 671 w 821"/>
                <a:gd name="T79" fmla="*/ 91 h 821"/>
                <a:gd name="T80" fmla="*/ 625 w 821"/>
                <a:gd name="T81" fmla="*/ 58 h 821"/>
                <a:gd name="T82" fmla="*/ 575 w 821"/>
                <a:gd name="T83" fmla="*/ 32 h 821"/>
                <a:gd name="T84" fmla="*/ 521 w 821"/>
                <a:gd name="T85" fmla="*/ 14 h 821"/>
                <a:gd name="T86" fmla="*/ 462 w 821"/>
                <a:gd name="T87" fmla="*/ 2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21" h="821">
                  <a:moveTo>
                    <a:pt x="442" y="0"/>
                  </a:moveTo>
                  <a:lnTo>
                    <a:pt x="442" y="0"/>
                  </a:lnTo>
                  <a:lnTo>
                    <a:pt x="441" y="23"/>
                  </a:lnTo>
                  <a:lnTo>
                    <a:pt x="438" y="44"/>
                  </a:lnTo>
                  <a:lnTo>
                    <a:pt x="435" y="66"/>
                  </a:lnTo>
                  <a:lnTo>
                    <a:pt x="431" y="88"/>
                  </a:lnTo>
                  <a:lnTo>
                    <a:pt x="425" y="108"/>
                  </a:lnTo>
                  <a:lnTo>
                    <a:pt x="419" y="129"/>
                  </a:lnTo>
                  <a:lnTo>
                    <a:pt x="411" y="150"/>
                  </a:lnTo>
                  <a:lnTo>
                    <a:pt x="402" y="169"/>
                  </a:lnTo>
                  <a:lnTo>
                    <a:pt x="394" y="188"/>
                  </a:lnTo>
                  <a:lnTo>
                    <a:pt x="384" y="207"/>
                  </a:lnTo>
                  <a:lnTo>
                    <a:pt x="373" y="224"/>
                  </a:lnTo>
                  <a:lnTo>
                    <a:pt x="361" y="243"/>
                  </a:lnTo>
                  <a:lnTo>
                    <a:pt x="349" y="260"/>
                  </a:lnTo>
                  <a:lnTo>
                    <a:pt x="336" y="277"/>
                  </a:lnTo>
                  <a:lnTo>
                    <a:pt x="322" y="292"/>
                  </a:lnTo>
                  <a:lnTo>
                    <a:pt x="307" y="307"/>
                  </a:lnTo>
                  <a:lnTo>
                    <a:pt x="292" y="322"/>
                  </a:lnTo>
                  <a:lnTo>
                    <a:pt x="277" y="336"/>
                  </a:lnTo>
                  <a:lnTo>
                    <a:pt x="259" y="349"/>
                  </a:lnTo>
                  <a:lnTo>
                    <a:pt x="243" y="361"/>
                  </a:lnTo>
                  <a:lnTo>
                    <a:pt x="224" y="373"/>
                  </a:lnTo>
                  <a:lnTo>
                    <a:pt x="207" y="384"/>
                  </a:lnTo>
                  <a:lnTo>
                    <a:pt x="188" y="394"/>
                  </a:lnTo>
                  <a:lnTo>
                    <a:pt x="169" y="402"/>
                  </a:lnTo>
                  <a:lnTo>
                    <a:pt x="150" y="411"/>
                  </a:lnTo>
                  <a:lnTo>
                    <a:pt x="129" y="419"/>
                  </a:lnTo>
                  <a:lnTo>
                    <a:pt x="108" y="425"/>
                  </a:lnTo>
                  <a:lnTo>
                    <a:pt x="88" y="431"/>
                  </a:lnTo>
                  <a:lnTo>
                    <a:pt x="66" y="435"/>
                  </a:lnTo>
                  <a:lnTo>
                    <a:pt x="44" y="438"/>
                  </a:lnTo>
                  <a:lnTo>
                    <a:pt x="23" y="441"/>
                  </a:lnTo>
                  <a:lnTo>
                    <a:pt x="0" y="443"/>
                  </a:lnTo>
                  <a:lnTo>
                    <a:pt x="0" y="443"/>
                  </a:lnTo>
                  <a:lnTo>
                    <a:pt x="2" y="462"/>
                  </a:lnTo>
                  <a:lnTo>
                    <a:pt x="5" y="482"/>
                  </a:lnTo>
                  <a:lnTo>
                    <a:pt x="9" y="501"/>
                  </a:lnTo>
                  <a:lnTo>
                    <a:pt x="14" y="521"/>
                  </a:lnTo>
                  <a:lnTo>
                    <a:pt x="20" y="539"/>
                  </a:lnTo>
                  <a:lnTo>
                    <a:pt x="26" y="556"/>
                  </a:lnTo>
                  <a:lnTo>
                    <a:pt x="33" y="575"/>
                  </a:lnTo>
                  <a:lnTo>
                    <a:pt x="41" y="592"/>
                  </a:lnTo>
                  <a:lnTo>
                    <a:pt x="50" y="609"/>
                  </a:lnTo>
                  <a:lnTo>
                    <a:pt x="59" y="625"/>
                  </a:lnTo>
                  <a:lnTo>
                    <a:pt x="69" y="641"/>
                  </a:lnTo>
                  <a:lnTo>
                    <a:pt x="80" y="656"/>
                  </a:lnTo>
                  <a:lnTo>
                    <a:pt x="91" y="672"/>
                  </a:lnTo>
                  <a:lnTo>
                    <a:pt x="104" y="686"/>
                  </a:lnTo>
                  <a:lnTo>
                    <a:pt x="116" y="699"/>
                  </a:lnTo>
                  <a:lnTo>
                    <a:pt x="130" y="712"/>
                  </a:lnTo>
                  <a:lnTo>
                    <a:pt x="144" y="725"/>
                  </a:lnTo>
                  <a:lnTo>
                    <a:pt x="158" y="737"/>
                  </a:lnTo>
                  <a:lnTo>
                    <a:pt x="174" y="747"/>
                  </a:lnTo>
                  <a:lnTo>
                    <a:pt x="190" y="758"/>
                  </a:lnTo>
                  <a:lnTo>
                    <a:pt x="206" y="768"/>
                  </a:lnTo>
                  <a:lnTo>
                    <a:pt x="222" y="777"/>
                  </a:lnTo>
                  <a:lnTo>
                    <a:pt x="240" y="784"/>
                  </a:lnTo>
                  <a:lnTo>
                    <a:pt x="257" y="792"/>
                  </a:lnTo>
                  <a:lnTo>
                    <a:pt x="274" y="798"/>
                  </a:lnTo>
                  <a:lnTo>
                    <a:pt x="293" y="805"/>
                  </a:lnTo>
                  <a:lnTo>
                    <a:pt x="311" y="809"/>
                  </a:lnTo>
                  <a:lnTo>
                    <a:pt x="331" y="814"/>
                  </a:lnTo>
                  <a:lnTo>
                    <a:pt x="350" y="817"/>
                  </a:lnTo>
                  <a:lnTo>
                    <a:pt x="370" y="819"/>
                  </a:lnTo>
                  <a:lnTo>
                    <a:pt x="389" y="821"/>
                  </a:lnTo>
                  <a:lnTo>
                    <a:pt x="410" y="821"/>
                  </a:lnTo>
                  <a:lnTo>
                    <a:pt x="410" y="821"/>
                  </a:lnTo>
                  <a:lnTo>
                    <a:pt x="431" y="821"/>
                  </a:lnTo>
                  <a:lnTo>
                    <a:pt x="452" y="819"/>
                  </a:lnTo>
                  <a:lnTo>
                    <a:pt x="473" y="817"/>
                  </a:lnTo>
                  <a:lnTo>
                    <a:pt x="492" y="813"/>
                  </a:lnTo>
                  <a:lnTo>
                    <a:pt x="513" y="808"/>
                  </a:lnTo>
                  <a:lnTo>
                    <a:pt x="533" y="803"/>
                  </a:lnTo>
                  <a:lnTo>
                    <a:pt x="551" y="796"/>
                  </a:lnTo>
                  <a:lnTo>
                    <a:pt x="569" y="789"/>
                  </a:lnTo>
                  <a:lnTo>
                    <a:pt x="588" y="781"/>
                  </a:lnTo>
                  <a:lnTo>
                    <a:pt x="605" y="771"/>
                  </a:lnTo>
                  <a:lnTo>
                    <a:pt x="623" y="762"/>
                  </a:lnTo>
                  <a:lnTo>
                    <a:pt x="640" y="751"/>
                  </a:lnTo>
                  <a:lnTo>
                    <a:pt x="656" y="740"/>
                  </a:lnTo>
                  <a:lnTo>
                    <a:pt x="671" y="727"/>
                  </a:lnTo>
                  <a:lnTo>
                    <a:pt x="687" y="714"/>
                  </a:lnTo>
                  <a:lnTo>
                    <a:pt x="701" y="701"/>
                  </a:lnTo>
                  <a:lnTo>
                    <a:pt x="714" y="687"/>
                  </a:lnTo>
                  <a:lnTo>
                    <a:pt x="727" y="672"/>
                  </a:lnTo>
                  <a:lnTo>
                    <a:pt x="740" y="656"/>
                  </a:lnTo>
                  <a:lnTo>
                    <a:pt x="751" y="640"/>
                  </a:lnTo>
                  <a:lnTo>
                    <a:pt x="761" y="623"/>
                  </a:lnTo>
                  <a:lnTo>
                    <a:pt x="771" y="606"/>
                  </a:lnTo>
                  <a:lnTo>
                    <a:pt x="781" y="588"/>
                  </a:lnTo>
                  <a:lnTo>
                    <a:pt x="788" y="570"/>
                  </a:lnTo>
                  <a:lnTo>
                    <a:pt x="796" y="551"/>
                  </a:lnTo>
                  <a:lnTo>
                    <a:pt x="803" y="533"/>
                  </a:lnTo>
                  <a:lnTo>
                    <a:pt x="808" y="513"/>
                  </a:lnTo>
                  <a:lnTo>
                    <a:pt x="812" y="492"/>
                  </a:lnTo>
                  <a:lnTo>
                    <a:pt x="817" y="473"/>
                  </a:lnTo>
                  <a:lnTo>
                    <a:pt x="819" y="452"/>
                  </a:lnTo>
                  <a:lnTo>
                    <a:pt x="821" y="431"/>
                  </a:lnTo>
                  <a:lnTo>
                    <a:pt x="821" y="410"/>
                  </a:lnTo>
                  <a:lnTo>
                    <a:pt x="821" y="410"/>
                  </a:lnTo>
                  <a:lnTo>
                    <a:pt x="821" y="389"/>
                  </a:lnTo>
                  <a:lnTo>
                    <a:pt x="819" y="370"/>
                  </a:lnTo>
                  <a:lnTo>
                    <a:pt x="817" y="350"/>
                  </a:lnTo>
                  <a:lnTo>
                    <a:pt x="813" y="331"/>
                  </a:lnTo>
                  <a:lnTo>
                    <a:pt x="809" y="312"/>
                  </a:lnTo>
                  <a:lnTo>
                    <a:pt x="805" y="293"/>
                  </a:lnTo>
                  <a:lnTo>
                    <a:pt x="798" y="274"/>
                  </a:lnTo>
                  <a:lnTo>
                    <a:pt x="792" y="257"/>
                  </a:lnTo>
                  <a:lnTo>
                    <a:pt x="784" y="240"/>
                  </a:lnTo>
                  <a:lnTo>
                    <a:pt x="777" y="222"/>
                  </a:lnTo>
                  <a:lnTo>
                    <a:pt x="767" y="206"/>
                  </a:lnTo>
                  <a:lnTo>
                    <a:pt x="758" y="190"/>
                  </a:lnTo>
                  <a:lnTo>
                    <a:pt x="747" y="173"/>
                  </a:lnTo>
                  <a:lnTo>
                    <a:pt x="736" y="158"/>
                  </a:lnTo>
                  <a:lnTo>
                    <a:pt x="724" y="144"/>
                  </a:lnTo>
                  <a:lnTo>
                    <a:pt x="711" y="130"/>
                  </a:lnTo>
                  <a:lnTo>
                    <a:pt x="698" y="117"/>
                  </a:lnTo>
                  <a:lnTo>
                    <a:pt x="685" y="104"/>
                  </a:lnTo>
                  <a:lnTo>
                    <a:pt x="671" y="91"/>
                  </a:lnTo>
                  <a:lnTo>
                    <a:pt x="656" y="80"/>
                  </a:lnTo>
                  <a:lnTo>
                    <a:pt x="641" y="69"/>
                  </a:lnTo>
                  <a:lnTo>
                    <a:pt x="625" y="58"/>
                  </a:lnTo>
                  <a:lnTo>
                    <a:pt x="608" y="50"/>
                  </a:lnTo>
                  <a:lnTo>
                    <a:pt x="592" y="41"/>
                  </a:lnTo>
                  <a:lnTo>
                    <a:pt x="575" y="32"/>
                  </a:lnTo>
                  <a:lnTo>
                    <a:pt x="556" y="26"/>
                  </a:lnTo>
                  <a:lnTo>
                    <a:pt x="539" y="19"/>
                  </a:lnTo>
                  <a:lnTo>
                    <a:pt x="521" y="14"/>
                  </a:lnTo>
                  <a:lnTo>
                    <a:pt x="501" y="8"/>
                  </a:lnTo>
                  <a:lnTo>
                    <a:pt x="482" y="5"/>
                  </a:lnTo>
                  <a:lnTo>
                    <a:pt x="462" y="2"/>
                  </a:lnTo>
                  <a:lnTo>
                    <a:pt x="442" y="0"/>
                  </a:lnTo>
                  <a:lnTo>
                    <a:pt x="442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2857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30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/>
                <a:ea typeface="微软雅黑 Light" panose="020B0502040204020203"/>
              </a:endParaRPr>
            </a:p>
          </p:txBody>
        </p:sp>
        <p:sp>
          <p:nvSpPr>
            <p:cNvPr id="13" name="Freeform 73"/>
            <p:cNvSpPr>
              <a:spLocks noEditPoints="1"/>
            </p:cNvSpPr>
            <p:nvPr/>
          </p:nvSpPr>
          <p:spPr bwMode="auto">
            <a:xfrm>
              <a:off x="5933722" y="4524070"/>
              <a:ext cx="323850" cy="323850"/>
            </a:xfrm>
            <a:custGeom>
              <a:avLst/>
              <a:gdLst>
                <a:gd name="T0" fmla="*/ 201 w 1018"/>
                <a:gd name="T1" fmla="*/ 717 h 1018"/>
                <a:gd name="T2" fmla="*/ 161 w 1018"/>
                <a:gd name="T3" fmla="*/ 777 h 1018"/>
                <a:gd name="T4" fmla="*/ 170 w 1018"/>
                <a:gd name="T5" fmla="*/ 841 h 1018"/>
                <a:gd name="T6" fmla="*/ 226 w 1018"/>
                <a:gd name="T7" fmla="*/ 886 h 1018"/>
                <a:gd name="T8" fmla="*/ 292 w 1018"/>
                <a:gd name="T9" fmla="*/ 883 h 1018"/>
                <a:gd name="T10" fmla="*/ 342 w 1018"/>
                <a:gd name="T11" fmla="*/ 832 h 1018"/>
                <a:gd name="T12" fmla="*/ 345 w 1018"/>
                <a:gd name="T13" fmla="*/ 767 h 1018"/>
                <a:gd name="T14" fmla="*/ 300 w 1018"/>
                <a:gd name="T15" fmla="*/ 711 h 1018"/>
                <a:gd name="T16" fmla="*/ 254 w 1018"/>
                <a:gd name="T17" fmla="*/ 827 h 1018"/>
                <a:gd name="T18" fmla="*/ 223 w 1018"/>
                <a:gd name="T19" fmla="*/ 796 h 1018"/>
                <a:gd name="T20" fmla="*/ 249 w 1018"/>
                <a:gd name="T21" fmla="*/ 765 h 1018"/>
                <a:gd name="T22" fmla="*/ 284 w 1018"/>
                <a:gd name="T23" fmla="*/ 783 h 1018"/>
                <a:gd name="T24" fmla="*/ 272 w 1018"/>
                <a:gd name="T25" fmla="*/ 822 h 1018"/>
                <a:gd name="T26" fmla="*/ 330 w 1018"/>
                <a:gd name="T27" fmla="*/ 130 h 1018"/>
                <a:gd name="T28" fmla="*/ 168 w 1018"/>
                <a:gd name="T29" fmla="*/ 137 h 1018"/>
                <a:gd name="T30" fmla="*/ 127 w 1018"/>
                <a:gd name="T31" fmla="*/ 541 h 1018"/>
                <a:gd name="T32" fmla="*/ 179 w 1018"/>
                <a:gd name="T33" fmla="*/ 602 h 1018"/>
                <a:gd name="T34" fmla="*/ 341 w 1018"/>
                <a:gd name="T35" fmla="*/ 595 h 1018"/>
                <a:gd name="T36" fmla="*/ 382 w 1018"/>
                <a:gd name="T37" fmla="*/ 191 h 1018"/>
                <a:gd name="T38" fmla="*/ 204 w 1018"/>
                <a:gd name="T39" fmla="*/ 541 h 1018"/>
                <a:gd name="T40" fmla="*/ 286 w 1018"/>
                <a:gd name="T41" fmla="*/ 191 h 1018"/>
                <a:gd name="T42" fmla="*/ 735 w 1018"/>
                <a:gd name="T43" fmla="*/ 705 h 1018"/>
                <a:gd name="T44" fmla="*/ 680 w 1018"/>
                <a:gd name="T45" fmla="*/ 750 h 1018"/>
                <a:gd name="T46" fmla="*/ 670 w 1018"/>
                <a:gd name="T47" fmla="*/ 814 h 1018"/>
                <a:gd name="T48" fmla="*/ 710 w 1018"/>
                <a:gd name="T49" fmla="*/ 874 h 1018"/>
                <a:gd name="T50" fmla="*/ 773 w 1018"/>
                <a:gd name="T51" fmla="*/ 890 h 1018"/>
                <a:gd name="T52" fmla="*/ 837 w 1018"/>
                <a:gd name="T53" fmla="*/ 856 h 1018"/>
                <a:gd name="T54" fmla="*/ 859 w 1018"/>
                <a:gd name="T55" fmla="*/ 796 h 1018"/>
                <a:gd name="T56" fmla="*/ 831 w 1018"/>
                <a:gd name="T57" fmla="*/ 728 h 1018"/>
                <a:gd name="T58" fmla="*/ 764 w 1018"/>
                <a:gd name="T59" fmla="*/ 701 h 1018"/>
                <a:gd name="T60" fmla="*/ 737 w 1018"/>
                <a:gd name="T61" fmla="*/ 813 h 1018"/>
                <a:gd name="T62" fmla="*/ 741 w 1018"/>
                <a:gd name="T63" fmla="*/ 773 h 1018"/>
                <a:gd name="T64" fmla="*/ 781 w 1018"/>
                <a:gd name="T65" fmla="*/ 769 h 1018"/>
                <a:gd name="T66" fmla="*/ 793 w 1018"/>
                <a:gd name="T67" fmla="*/ 808 h 1018"/>
                <a:gd name="T68" fmla="*/ 955 w 1018"/>
                <a:gd name="T69" fmla="*/ 0 h 1018"/>
                <a:gd name="T70" fmla="*/ 520 w 1018"/>
                <a:gd name="T71" fmla="*/ 29 h 1018"/>
                <a:gd name="T72" fmla="*/ 504 w 1018"/>
                <a:gd name="T73" fmla="*/ 40 h 1018"/>
                <a:gd name="T74" fmla="*/ 64 w 1018"/>
                <a:gd name="T75" fmla="*/ 0 h 1018"/>
                <a:gd name="T76" fmla="*/ 5 w 1018"/>
                <a:gd name="T77" fmla="*/ 40 h 1018"/>
                <a:gd name="T78" fmla="*/ 5 w 1018"/>
                <a:gd name="T79" fmla="*/ 979 h 1018"/>
                <a:gd name="T80" fmla="*/ 445 w 1018"/>
                <a:gd name="T81" fmla="*/ 1018 h 1018"/>
                <a:gd name="T82" fmla="*/ 504 w 1018"/>
                <a:gd name="T83" fmla="*/ 979 h 1018"/>
                <a:gd name="T84" fmla="*/ 520 w 1018"/>
                <a:gd name="T85" fmla="*/ 990 h 1018"/>
                <a:gd name="T86" fmla="*/ 955 w 1018"/>
                <a:gd name="T87" fmla="*/ 1018 h 1018"/>
                <a:gd name="T88" fmla="*/ 1017 w 1018"/>
                <a:gd name="T89" fmla="*/ 968 h 1018"/>
                <a:gd name="T90" fmla="*/ 1007 w 1018"/>
                <a:gd name="T91" fmla="*/ 29 h 1018"/>
                <a:gd name="T92" fmla="*/ 64 w 1018"/>
                <a:gd name="T93" fmla="*/ 955 h 1018"/>
                <a:gd name="T94" fmla="*/ 955 w 1018"/>
                <a:gd name="T95" fmla="*/ 955 h 1018"/>
                <a:gd name="T96" fmla="*/ 699 w 1018"/>
                <a:gd name="T97" fmla="*/ 128 h 1018"/>
                <a:gd name="T98" fmla="*/ 641 w 1018"/>
                <a:gd name="T99" fmla="*/ 174 h 1018"/>
                <a:gd name="T100" fmla="*/ 641 w 1018"/>
                <a:gd name="T101" fmla="*/ 559 h 1018"/>
                <a:gd name="T102" fmla="*/ 827 w 1018"/>
                <a:gd name="T103" fmla="*/ 605 h 1018"/>
                <a:gd name="T104" fmla="*/ 885 w 1018"/>
                <a:gd name="T105" fmla="*/ 559 h 1018"/>
                <a:gd name="T106" fmla="*/ 885 w 1018"/>
                <a:gd name="T107" fmla="*/ 174 h 1018"/>
                <a:gd name="T108" fmla="*/ 713 w 1018"/>
                <a:gd name="T109" fmla="*/ 191 h 1018"/>
                <a:gd name="T110" fmla="*/ 827 w 1018"/>
                <a:gd name="T111" fmla="*/ 528 h 1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018" h="1018">
                  <a:moveTo>
                    <a:pt x="254" y="701"/>
                  </a:moveTo>
                  <a:lnTo>
                    <a:pt x="254" y="701"/>
                  </a:lnTo>
                  <a:lnTo>
                    <a:pt x="244" y="701"/>
                  </a:lnTo>
                  <a:lnTo>
                    <a:pt x="236" y="702"/>
                  </a:lnTo>
                  <a:lnTo>
                    <a:pt x="226" y="705"/>
                  </a:lnTo>
                  <a:lnTo>
                    <a:pt x="218" y="708"/>
                  </a:lnTo>
                  <a:lnTo>
                    <a:pt x="209" y="711"/>
                  </a:lnTo>
                  <a:lnTo>
                    <a:pt x="201" y="717"/>
                  </a:lnTo>
                  <a:lnTo>
                    <a:pt x="194" y="722"/>
                  </a:lnTo>
                  <a:lnTo>
                    <a:pt x="188" y="728"/>
                  </a:lnTo>
                  <a:lnTo>
                    <a:pt x="181" y="735"/>
                  </a:lnTo>
                  <a:lnTo>
                    <a:pt x="176" y="742"/>
                  </a:lnTo>
                  <a:lnTo>
                    <a:pt x="170" y="750"/>
                  </a:lnTo>
                  <a:lnTo>
                    <a:pt x="167" y="758"/>
                  </a:lnTo>
                  <a:lnTo>
                    <a:pt x="164" y="767"/>
                  </a:lnTo>
                  <a:lnTo>
                    <a:pt x="161" y="777"/>
                  </a:lnTo>
                  <a:lnTo>
                    <a:pt x="160" y="785"/>
                  </a:lnTo>
                  <a:lnTo>
                    <a:pt x="160" y="796"/>
                  </a:lnTo>
                  <a:lnTo>
                    <a:pt x="160" y="796"/>
                  </a:lnTo>
                  <a:lnTo>
                    <a:pt x="160" y="806"/>
                  </a:lnTo>
                  <a:lnTo>
                    <a:pt x="161" y="814"/>
                  </a:lnTo>
                  <a:lnTo>
                    <a:pt x="164" y="824"/>
                  </a:lnTo>
                  <a:lnTo>
                    <a:pt x="167" y="832"/>
                  </a:lnTo>
                  <a:lnTo>
                    <a:pt x="170" y="841"/>
                  </a:lnTo>
                  <a:lnTo>
                    <a:pt x="176" y="849"/>
                  </a:lnTo>
                  <a:lnTo>
                    <a:pt x="181" y="856"/>
                  </a:lnTo>
                  <a:lnTo>
                    <a:pt x="188" y="863"/>
                  </a:lnTo>
                  <a:lnTo>
                    <a:pt x="194" y="869"/>
                  </a:lnTo>
                  <a:lnTo>
                    <a:pt x="201" y="874"/>
                  </a:lnTo>
                  <a:lnTo>
                    <a:pt x="209" y="880"/>
                  </a:lnTo>
                  <a:lnTo>
                    <a:pt x="218" y="883"/>
                  </a:lnTo>
                  <a:lnTo>
                    <a:pt x="226" y="886"/>
                  </a:lnTo>
                  <a:lnTo>
                    <a:pt x="236" y="889"/>
                  </a:lnTo>
                  <a:lnTo>
                    <a:pt x="244" y="890"/>
                  </a:lnTo>
                  <a:lnTo>
                    <a:pt x="254" y="890"/>
                  </a:lnTo>
                  <a:lnTo>
                    <a:pt x="254" y="890"/>
                  </a:lnTo>
                  <a:lnTo>
                    <a:pt x="265" y="890"/>
                  </a:lnTo>
                  <a:lnTo>
                    <a:pt x="273" y="889"/>
                  </a:lnTo>
                  <a:lnTo>
                    <a:pt x="283" y="886"/>
                  </a:lnTo>
                  <a:lnTo>
                    <a:pt x="292" y="883"/>
                  </a:lnTo>
                  <a:lnTo>
                    <a:pt x="300" y="880"/>
                  </a:lnTo>
                  <a:lnTo>
                    <a:pt x="308" y="874"/>
                  </a:lnTo>
                  <a:lnTo>
                    <a:pt x="315" y="869"/>
                  </a:lnTo>
                  <a:lnTo>
                    <a:pt x="322" y="863"/>
                  </a:lnTo>
                  <a:lnTo>
                    <a:pt x="328" y="856"/>
                  </a:lnTo>
                  <a:lnTo>
                    <a:pt x="333" y="849"/>
                  </a:lnTo>
                  <a:lnTo>
                    <a:pt x="339" y="841"/>
                  </a:lnTo>
                  <a:lnTo>
                    <a:pt x="342" y="832"/>
                  </a:lnTo>
                  <a:lnTo>
                    <a:pt x="345" y="824"/>
                  </a:lnTo>
                  <a:lnTo>
                    <a:pt x="348" y="814"/>
                  </a:lnTo>
                  <a:lnTo>
                    <a:pt x="350" y="806"/>
                  </a:lnTo>
                  <a:lnTo>
                    <a:pt x="350" y="796"/>
                  </a:lnTo>
                  <a:lnTo>
                    <a:pt x="350" y="796"/>
                  </a:lnTo>
                  <a:lnTo>
                    <a:pt x="350" y="785"/>
                  </a:lnTo>
                  <a:lnTo>
                    <a:pt x="348" y="777"/>
                  </a:lnTo>
                  <a:lnTo>
                    <a:pt x="345" y="767"/>
                  </a:lnTo>
                  <a:lnTo>
                    <a:pt x="342" y="758"/>
                  </a:lnTo>
                  <a:lnTo>
                    <a:pt x="339" y="750"/>
                  </a:lnTo>
                  <a:lnTo>
                    <a:pt x="333" y="742"/>
                  </a:lnTo>
                  <a:lnTo>
                    <a:pt x="328" y="735"/>
                  </a:lnTo>
                  <a:lnTo>
                    <a:pt x="322" y="728"/>
                  </a:lnTo>
                  <a:lnTo>
                    <a:pt x="315" y="722"/>
                  </a:lnTo>
                  <a:lnTo>
                    <a:pt x="308" y="717"/>
                  </a:lnTo>
                  <a:lnTo>
                    <a:pt x="300" y="711"/>
                  </a:lnTo>
                  <a:lnTo>
                    <a:pt x="292" y="708"/>
                  </a:lnTo>
                  <a:lnTo>
                    <a:pt x="283" y="705"/>
                  </a:lnTo>
                  <a:lnTo>
                    <a:pt x="273" y="702"/>
                  </a:lnTo>
                  <a:lnTo>
                    <a:pt x="265" y="701"/>
                  </a:lnTo>
                  <a:lnTo>
                    <a:pt x="254" y="701"/>
                  </a:lnTo>
                  <a:lnTo>
                    <a:pt x="254" y="701"/>
                  </a:lnTo>
                  <a:close/>
                  <a:moveTo>
                    <a:pt x="254" y="827"/>
                  </a:moveTo>
                  <a:lnTo>
                    <a:pt x="254" y="827"/>
                  </a:lnTo>
                  <a:lnTo>
                    <a:pt x="249" y="827"/>
                  </a:lnTo>
                  <a:lnTo>
                    <a:pt x="242" y="825"/>
                  </a:lnTo>
                  <a:lnTo>
                    <a:pt x="237" y="822"/>
                  </a:lnTo>
                  <a:lnTo>
                    <a:pt x="233" y="819"/>
                  </a:lnTo>
                  <a:lnTo>
                    <a:pt x="228" y="813"/>
                  </a:lnTo>
                  <a:lnTo>
                    <a:pt x="225" y="808"/>
                  </a:lnTo>
                  <a:lnTo>
                    <a:pt x="223" y="802"/>
                  </a:lnTo>
                  <a:lnTo>
                    <a:pt x="223" y="796"/>
                  </a:lnTo>
                  <a:lnTo>
                    <a:pt x="223" y="796"/>
                  </a:lnTo>
                  <a:lnTo>
                    <a:pt x="223" y="790"/>
                  </a:lnTo>
                  <a:lnTo>
                    <a:pt x="225" y="783"/>
                  </a:lnTo>
                  <a:lnTo>
                    <a:pt x="228" y="778"/>
                  </a:lnTo>
                  <a:lnTo>
                    <a:pt x="233" y="773"/>
                  </a:lnTo>
                  <a:lnTo>
                    <a:pt x="237" y="769"/>
                  </a:lnTo>
                  <a:lnTo>
                    <a:pt x="242" y="766"/>
                  </a:lnTo>
                  <a:lnTo>
                    <a:pt x="249" y="765"/>
                  </a:lnTo>
                  <a:lnTo>
                    <a:pt x="254" y="764"/>
                  </a:lnTo>
                  <a:lnTo>
                    <a:pt x="254" y="764"/>
                  </a:lnTo>
                  <a:lnTo>
                    <a:pt x="261" y="765"/>
                  </a:lnTo>
                  <a:lnTo>
                    <a:pt x="267" y="766"/>
                  </a:lnTo>
                  <a:lnTo>
                    <a:pt x="272" y="769"/>
                  </a:lnTo>
                  <a:lnTo>
                    <a:pt x="277" y="773"/>
                  </a:lnTo>
                  <a:lnTo>
                    <a:pt x="281" y="778"/>
                  </a:lnTo>
                  <a:lnTo>
                    <a:pt x="284" y="783"/>
                  </a:lnTo>
                  <a:lnTo>
                    <a:pt x="286" y="790"/>
                  </a:lnTo>
                  <a:lnTo>
                    <a:pt x="286" y="796"/>
                  </a:lnTo>
                  <a:lnTo>
                    <a:pt x="286" y="796"/>
                  </a:lnTo>
                  <a:lnTo>
                    <a:pt x="286" y="802"/>
                  </a:lnTo>
                  <a:lnTo>
                    <a:pt x="284" y="808"/>
                  </a:lnTo>
                  <a:lnTo>
                    <a:pt x="281" y="813"/>
                  </a:lnTo>
                  <a:lnTo>
                    <a:pt x="277" y="819"/>
                  </a:lnTo>
                  <a:lnTo>
                    <a:pt x="272" y="822"/>
                  </a:lnTo>
                  <a:lnTo>
                    <a:pt x="267" y="825"/>
                  </a:lnTo>
                  <a:lnTo>
                    <a:pt x="261" y="827"/>
                  </a:lnTo>
                  <a:lnTo>
                    <a:pt x="254" y="827"/>
                  </a:lnTo>
                  <a:lnTo>
                    <a:pt x="254" y="827"/>
                  </a:lnTo>
                  <a:close/>
                  <a:moveTo>
                    <a:pt x="341" y="137"/>
                  </a:moveTo>
                  <a:lnTo>
                    <a:pt x="341" y="137"/>
                  </a:lnTo>
                  <a:lnTo>
                    <a:pt x="336" y="133"/>
                  </a:lnTo>
                  <a:lnTo>
                    <a:pt x="330" y="130"/>
                  </a:lnTo>
                  <a:lnTo>
                    <a:pt x="325" y="129"/>
                  </a:lnTo>
                  <a:lnTo>
                    <a:pt x="318" y="128"/>
                  </a:lnTo>
                  <a:lnTo>
                    <a:pt x="191" y="128"/>
                  </a:lnTo>
                  <a:lnTo>
                    <a:pt x="191" y="128"/>
                  </a:lnTo>
                  <a:lnTo>
                    <a:pt x="184" y="129"/>
                  </a:lnTo>
                  <a:lnTo>
                    <a:pt x="179" y="130"/>
                  </a:lnTo>
                  <a:lnTo>
                    <a:pt x="174" y="133"/>
                  </a:lnTo>
                  <a:lnTo>
                    <a:pt x="168" y="137"/>
                  </a:lnTo>
                  <a:lnTo>
                    <a:pt x="137" y="168"/>
                  </a:lnTo>
                  <a:lnTo>
                    <a:pt x="137" y="168"/>
                  </a:lnTo>
                  <a:lnTo>
                    <a:pt x="133" y="174"/>
                  </a:lnTo>
                  <a:lnTo>
                    <a:pt x="130" y="179"/>
                  </a:lnTo>
                  <a:lnTo>
                    <a:pt x="127" y="186"/>
                  </a:lnTo>
                  <a:lnTo>
                    <a:pt x="127" y="191"/>
                  </a:lnTo>
                  <a:lnTo>
                    <a:pt x="127" y="541"/>
                  </a:lnTo>
                  <a:lnTo>
                    <a:pt x="127" y="541"/>
                  </a:lnTo>
                  <a:lnTo>
                    <a:pt x="127" y="547"/>
                  </a:lnTo>
                  <a:lnTo>
                    <a:pt x="130" y="554"/>
                  </a:lnTo>
                  <a:lnTo>
                    <a:pt x="133" y="559"/>
                  </a:lnTo>
                  <a:lnTo>
                    <a:pt x="137" y="563"/>
                  </a:lnTo>
                  <a:lnTo>
                    <a:pt x="168" y="595"/>
                  </a:lnTo>
                  <a:lnTo>
                    <a:pt x="168" y="595"/>
                  </a:lnTo>
                  <a:lnTo>
                    <a:pt x="174" y="600"/>
                  </a:lnTo>
                  <a:lnTo>
                    <a:pt x="179" y="602"/>
                  </a:lnTo>
                  <a:lnTo>
                    <a:pt x="184" y="604"/>
                  </a:lnTo>
                  <a:lnTo>
                    <a:pt x="191" y="605"/>
                  </a:lnTo>
                  <a:lnTo>
                    <a:pt x="318" y="605"/>
                  </a:lnTo>
                  <a:lnTo>
                    <a:pt x="318" y="605"/>
                  </a:lnTo>
                  <a:lnTo>
                    <a:pt x="325" y="604"/>
                  </a:lnTo>
                  <a:lnTo>
                    <a:pt x="330" y="602"/>
                  </a:lnTo>
                  <a:lnTo>
                    <a:pt x="336" y="600"/>
                  </a:lnTo>
                  <a:lnTo>
                    <a:pt x="341" y="595"/>
                  </a:lnTo>
                  <a:lnTo>
                    <a:pt x="372" y="563"/>
                  </a:lnTo>
                  <a:lnTo>
                    <a:pt x="372" y="563"/>
                  </a:lnTo>
                  <a:lnTo>
                    <a:pt x="376" y="559"/>
                  </a:lnTo>
                  <a:lnTo>
                    <a:pt x="380" y="554"/>
                  </a:lnTo>
                  <a:lnTo>
                    <a:pt x="381" y="547"/>
                  </a:lnTo>
                  <a:lnTo>
                    <a:pt x="382" y="541"/>
                  </a:lnTo>
                  <a:lnTo>
                    <a:pt x="382" y="191"/>
                  </a:lnTo>
                  <a:lnTo>
                    <a:pt x="382" y="191"/>
                  </a:lnTo>
                  <a:lnTo>
                    <a:pt x="381" y="186"/>
                  </a:lnTo>
                  <a:lnTo>
                    <a:pt x="380" y="179"/>
                  </a:lnTo>
                  <a:lnTo>
                    <a:pt x="376" y="174"/>
                  </a:lnTo>
                  <a:lnTo>
                    <a:pt x="372" y="168"/>
                  </a:lnTo>
                  <a:lnTo>
                    <a:pt x="341" y="137"/>
                  </a:lnTo>
                  <a:close/>
                  <a:moveTo>
                    <a:pt x="318" y="528"/>
                  </a:moveTo>
                  <a:lnTo>
                    <a:pt x="306" y="541"/>
                  </a:lnTo>
                  <a:lnTo>
                    <a:pt x="204" y="541"/>
                  </a:lnTo>
                  <a:lnTo>
                    <a:pt x="191" y="528"/>
                  </a:lnTo>
                  <a:lnTo>
                    <a:pt x="191" y="205"/>
                  </a:lnTo>
                  <a:lnTo>
                    <a:pt x="204" y="191"/>
                  </a:lnTo>
                  <a:lnTo>
                    <a:pt x="223" y="191"/>
                  </a:lnTo>
                  <a:lnTo>
                    <a:pt x="223" y="319"/>
                  </a:lnTo>
                  <a:lnTo>
                    <a:pt x="254" y="286"/>
                  </a:lnTo>
                  <a:lnTo>
                    <a:pt x="286" y="319"/>
                  </a:lnTo>
                  <a:lnTo>
                    <a:pt x="286" y="191"/>
                  </a:lnTo>
                  <a:lnTo>
                    <a:pt x="306" y="191"/>
                  </a:lnTo>
                  <a:lnTo>
                    <a:pt x="318" y="205"/>
                  </a:lnTo>
                  <a:lnTo>
                    <a:pt x="318" y="528"/>
                  </a:lnTo>
                  <a:close/>
                  <a:moveTo>
                    <a:pt x="764" y="701"/>
                  </a:moveTo>
                  <a:lnTo>
                    <a:pt x="764" y="701"/>
                  </a:lnTo>
                  <a:lnTo>
                    <a:pt x="754" y="701"/>
                  </a:lnTo>
                  <a:lnTo>
                    <a:pt x="744" y="702"/>
                  </a:lnTo>
                  <a:lnTo>
                    <a:pt x="735" y="705"/>
                  </a:lnTo>
                  <a:lnTo>
                    <a:pt x="726" y="708"/>
                  </a:lnTo>
                  <a:lnTo>
                    <a:pt x="718" y="711"/>
                  </a:lnTo>
                  <a:lnTo>
                    <a:pt x="710" y="717"/>
                  </a:lnTo>
                  <a:lnTo>
                    <a:pt x="703" y="722"/>
                  </a:lnTo>
                  <a:lnTo>
                    <a:pt x="696" y="728"/>
                  </a:lnTo>
                  <a:lnTo>
                    <a:pt x="690" y="735"/>
                  </a:lnTo>
                  <a:lnTo>
                    <a:pt x="684" y="742"/>
                  </a:lnTo>
                  <a:lnTo>
                    <a:pt x="680" y="750"/>
                  </a:lnTo>
                  <a:lnTo>
                    <a:pt x="676" y="758"/>
                  </a:lnTo>
                  <a:lnTo>
                    <a:pt x="673" y="767"/>
                  </a:lnTo>
                  <a:lnTo>
                    <a:pt x="670" y="777"/>
                  </a:lnTo>
                  <a:lnTo>
                    <a:pt x="668" y="785"/>
                  </a:lnTo>
                  <a:lnTo>
                    <a:pt x="668" y="796"/>
                  </a:lnTo>
                  <a:lnTo>
                    <a:pt x="668" y="796"/>
                  </a:lnTo>
                  <a:lnTo>
                    <a:pt x="668" y="806"/>
                  </a:lnTo>
                  <a:lnTo>
                    <a:pt x="670" y="814"/>
                  </a:lnTo>
                  <a:lnTo>
                    <a:pt x="673" y="824"/>
                  </a:lnTo>
                  <a:lnTo>
                    <a:pt x="676" y="832"/>
                  </a:lnTo>
                  <a:lnTo>
                    <a:pt x="680" y="841"/>
                  </a:lnTo>
                  <a:lnTo>
                    <a:pt x="684" y="849"/>
                  </a:lnTo>
                  <a:lnTo>
                    <a:pt x="690" y="856"/>
                  </a:lnTo>
                  <a:lnTo>
                    <a:pt x="696" y="863"/>
                  </a:lnTo>
                  <a:lnTo>
                    <a:pt x="703" y="869"/>
                  </a:lnTo>
                  <a:lnTo>
                    <a:pt x="710" y="874"/>
                  </a:lnTo>
                  <a:lnTo>
                    <a:pt x="718" y="880"/>
                  </a:lnTo>
                  <a:lnTo>
                    <a:pt x="726" y="883"/>
                  </a:lnTo>
                  <a:lnTo>
                    <a:pt x="735" y="886"/>
                  </a:lnTo>
                  <a:lnTo>
                    <a:pt x="744" y="889"/>
                  </a:lnTo>
                  <a:lnTo>
                    <a:pt x="754" y="890"/>
                  </a:lnTo>
                  <a:lnTo>
                    <a:pt x="764" y="890"/>
                  </a:lnTo>
                  <a:lnTo>
                    <a:pt x="764" y="890"/>
                  </a:lnTo>
                  <a:lnTo>
                    <a:pt x="773" y="890"/>
                  </a:lnTo>
                  <a:lnTo>
                    <a:pt x="783" y="889"/>
                  </a:lnTo>
                  <a:lnTo>
                    <a:pt x="792" y="886"/>
                  </a:lnTo>
                  <a:lnTo>
                    <a:pt x="800" y="883"/>
                  </a:lnTo>
                  <a:lnTo>
                    <a:pt x="809" y="880"/>
                  </a:lnTo>
                  <a:lnTo>
                    <a:pt x="816" y="874"/>
                  </a:lnTo>
                  <a:lnTo>
                    <a:pt x="824" y="869"/>
                  </a:lnTo>
                  <a:lnTo>
                    <a:pt x="831" y="863"/>
                  </a:lnTo>
                  <a:lnTo>
                    <a:pt x="837" y="856"/>
                  </a:lnTo>
                  <a:lnTo>
                    <a:pt x="842" y="849"/>
                  </a:lnTo>
                  <a:lnTo>
                    <a:pt x="847" y="841"/>
                  </a:lnTo>
                  <a:lnTo>
                    <a:pt x="852" y="832"/>
                  </a:lnTo>
                  <a:lnTo>
                    <a:pt x="855" y="824"/>
                  </a:lnTo>
                  <a:lnTo>
                    <a:pt x="857" y="814"/>
                  </a:lnTo>
                  <a:lnTo>
                    <a:pt x="858" y="806"/>
                  </a:lnTo>
                  <a:lnTo>
                    <a:pt x="859" y="796"/>
                  </a:lnTo>
                  <a:lnTo>
                    <a:pt x="859" y="796"/>
                  </a:lnTo>
                  <a:lnTo>
                    <a:pt x="858" y="785"/>
                  </a:lnTo>
                  <a:lnTo>
                    <a:pt x="857" y="777"/>
                  </a:lnTo>
                  <a:lnTo>
                    <a:pt x="855" y="767"/>
                  </a:lnTo>
                  <a:lnTo>
                    <a:pt x="852" y="758"/>
                  </a:lnTo>
                  <a:lnTo>
                    <a:pt x="847" y="750"/>
                  </a:lnTo>
                  <a:lnTo>
                    <a:pt x="842" y="742"/>
                  </a:lnTo>
                  <a:lnTo>
                    <a:pt x="837" y="735"/>
                  </a:lnTo>
                  <a:lnTo>
                    <a:pt x="831" y="728"/>
                  </a:lnTo>
                  <a:lnTo>
                    <a:pt x="824" y="722"/>
                  </a:lnTo>
                  <a:lnTo>
                    <a:pt x="816" y="717"/>
                  </a:lnTo>
                  <a:lnTo>
                    <a:pt x="809" y="711"/>
                  </a:lnTo>
                  <a:lnTo>
                    <a:pt x="800" y="708"/>
                  </a:lnTo>
                  <a:lnTo>
                    <a:pt x="792" y="705"/>
                  </a:lnTo>
                  <a:lnTo>
                    <a:pt x="783" y="702"/>
                  </a:lnTo>
                  <a:lnTo>
                    <a:pt x="773" y="701"/>
                  </a:lnTo>
                  <a:lnTo>
                    <a:pt x="764" y="701"/>
                  </a:lnTo>
                  <a:lnTo>
                    <a:pt x="764" y="701"/>
                  </a:lnTo>
                  <a:close/>
                  <a:moveTo>
                    <a:pt x="764" y="827"/>
                  </a:moveTo>
                  <a:lnTo>
                    <a:pt x="764" y="827"/>
                  </a:lnTo>
                  <a:lnTo>
                    <a:pt x="757" y="827"/>
                  </a:lnTo>
                  <a:lnTo>
                    <a:pt x="751" y="825"/>
                  </a:lnTo>
                  <a:lnTo>
                    <a:pt x="745" y="822"/>
                  </a:lnTo>
                  <a:lnTo>
                    <a:pt x="741" y="819"/>
                  </a:lnTo>
                  <a:lnTo>
                    <a:pt x="737" y="813"/>
                  </a:lnTo>
                  <a:lnTo>
                    <a:pt x="734" y="808"/>
                  </a:lnTo>
                  <a:lnTo>
                    <a:pt x="733" y="802"/>
                  </a:lnTo>
                  <a:lnTo>
                    <a:pt x="732" y="796"/>
                  </a:lnTo>
                  <a:lnTo>
                    <a:pt x="732" y="796"/>
                  </a:lnTo>
                  <a:lnTo>
                    <a:pt x="733" y="790"/>
                  </a:lnTo>
                  <a:lnTo>
                    <a:pt x="734" y="783"/>
                  </a:lnTo>
                  <a:lnTo>
                    <a:pt x="737" y="778"/>
                  </a:lnTo>
                  <a:lnTo>
                    <a:pt x="741" y="773"/>
                  </a:lnTo>
                  <a:lnTo>
                    <a:pt x="745" y="769"/>
                  </a:lnTo>
                  <a:lnTo>
                    <a:pt x="751" y="766"/>
                  </a:lnTo>
                  <a:lnTo>
                    <a:pt x="757" y="765"/>
                  </a:lnTo>
                  <a:lnTo>
                    <a:pt x="764" y="764"/>
                  </a:lnTo>
                  <a:lnTo>
                    <a:pt x="764" y="764"/>
                  </a:lnTo>
                  <a:lnTo>
                    <a:pt x="770" y="765"/>
                  </a:lnTo>
                  <a:lnTo>
                    <a:pt x="776" y="766"/>
                  </a:lnTo>
                  <a:lnTo>
                    <a:pt x="781" y="769"/>
                  </a:lnTo>
                  <a:lnTo>
                    <a:pt x="786" y="773"/>
                  </a:lnTo>
                  <a:lnTo>
                    <a:pt x="789" y="778"/>
                  </a:lnTo>
                  <a:lnTo>
                    <a:pt x="793" y="783"/>
                  </a:lnTo>
                  <a:lnTo>
                    <a:pt x="795" y="790"/>
                  </a:lnTo>
                  <a:lnTo>
                    <a:pt x="795" y="796"/>
                  </a:lnTo>
                  <a:lnTo>
                    <a:pt x="795" y="796"/>
                  </a:lnTo>
                  <a:lnTo>
                    <a:pt x="795" y="802"/>
                  </a:lnTo>
                  <a:lnTo>
                    <a:pt x="793" y="808"/>
                  </a:lnTo>
                  <a:lnTo>
                    <a:pt x="789" y="813"/>
                  </a:lnTo>
                  <a:lnTo>
                    <a:pt x="786" y="819"/>
                  </a:lnTo>
                  <a:lnTo>
                    <a:pt x="781" y="822"/>
                  </a:lnTo>
                  <a:lnTo>
                    <a:pt x="776" y="825"/>
                  </a:lnTo>
                  <a:lnTo>
                    <a:pt x="770" y="827"/>
                  </a:lnTo>
                  <a:lnTo>
                    <a:pt x="764" y="827"/>
                  </a:lnTo>
                  <a:lnTo>
                    <a:pt x="764" y="827"/>
                  </a:lnTo>
                  <a:close/>
                  <a:moveTo>
                    <a:pt x="955" y="0"/>
                  </a:moveTo>
                  <a:lnTo>
                    <a:pt x="573" y="0"/>
                  </a:lnTo>
                  <a:lnTo>
                    <a:pt x="573" y="0"/>
                  </a:lnTo>
                  <a:lnTo>
                    <a:pt x="566" y="1"/>
                  </a:lnTo>
                  <a:lnTo>
                    <a:pt x="560" y="2"/>
                  </a:lnTo>
                  <a:lnTo>
                    <a:pt x="548" y="5"/>
                  </a:lnTo>
                  <a:lnTo>
                    <a:pt x="537" y="12"/>
                  </a:lnTo>
                  <a:lnTo>
                    <a:pt x="528" y="19"/>
                  </a:lnTo>
                  <a:lnTo>
                    <a:pt x="520" y="29"/>
                  </a:lnTo>
                  <a:lnTo>
                    <a:pt x="514" y="40"/>
                  </a:lnTo>
                  <a:lnTo>
                    <a:pt x="511" y="51"/>
                  </a:lnTo>
                  <a:lnTo>
                    <a:pt x="509" y="58"/>
                  </a:lnTo>
                  <a:lnTo>
                    <a:pt x="509" y="64"/>
                  </a:lnTo>
                  <a:lnTo>
                    <a:pt x="509" y="64"/>
                  </a:lnTo>
                  <a:lnTo>
                    <a:pt x="508" y="58"/>
                  </a:lnTo>
                  <a:lnTo>
                    <a:pt x="507" y="51"/>
                  </a:lnTo>
                  <a:lnTo>
                    <a:pt x="504" y="40"/>
                  </a:lnTo>
                  <a:lnTo>
                    <a:pt x="498" y="29"/>
                  </a:lnTo>
                  <a:lnTo>
                    <a:pt x="490" y="19"/>
                  </a:lnTo>
                  <a:lnTo>
                    <a:pt x="480" y="12"/>
                  </a:lnTo>
                  <a:lnTo>
                    <a:pt x="470" y="5"/>
                  </a:lnTo>
                  <a:lnTo>
                    <a:pt x="458" y="2"/>
                  </a:lnTo>
                  <a:lnTo>
                    <a:pt x="451" y="1"/>
                  </a:lnTo>
                  <a:lnTo>
                    <a:pt x="445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58" y="1"/>
                  </a:lnTo>
                  <a:lnTo>
                    <a:pt x="51" y="2"/>
                  </a:lnTo>
                  <a:lnTo>
                    <a:pt x="39" y="5"/>
                  </a:lnTo>
                  <a:lnTo>
                    <a:pt x="29" y="12"/>
                  </a:lnTo>
                  <a:lnTo>
                    <a:pt x="19" y="19"/>
                  </a:lnTo>
                  <a:lnTo>
                    <a:pt x="11" y="29"/>
                  </a:lnTo>
                  <a:lnTo>
                    <a:pt x="5" y="40"/>
                  </a:lnTo>
                  <a:lnTo>
                    <a:pt x="2" y="51"/>
                  </a:lnTo>
                  <a:lnTo>
                    <a:pt x="1" y="58"/>
                  </a:lnTo>
                  <a:lnTo>
                    <a:pt x="0" y="64"/>
                  </a:lnTo>
                  <a:lnTo>
                    <a:pt x="0" y="955"/>
                  </a:lnTo>
                  <a:lnTo>
                    <a:pt x="0" y="955"/>
                  </a:lnTo>
                  <a:lnTo>
                    <a:pt x="1" y="961"/>
                  </a:lnTo>
                  <a:lnTo>
                    <a:pt x="2" y="968"/>
                  </a:lnTo>
                  <a:lnTo>
                    <a:pt x="5" y="979"/>
                  </a:lnTo>
                  <a:lnTo>
                    <a:pt x="11" y="990"/>
                  </a:lnTo>
                  <a:lnTo>
                    <a:pt x="19" y="1000"/>
                  </a:lnTo>
                  <a:lnTo>
                    <a:pt x="29" y="1007"/>
                  </a:lnTo>
                  <a:lnTo>
                    <a:pt x="39" y="1013"/>
                  </a:lnTo>
                  <a:lnTo>
                    <a:pt x="51" y="1017"/>
                  </a:lnTo>
                  <a:lnTo>
                    <a:pt x="58" y="1018"/>
                  </a:lnTo>
                  <a:lnTo>
                    <a:pt x="64" y="1018"/>
                  </a:lnTo>
                  <a:lnTo>
                    <a:pt x="445" y="1018"/>
                  </a:lnTo>
                  <a:lnTo>
                    <a:pt x="445" y="1018"/>
                  </a:lnTo>
                  <a:lnTo>
                    <a:pt x="451" y="1018"/>
                  </a:lnTo>
                  <a:lnTo>
                    <a:pt x="458" y="1017"/>
                  </a:lnTo>
                  <a:lnTo>
                    <a:pt x="470" y="1013"/>
                  </a:lnTo>
                  <a:lnTo>
                    <a:pt x="480" y="1007"/>
                  </a:lnTo>
                  <a:lnTo>
                    <a:pt x="490" y="1000"/>
                  </a:lnTo>
                  <a:lnTo>
                    <a:pt x="498" y="990"/>
                  </a:lnTo>
                  <a:lnTo>
                    <a:pt x="504" y="979"/>
                  </a:lnTo>
                  <a:lnTo>
                    <a:pt x="507" y="968"/>
                  </a:lnTo>
                  <a:lnTo>
                    <a:pt x="508" y="961"/>
                  </a:lnTo>
                  <a:lnTo>
                    <a:pt x="509" y="955"/>
                  </a:lnTo>
                  <a:lnTo>
                    <a:pt x="509" y="955"/>
                  </a:lnTo>
                  <a:lnTo>
                    <a:pt x="509" y="961"/>
                  </a:lnTo>
                  <a:lnTo>
                    <a:pt x="511" y="968"/>
                  </a:lnTo>
                  <a:lnTo>
                    <a:pt x="514" y="979"/>
                  </a:lnTo>
                  <a:lnTo>
                    <a:pt x="520" y="990"/>
                  </a:lnTo>
                  <a:lnTo>
                    <a:pt x="528" y="1000"/>
                  </a:lnTo>
                  <a:lnTo>
                    <a:pt x="537" y="1007"/>
                  </a:lnTo>
                  <a:lnTo>
                    <a:pt x="548" y="1013"/>
                  </a:lnTo>
                  <a:lnTo>
                    <a:pt x="560" y="1017"/>
                  </a:lnTo>
                  <a:lnTo>
                    <a:pt x="566" y="1018"/>
                  </a:lnTo>
                  <a:lnTo>
                    <a:pt x="573" y="1018"/>
                  </a:lnTo>
                  <a:lnTo>
                    <a:pt x="955" y="1018"/>
                  </a:lnTo>
                  <a:lnTo>
                    <a:pt x="955" y="1018"/>
                  </a:lnTo>
                  <a:lnTo>
                    <a:pt x="961" y="1018"/>
                  </a:lnTo>
                  <a:lnTo>
                    <a:pt x="968" y="1017"/>
                  </a:lnTo>
                  <a:lnTo>
                    <a:pt x="979" y="1013"/>
                  </a:lnTo>
                  <a:lnTo>
                    <a:pt x="990" y="1007"/>
                  </a:lnTo>
                  <a:lnTo>
                    <a:pt x="1000" y="1000"/>
                  </a:lnTo>
                  <a:lnTo>
                    <a:pt x="1007" y="990"/>
                  </a:lnTo>
                  <a:lnTo>
                    <a:pt x="1013" y="979"/>
                  </a:lnTo>
                  <a:lnTo>
                    <a:pt x="1017" y="968"/>
                  </a:lnTo>
                  <a:lnTo>
                    <a:pt x="1018" y="961"/>
                  </a:lnTo>
                  <a:lnTo>
                    <a:pt x="1018" y="955"/>
                  </a:lnTo>
                  <a:lnTo>
                    <a:pt x="1018" y="64"/>
                  </a:lnTo>
                  <a:lnTo>
                    <a:pt x="1018" y="64"/>
                  </a:lnTo>
                  <a:lnTo>
                    <a:pt x="1018" y="58"/>
                  </a:lnTo>
                  <a:lnTo>
                    <a:pt x="1017" y="51"/>
                  </a:lnTo>
                  <a:lnTo>
                    <a:pt x="1013" y="40"/>
                  </a:lnTo>
                  <a:lnTo>
                    <a:pt x="1007" y="29"/>
                  </a:lnTo>
                  <a:lnTo>
                    <a:pt x="1000" y="19"/>
                  </a:lnTo>
                  <a:lnTo>
                    <a:pt x="990" y="12"/>
                  </a:lnTo>
                  <a:lnTo>
                    <a:pt x="979" y="5"/>
                  </a:lnTo>
                  <a:lnTo>
                    <a:pt x="968" y="2"/>
                  </a:lnTo>
                  <a:lnTo>
                    <a:pt x="961" y="1"/>
                  </a:lnTo>
                  <a:lnTo>
                    <a:pt x="955" y="0"/>
                  </a:lnTo>
                  <a:lnTo>
                    <a:pt x="955" y="0"/>
                  </a:lnTo>
                  <a:close/>
                  <a:moveTo>
                    <a:pt x="64" y="955"/>
                  </a:moveTo>
                  <a:lnTo>
                    <a:pt x="64" y="64"/>
                  </a:lnTo>
                  <a:lnTo>
                    <a:pt x="445" y="64"/>
                  </a:lnTo>
                  <a:lnTo>
                    <a:pt x="445" y="955"/>
                  </a:lnTo>
                  <a:lnTo>
                    <a:pt x="64" y="955"/>
                  </a:lnTo>
                  <a:close/>
                  <a:moveTo>
                    <a:pt x="573" y="955"/>
                  </a:moveTo>
                  <a:lnTo>
                    <a:pt x="573" y="64"/>
                  </a:lnTo>
                  <a:lnTo>
                    <a:pt x="955" y="64"/>
                  </a:lnTo>
                  <a:lnTo>
                    <a:pt x="955" y="955"/>
                  </a:lnTo>
                  <a:lnTo>
                    <a:pt x="573" y="955"/>
                  </a:lnTo>
                  <a:close/>
                  <a:moveTo>
                    <a:pt x="850" y="137"/>
                  </a:moveTo>
                  <a:lnTo>
                    <a:pt x="850" y="137"/>
                  </a:lnTo>
                  <a:lnTo>
                    <a:pt x="844" y="133"/>
                  </a:lnTo>
                  <a:lnTo>
                    <a:pt x="839" y="130"/>
                  </a:lnTo>
                  <a:lnTo>
                    <a:pt x="833" y="129"/>
                  </a:lnTo>
                  <a:lnTo>
                    <a:pt x="827" y="128"/>
                  </a:lnTo>
                  <a:lnTo>
                    <a:pt x="699" y="128"/>
                  </a:lnTo>
                  <a:lnTo>
                    <a:pt x="699" y="128"/>
                  </a:lnTo>
                  <a:lnTo>
                    <a:pt x="694" y="129"/>
                  </a:lnTo>
                  <a:lnTo>
                    <a:pt x="688" y="130"/>
                  </a:lnTo>
                  <a:lnTo>
                    <a:pt x="682" y="133"/>
                  </a:lnTo>
                  <a:lnTo>
                    <a:pt x="678" y="137"/>
                  </a:lnTo>
                  <a:lnTo>
                    <a:pt x="646" y="168"/>
                  </a:lnTo>
                  <a:lnTo>
                    <a:pt x="646" y="168"/>
                  </a:lnTo>
                  <a:lnTo>
                    <a:pt x="641" y="174"/>
                  </a:lnTo>
                  <a:lnTo>
                    <a:pt x="638" y="179"/>
                  </a:lnTo>
                  <a:lnTo>
                    <a:pt x="637" y="186"/>
                  </a:lnTo>
                  <a:lnTo>
                    <a:pt x="636" y="191"/>
                  </a:lnTo>
                  <a:lnTo>
                    <a:pt x="636" y="541"/>
                  </a:lnTo>
                  <a:lnTo>
                    <a:pt x="636" y="541"/>
                  </a:lnTo>
                  <a:lnTo>
                    <a:pt x="637" y="547"/>
                  </a:lnTo>
                  <a:lnTo>
                    <a:pt x="638" y="554"/>
                  </a:lnTo>
                  <a:lnTo>
                    <a:pt x="641" y="559"/>
                  </a:lnTo>
                  <a:lnTo>
                    <a:pt x="646" y="563"/>
                  </a:lnTo>
                  <a:lnTo>
                    <a:pt x="678" y="595"/>
                  </a:lnTo>
                  <a:lnTo>
                    <a:pt x="678" y="595"/>
                  </a:lnTo>
                  <a:lnTo>
                    <a:pt x="682" y="600"/>
                  </a:lnTo>
                  <a:lnTo>
                    <a:pt x="688" y="602"/>
                  </a:lnTo>
                  <a:lnTo>
                    <a:pt x="694" y="604"/>
                  </a:lnTo>
                  <a:lnTo>
                    <a:pt x="699" y="605"/>
                  </a:lnTo>
                  <a:lnTo>
                    <a:pt x="827" y="605"/>
                  </a:lnTo>
                  <a:lnTo>
                    <a:pt x="827" y="605"/>
                  </a:lnTo>
                  <a:lnTo>
                    <a:pt x="833" y="604"/>
                  </a:lnTo>
                  <a:lnTo>
                    <a:pt x="839" y="602"/>
                  </a:lnTo>
                  <a:lnTo>
                    <a:pt x="844" y="600"/>
                  </a:lnTo>
                  <a:lnTo>
                    <a:pt x="850" y="595"/>
                  </a:lnTo>
                  <a:lnTo>
                    <a:pt x="882" y="563"/>
                  </a:lnTo>
                  <a:lnTo>
                    <a:pt x="882" y="563"/>
                  </a:lnTo>
                  <a:lnTo>
                    <a:pt x="885" y="559"/>
                  </a:lnTo>
                  <a:lnTo>
                    <a:pt x="888" y="554"/>
                  </a:lnTo>
                  <a:lnTo>
                    <a:pt x="890" y="547"/>
                  </a:lnTo>
                  <a:lnTo>
                    <a:pt x="890" y="541"/>
                  </a:lnTo>
                  <a:lnTo>
                    <a:pt x="890" y="191"/>
                  </a:lnTo>
                  <a:lnTo>
                    <a:pt x="890" y="191"/>
                  </a:lnTo>
                  <a:lnTo>
                    <a:pt x="890" y="186"/>
                  </a:lnTo>
                  <a:lnTo>
                    <a:pt x="888" y="179"/>
                  </a:lnTo>
                  <a:lnTo>
                    <a:pt x="885" y="174"/>
                  </a:lnTo>
                  <a:lnTo>
                    <a:pt x="882" y="168"/>
                  </a:lnTo>
                  <a:lnTo>
                    <a:pt x="850" y="137"/>
                  </a:lnTo>
                  <a:close/>
                  <a:moveTo>
                    <a:pt x="827" y="528"/>
                  </a:moveTo>
                  <a:lnTo>
                    <a:pt x="814" y="541"/>
                  </a:lnTo>
                  <a:lnTo>
                    <a:pt x="713" y="541"/>
                  </a:lnTo>
                  <a:lnTo>
                    <a:pt x="699" y="528"/>
                  </a:lnTo>
                  <a:lnTo>
                    <a:pt x="699" y="205"/>
                  </a:lnTo>
                  <a:lnTo>
                    <a:pt x="713" y="191"/>
                  </a:lnTo>
                  <a:lnTo>
                    <a:pt x="732" y="191"/>
                  </a:lnTo>
                  <a:lnTo>
                    <a:pt x="732" y="319"/>
                  </a:lnTo>
                  <a:lnTo>
                    <a:pt x="764" y="286"/>
                  </a:lnTo>
                  <a:lnTo>
                    <a:pt x="795" y="319"/>
                  </a:lnTo>
                  <a:lnTo>
                    <a:pt x="795" y="191"/>
                  </a:lnTo>
                  <a:lnTo>
                    <a:pt x="814" y="191"/>
                  </a:lnTo>
                  <a:lnTo>
                    <a:pt x="827" y="205"/>
                  </a:lnTo>
                  <a:lnTo>
                    <a:pt x="827" y="528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300" normalizeH="0" baseline="0" noProof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微软雅黑 Light" panose="020B0502040204020203"/>
                <a:ea typeface="微软雅黑 Light" panose="020B0502040204020203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524339" y="2778565"/>
            <a:ext cx="1362266" cy="1362265"/>
            <a:chOff x="4417604" y="2752783"/>
            <a:chExt cx="1638481" cy="1638481"/>
          </a:xfrm>
        </p:grpSpPr>
        <p:sp>
          <p:nvSpPr>
            <p:cNvPr id="15" name="Freeform 6"/>
            <p:cNvSpPr/>
            <p:nvPr/>
          </p:nvSpPr>
          <p:spPr bwMode="auto">
            <a:xfrm rot="5400000">
              <a:off x="4417604" y="2752783"/>
              <a:ext cx="1638481" cy="1638481"/>
            </a:xfrm>
            <a:custGeom>
              <a:avLst/>
              <a:gdLst>
                <a:gd name="T0" fmla="*/ 359 w 821"/>
                <a:gd name="T1" fmla="*/ 2 h 821"/>
                <a:gd name="T2" fmla="*/ 302 w 821"/>
                <a:gd name="T3" fmla="*/ 13 h 821"/>
                <a:gd name="T4" fmla="*/ 248 w 821"/>
                <a:gd name="T5" fmla="*/ 32 h 821"/>
                <a:gd name="T6" fmla="*/ 197 w 821"/>
                <a:gd name="T7" fmla="*/ 58 h 821"/>
                <a:gd name="T8" fmla="*/ 151 w 821"/>
                <a:gd name="T9" fmla="*/ 91 h 821"/>
                <a:gd name="T10" fmla="*/ 110 w 821"/>
                <a:gd name="T11" fmla="*/ 130 h 821"/>
                <a:gd name="T12" fmla="*/ 74 w 821"/>
                <a:gd name="T13" fmla="*/ 173 h 821"/>
                <a:gd name="T14" fmla="*/ 46 w 821"/>
                <a:gd name="T15" fmla="*/ 222 h 821"/>
                <a:gd name="T16" fmla="*/ 23 w 821"/>
                <a:gd name="T17" fmla="*/ 274 h 821"/>
                <a:gd name="T18" fmla="*/ 8 w 821"/>
                <a:gd name="T19" fmla="*/ 331 h 821"/>
                <a:gd name="T20" fmla="*/ 1 w 821"/>
                <a:gd name="T21" fmla="*/ 389 h 821"/>
                <a:gd name="T22" fmla="*/ 1 w 821"/>
                <a:gd name="T23" fmla="*/ 430 h 821"/>
                <a:gd name="T24" fmla="*/ 9 w 821"/>
                <a:gd name="T25" fmla="*/ 492 h 821"/>
                <a:gd name="T26" fmla="*/ 25 w 821"/>
                <a:gd name="T27" fmla="*/ 551 h 821"/>
                <a:gd name="T28" fmla="*/ 50 w 821"/>
                <a:gd name="T29" fmla="*/ 605 h 821"/>
                <a:gd name="T30" fmla="*/ 83 w 821"/>
                <a:gd name="T31" fmla="*/ 655 h 821"/>
                <a:gd name="T32" fmla="*/ 121 w 821"/>
                <a:gd name="T33" fmla="*/ 701 h 821"/>
                <a:gd name="T34" fmla="*/ 166 w 821"/>
                <a:gd name="T35" fmla="*/ 739 h 821"/>
                <a:gd name="T36" fmla="*/ 216 w 821"/>
                <a:gd name="T37" fmla="*/ 771 h 821"/>
                <a:gd name="T38" fmla="*/ 270 w 821"/>
                <a:gd name="T39" fmla="*/ 796 h 821"/>
                <a:gd name="T40" fmla="*/ 329 w 821"/>
                <a:gd name="T41" fmla="*/ 812 h 821"/>
                <a:gd name="T42" fmla="*/ 391 w 821"/>
                <a:gd name="T43" fmla="*/ 820 h 821"/>
                <a:gd name="T44" fmla="*/ 432 w 821"/>
                <a:gd name="T45" fmla="*/ 820 h 821"/>
                <a:gd name="T46" fmla="*/ 491 w 821"/>
                <a:gd name="T47" fmla="*/ 813 h 821"/>
                <a:gd name="T48" fmla="*/ 547 w 821"/>
                <a:gd name="T49" fmla="*/ 798 h 821"/>
                <a:gd name="T50" fmla="*/ 599 w 821"/>
                <a:gd name="T51" fmla="*/ 775 h 821"/>
                <a:gd name="T52" fmla="*/ 648 w 821"/>
                <a:gd name="T53" fmla="*/ 747 h 821"/>
                <a:gd name="T54" fmla="*/ 691 w 821"/>
                <a:gd name="T55" fmla="*/ 711 h 821"/>
                <a:gd name="T56" fmla="*/ 730 w 821"/>
                <a:gd name="T57" fmla="*/ 670 h 821"/>
                <a:gd name="T58" fmla="*/ 763 w 821"/>
                <a:gd name="T59" fmla="*/ 625 h 821"/>
                <a:gd name="T60" fmla="*/ 789 w 821"/>
                <a:gd name="T61" fmla="*/ 574 h 821"/>
                <a:gd name="T62" fmla="*/ 808 w 821"/>
                <a:gd name="T63" fmla="*/ 519 h 821"/>
                <a:gd name="T64" fmla="*/ 819 w 821"/>
                <a:gd name="T65" fmla="*/ 462 h 821"/>
                <a:gd name="T66" fmla="*/ 800 w 821"/>
                <a:gd name="T67" fmla="*/ 440 h 821"/>
                <a:gd name="T68" fmla="*/ 735 w 821"/>
                <a:gd name="T69" fmla="*/ 430 h 821"/>
                <a:gd name="T70" fmla="*/ 673 w 821"/>
                <a:gd name="T71" fmla="*/ 411 h 821"/>
                <a:gd name="T72" fmla="*/ 615 w 821"/>
                <a:gd name="T73" fmla="*/ 383 h 821"/>
                <a:gd name="T74" fmla="*/ 562 w 821"/>
                <a:gd name="T75" fmla="*/ 348 h 821"/>
                <a:gd name="T76" fmla="*/ 514 w 821"/>
                <a:gd name="T77" fmla="*/ 307 h 821"/>
                <a:gd name="T78" fmla="*/ 473 w 821"/>
                <a:gd name="T79" fmla="*/ 259 h 821"/>
                <a:gd name="T80" fmla="*/ 439 w 821"/>
                <a:gd name="T81" fmla="*/ 206 h 821"/>
                <a:gd name="T82" fmla="*/ 410 w 821"/>
                <a:gd name="T83" fmla="*/ 148 h 821"/>
                <a:gd name="T84" fmla="*/ 391 w 821"/>
                <a:gd name="T85" fmla="*/ 86 h 821"/>
                <a:gd name="T86" fmla="*/ 381 w 821"/>
                <a:gd name="T87" fmla="*/ 21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21" h="821">
                  <a:moveTo>
                    <a:pt x="379" y="0"/>
                  </a:moveTo>
                  <a:lnTo>
                    <a:pt x="379" y="0"/>
                  </a:lnTo>
                  <a:lnTo>
                    <a:pt x="359" y="2"/>
                  </a:lnTo>
                  <a:lnTo>
                    <a:pt x="340" y="4"/>
                  </a:lnTo>
                  <a:lnTo>
                    <a:pt x="320" y="8"/>
                  </a:lnTo>
                  <a:lnTo>
                    <a:pt x="302" y="13"/>
                  </a:lnTo>
                  <a:lnTo>
                    <a:pt x="283" y="18"/>
                  </a:lnTo>
                  <a:lnTo>
                    <a:pt x="265" y="24"/>
                  </a:lnTo>
                  <a:lnTo>
                    <a:pt x="248" y="32"/>
                  </a:lnTo>
                  <a:lnTo>
                    <a:pt x="230" y="40"/>
                  </a:lnTo>
                  <a:lnTo>
                    <a:pt x="213" y="48"/>
                  </a:lnTo>
                  <a:lnTo>
                    <a:pt x="197" y="58"/>
                  </a:lnTo>
                  <a:lnTo>
                    <a:pt x="180" y="68"/>
                  </a:lnTo>
                  <a:lnTo>
                    <a:pt x="165" y="79"/>
                  </a:lnTo>
                  <a:lnTo>
                    <a:pt x="151" y="91"/>
                  </a:lnTo>
                  <a:lnTo>
                    <a:pt x="137" y="103"/>
                  </a:lnTo>
                  <a:lnTo>
                    <a:pt x="123" y="116"/>
                  </a:lnTo>
                  <a:lnTo>
                    <a:pt x="110" y="130"/>
                  </a:lnTo>
                  <a:lnTo>
                    <a:pt x="97" y="143"/>
                  </a:lnTo>
                  <a:lnTo>
                    <a:pt x="86" y="158"/>
                  </a:lnTo>
                  <a:lnTo>
                    <a:pt x="74" y="173"/>
                  </a:lnTo>
                  <a:lnTo>
                    <a:pt x="64" y="188"/>
                  </a:lnTo>
                  <a:lnTo>
                    <a:pt x="55" y="205"/>
                  </a:lnTo>
                  <a:lnTo>
                    <a:pt x="46" y="222"/>
                  </a:lnTo>
                  <a:lnTo>
                    <a:pt x="37" y="238"/>
                  </a:lnTo>
                  <a:lnTo>
                    <a:pt x="30" y="256"/>
                  </a:lnTo>
                  <a:lnTo>
                    <a:pt x="23" y="274"/>
                  </a:lnTo>
                  <a:lnTo>
                    <a:pt x="18" y="293"/>
                  </a:lnTo>
                  <a:lnTo>
                    <a:pt x="12" y="311"/>
                  </a:lnTo>
                  <a:lnTo>
                    <a:pt x="8" y="331"/>
                  </a:lnTo>
                  <a:lnTo>
                    <a:pt x="5" y="350"/>
                  </a:lnTo>
                  <a:lnTo>
                    <a:pt x="3" y="370"/>
                  </a:lnTo>
                  <a:lnTo>
                    <a:pt x="1" y="389"/>
                  </a:lnTo>
                  <a:lnTo>
                    <a:pt x="0" y="410"/>
                  </a:lnTo>
                  <a:lnTo>
                    <a:pt x="0" y="410"/>
                  </a:lnTo>
                  <a:lnTo>
                    <a:pt x="1" y="430"/>
                  </a:lnTo>
                  <a:lnTo>
                    <a:pt x="3" y="451"/>
                  </a:lnTo>
                  <a:lnTo>
                    <a:pt x="6" y="472"/>
                  </a:lnTo>
                  <a:lnTo>
                    <a:pt x="9" y="492"/>
                  </a:lnTo>
                  <a:lnTo>
                    <a:pt x="13" y="512"/>
                  </a:lnTo>
                  <a:lnTo>
                    <a:pt x="19" y="531"/>
                  </a:lnTo>
                  <a:lnTo>
                    <a:pt x="25" y="551"/>
                  </a:lnTo>
                  <a:lnTo>
                    <a:pt x="33" y="569"/>
                  </a:lnTo>
                  <a:lnTo>
                    <a:pt x="42" y="588"/>
                  </a:lnTo>
                  <a:lnTo>
                    <a:pt x="50" y="605"/>
                  </a:lnTo>
                  <a:lnTo>
                    <a:pt x="60" y="622"/>
                  </a:lnTo>
                  <a:lnTo>
                    <a:pt x="71" y="639"/>
                  </a:lnTo>
                  <a:lnTo>
                    <a:pt x="83" y="655"/>
                  </a:lnTo>
                  <a:lnTo>
                    <a:pt x="95" y="671"/>
                  </a:lnTo>
                  <a:lnTo>
                    <a:pt x="108" y="685"/>
                  </a:lnTo>
                  <a:lnTo>
                    <a:pt x="121" y="701"/>
                  </a:lnTo>
                  <a:lnTo>
                    <a:pt x="136" y="714"/>
                  </a:lnTo>
                  <a:lnTo>
                    <a:pt x="150" y="727"/>
                  </a:lnTo>
                  <a:lnTo>
                    <a:pt x="166" y="739"/>
                  </a:lnTo>
                  <a:lnTo>
                    <a:pt x="183" y="750"/>
                  </a:lnTo>
                  <a:lnTo>
                    <a:pt x="199" y="761"/>
                  </a:lnTo>
                  <a:lnTo>
                    <a:pt x="216" y="771"/>
                  </a:lnTo>
                  <a:lnTo>
                    <a:pt x="234" y="780"/>
                  </a:lnTo>
                  <a:lnTo>
                    <a:pt x="252" y="788"/>
                  </a:lnTo>
                  <a:lnTo>
                    <a:pt x="270" y="796"/>
                  </a:lnTo>
                  <a:lnTo>
                    <a:pt x="290" y="803"/>
                  </a:lnTo>
                  <a:lnTo>
                    <a:pt x="310" y="808"/>
                  </a:lnTo>
                  <a:lnTo>
                    <a:pt x="329" y="812"/>
                  </a:lnTo>
                  <a:lnTo>
                    <a:pt x="350" y="816"/>
                  </a:lnTo>
                  <a:lnTo>
                    <a:pt x="370" y="819"/>
                  </a:lnTo>
                  <a:lnTo>
                    <a:pt x="391" y="820"/>
                  </a:lnTo>
                  <a:lnTo>
                    <a:pt x="411" y="821"/>
                  </a:lnTo>
                  <a:lnTo>
                    <a:pt x="411" y="821"/>
                  </a:lnTo>
                  <a:lnTo>
                    <a:pt x="432" y="820"/>
                  </a:lnTo>
                  <a:lnTo>
                    <a:pt x="452" y="819"/>
                  </a:lnTo>
                  <a:lnTo>
                    <a:pt x="471" y="817"/>
                  </a:lnTo>
                  <a:lnTo>
                    <a:pt x="491" y="813"/>
                  </a:lnTo>
                  <a:lnTo>
                    <a:pt x="510" y="809"/>
                  </a:lnTo>
                  <a:lnTo>
                    <a:pt x="529" y="804"/>
                  </a:lnTo>
                  <a:lnTo>
                    <a:pt x="547" y="798"/>
                  </a:lnTo>
                  <a:lnTo>
                    <a:pt x="564" y="792"/>
                  </a:lnTo>
                  <a:lnTo>
                    <a:pt x="583" y="784"/>
                  </a:lnTo>
                  <a:lnTo>
                    <a:pt x="599" y="775"/>
                  </a:lnTo>
                  <a:lnTo>
                    <a:pt x="616" y="767"/>
                  </a:lnTo>
                  <a:lnTo>
                    <a:pt x="633" y="757"/>
                  </a:lnTo>
                  <a:lnTo>
                    <a:pt x="648" y="747"/>
                  </a:lnTo>
                  <a:lnTo>
                    <a:pt x="663" y="735"/>
                  </a:lnTo>
                  <a:lnTo>
                    <a:pt x="677" y="723"/>
                  </a:lnTo>
                  <a:lnTo>
                    <a:pt x="691" y="711"/>
                  </a:lnTo>
                  <a:lnTo>
                    <a:pt x="705" y="698"/>
                  </a:lnTo>
                  <a:lnTo>
                    <a:pt x="718" y="684"/>
                  </a:lnTo>
                  <a:lnTo>
                    <a:pt x="730" y="670"/>
                  </a:lnTo>
                  <a:lnTo>
                    <a:pt x="742" y="656"/>
                  </a:lnTo>
                  <a:lnTo>
                    <a:pt x="753" y="641"/>
                  </a:lnTo>
                  <a:lnTo>
                    <a:pt x="763" y="625"/>
                  </a:lnTo>
                  <a:lnTo>
                    <a:pt x="773" y="608"/>
                  </a:lnTo>
                  <a:lnTo>
                    <a:pt x="781" y="591"/>
                  </a:lnTo>
                  <a:lnTo>
                    <a:pt x="789" y="574"/>
                  </a:lnTo>
                  <a:lnTo>
                    <a:pt x="796" y="556"/>
                  </a:lnTo>
                  <a:lnTo>
                    <a:pt x="803" y="538"/>
                  </a:lnTo>
                  <a:lnTo>
                    <a:pt x="808" y="519"/>
                  </a:lnTo>
                  <a:lnTo>
                    <a:pt x="813" y="501"/>
                  </a:lnTo>
                  <a:lnTo>
                    <a:pt x="817" y="481"/>
                  </a:lnTo>
                  <a:lnTo>
                    <a:pt x="819" y="462"/>
                  </a:lnTo>
                  <a:lnTo>
                    <a:pt x="821" y="442"/>
                  </a:lnTo>
                  <a:lnTo>
                    <a:pt x="821" y="442"/>
                  </a:lnTo>
                  <a:lnTo>
                    <a:pt x="800" y="440"/>
                  </a:lnTo>
                  <a:lnTo>
                    <a:pt x="777" y="438"/>
                  </a:lnTo>
                  <a:lnTo>
                    <a:pt x="755" y="435"/>
                  </a:lnTo>
                  <a:lnTo>
                    <a:pt x="735" y="430"/>
                  </a:lnTo>
                  <a:lnTo>
                    <a:pt x="713" y="424"/>
                  </a:lnTo>
                  <a:lnTo>
                    <a:pt x="692" y="417"/>
                  </a:lnTo>
                  <a:lnTo>
                    <a:pt x="673" y="411"/>
                  </a:lnTo>
                  <a:lnTo>
                    <a:pt x="653" y="402"/>
                  </a:lnTo>
                  <a:lnTo>
                    <a:pt x="634" y="393"/>
                  </a:lnTo>
                  <a:lnTo>
                    <a:pt x="615" y="383"/>
                  </a:lnTo>
                  <a:lnTo>
                    <a:pt x="597" y="372"/>
                  </a:lnTo>
                  <a:lnTo>
                    <a:pt x="580" y="361"/>
                  </a:lnTo>
                  <a:lnTo>
                    <a:pt x="562" y="348"/>
                  </a:lnTo>
                  <a:lnTo>
                    <a:pt x="546" y="335"/>
                  </a:lnTo>
                  <a:lnTo>
                    <a:pt x="530" y="321"/>
                  </a:lnTo>
                  <a:lnTo>
                    <a:pt x="514" y="307"/>
                  </a:lnTo>
                  <a:lnTo>
                    <a:pt x="500" y="291"/>
                  </a:lnTo>
                  <a:lnTo>
                    <a:pt x="486" y="275"/>
                  </a:lnTo>
                  <a:lnTo>
                    <a:pt x="473" y="259"/>
                  </a:lnTo>
                  <a:lnTo>
                    <a:pt x="460" y="242"/>
                  </a:lnTo>
                  <a:lnTo>
                    <a:pt x="449" y="224"/>
                  </a:lnTo>
                  <a:lnTo>
                    <a:pt x="439" y="206"/>
                  </a:lnTo>
                  <a:lnTo>
                    <a:pt x="428" y="187"/>
                  </a:lnTo>
                  <a:lnTo>
                    <a:pt x="419" y="168"/>
                  </a:lnTo>
                  <a:lnTo>
                    <a:pt x="410" y="148"/>
                  </a:lnTo>
                  <a:lnTo>
                    <a:pt x="403" y="129"/>
                  </a:lnTo>
                  <a:lnTo>
                    <a:pt x="397" y="108"/>
                  </a:lnTo>
                  <a:lnTo>
                    <a:pt x="391" y="86"/>
                  </a:lnTo>
                  <a:lnTo>
                    <a:pt x="387" y="66"/>
                  </a:lnTo>
                  <a:lnTo>
                    <a:pt x="383" y="44"/>
                  </a:lnTo>
                  <a:lnTo>
                    <a:pt x="381" y="21"/>
                  </a:lnTo>
                  <a:lnTo>
                    <a:pt x="379" y="0"/>
                  </a:lnTo>
                  <a:lnTo>
                    <a:pt x="379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2857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30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/>
                <a:ea typeface="微软雅黑 Light" panose="020B0502040204020203"/>
              </a:endParaRPr>
            </a:p>
          </p:txBody>
        </p:sp>
        <p:sp>
          <p:nvSpPr>
            <p:cNvPr id="17" name="Freeform 24"/>
            <p:cNvSpPr>
              <a:spLocks noEditPoints="1"/>
            </p:cNvSpPr>
            <p:nvPr/>
          </p:nvSpPr>
          <p:spPr bwMode="auto">
            <a:xfrm>
              <a:off x="4826408" y="3412946"/>
              <a:ext cx="322263" cy="323850"/>
            </a:xfrm>
            <a:custGeom>
              <a:avLst/>
              <a:gdLst>
                <a:gd name="T0" fmla="*/ 62 w 1019"/>
                <a:gd name="T1" fmla="*/ 4 h 1018"/>
                <a:gd name="T2" fmla="*/ 21 w 1019"/>
                <a:gd name="T3" fmla="*/ 33 h 1018"/>
                <a:gd name="T4" fmla="*/ 2 w 1019"/>
                <a:gd name="T5" fmla="*/ 82 h 1018"/>
                <a:gd name="T6" fmla="*/ 5 w 1019"/>
                <a:gd name="T7" fmla="*/ 953 h 1018"/>
                <a:gd name="T8" fmla="*/ 33 w 1019"/>
                <a:gd name="T9" fmla="*/ 996 h 1018"/>
                <a:gd name="T10" fmla="*/ 79 w 1019"/>
                <a:gd name="T11" fmla="*/ 1017 h 1018"/>
                <a:gd name="T12" fmla="*/ 956 w 1019"/>
                <a:gd name="T13" fmla="*/ 1014 h 1018"/>
                <a:gd name="T14" fmla="*/ 998 w 1019"/>
                <a:gd name="T15" fmla="*/ 985 h 1018"/>
                <a:gd name="T16" fmla="*/ 1018 w 1019"/>
                <a:gd name="T17" fmla="*/ 935 h 1018"/>
                <a:gd name="T18" fmla="*/ 1014 w 1019"/>
                <a:gd name="T19" fmla="*/ 64 h 1018"/>
                <a:gd name="T20" fmla="*/ 986 w 1019"/>
                <a:gd name="T21" fmla="*/ 21 h 1018"/>
                <a:gd name="T22" fmla="*/ 939 w 1019"/>
                <a:gd name="T23" fmla="*/ 1 h 1018"/>
                <a:gd name="T24" fmla="*/ 953 w 1019"/>
                <a:gd name="T25" fmla="*/ 937 h 1018"/>
                <a:gd name="T26" fmla="*/ 931 w 1019"/>
                <a:gd name="T27" fmla="*/ 953 h 1018"/>
                <a:gd name="T28" fmla="*/ 71 w 1019"/>
                <a:gd name="T29" fmla="*/ 946 h 1018"/>
                <a:gd name="T30" fmla="*/ 64 w 1019"/>
                <a:gd name="T31" fmla="*/ 91 h 1018"/>
                <a:gd name="T32" fmla="*/ 79 w 1019"/>
                <a:gd name="T33" fmla="*/ 66 h 1018"/>
                <a:gd name="T34" fmla="*/ 940 w 1019"/>
                <a:gd name="T35" fmla="*/ 66 h 1018"/>
                <a:gd name="T36" fmla="*/ 954 w 1019"/>
                <a:gd name="T37" fmla="*/ 91 h 1018"/>
                <a:gd name="T38" fmla="*/ 345 w 1019"/>
                <a:gd name="T39" fmla="*/ 260 h 1018"/>
                <a:gd name="T40" fmla="*/ 284 w 1019"/>
                <a:gd name="T41" fmla="*/ 301 h 1018"/>
                <a:gd name="T42" fmla="*/ 256 w 1019"/>
                <a:gd name="T43" fmla="*/ 369 h 1018"/>
                <a:gd name="T44" fmla="*/ 265 w 1019"/>
                <a:gd name="T45" fmla="*/ 431 h 1018"/>
                <a:gd name="T46" fmla="*/ 312 w 1019"/>
                <a:gd name="T47" fmla="*/ 487 h 1018"/>
                <a:gd name="T48" fmla="*/ 382 w 1019"/>
                <a:gd name="T49" fmla="*/ 508 h 1018"/>
                <a:gd name="T50" fmla="*/ 443 w 1019"/>
                <a:gd name="T51" fmla="*/ 493 h 1018"/>
                <a:gd name="T52" fmla="*/ 494 w 1019"/>
                <a:gd name="T53" fmla="*/ 442 h 1018"/>
                <a:gd name="T54" fmla="*/ 509 w 1019"/>
                <a:gd name="T55" fmla="*/ 382 h 1018"/>
                <a:gd name="T56" fmla="*/ 488 w 1019"/>
                <a:gd name="T57" fmla="*/ 311 h 1018"/>
                <a:gd name="T58" fmla="*/ 432 w 1019"/>
                <a:gd name="T59" fmla="*/ 265 h 1018"/>
                <a:gd name="T60" fmla="*/ 382 w 1019"/>
                <a:gd name="T61" fmla="*/ 445 h 1018"/>
                <a:gd name="T62" fmla="*/ 337 w 1019"/>
                <a:gd name="T63" fmla="*/ 427 h 1018"/>
                <a:gd name="T64" fmla="*/ 319 w 1019"/>
                <a:gd name="T65" fmla="*/ 382 h 1018"/>
                <a:gd name="T66" fmla="*/ 347 w 1019"/>
                <a:gd name="T67" fmla="*/ 329 h 1018"/>
                <a:gd name="T68" fmla="*/ 389 w 1019"/>
                <a:gd name="T69" fmla="*/ 318 h 1018"/>
                <a:gd name="T70" fmla="*/ 440 w 1019"/>
                <a:gd name="T71" fmla="*/ 357 h 1018"/>
                <a:gd name="T72" fmla="*/ 445 w 1019"/>
                <a:gd name="T73" fmla="*/ 394 h 1018"/>
                <a:gd name="T74" fmla="*/ 395 w 1019"/>
                <a:gd name="T75" fmla="*/ 444 h 1018"/>
                <a:gd name="T76" fmla="*/ 159 w 1019"/>
                <a:gd name="T77" fmla="*/ 127 h 1018"/>
                <a:gd name="T78" fmla="*/ 130 w 1019"/>
                <a:gd name="T79" fmla="*/ 147 h 1018"/>
                <a:gd name="T80" fmla="*/ 130 w 1019"/>
                <a:gd name="T81" fmla="*/ 808 h 1018"/>
                <a:gd name="T82" fmla="*/ 159 w 1019"/>
                <a:gd name="T83" fmla="*/ 827 h 1018"/>
                <a:gd name="T84" fmla="*/ 881 w 1019"/>
                <a:gd name="T85" fmla="*/ 817 h 1018"/>
                <a:gd name="T86" fmla="*/ 891 w 1019"/>
                <a:gd name="T87" fmla="*/ 158 h 1018"/>
                <a:gd name="T88" fmla="*/ 872 w 1019"/>
                <a:gd name="T89" fmla="*/ 129 h 1018"/>
                <a:gd name="T90" fmla="*/ 215 w 1019"/>
                <a:gd name="T91" fmla="*/ 762 h 1018"/>
                <a:gd name="T92" fmla="*/ 349 w 1019"/>
                <a:gd name="T93" fmla="*/ 626 h 1018"/>
                <a:gd name="T94" fmla="*/ 506 w 1019"/>
                <a:gd name="T95" fmla="*/ 764 h 1018"/>
                <a:gd name="T96" fmla="*/ 822 w 1019"/>
                <a:gd name="T97" fmla="*/ 750 h 1018"/>
                <a:gd name="T98" fmla="*/ 595 w 1019"/>
                <a:gd name="T99" fmla="*/ 764 h 1018"/>
                <a:gd name="T100" fmla="*/ 671 w 1019"/>
                <a:gd name="T101" fmla="*/ 477 h 1018"/>
                <a:gd name="T102" fmla="*/ 828 w 1019"/>
                <a:gd name="T103" fmla="*/ 614 h 1018"/>
                <a:gd name="T104" fmla="*/ 730 w 1019"/>
                <a:gd name="T105" fmla="*/ 429 h 1018"/>
                <a:gd name="T106" fmla="*/ 677 w 1019"/>
                <a:gd name="T107" fmla="*/ 414 h 1018"/>
                <a:gd name="T108" fmla="*/ 625 w 1019"/>
                <a:gd name="T109" fmla="*/ 429 h 1018"/>
                <a:gd name="T110" fmla="*/ 416 w 1019"/>
                <a:gd name="T111" fmla="*/ 583 h 1018"/>
                <a:gd name="T112" fmla="*/ 364 w 1019"/>
                <a:gd name="T113" fmla="*/ 563 h 1018"/>
                <a:gd name="T114" fmla="*/ 311 w 1019"/>
                <a:gd name="T115" fmla="*/ 574 h 1018"/>
                <a:gd name="T116" fmla="*/ 191 w 1019"/>
                <a:gd name="T117" fmla="*/ 223 h 1018"/>
                <a:gd name="T118" fmla="*/ 211 w 1019"/>
                <a:gd name="T119" fmla="*/ 193 h 1018"/>
                <a:gd name="T120" fmla="*/ 808 w 1019"/>
                <a:gd name="T121" fmla="*/ 193 h 1018"/>
                <a:gd name="T122" fmla="*/ 828 w 1019"/>
                <a:gd name="T123" fmla="*/ 223 h 1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19" h="1018">
                  <a:moveTo>
                    <a:pt x="931" y="0"/>
                  </a:moveTo>
                  <a:lnTo>
                    <a:pt x="88" y="0"/>
                  </a:lnTo>
                  <a:lnTo>
                    <a:pt x="88" y="0"/>
                  </a:lnTo>
                  <a:lnTo>
                    <a:pt x="79" y="1"/>
                  </a:lnTo>
                  <a:lnTo>
                    <a:pt x="70" y="2"/>
                  </a:lnTo>
                  <a:lnTo>
                    <a:pt x="62" y="4"/>
                  </a:lnTo>
                  <a:lnTo>
                    <a:pt x="54" y="7"/>
                  </a:lnTo>
                  <a:lnTo>
                    <a:pt x="47" y="10"/>
                  </a:lnTo>
                  <a:lnTo>
                    <a:pt x="39" y="16"/>
                  </a:lnTo>
                  <a:lnTo>
                    <a:pt x="33" y="21"/>
                  </a:lnTo>
                  <a:lnTo>
                    <a:pt x="26" y="26"/>
                  </a:lnTo>
                  <a:lnTo>
                    <a:pt x="21" y="33"/>
                  </a:lnTo>
                  <a:lnTo>
                    <a:pt x="15" y="40"/>
                  </a:lnTo>
                  <a:lnTo>
                    <a:pt x="11" y="48"/>
                  </a:lnTo>
                  <a:lnTo>
                    <a:pt x="8" y="55"/>
                  </a:lnTo>
                  <a:lnTo>
                    <a:pt x="5" y="64"/>
                  </a:lnTo>
                  <a:lnTo>
                    <a:pt x="3" y="73"/>
                  </a:lnTo>
                  <a:lnTo>
                    <a:pt x="2" y="82"/>
                  </a:lnTo>
                  <a:lnTo>
                    <a:pt x="0" y="91"/>
                  </a:lnTo>
                  <a:lnTo>
                    <a:pt x="0" y="927"/>
                  </a:lnTo>
                  <a:lnTo>
                    <a:pt x="0" y="927"/>
                  </a:lnTo>
                  <a:lnTo>
                    <a:pt x="2" y="935"/>
                  </a:lnTo>
                  <a:lnTo>
                    <a:pt x="3" y="945"/>
                  </a:lnTo>
                  <a:lnTo>
                    <a:pt x="5" y="953"/>
                  </a:lnTo>
                  <a:lnTo>
                    <a:pt x="8" y="962"/>
                  </a:lnTo>
                  <a:lnTo>
                    <a:pt x="11" y="970"/>
                  </a:lnTo>
                  <a:lnTo>
                    <a:pt x="15" y="977"/>
                  </a:lnTo>
                  <a:lnTo>
                    <a:pt x="21" y="985"/>
                  </a:lnTo>
                  <a:lnTo>
                    <a:pt x="26" y="991"/>
                  </a:lnTo>
                  <a:lnTo>
                    <a:pt x="33" y="996"/>
                  </a:lnTo>
                  <a:lnTo>
                    <a:pt x="39" y="1002"/>
                  </a:lnTo>
                  <a:lnTo>
                    <a:pt x="47" y="1006"/>
                  </a:lnTo>
                  <a:lnTo>
                    <a:pt x="54" y="1010"/>
                  </a:lnTo>
                  <a:lnTo>
                    <a:pt x="62" y="1014"/>
                  </a:lnTo>
                  <a:lnTo>
                    <a:pt x="70" y="1016"/>
                  </a:lnTo>
                  <a:lnTo>
                    <a:pt x="79" y="1017"/>
                  </a:lnTo>
                  <a:lnTo>
                    <a:pt x="88" y="1018"/>
                  </a:lnTo>
                  <a:lnTo>
                    <a:pt x="931" y="1018"/>
                  </a:lnTo>
                  <a:lnTo>
                    <a:pt x="931" y="1018"/>
                  </a:lnTo>
                  <a:lnTo>
                    <a:pt x="939" y="1017"/>
                  </a:lnTo>
                  <a:lnTo>
                    <a:pt x="949" y="1016"/>
                  </a:lnTo>
                  <a:lnTo>
                    <a:pt x="956" y="1014"/>
                  </a:lnTo>
                  <a:lnTo>
                    <a:pt x="965" y="1010"/>
                  </a:lnTo>
                  <a:lnTo>
                    <a:pt x="973" y="1006"/>
                  </a:lnTo>
                  <a:lnTo>
                    <a:pt x="980" y="1002"/>
                  </a:lnTo>
                  <a:lnTo>
                    <a:pt x="986" y="996"/>
                  </a:lnTo>
                  <a:lnTo>
                    <a:pt x="993" y="991"/>
                  </a:lnTo>
                  <a:lnTo>
                    <a:pt x="998" y="985"/>
                  </a:lnTo>
                  <a:lnTo>
                    <a:pt x="1004" y="977"/>
                  </a:lnTo>
                  <a:lnTo>
                    <a:pt x="1008" y="970"/>
                  </a:lnTo>
                  <a:lnTo>
                    <a:pt x="1011" y="962"/>
                  </a:lnTo>
                  <a:lnTo>
                    <a:pt x="1014" y="953"/>
                  </a:lnTo>
                  <a:lnTo>
                    <a:pt x="1017" y="945"/>
                  </a:lnTo>
                  <a:lnTo>
                    <a:pt x="1018" y="935"/>
                  </a:lnTo>
                  <a:lnTo>
                    <a:pt x="1019" y="927"/>
                  </a:lnTo>
                  <a:lnTo>
                    <a:pt x="1019" y="91"/>
                  </a:lnTo>
                  <a:lnTo>
                    <a:pt x="1019" y="91"/>
                  </a:lnTo>
                  <a:lnTo>
                    <a:pt x="1018" y="82"/>
                  </a:lnTo>
                  <a:lnTo>
                    <a:pt x="1017" y="73"/>
                  </a:lnTo>
                  <a:lnTo>
                    <a:pt x="1014" y="64"/>
                  </a:lnTo>
                  <a:lnTo>
                    <a:pt x="1011" y="55"/>
                  </a:lnTo>
                  <a:lnTo>
                    <a:pt x="1008" y="48"/>
                  </a:lnTo>
                  <a:lnTo>
                    <a:pt x="1004" y="40"/>
                  </a:lnTo>
                  <a:lnTo>
                    <a:pt x="998" y="33"/>
                  </a:lnTo>
                  <a:lnTo>
                    <a:pt x="993" y="26"/>
                  </a:lnTo>
                  <a:lnTo>
                    <a:pt x="986" y="21"/>
                  </a:lnTo>
                  <a:lnTo>
                    <a:pt x="980" y="16"/>
                  </a:lnTo>
                  <a:lnTo>
                    <a:pt x="973" y="10"/>
                  </a:lnTo>
                  <a:lnTo>
                    <a:pt x="965" y="7"/>
                  </a:lnTo>
                  <a:lnTo>
                    <a:pt x="956" y="4"/>
                  </a:lnTo>
                  <a:lnTo>
                    <a:pt x="949" y="2"/>
                  </a:lnTo>
                  <a:lnTo>
                    <a:pt x="939" y="1"/>
                  </a:lnTo>
                  <a:lnTo>
                    <a:pt x="931" y="0"/>
                  </a:lnTo>
                  <a:lnTo>
                    <a:pt x="931" y="0"/>
                  </a:lnTo>
                  <a:close/>
                  <a:moveTo>
                    <a:pt x="954" y="927"/>
                  </a:moveTo>
                  <a:lnTo>
                    <a:pt x="954" y="927"/>
                  </a:lnTo>
                  <a:lnTo>
                    <a:pt x="954" y="932"/>
                  </a:lnTo>
                  <a:lnTo>
                    <a:pt x="953" y="937"/>
                  </a:lnTo>
                  <a:lnTo>
                    <a:pt x="951" y="942"/>
                  </a:lnTo>
                  <a:lnTo>
                    <a:pt x="948" y="946"/>
                  </a:lnTo>
                  <a:lnTo>
                    <a:pt x="945" y="949"/>
                  </a:lnTo>
                  <a:lnTo>
                    <a:pt x="940" y="951"/>
                  </a:lnTo>
                  <a:lnTo>
                    <a:pt x="936" y="953"/>
                  </a:lnTo>
                  <a:lnTo>
                    <a:pt x="931" y="953"/>
                  </a:lnTo>
                  <a:lnTo>
                    <a:pt x="88" y="953"/>
                  </a:lnTo>
                  <a:lnTo>
                    <a:pt x="88" y="953"/>
                  </a:lnTo>
                  <a:lnTo>
                    <a:pt x="83" y="953"/>
                  </a:lnTo>
                  <a:lnTo>
                    <a:pt x="79" y="951"/>
                  </a:lnTo>
                  <a:lnTo>
                    <a:pt x="74" y="949"/>
                  </a:lnTo>
                  <a:lnTo>
                    <a:pt x="71" y="946"/>
                  </a:lnTo>
                  <a:lnTo>
                    <a:pt x="68" y="942"/>
                  </a:lnTo>
                  <a:lnTo>
                    <a:pt x="66" y="937"/>
                  </a:lnTo>
                  <a:lnTo>
                    <a:pt x="65" y="932"/>
                  </a:lnTo>
                  <a:lnTo>
                    <a:pt x="64" y="927"/>
                  </a:lnTo>
                  <a:lnTo>
                    <a:pt x="64" y="91"/>
                  </a:lnTo>
                  <a:lnTo>
                    <a:pt x="64" y="91"/>
                  </a:lnTo>
                  <a:lnTo>
                    <a:pt x="65" y="85"/>
                  </a:lnTo>
                  <a:lnTo>
                    <a:pt x="66" y="80"/>
                  </a:lnTo>
                  <a:lnTo>
                    <a:pt x="68" y="76"/>
                  </a:lnTo>
                  <a:lnTo>
                    <a:pt x="71" y="71"/>
                  </a:lnTo>
                  <a:lnTo>
                    <a:pt x="74" y="68"/>
                  </a:lnTo>
                  <a:lnTo>
                    <a:pt x="79" y="66"/>
                  </a:lnTo>
                  <a:lnTo>
                    <a:pt x="83" y="64"/>
                  </a:lnTo>
                  <a:lnTo>
                    <a:pt x="88" y="63"/>
                  </a:lnTo>
                  <a:lnTo>
                    <a:pt x="931" y="63"/>
                  </a:lnTo>
                  <a:lnTo>
                    <a:pt x="931" y="63"/>
                  </a:lnTo>
                  <a:lnTo>
                    <a:pt x="936" y="64"/>
                  </a:lnTo>
                  <a:lnTo>
                    <a:pt x="940" y="66"/>
                  </a:lnTo>
                  <a:lnTo>
                    <a:pt x="945" y="68"/>
                  </a:lnTo>
                  <a:lnTo>
                    <a:pt x="948" y="71"/>
                  </a:lnTo>
                  <a:lnTo>
                    <a:pt x="951" y="76"/>
                  </a:lnTo>
                  <a:lnTo>
                    <a:pt x="953" y="80"/>
                  </a:lnTo>
                  <a:lnTo>
                    <a:pt x="954" y="85"/>
                  </a:lnTo>
                  <a:lnTo>
                    <a:pt x="954" y="91"/>
                  </a:lnTo>
                  <a:lnTo>
                    <a:pt x="954" y="927"/>
                  </a:lnTo>
                  <a:close/>
                  <a:moveTo>
                    <a:pt x="382" y="254"/>
                  </a:moveTo>
                  <a:lnTo>
                    <a:pt x="382" y="254"/>
                  </a:lnTo>
                  <a:lnTo>
                    <a:pt x="370" y="255"/>
                  </a:lnTo>
                  <a:lnTo>
                    <a:pt x="357" y="257"/>
                  </a:lnTo>
                  <a:lnTo>
                    <a:pt x="345" y="260"/>
                  </a:lnTo>
                  <a:lnTo>
                    <a:pt x="333" y="265"/>
                  </a:lnTo>
                  <a:lnTo>
                    <a:pt x="321" y="270"/>
                  </a:lnTo>
                  <a:lnTo>
                    <a:pt x="312" y="276"/>
                  </a:lnTo>
                  <a:lnTo>
                    <a:pt x="301" y="283"/>
                  </a:lnTo>
                  <a:lnTo>
                    <a:pt x="292" y="291"/>
                  </a:lnTo>
                  <a:lnTo>
                    <a:pt x="284" y="301"/>
                  </a:lnTo>
                  <a:lnTo>
                    <a:pt x="277" y="311"/>
                  </a:lnTo>
                  <a:lnTo>
                    <a:pt x="271" y="320"/>
                  </a:lnTo>
                  <a:lnTo>
                    <a:pt x="265" y="332"/>
                  </a:lnTo>
                  <a:lnTo>
                    <a:pt x="261" y="344"/>
                  </a:lnTo>
                  <a:lnTo>
                    <a:pt x="258" y="356"/>
                  </a:lnTo>
                  <a:lnTo>
                    <a:pt x="256" y="369"/>
                  </a:lnTo>
                  <a:lnTo>
                    <a:pt x="255" y="382"/>
                  </a:lnTo>
                  <a:lnTo>
                    <a:pt x="255" y="382"/>
                  </a:lnTo>
                  <a:lnTo>
                    <a:pt x="256" y="394"/>
                  </a:lnTo>
                  <a:lnTo>
                    <a:pt x="258" y="407"/>
                  </a:lnTo>
                  <a:lnTo>
                    <a:pt x="261" y="419"/>
                  </a:lnTo>
                  <a:lnTo>
                    <a:pt x="265" y="431"/>
                  </a:lnTo>
                  <a:lnTo>
                    <a:pt x="271" y="442"/>
                  </a:lnTo>
                  <a:lnTo>
                    <a:pt x="277" y="452"/>
                  </a:lnTo>
                  <a:lnTo>
                    <a:pt x="284" y="462"/>
                  </a:lnTo>
                  <a:lnTo>
                    <a:pt x="292" y="472"/>
                  </a:lnTo>
                  <a:lnTo>
                    <a:pt x="301" y="479"/>
                  </a:lnTo>
                  <a:lnTo>
                    <a:pt x="312" y="487"/>
                  </a:lnTo>
                  <a:lnTo>
                    <a:pt x="321" y="493"/>
                  </a:lnTo>
                  <a:lnTo>
                    <a:pt x="333" y="499"/>
                  </a:lnTo>
                  <a:lnTo>
                    <a:pt x="345" y="503"/>
                  </a:lnTo>
                  <a:lnTo>
                    <a:pt x="357" y="506"/>
                  </a:lnTo>
                  <a:lnTo>
                    <a:pt x="370" y="508"/>
                  </a:lnTo>
                  <a:lnTo>
                    <a:pt x="382" y="508"/>
                  </a:lnTo>
                  <a:lnTo>
                    <a:pt x="382" y="508"/>
                  </a:lnTo>
                  <a:lnTo>
                    <a:pt x="395" y="508"/>
                  </a:lnTo>
                  <a:lnTo>
                    <a:pt x="408" y="506"/>
                  </a:lnTo>
                  <a:lnTo>
                    <a:pt x="420" y="503"/>
                  </a:lnTo>
                  <a:lnTo>
                    <a:pt x="432" y="499"/>
                  </a:lnTo>
                  <a:lnTo>
                    <a:pt x="443" y="493"/>
                  </a:lnTo>
                  <a:lnTo>
                    <a:pt x="453" y="487"/>
                  </a:lnTo>
                  <a:lnTo>
                    <a:pt x="463" y="479"/>
                  </a:lnTo>
                  <a:lnTo>
                    <a:pt x="473" y="472"/>
                  </a:lnTo>
                  <a:lnTo>
                    <a:pt x="480" y="462"/>
                  </a:lnTo>
                  <a:lnTo>
                    <a:pt x="488" y="452"/>
                  </a:lnTo>
                  <a:lnTo>
                    <a:pt x="494" y="442"/>
                  </a:lnTo>
                  <a:lnTo>
                    <a:pt x="499" y="431"/>
                  </a:lnTo>
                  <a:lnTo>
                    <a:pt x="504" y="419"/>
                  </a:lnTo>
                  <a:lnTo>
                    <a:pt x="507" y="407"/>
                  </a:lnTo>
                  <a:lnTo>
                    <a:pt x="509" y="394"/>
                  </a:lnTo>
                  <a:lnTo>
                    <a:pt x="509" y="382"/>
                  </a:lnTo>
                  <a:lnTo>
                    <a:pt x="509" y="382"/>
                  </a:lnTo>
                  <a:lnTo>
                    <a:pt x="509" y="369"/>
                  </a:lnTo>
                  <a:lnTo>
                    <a:pt x="507" y="356"/>
                  </a:lnTo>
                  <a:lnTo>
                    <a:pt x="504" y="344"/>
                  </a:lnTo>
                  <a:lnTo>
                    <a:pt x="499" y="332"/>
                  </a:lnTo>
                  <a:lnTo>
                    <a:pt x="494" y="320"/>
                  </a:lnTo>
                  <a:lnTo>
                    <a:pt x="488" y="311"/>
                  </a:lnTo>
                  <a:lnTo>
                    <a:pt x="480" y="301"/>
                  </a:lnTo>
                  <a:lnTo>
                    <a:pt x="473" y="291"/>
                  </a:lnTo>
                  <a:lnTo>
                    <a:pt x="463" y="283"/>
                  </a:lnTo>
                  <a:lnTo>
                    <a:pt x="453" y="276"/>
                  </a:lnTo>
                  <a:lnTo>
                    <a:pt x="443" y="270"/>
                  </a:lnTo>
                  <a:lnTo>
                    <a:pt x="432" y="265"/>
                  </a:lnTo>
                  <a:lnTo>
                    <a:pt x="420" y="260"/>
                  </a:lnTo>
                  <a:lnTo>
                    <a:pt x="408" y="257"/>
                  </a:lnTo>
                  <a:lnTo>
                    <a:pt x="395" y="255"/>
                  </a:lnTo>
                  <a:lnTo>
                    <a:pt x="382" y="254"/>
                  </a:lnTo>
                  <a:lnTo>
                    <a:pt x="382" y="254"/>
                  </a:lnTo>
                  <a:close/>
                  <a:moveTo>
                    <a:pt x="382" y="445"/>
                  </a:moveTo>
                  <a:lnTo>
                    <a:pt x="382" y="445"/>
                  </a:lnTo>
                  <a:lnTo>
                    <a:pt x="376" y="445"/>
                  </a:lnTo>
                  <a:lnTo>
                    <a:pt x="370" y="444"/>
                  </a:lnTo>
                  <a:lnTo>
                    <a:pt x="358" y="441"/>
                  </a:lnTo>
                  <a:lnTo>
                    <a:pt x="347" y="434"/>
                  </a:lnTo>
                  <a:lnTo>
                    <a:pt x="337" y="427"/>
                  </a:lnTo>
                  <a:lnTo>
                    <a:pt x="330" y="417"/>
                  </a:lnTo>
                  <a:lnTo>
                    <a:pt x="323" y="406"/>
                  </a:lnTo>
                  <a:lnTo>
                    <a:pt x="320" y="394"/>
                  </a:lnTo>
                  <a:lnTo>
                    <a:pt x="319" y="388"/>
                  </a:lnTo>
                  <a:lnTo>
                    <a:pt x="319" y="382"/>
                  </a:lnTo>
                  <a:lnTo>
                    <a:pt x="319" y="382"/>
                  </a:lnTo>
                  <a:lnTo>
                    <a:pt x="319" y="375"/>
                  </a:lnTo>
                  <a:lnTo>
                    <a:pt x="320" y="369"/>
                  </a:lnTo>
                  <a:lnTo>
                    <a:pt x="323" y="357"/>
                  </a:lnTo>
                  <a:lnTo>
                    <a:pt x="330" y="346"/>
                  </a:lnTo>
                  <a:lnTo>
                    <a:pt x="337" y="336"/>
                  </a:lnTo>
                  <a:lnTo>
                    <a:pt x="347" y="329"/>
                  </a:lnTo>
                  <a:lnTo>
                    <a:pt x="358" y="323"/>
                  </a:lnTo>
                  <a:lnTo>
                    <a:pt x="370" y="319"/>
                  </a:lnTo>
                  <a:lnTo>
                    <a:pt x="376" y="318"/>
                  </a:lnTo>
                  <a:lnTo>
                    <a:pt x="382" y="318"/>
                  </a:lnTo>
                  <a:lnTo>
                    <a:pt x="382" y="318"/>
                  </a:lnTo>
                  <a:lnTo>
                    <a:pt x="389" y="318"/>
                  </a:lnTo>
                  <a:lnTo>
                    <a:pt x="395" y="319"/>
                  </a:lnTo>
                  <a:lnTo>
                    <a:pt x="407" y="323"/>
                  </a:lnTo>
                  <a:lnTo>
                    <a:pt x="418" y="329"/>
                  </a:lnTo>
                  <a:lnTo>
                    <a:pt x="427" y="336"/>
                  </a:lnTo>
                  <a:lnTo>
                    <a:pt x="435" y="346"/>
                  </a:lnTo>
                  <a:lnTo>
                    <a:pt x="440" y="357"/>
                  </a:lnTo>
                  <a:lnTo>
                    <a:pt x="445" y="369"/>
                  </a:lnTo>
                  <a:lnTo>
                    <a:pt x="446" y="375"/>
                  </a:lnTo>
                  <a:lnTo>
                    <a:pt x="446" y="382"/>
                  </a:lnTo>
                  <a:lnTo>
                    <a:pt x="446" y="382"/>
                  </a:lnTo>
                  <a:lnTo>
                    <a:pt x="446" y="388"/>
                  </a:lnTo>
                  <a:lnTo>
                    <a:pt x="445" y="394"/>
                  </a:lnTo>
                  <a:lnTo>
                    <a:pt x="440" y="406"/>
                  </a:lnTo>
                  <a:lnTo>
                    <a:pt x="435" y="417"/>
                  </a:lnTo>
                  <a:lnTo>
                    <a:pt x="427" y="427"/>
                  </a:lnTo>
                  <a:lnTo>
                    <a:pt x="418" y="434"/>
                  </a:lnTo>
                  <a:lnTo>
                    <a:pt x="407" y="441"/>
                  </a:lnTo>
                  <a:lnTo>
                    <a:pt x="395" y="444"/>
                  </a:lnTo>
                  <a:lnTo>
                    <a:pt x="389" y="445"/>
                  </a:lnTo>
                  <a:lnTo>
                    <a:pt x="382" y="445"/>
                  </a:lnTo>
                  <a:lnTo>
                    <a:pt x="382" y="445"/>
                  </a:lnTo>
                  <a:close/>
                  <a:moveTo>
                    <a:pt x="859" y="127"/>
                  </a:moveTo>
                  <a:lnTo>
                    <a:pt x="159" y="127"/>
                  </a:lnTo>
                  <a:lnTo>
                    <a:pt x="159" y="127"/>
                  </a:lnTo>
                  <a:lnTo>
                    <a:pt x="153" y="127"/>
                  </a:lnTo>
                  <a:lnTo>
                    <a:pt x="147" y="129"/>
                  </a:lnTo>
                  <a:lnTo>
                    <a:pt x="142" y="133"/>
                  </a:lnTo>
                  <a:lnTo>
                    <a:pt x="137" y="136"/>
                  </a:lnTo>
                  <a:lnTo>
                    <a:pt x="133" y="141"/>
                  </a:lnTo>
                  <a:lnTo>
                    <a:pt x="130" y="147"/>
                  </a:lnTo>
                  <a:lnTo>
                    <a:pt x="128" y="152"/>
                  </a:lnTo>
                  <a:lnTo>
                    <a:pt x="128" y="158"/>
                  </a:lnTo>
                  <a:lnTo>
                    <a:pt x="128" y="795"/>
                  </a:lnTo>
                  <a:lnTo>
                    <a:pt x="128" y="795"/>
                  </a:lnTo>
                  <a:lnTo>
                    <a:pt x="128" y="801"/>
                  </a:lnTo>
                  <a:lnTo>
                    <a:pt x="130" y="808"/>
                  </a:lnTo>
                  <a:lnTo>
                    <a:pt x="133" y="813"/>
                  </a:lnTo>
                  <a:lnTo>
                    <a:pt x="137" y="817"/>
                  </a:lnTo>
                  <a:lnTo>
                    <a:pt x="142" y="821"/>
                  </a:lnTo>
                  <a:lnTo>
                    <a:pt x="147" y="825"/>
                  </a:lnTo>
                  <a:lnTo>
                    <a:pt x="153" y="826"/>
                  </a:lnTo>
                  <a:lnTo>
                    <a:pt x="159" y="827"/>
                  </a:lnTo>
                  <a:lnTo>
                    <a:pt x="859" y="827"/>
                  </a:lnTo>
                  <a:lnTo>
                    <a:pt x="859" y="827"/>
                  </a:lnTo>
                  <a:lnTo>
                    <a:pt x="865" y="826"/>
                  </a:lnTo>
                  <a:lnTo>
                    <a:pt x="872" y="825"/>
                  </a:lnTo>
                  <a:lnTo>
                    <a:pt x="877" y="821"/>
                  </a:lnTo>
                  <a:lnTo>
                    <a:pt x="881" y="817"/>
                  </a:lnTo>
                  <a:lnTo>
                    <a:pt x="886" y="813"/>
                  </a:lnTo>
                  <a:lnTo>
                    <a:pt x="889" y="808"/>
                  </a:lnTo>
                  <a:lnTo>
                    <a:pt x="890" y="801"/>
                  </a:lnTo>
                  <a:lnTo>
                    <a:pt x="891" y="795"/>
                  </a:lnTo>
                  <a:lnTo>
                    <a:pt x="891" y="158"/>
                  </a:lnTo>
                  <a:lnTo>
                    <a:pt x="891" y="158"/>
                  </a:lnTo>
                  <a:lnTo>
                    <a:pt x="890" y="152"/>
                  </a:lnTo>
                  <a:lnTo>
                    <a:pt x="889" y="147"/>
                  </a:lnTo>
                  <a:lnTo>
                    <a:pt x="886" y="141"/>
                  </a:lnTo>
                  <a:lnTo>
                    <a:pt x="881" y="136"/>
                  </a:lnTo>
                  <a:lnTo>
                    <a:pt x="877" y="133"/>
                  </a:lnTo>
                  <a:lnTo>
                    <a:pt x="872" y="129"/>
                  </a:lnTo>
                  <a:lnTo>
                    <a:pt x="865" y="127"/>
                  </a:lnTo>
                  <a:lnTo>
                    <a:pt x="859" y="127"/>
                  </a:lnTo>
                  <a:lnTo>
                    <a:pt x="859" y="127"/>
                  </a:lnTo>
                  <a:close/>
                  <a:moveTo>
                    <a:pt x="224" y="764"/>
                  </a:moveTo>
                  <a:lnTo>
                    <a:pt x="224" y="764"/>
                  </a:lnTo>
                  <a:lnTo>
                    <a:pt x="215" y="762"/>
                  </a:lnTo>
                  <a:lnTo>
                    <a:pt x="209" y="759"/>
                  </a:lnTo>
                  <a:lnTo>
                    <a:pt x="332" y="635"/>
                  </a:lnTo>
                  <a:lnTo>
                    <a:pt x="332" y="635"/>
                  </a:lnTo>
                  <a:lnTo>
                    <a:pt x="337" y="632"/>
                  </a:lnTo>
                  <a:lnTo>
                    <a:pt x="343" y="628"/>
                  </a:lnTo>
                  <a:lnTo>
                    <a:pt x="349" y="626"/>
                  </a:lnTo>
                  <a:lnTo>
                    <a:pt x="355" y="626"/>
                  </a:lnTo>
                  <a:lnTo>
                    <a:pt x="361" y="626"/>
                  </a:lnTo>
                  <a:lnTo>
                    <a:pt x="367" y="628"/>
                  </a:lnTo>
                  <a:lnTo>
                    <a:pt x="373" y="632"/>
                  </a:lnTo>
                  <a:lnTo>
                    <a:pt x="377" y="635"/>
                  </a:lnTo>
                  <a:lnTo>
                    <a:pt x="506" y="764"/>
                  </a:lnTo>
                  <a:lnTo>
                    <a:pt x="224" y="764"/>
                  </a:lnTo>
                  <a:close/>
                  <a:moveTo>
                    <a:pt x="828" y="731"/>
                  </a:moveTo>
                  <a:lnTo>
                    <a:pt x="828" y="731"/>
                  </a:lnTo>
                  <a:lnTo>
                    <a:pt x="827" y="738"/>
                  </a:lnTo>
                  <a:lnTo>
                    <a:pt x="824" y="743"/>
                  </a:lnTo>
                  <a:lnTo>
                    <a:pt x="822" y="750"/>
                  </a:lnTo>
                  <a:lnTo>
                    <a:pt x="818" y="754"/>
                  </a:lnTo>
                  <a:lnTo>
                    <a:pt x="814" y="758"/>
                  </a:lnTo>
                  <a:lnTo>
                    <a:pt x="808" y="760"/>
                  </a:lnTo>
                  <a:lnTo>
                    <a:pt x="802" y="762"/>
                  </a:lnTo>
                  <a:lnTo>
                    <a:pt x="796" y="764"/>
                  </a:lnTo>
                  <a:lnTo>
                    <a:pt x="595" y="764"/>
                  </a:lnTo>
                  <a:lnTo>
                    <a:pt x="486" y="654"/>
                  </a:lnTo>
                  <a:lnTo>
                    <a:pt x="655" y="487"/>
                  </a:lnTo>
                  <a:lnTo>
                    <a:pt x="655" y="487"/>
                  </a:lnTo>
                  <a:lnTo>
                    <a:pt x="659" y="482"/>
                  </a:lnTo>
                  <a:lnTo>
                    <a:pt x="665" y="479"/>
                  </a:lnTo>
                  <a:lnTo>
                    <a:pt x="671" y="477"/>
                  </a:lnTo>
                  <a:lnTo>
                    <a:pt x="677" y="477"/>
                  </a:lnTo>
                  <a:lnTo>
                    <a:pt x="683" y="477"/>
                  </a:lnTo>
                  <a:lnTo>
                    <a:pt x="689" y="479"/>
                  </a:lnTo>
                  <a:lnTo>
                    <a:pt x="695" y="482"/>
                  </a:lnTo>
                  <a:lnTo>
                    <a:pt x="700" y="487"/>
                  </a:lnTo>
                  <a:lnTo>
                    <a:pt x="828" y="614"/>
                  </a:lnTo>
                  <a:lnTo>
                    <a:pt x="828" y="731"/>
                  </a:lnTo>
                  <a:close/>
                  <a:moveTo>
                    <a:pt x="828" y="524"/>
                  </a:moveTo>
                  <a:lnTo>
                    <a:pt x="745" y="442"/>
                  </a:lnTo>
                  <a:lnTo>
                    <a:pt x="745" y="442"/>
                  </a:lnTo>
                  <a:lnTo>
                    <a:pt x="738" y="434"/>
                  </a:lnTo>
                  <a:lnTo>
                    <a:pt x="730" y="429"/>
                  </a:lnTo>
                  <a:lnTo>
                    <a:pt x="721" y="424"/>
                  </a:lnTo>
                  <a:lnTo>
                    <a:pt x="713" y="420"/>
                  </a:lnTo>
                  <a:lnTo>
                    <a:pt x="704" y="417"/>
                  </a:lnTo>
                  <a:lnTo>
                    <a:pt x="696" y="415"/>
                  </a:lnTo>
                  <a:lnTo>
                    <a:pt x="686" y="414"/>
                  </a:lnTo>
                  <a:lnTo>
                    <a:pt x="677" y="414"/>
                  </a:lnTo>
                  <a:lnTo>
                    <a:pt x="668" y="414"/>
                  </a:lnTo>
                  <a:lnTo>
                    <a:pt x="659" y="415"/>
                  </a:lnTo>
                  <a:lnTo>
                    <a:pt x="650" y="417"/>
                  </a:lnTo>
                  <a:lnTo>
                    <a:pt x="641" y="420"/>
                  </a:lnTo>
                  <a:lnTo>
                    <a:pt x="632" y="424"/>
                  </a:lnTo>
                  <a:lnTo>
                    <a:pt x="625" y="429"/>
                  </a:lnTo>
                  <a:lnTo>
                    <a:pt x="617" y="434"/>
                  </a:lnTo>
                  <a:lnTo>
                    <a:pt x="610" y="442"/>
                  </a:lnTo>
                  <a:lnTo>
                    <a:pt x="441" y="609"/>
                  </a:lnTo>
                  <a:lnTo>
                    <a:pt x="422" y="590"/>
                  </a:lnTo>
                  <a:lnTo>
                    <a:pt x="422" y="590"/>
                  </a:lnTo>
                  <a:lnTo>
                    <a:pt x="416" y="583"/>
                  </a:lnTo>
                  <a:lnTo>
                    <a:pt x="407" y="578"/>
                  </a:lnTo>
                  <a:lnTo>
                    <a:pt x="400" y="574"/>
                  </a:lnTo>
                  <a:lnTo>
                    <a:pt x="391" y="569"/>
                  </a:lnTo>
                  <a:lnTo>
                    <a:pt x="382" y="566"/>
                  </a:lnTo>
                  <a:lnTo>
                    <a:pt x="373" y="564"/>
                  </a:lnTo>
                  <a:lnTo>
                    <a:pt x="364" y="563"/>
                  </a:lnTo>
                  <a:lnTo>
                    <a:pt x="355" y="563"/>
                  </a:lnTo>
                  <a:lnTo>
                    <a:pt x="346" y="563"/>
                  </a:lnTo>
                  <a:lnTo>
                    <a:pt x="336" y="564"/>
                  </a:lnTo>
                  <a:lnTo>
                    <a:pt x="328" y="566"/>
                  </a:lnTo>
                  <a:lnTo>
                    <a:pt x="319" y="569"/>
                  </a:lnTo>
                  <a:lnTo>
                    <a:pt x="311" y="574"/>
                  </a:lnTo>
                  <a:lnTo>
                    <a:pt x="302" y="578"/>
                  </a:lnTo>
                  <a:lnTo>
                    <a:pt x="294" y="583"/>
                  </a:lnTo>
                  <a:lnTo>
                    <a:pt x="288" y="590"/>
                  </a:lnTo>
                  <a:lnTo>
                    <a:pt x="191" y="686"/>
                  </a:lnTo>
                  <a:lnTo>
                    <a:pt x="191" y="223"/>
                  </a:lnTo>
                  <a:lnTo>
                    <a:pt x="191" y="223"/>
                  </a:lnTo>
                  <a:lnTo>
                    <a:pt x="193" y="216"/>
                  </a:lnTo>
                  <a:lnTo>
                    <a:pt x="194" y="210"/>
                  </a:lnTo>
                  <a:lnTo>
                    <a:pt x="197" y="205"/>
                  </a:lnTo>
                  <a:lnTo>
                    <a:pt x="201" y="200"/>
                  </a:lnTo>
                  <a:lnTo>
                    <a:pt x="205" y="196"/>
                  </a:lnTo>
                  <a:lnTo>
                    <a:pt x="211" y="193"/>
                  </a:lnTo>
                  <a:lnTo>
                    <a:pt x="217" y="192"/>
                  </a:lnTo>
                  <a:lnTo>
                    <a:pt x="224" y="191"/>
                  </a:lnTo>
                  <a:lnTo>
                    <a:pt x="796" y="191"/>
                  </a:lnTo>
                  <a:lnTo>
                    <a:pt x="796" y="191"/>
                  </a:lnTo>
                  <a:lnTo>
                    <a:pt x="802" y="192"/>
                  </a:lnTo>
                  <a:lnTo>
                    <a:pt x="808" y="193"/>
                  </a:lnTo>
                  <a:lnTo>
                    <a:pt x="814" y="196"/>
                  </a:lnTo>
                  <a:lnTo>
                    <a:pt x="818" y="200"/>
                  </a:lnTo>
                  <a:lnTo>
                    <a:pt x="822" y="205"/>
                  </a:lnTo>
                  <a:lnTo>
                    <a:pt x="824" y="210"/>
                  </a:lnTo>
                  <a:lnTo>
                    <a:pt x="827" y="216"/>
                  </a:lnTo>
                  <a:lnTo>
                    <a:pt x="828" y="223"/>
                  </a:lnTo>
                  <a:lnTo>
                    <a:pt x="828" y="524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300" normalizeH="0" baseline="0" noProof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微软雅黑 Light" panose="020B0502040204020203"/>
                <a:ea typeface="微软雅黑 Light" panose="020B0502040204020203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5952977" y="2783544"/>
            <a:ext cx="1362266" cy="1360605"/>
            <a:chOff x="6135914" y="2758771"/>
            <a:chExt cx="1638481" cy="1636485"/>
          </a:xfrm>
        </p:grpSpPr>
        <p:sp>
          <p:nvSpPr>
            <p:cNvPr id="19" name="Freeform 8"/>
            <p:cNvSpPr/>
            <p:nvPr/>
          </p:nvSpPr>
          <p:spPr bwMode="auto">
            <a:xfrm rot="5400000">
              <a:off x="6136912" y="2757773"/>
              <a:ext cx="1636485" cy="1638481"/>
            </a:xfrm>
            <a:custGeom>
              <a:avLst/>
              <a:gdLst>
                <a:gd name="T0" fmla="*/ 462 w 820"/>
                <a:gd name="T1" fmla="*/ 819 h 821"/>
                <a:gd name="T2" fmla="*/ 519 w 820"/>
                <a:gd name="T3" fmla="*/ 808 h 821"/>
                <a:gd name="T4" fmla="*/ 573 w 820"/>
                <a:gd name="T5" fmla="*/ 789 h 821"/>
                <a:gd name="T6" fmla="*/ 624 w 820"/>
                <a:gd name="T7" fmla="*/ 763 h 821"/>
                <a:gd name="T8" fmla="*/ 670 w 820"/>
                <a:gd name="T9" fmla="*/ 730 h 821"/>
                <a:gd name="T10" fmla="*/ 711 w 820"/>
                <a:gd name="T11" fmla="*/ 691 h 821"/>
                <a:gd name="T12" fmla="*/ 746 w 820"/>
                <a:gd name="T13" fmla="*/ 648 h 821"/>
                <a:gd name="T14" fmla="*/ 775 w 820"/>
                <a:gd name="T15" fmla="*/ 599 h 821"/>
                <a:gd name="T16" fmla="*/ 798 w 820"/>
                <a:gd name="T17" fmla="*/ 547 h 821"/>
                <a:gd name="T18" fmla="*/ 812 w 820"/>
                <a:gd name="T19" fmla="*/ 490 h 821"/>
                <a:gd name="T20" fmla="*/ 820 w 820"/>
                <a:gd name="T21" fmla="*/ 432 h 821"/>
                <a:gd name="T22" fmla="*/ 820 w 820"/>
                <a:gd name="T23" fmla="*/ 391 h 821"/>
                <a:gd name="T24" fmla="*/ 812 w 820"/>
                <a:gd name="T25" fmla="*/ 329 h 821"/>
                <a:gd name="T26" fmla="*/ 795 w 820"/>
                <a:gd name="T27" fmla="*/ 270 h 821"/>
                <a:gd name="T28" fmla="*/ 771 w 820"/>
                <a:gd name="T29" fmla="*/ 216 h 821"/>
                <a:gd name="T30" fmla="*/ 738 w 820"/>
                <a:gd name="T31" fmla="*/ 166 h 821"/>
                <a:gd name="T32" fmla="*/ 699 w 820"/>
                <a:gd name="T33" fmla="*/ 120 h 821"/>
                <a:gd name="T34" fmla="*/ 655 w 820"/>
                <a:gd name="T35" fmla="*/ 82 h 821"/>
                <a:gd name="T36" fmla="*/ 605 w 820"/>
                <a:gd name="T37" fmla="*/ 50 h 821"/>
                <a:gd name="T38" fmla="*/ 551 w 820"/>
                <a:gd name="T39" fmla="*/ 25 h 821"/>
                <a:gd name="T40" fmla="*/ 492 w 820"/>
                <a:gd name="T41" fmla="*/ 9 h 821"/>
                <a:gd name="T42" fmla="*/ 430 w 820"/>
                <a:gd name="T43" fmla="*/ 1 h 821"/>
                <a:gd name="T44" fmla="*/ 389 w 820"/>
                <a:gd name="T45" fmla="*/ 1 h 821"/>
                <a:gd name="T46" fmla="*/ 329 w 820"/>
                <a:gd name="T47" fmla="*/ 8 h 821"/>
                <a:gd name="T48" fmla="*/ 274 w 820"/>
                <a:gd name="T49" fmla="*/ 23 h 821"/>
                <a:gd name="T50" fmla="*/ 221 w 820"/>
                <a:gd name="T51" fmla="*/ 46 h 821"/>
                <a:gd name="T52" fmla="*/ 173 w 820"/>
                <a:gd name="T53" fmla="*/ 74 h 821"/>
                <a:gd name="T54" fmla="*/ 129 w 820"/>
                <a:gd name="T55" fmla="*/ 110 h 821"/>
                <a:gd name="T56" fmla="*/ 91 w 820"/>
                <a:gd name="T57" fmla="*/ 151 h 821"/>
                <a:gd name="T58" fmla="*/ 58 w 820"/>
                <a:gd name="T59" fmla="*/ 196 h 821"/>
                <a:gd name="T60" fmla="*/ 32 w 820"/>
                <a:gd name="T61" fmla="*/ 247 h 821"/>
                <a:gd name="T62" fmla="*/ 13 w 820"/>
                <a:gd name="T63" fmla="*/ 302 h 821"/>
                <a:gd name="T64" fmla="*/ 1 w 820"/>
                <a:gd name="T65" fmla="*/ 359 h 821"/>
                <a:gd name="T66" fmla="*/ 21 w 820"/>
                <a:gd name="T67" fmla="*/ 381 h 821"/>
                <a:gd name="T68" fmla="*/ 86 w 820"/>
                <a:gd name="T69" fmla="*/ 392 h 821"/>
                <a:gd name="T70" fmla="*/ 148 w 820"/>
                <a:gd name="T71" fmla="*/ 410 h 821"/>
                <a:gd name="T72" fmla="*/ 206 w 820"/>
                <a:gd name="T73" fmla="*/ 438 h 821"/>
                <a:gd name="T74" fmla="*/ 259 w 820"/>
                <a:gd name="T75" fmla="*/ 473 h 821"/>
                <a:gd name="T76" fmla="*/ 307 w 820"/>
                <a:gd name="T77" fmla="*/ 514 h 821"/>
                <a:gd name="T78" fmla="*/ 348 w 820"/>
                <a:gd name="T79" fmla="*/ 562 h 821"/>
                <a:gd name="T80" fmla="*/ 382 w 820"/>
                <a:gd name="T81" fmla="*/ 615 h 821"/>
                <a:gd name="T82" fmla="*/ 410 w 820"/>
                <a:gd name="T83" fmla="*/ 673 h 821"/>
                <a:gd name="T84" fmla="*/ 429 w 820"/>
                <a:gd name="T85" fmla="*/ 735 h 821"/>
                <a:gd name="T86" fmla="*/ 440 w 820"/>
                <a:gd name="T87" fmla="*/ 80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20" h="821">
                  <a:moveTo>
                    <a:pt x="441" y="821"/>
                  </a:moveTo>
                  <a:lnTo>
                    <a:pt x="441" y="821"/>
                  </a:lnTo>
                  <a:lnTo>
                    <a:pt x="462" y="819"/>
                  </a:lnTo>
                  <a:lnTo>
                    <a:pt x="481" y="817"/>
                  </a:lnTo>
                  <a:lnTo>
                    <a:pt x="500" y="813"/>
                  </a:lnTo>
                  <a:lnTo>
                    <a:pt x="519" y="808"/>
                  </a:lnTo>
                  <a:lnTo>
                    <a:pt x="538" y="803"/>
                  </a:lnTo>
                  <a:lnTo>
                    <a:pt x="556" y="797"/>
                  </a:lnTo>
                  <a:lnTo>
                    <a:pt x="573" y="789"/>
                  </a:lnTo>
                  <a:lnTo>
                    <a:pt x="591" y="781"/>
                  </a:lnTo>
                  <a:lnTo>
                    <a:pt x="608" y="773"/>
                  </a:lnTo>
                  <a:lnTo>
                    <a:pt x="624" y="763"/>
                  </a:lnTo>
                  <a:lnTo>
                    <a:pt x="639" y="753"/>
                  </a:lnTo>
                  <a:lnTo>
                    <a:pt x="655" y="742"/>
                  </a:lnTo>
                  <a:lnTo>
                    <a:pt x="670" y="730"/>
                  </a:lnTo>
                  <a:lnTo>
                    <a:pt x="684" y="718"/>
                  </a:lnTo>
                  <a:lnTo>
                    <a:pt x="698" y="705"/>
                  </a:lnTo>
                  <a:lnTo>
                    <a:pt x="711" y="691"/>
                  </a:lnTo>
                  <a:lnTo>
                    <a:pt x="723" y="678"/>
                  </a:lnTo>
                  <a:lnTo>
                    <a:pt x="735" y="663"/>
                  </a:lnTo>
                  <a:lnTo>
                    <a:pt x="746" y="648"/>
                  </a:lnTo>
                  <a:lnTo>
                    <a:pt x="757" y="633"/>
                  </a:lnTo>
                  <a:lnTo>
                    <a:pt x="766" y="616"/>
                  </a:lnTo>
                  <a:lnTo>
                    <a:pt x="775" y="599"/>
                  </a:lnTo>
                  <a:lnTo>
                    <a:pt x="784" y="583"/>
                  </a:lnTo>
                  <a:lnTo>
                    <a:pt x="791" y="565"/>
                  </a:lnTo>
                  <a:lnTo>
                    <a:pt x="798" y="547"/>
                  </a:lnTo>
                  <a:lnTo>
                    <a:pt x="803" y="528"/>
                  </a:lnTo>
                  <a:lnTo>
                    <a:pt x="809" y="510"/>
                  </a:lnTo>
                  <a:lnTo>
                    <a:pt x="812" y="490"/>
                  </a:lnTo>
                  <a:lnTo>
                    <a:pt x="815" y="471"/>
                  </a:lnTo>
                  <a:lnTo>
                    <a:pt x="818" y="451"/>
                  </a:lnTo>
                  <a:lnTo>
                    <a:pt x="820" y="432"/>
                  </a:lnTo>
                  <a:lnTo>
                    <a:pt x="820" y="411"/>
                  </a:lnTo>
                  <a:lnTo>
                    <a:pt x="820" y="411"/>
                  </a:lnTo>
                  <a:lnTo>
                    <a:pt x="820" y="391"/>
                  </a:lnTo>
                  <a:lnTo>
                    <a:pt x="817" y="370"/>
                  </a:lnTo>
                  <a:lnTo>
                    <a:pt x="815" y="349"/>
                  </a:lnTo>
                  <a:lnTo>
                    <a:pt x="812" y="329"/>
                  </a:lnTo>
                  <a:lnTo>
                    <a:pt x="806" y="309"/>
                  </a:lnTo>
                  <a:lnTo>
                    <a:pt x="801" y="290"/>
                  </a:lnTo>
                  <a:lnTo>
                    <a:pt x="795" y="270"/>
                  </a:lnTo>
                  <a:lnTo>
                    <a:pt x="788" y="252"/>
                  </a:lnTo>
                  <a:lnTo>
                    <a:pt x="779" y="233"/>
                  </a:lnTo>
                  <a:lnTo>
                    <a:pt x="771" y="216"/>
                  </a:lnTo>
                  <a:lnTo>
                    <a:pt x="760" y="199"/>
                  </a:lnTo>
                  <a:lnTo>
                    <a:pt x="750" y="182"/>
                  </a:lnTo>
                  <a:lnTo>
                    <a:pt x="738" y="166"/>
                  </a:lnTo>
                  <a:lnTo>
                    <a:pt x="726" y="150"/>
                  </a:lnTo>
                  <a:lnTo>
                    <a:pt x="713" y="136"/>
                  </a:lnTo>
                  <a:lnTo>
                    <a:pt x="699" y="120"/>
                  </a:lnTo>
                  <a:lnTo>
                    <a:pt x="685" y="107"/>
                  </a:lnTo>
                  <a:lnTo>
                    <a:pt x="670" y="94"/>
                  </a:lnTo>
                  <a:lnTo>
                    <a:pt x="655" y="82"/>
                  </a:lnTo>
                  <a:lnTo>
                    <a:pt x="638" y="71"/>
                  </a:lnTo>
                  <a:lnTo>
                    <a:pt x="622" y="60"/>
                  </a:lnTo>
                  <a:lnTo>
                    <a:pt x="605" y="50"/>
                  </a:lnTo>
                  <a:lnTo>
                    <a:pt x="587" y="41"/>
                  </a:lnTo>
                  <a:lnTo>
                    <a:pt x="569" y="33"/>
                  </a:lnTo>
                  <a:lnTo>
                    <a:pt x="551" y="25"/>
                  </a:lnTo>
                  <a:lnTo>
                    <a:pt x="531" y="18"/>
                  </a:lnTo>
                  <a:lnTo>
                    <a:pt x="511" y="13"/>
                  </a:lnTo>
                  <a:lnTo>
                    <a:pt x="492" y="9"/>
                  </a:lnTo>
                  <a:lnTo>
                    <a:pt x="471" y="5"/>
                  </a:lnTo>
                  <a:lnTo>
                    <a:pt x="451" y="2"/>
                  </a:lnTo>
                  <a:lnTo>
                    <a:pt x="430" y="1"/>
                  </a:lnTo>
                  <a:lnTo>
                    <a:pt x="408" y="0"/>
                  </a:lnTo>
                  <a:lnTo>
                    <a:pt x="408" y="0"/>
                  </a:lnTo>
                  <a:lnTo>
                    <a:pt x="389" y="1"/>
                  </a:lnTo>
                  <a:lnTo>
                    <a:pt x="368" y="2"/>
                  </a:lnTo>
                  <a:lnTo>
                    <a:pt x="349" y="4"/>
                  </a:lnTo>
                  <a:lnTo>
                    <a:pt x="329" y="8"/>
                  </a:lnTo>
                  <a:lnTo>
                    <a:pt x="311" y="12"/>
                  </a:lnTo>
                  <a:lnTo>
                    <a:pt x="292" y="17"/>
                  </a:lnTo>
                  <a:lnTo>
                    <a:pt x="274" y="23"/>
                  </a:lnTo>
                  <a:lnTo>
                    <a:pt x="256" y="29"/>
                  </a:lnTo>
                  <a:lnTo>
                    <a:pt x="238" y="37"/>
                  </a:lnTo>
                  <a:lnTo>
                    <a:pt x="221" y="46"/>
                  </a:lnTo>
                  <a:lnTo>
                    <a:pt x="205" y="54"/>
                  </a:lnTo>
                  <a:lnTo>
                    <a:pt x="188" y="64"/>
                  </a:lnTo>
                  <a:lnTo>
                    <a:pt x="173" y="74"/>
                  </a:lnTo>
                  <a:lnTo>
                    <a:pt x="158" y="86"/>
                  </a:lnTo>
                  <a:lnTo>
                    <a:pt x="143" y="98"/>
                  </a:lnTo>
                  <a:lnTo>
                    <a:pt x="129" y="110"/>
                  </a:lnTo>
                  <a:lnTo>
                    <a:pt x="116" y="123"/>
                  </a:lnTo>
                  <a:lnTo>
                    <a:pt x="103" y="137"/>
                  </a:lnTo>
                  <a:lnTo>
                    <a:pt x="91" y="151"/>
                  </a:lnTo>
                  <a:lnTo>
                    <a:pt x="79" y="165"/>
                  </a:lnTo>
                  <a:lnTo>
                    <a:pt x="68" y="180"/>
                  </a:lnTo>
                  <a:lnTo>
                    <a:pt x="58" y="196"/>
                  </a:lnTo>
                  <a:lnTo>
                    <a:pt x="48" y="213"/>
                  </a:lnTo>
                  <a:lnTo>
                    <a:pt x="40" y="230"/>
                  </a:lnTo>
                  <a:lnTo>
                    <a:pt x="32" y="247"/>
                  </a:lnTo>
                  <a:lnTo>
                    <a:pt x="25" y="265"/>
                  </a:lnTo>
                  <a:lnTo>
                    <a:pt x="18" y="283"/>
                  </a:lnTo>
                  <a:lnTo>
                    <a:pt x="13" y="302"/>
                  </a:lnTo>
                  <a:lnTo>
                    <a:pt x="8" y="320"/>
                  </a:lnTo>
                  <a:lnTo>
                    <a:pt x="4" y="340"/>
                  </a:lnTo>
                  <a:lnTo>
                    <a:pt x="1" y="359"/>
                  </a:lnTo>
                  <a:lnTo>
                    <a:pt x="0" y="379"/>
                  </a:lnTo>
                  <a:lnTo>
                    <a:pt x="0" y="379"/>
                  </a:lnTo>
                  <a:lnTo>
                    <a:pt x="21" y="381"/>
                  </a:lnTo>
                  <a:lnTo>
                    <a:pt x="43" y="383"/>
                  </a:lnTo>
                  <a:lnTo>
                    <a:pt x="65" y="386"/>
                  </a:lnTo>
                  <a:lnTo>
                    <a:pt x="86" y="392"/>
                  </a:lnTo>
                  <a:lnTo>
                    <a:pt x="107" y="397"/>
                  </a:lnTo>
                  <a:lnTo>
                    <a:pt x="128" y="404"/>
                  </a:lnTo>
                  <a:lnTo>
                    <a:pt x="148" y="410"/>
                  </a:lnTo>
                  <a:lnTo>
                    <a:pt x="168" y="419"/>
                  </a:lnTo>
                  <a:lnTo>
                    <a:pt x="187" y="428"/>
                  </a:lnTo>
                  <a:lnTo>
                    <a:pt x="206" y="438"/>
                  </a:lnTo>
                  <a:lnTo>
                    <a:pt x="224" y="449"/>
                  </a:lnTo>
                  <a:lnTo>
                    <a:pt x="241" y="460"/>
                  </a:lnTo>
                  <a:lnTo>
                    <a:pt x="259" y="473"/>
                  </a:lnTo>
                  <a:lnTo>
                    <a:pt x="275" y="486"/>
                  </a:lnTo>
                  <a:lnTo>
                    <a:pt x="291" y="500"/>
                  </a:lnTo>
                  <a:lnTo>
                    <a:pt x="307" y="514"/>
                  </a:lnTo>
                  <a:lnTo>
                    <a:pt x="321" y="530"/>
                  </a:lnTo>
                  <a:lnTo>
                    <a:pt x="335" y="546"/>
                  </a:lnTo>
                  <a:lnTo>
                    <a:pt x="348" y="562"/>
                  </a:lnTo>
                  <a:lnTo>
                    <a:pt x="360" y="579"/>
                  </a:lnTo>
                  <a:lnTo>
                    <a:pt x="372" y="597"/>
                  </a:lnTo>
                  <a:lnTo>
                    <a:pt x="382" y="615"/>
                  </a:lnTo>
                  <a:lnTo>
                    <a:pt x="392" y="634"/>
                  </a:lnTo>
                  <a:lnTo>
                    <a:pt x="402" y="653"/>
                  </a:lnTo>
                  <a:lnTo>
                    <a:pt x="410" y="673"/>
                  </a:lnTo>
                  <a:lnTo>
                    <a:pt x="417" y="692"/>
                  </a:lnTo>
                  <a:lnTo>
                    <a:pt x="424" y="713"/>
                  </a:lnTo>
                  <a:lnTo>
                    <a:pt x="429" y="735"/>
                  </a:lnTo>
                  <a:lnTo>
                    <a:pt x="433" y="755"/>
                  </a:lnTo>
                  <a:lnTo>
                    <a:pt x="438" y="777"/>
                  </a:lnTo>
                  <a:lnTo>
                    <a:pt x="440" y="800"/>
                  </a:lnTo>
                  <a:lnTo>
                    <a:pt x="441" y="821"/>
                  </a:lnTo>
                  <a:lnTo>
                    <a:pt x="441" y="821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2857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30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/>
                <a:ea typeface="微软雅黑 Light" panose="020B0502040204020203"/>
              </a:endParaRPr>
            </a:p>
          </p:txBody>
        </p:sp>
        <p:sp>
          <p:nvSpPr>
            <p:cNvPr id="20" name="Freeform 30"/>
            <p:cNvSpPr>
              <a:spLocks noEditPoints="1"/>
            </p:cNvSpPr>
            <p:nvPr/>
          </p:nvSpPr>
          <p:spPr bwMode="auto">
            <a:xfrm>
              <a:off x="7031354" y="3412946"/>
              <a:ext cx="322263" cy="323850"/>
            </a:xfrm>
            <a:custGeom>
              <a:avLst/>
              <a:gdLst>
                <a:gd name="T0" fmla="*/ 645 w 1018"/>
                <a:gd name="T1" fmla="*/ 1 h 1018"/>
                <a:gd name="T2" fmla="*/ 353 w 1018"/>
                <a:gd name="T3" fmla="*/ 18 h 1018"/>
                <a:gd name="T4" fmla="*/ 59 w 1018"/>
                <a:gd name="T5" fmla="*/ 135 h 1018"/>
                <a:gd name="T6" fmla="*/ 12 w 1018"/>
                <a:gd name="T7" fmla="*/ 177 h 1018"/>
                <a:gd name="T8" fmla="*/ 0 w 1018"/>
                <a:gd name="T9" fmla="*/ 922 h 1018"/>
                <a:gd name="T10" fmla="*/ 22 w 1018"/>
                <a:gd name="T11" fmla="*/ 982 h 1018"/>
                <a:gd name="T12" fmla="*/ 76 w 1018"/>
                <a:gd name="T13" fmla="*/ 1016 h 1018"/>
                <a:gd name="T14" fmla="*/ 950 w 1018"/>
                <a:gd name="T15" fmla="*/ 1014 h 1018"/>
                <a:gd name="T16" fmla="*/ 1002 w 1018"/>
                <a:gd name="T17" fmla="*/ 976 h 1018"/>
                <a:gd name="T18" fmla="*/ 1018 w 1018"/>
                <a:gd name="T19" fmla="*/ 223 h 1018"/>
                <a:gd name="T20" fmla="*/ 1002 w 1018"/>
                <a:gd name="T21" fmla="*/ 169 h 1018"/>
                <a:gd name="T22" fmla="*/ 950 w 1018"/>
                <a:gd name="T23" fmla="*/ 132 h 1018"/>
                <a:gd name="T24" fmla="*/ 253 w 1018"/>
                <a:gd name="T25" fmla="*/ 477 h 1018"/>
                <a:gd name="T26" fmla="*/ 223 w 1018"/>
                <a:gd name="T27" fmla="*/ 588 h 1018"/>
                <a:gd name="T28" fmla="*/ 235 w 1018"/>
                <a:gd name="T29" fmla="*/ 686 h 1018"/>
                <a:gd name="T30" fmla="*/ 954 w 1018"/>
                <a:gd name="T31" fmla="*/ 922 h 1018"/>
                <a:gd name="T32" fmla="*/ 929 w 1018"/>
                <a:gd name="T33" fmla="*/ 953 h 1018"/>
                <a:gd name="T34" fmla="*/ 73 w 1018"/>
                <a:gd name="T35" fmla="*/ 945 h 1018"/>
                <a:gd name="T36" fmla="*/ 286 w 1018"/>
                <a:gd name="T37" fmla="*/ 795 h 1018"/>
                <a:gd name="T38" fmla="*/ 338 w 1018"/>
                <a:gd name="T39" fmla="*/ 833 h 1018"/>
                <a:gd name="T40" fmla="*/ 432 w 1018"/>
                <a:gd name="T41" fmla="*/ 879 h 1018"/>
                <a:gd name="T42" fmla="*/ 525 w 1018"/>
                <a:gd name="T43" fmla="*/ 890 h 1018"/>
                <a:gd name="T44" fmla="*/ 629 w 1018"/>
                <a:gd name="T45" fmla="*/ 864 h 1018"/>
                <a:gd name="T46" fmla="*/ 713 w 1018"/>
                <a:gd name="T47" fmla="*/ 804 h 1018"/>
                <a:gd name="T48" fmla="*/ 286 w 1018"/>
                <a:gd name="T49" fmla="*/ 604 h 1018"/>
                <a:gd name="T50" fmla="*/ 324 w 1018"/>
                <a:gd name="T51" fmla="*/ 479 h 1018"/>
                <a:gd name="T52" fmla="*/ 443 w 1018"/>
                <a:gd name="T53" fmla="*/ 391 h 1018"/>
                <a:gd name="T54" fmla="*/ 575 w 1018"/>
                <a:gd name="T55" fmla="*/ 391 h 1018"/>
                <a:gd name="T56" fmla="*/ 694 w 1018"/>
                <a:gd name="T57" fmla="*/ 479 h 1018"/>
                <a:gd name="T58" fmla="*/ 732 w 1018"/>
                <a:gd name="T59" fmla="*/ 604 h 1018"/>
                <a:gd name="T60" fmla="*/ 681 w 1018"/>
                <a:gd name="T61" fmla="*/ 745 h 1018"/>
                <a:gd name="T62" fmla="*/ 553 w 1018"/>
                <a:gd name="T63" fmla="*/ 823 h 1018"/>
                <a:gd name="T64" fmla="*/ 423 w 1018"/>
                <a:gd name="T65" fmla="*/ 810 h 1018"/>
                <a:gd name="T66" fmla="*/ 313 w 1018"/>
                <a:gd name="T67" fmla="*/ 710 h 1018"/>
                <a:gd name="T68" fmla="*/ 954 w 1018"/>
                <a:gd name="T69" fmla="*/ 731 h 1018"/>
                <a:gd name="T70" fmla="*/ 791 w 1018"/>
                <a:gd name="T71" fmla="*/ 654 h 1018"/>
                <a:gd name="T72" fmla="*/ 791 w 1018"/>
                <a:gd name="T73" fmla="*/ 554 h 1018"/>
                <a:gd name="T74" fmla="*/ 954 w 1018"/>
                <a:gd name="T75" fmla="*/ 731 h 1018"/>
                <a:gd name="T76" fmla="*/ 713 w 1018"/>
                <a:gd name="T77" fmla="*/ 404 h 1018"/>
                <a:gd name="T78" fmla="*/ 629 w 1018"/>
                <a:gd name="T79" fmla="*/ 344 h 1018"/>
                <a:gd name="T80" fmla="*/ 525 w 1018"/>
                <a:gd name="T81" fmla="*/ 318 h 1018"/>
                <a:gd name="T82" fmla="*/ 432 w 1018"/>
                <a:gd name="T83" fmla="*/ 328 h 1018"/>
                <a:gd name="T84" fmla="*/ 338 w 1018"/>
                <a:gd name="T85" fmla="*/ 375 h 1018"/>
                <a:gd name="T86" fmla="*/ 286 w 1018"/>
                <a:gd name="T87" fmla="*/ 414 h 1018"/>
                <a:gd name="T88" fmla="*/ 73 w 1018"/>
                <a:gd name="T89" fmla="*/ 200 h 1018"/>
                <a:gd name="T90" fmla="*/ 327 w 1018"/>
                <a:gd name="T91" fmla="*/ 190 h 1018"/>
                <a:gd name="T92" fmla="*/ 672 w 1018"/>
                <a:gd name="T93" fmla="*/ 173 h 1018"/>
                <a:gd name="T94" fmla="*/ 929 w 1018"/>
                <a:gd name="T95" fmla="*/ 192 h 1018"/>
                <a:gd name="T96" fmla="*/ 954 w 1018"/>
                <a:gd name="T97" fmla="*/ 223 h 1018"/>
                <a:gd name="T98" fmla="*/ 546 w 1018"/>
                <a:gd name="T99" fmla="*/ 516 h 1018"/>
                <a:gd name="T100" fmla="*/ 593 w 1018"/>
                <a:gd name="T101" fmla="*/ 559 h 1018"/>
                <a:gd name="T102" fmla="*/ 605 w 1018"/>
                <a:gd name="T103" fmla="*/ 610 h 1018"/>
                <a:gd name="T104" fmla="*/ 636 w 1018"/>
                <a:gd name="T105" fmla="*/ 636 h 1018"/>
                <a:gd name="T106" fmla="*/ 665 w 1018"/>
                <a:gd name="T107" fmla="*/ 617 h 1018"/>
                <a:gd name="T108" fmla="*/ 655 w 1018"/>
                <a:gd name="T109" fmla="*/ 542 h 1018"/>
                <a:gd name="T110" fmla="*/ 585 w 1018"/>
                <a:gd name="T111" fmla="*/ 464 h 1018"/>
                <a:gd name="T112" fmla="*/ 503 w 1018"/>
                <a:gd name="T113" fmla="*/ 446 h 1018"/>
                <a:gd name="T114" fmla="*/ 477 w 1018"/>
                <a:gd name="T115" fmla="*/ 477 h 1018"/>
                <a:gd name="T116" fmla="*/ 497 w 1018"/>
                <a:gd name="T117" fmla="*/ 506 h 1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18" h="1018">
                  <a:moveTo>
                    <a:pt x="923" y="127"/>
                  </a:moveTo>
                  <a:lnTo>
                    <a:pt x="720" y="127"/>
                  </a:lnTo>
                  <a:lnTo>
                    <a:pt x="665" y="18"/>
                  </a:lnTo>
                  <a:lnTo>
                    <a:pt x="665" y="18"/>
                  </a:lnTo>
                  <a:lnTo>
                    <a:pt x="660" y="10"/>
                  </a:lnTo>
                  <a:lnTo>
                    <a:pt x="653" y="5"/>
                  </a:lnTo>
                  <a:lnTo>
                    <a:pt x="645" y="1"/>
                  </a:lnTo>
                  <a:lnTo>
                    <a:pt x="636" y="0"/>
                  </a:lnTo>
                  <a:lnTo>
                    <a:pt x="382" y="0"/>
                  </a:lnTo>
                  <a:lnTo>
                    <a:pt x="382" y="0"/>
                  </a:lnTo>
                  <a:lnTo>
                    <a:pt x="373" y="1"/>
                  </a:lnTo>
                  <a:lnTo>
                    <a:pt x="365" y="5"/>
                  </a:lnTo>
                  <a:lnTo>
                    <a:pt x="358" y="10"/>
                  </a:lnTo>
                  <a:lnTo>
                    <a:pt x="353" y="18"/>
                  </a:lnTo>
                  <a:lnTo>
                    <a:pt x="298" y="127"/>
                  </a:lnTo>
                  <a:lnTo>
                    <a:pt x="95" y="127"/>
                  </a:lnTo>
                  <a:lnTo>
                    <a:pt x="95" y="127"/>
                  </a:lnTo>
                  <a:lnTo>
                    <a:pt x="86" y="127"/>
                  </a:lnTo>
                  <a:lnTo>
                    <a:pt x="76" y="129"/>
                  </a:lnTo>
                  <a:lnTo>
                    <a:pt x="67" y="132"/>
                  </a:lnTo>
                  <a:lnTo>
                    <a:pt x="59" y="135"/>
                  </a:lnTo>
                  <a:lnTo>
                    <a:pt x="50" y="139"/>
                  </a:lnTo>
                  <a:lnTo>
                    <a:pt x="42" y="143"/>
                  </a:lnTo>
                  <a:lnTo>
                    <a:pt x="35" y="149"/>
                  </a:lnTo>
                  <a:lnTo>
                    <a:pt x="28" y="155"/>
                  </a:lnTo>
                  <a:lnTo>
                    <a:pt x="22" y="162"/>
                  </a:lnTo>
                  <a:lnTo>
                    <a:pt x="16" y="169"/>
                  </a:lnTo>
                  <a:lnTo>
                    <a:pt x="12" y="177"/>
                  </a:lnTo>
                  <a:lnTo>
                    <a:pt x="7" y="185"/>
                  </a:lnTo>
                  <a:lnTo>
                    <a:pt x="4" y="194"/>
                  </a:lnTo>
                  <a:lnTo>
                    <a:pt x="2" y="203"/>
                  </a:lnTo>
                  <a:lnTo>
                    <a:pt x="1" y="213"/>
                  </a:lnTo>
                  <a:lnTo>
                    <a:pt x="0" y="223"/>
                  </a:lnTo>
                  <a:lnTo>
                    <a:pt x="0" y="922"/>
                  </a:lnTo>
                  <a:lnTo>
                    <a:pt x="0" y="922"/>
                  </a:lnTo>
                  <a:lnTo>
                    <a:pt x="1" y="932"/>
                  </a:lnTo>
                  <a:lnTo>
                    <a:pt x="2" y="942"/>
                  </a:lnTo>
                  <a:lnTo>
                    <a:pt x="4" y="950"/>
                  </a:lnTo>
                  <a:lnTo>
                    <a:pt x="7" y="959"/>
                  </a:lnTo>
                  <a:lnTo>
                    <a:pt x="12" y="967"/>
                  </a:lnTo>
                  <a:lnTo>
                    <a:pt x="16" y="976"/>
                  </a:lnTo>
                  <a:lnTo>
                    <a:pt x="22" y="982"/>
                  </a:lnTo>
                  <a:lnTo>
                    <a:pt x="28" y="990"/>
                  </a:lnTo>
                  <a:lnTo>
                    <a:pt x="35" y="995"/>
                  </a:lnTo>
                  <a:lnTo>
                    <a:pt x="42" y="1002"/>
                  </a:lnTo>
                  <a:lnTo>
                    <a:pt x="50" y="1006"/>
                  </a:lnTo>
                  <a:lnTo>
                    <a:pt x="59" y="1010"/>
                  </a:lnTo>
                  <a:lnTo>
                    <a:pt x="67" y="1014"/>
                  </a:lnTo>
                  <a:lnTo>
                    <a:pt x="76" y="1016"/>
                  </a:lnTo>
                  <a:lnTo>
                    <a:pt x="86" y="1017"/>
                  </a:lnTo>
                  <a:lnTo>
                    <a:pt x="95" y="1018"/>
                  </a:lnTo>
                  <a:lnTo>
                    <a:pt x="923" y="1018"/>
                  </a:lnTo>
                  <a:lnTo>
                    <a:pt x="923" y="1018"/>
                  </a:lnTo>
                  <a:lnTo>
                    <a:pt x="932" y="1017"/>
                  </a:lnTo>
                  <a:lnTo>
                    <a:pt x="942" y="1016"/>
                  </a:lnTo>
                  <a:lnTo>
                    <a:pt x="950" y="1014"/>
                  </a:lnTo>
                  <a:lnTo>
                    <a:pt x="959" y="1010"/>
                  </a:lnTo>
                  <a:lnTo>
                    <a:pt x="968" y="1006"/>
                  </a:lnTo>
                  <a:lnTo>
                    <a:pt x="976" y="1002"/>
                  </a:lnTo>
                  <a:lnTo>
                    <a:pt x="983" y="995"/>
                  </a:lnTo>
                  <a:lnTo>
                    <a:pt x="990" y="990"/>
                  </a:lnTo>
                  <a:lnTo>
                    <a:pt x="996" y="982"/>
                  </a:lnTo>
                  <a:lnTo>
                    <a:pt x="1002" y="976"/>
                  </a:lnTo>
                  <a:lnTo>
                    <a:pt x="1006" y="967"/>
                  </a:lnTo>
                  <a:lnTo>
                    <a:pt x="1011" y="959"/>
                  </a:lnTo>
                  <a:lnTo>
                    <a:pt x="1014" y="950"/>
                  </a:lnTo>
                  <a:lnTo>
                    <a:pt x="1016" y="942"/>
                  </a:lnTo>
                  <a:lnTo>
                    <a:pt x="1017" y="932"/>
                  </a:lnTo>
                  <a:lnTo>
                    <a:pt x="1018" y="922"/>
                  </a:lnTo>
                  <a:lnTo>
                    <a:pt x="1018" y="223"/>
                  </a:lnTo>
                  <a:lnTo>
                    <a:pt x="1018" y="223"/>
                  </a:lnTo>
                  <a:lnTo>
                    <a:pt x="1017" y="213"/>
                  </a:lnTo>
                  <a:lnTo>
                    <a:pt x="1016" y="203"/>
                  </a:lnTo>
                  <a:lnTo>
                    <a:pt x="1014" y="194"/>
                  </a:lnTo>
                  <a:lnTo>
                    <a:pt x="1011" y="185"/>
                  </a:lnTo>
                  <a:lnTo>
                    <a:pt x="1006" y="177"/>
                  </a:lnTo>
                  <a:lnTo>
                    <a:pt x="1002" y="169"/>
                  </a:lnTo>
                  <a:lnTo>
                    <a:pt x="996" y="162"/>
                  </a:lnTo>
                  <a:lnTo>
                    <a:pt x="990" y="155"/>
                  </a:lnTo>
                  <a:lnTo>
                    <a:pt x="983" y="149"/>
                  </a:lnTo>
                  <a:lnTo>
                    <a:pt x="976" y="143"/>
                  </a:lnTo>
                  <a:lnTo>
                    <a:pt x="968" y="139"/>
                  </a:lnTo>
                  <a:lnTo>
                    <a:pt x="959" y="135"/>
                  </a:lnTo>
                  <a:lnTo>
                    <a:pt x="950" y="132"/>
                  </a:lnTo>
                  <a:lnTo>
                    <a:pt x="942" y="129"/>
                  </a:lnTo>
                  <a:lnTo>
                    <a:pt x="932" y="127"/>
                  </a:lnTo>
                  <a:lnTo>
                    <a:pt x="923" y="127"/>
                  </a:lnTo>
                  <a:lnTo>
                    <a:pt x="923" y="127"/>
                  </a:lnTo>
                  <a:close/>
                  <a:moveTo>
                    <a:pt x="64" y="477"/>
                  </a:moveTo>
                  <a:lnTo>
                    <a:pt x="253" y="477"/>
                  </a:lnTo>
                  <a:lnTo>
                    <a:pt x="253" y="477"/>
                  </a:lnTo>
                  <a:lnTo>
                    <a:pt x="247" y="491"/>
                  </a:lnTo>
                  <a:lnTo>
                    <a:pt x="240" y="506"/>
                  </a:lnTo>
                  <a:lnTo>
                    <a:pt x="235" y="522"/>
                  </a:lnTo>
                  <a:lnTo>
                    <a:pt x="231" y="538"/>
                  </a:lnTo>
                  <a:lnTo>
                    <a:pt x="227" y="554"/>
                  </a:lnTo>
                  <a:lnTo>
                    <a:pt x="225" y="570"/>
                  </a:lnTo>
                  <a:lnTo>
                    <a:pt x="223" y="588"/>
                  </a:lnTo>
                  <a:lnTo>
                    <a:pt x="223" y="604"/>
                  </a:lnTo>
                  <a:lnTo>
                    <a:pt x="223" y="604"/>
                  </a:lnTo>
                  <a:lnTo>
                    <a:pt x="223" y="621"/>
                  </a:lnTo>
                  <a:lnTo>
                    <a:pt x="225" y="638"/>
                  </a:lnTo>
                  <a:lnTo>
                    <a:pt x="227" y="654"/>
                  </a:lnTo>
                  <a:lnTo>
                    <a:pt x="231" y="670"/>
                  </a:lnTo>
                  <a:lnTo>
                    <a:pt x="235" y="686"/>
                  </a:lnTo>
                  <a:lnTo>
                    <a:pt x="240" y="701"/>
                  </a:lnTo>
                  <a:lnTo>
                    <a:pt x="247" y="716"/>
                  </a:lnTo>
                  <a:lnTo>
                    <a:pt x="253" y="731"/>
                  </a:lnTo>
                  <a:lnTo>
                    <a:pt x="64" y="731"/>
                  </a:lnTo>
                  <a:lnTo>
                    <a:pt x="64" y="477"/>
                  </a:lnTo>
                  <a:close/>
                  <a:moveTo>
                    <a:pt x="954" y="922"/>
                  </a:moveTo>
                  <a:lnTo>
                    <a:pt x="954" y="922"/>
                  </a:lnTo>
                  <a:lnTo>
                    <a:pt x="954" y="929"/>
                  </a:lnTo>
                  <a:lnTo>
                    <a:pt x="952" y="934"/>
                  </a:lnTo>
                  <a:lnTo>
                    <a:pt x="948" y="939"/>
                  </a:lnTo>
                  <a:lnTo>
                    <a:pt x="945" y="945"/>
                  </a:lnTo>
                  <a:lnTo>
                    <a:pt x="940" y="948"/>
                  </a:lnTo>
                  <a:lnTo>
                    <a:pt x="934" y="951"/>
                  </a:lnTo>
                  <a:lnTo>
                    <a:pt x="929" y="953"/>
                  </a:lnTo>
                  <a:lnTo>
                    <a:pt x="923" y="953"/>
                  </a:lnTo>
                  <a:lnTo>
                    <a:pt x="95" y="953"/>
                  </a:lnTo>
                  <a:lnTo>
                    <a:pt x="95" y="953"/>
                  </a:lnTo>
                  <a:lnTo>
                    <a:pt x="89" y="953"/>
                  </a:lnTo>
                  <a:lnTo>
                    <a:pt x="84" y="951"/>
                  </a:lnTo>
                  <a:lnTo>
                    <a:pt x="78" y="948"/>
                  </a:lnTo>
                  <a:lnTo>
                    <a:pt x="73" y="945"/>
                  </a:lnTo>
                  <a:lnTo>
                    <a:pt x="70" y="939"/>
                  </a:lnTo>
                  <a:lnTo>
                    <a:pt x="66" y="934"/>
                  </a:lnTo>
                  <a:lnTo>
                    <a:pt x="64" y="929"/>
                  </a:lnTo>
                  <a:lnTo>
                    <a:pt x="64" y="922"/>
                  </a:lnTo>
                  <a:lnTo>
                    <a:pt x="64" y="795"/>
                  </a:lnTo>
                  <a:lnTo>
                    <a:pt x="286" y="795"/>
                  </a:lnTo>
                  <a:lnTo>
                    <a:pt x="286" y="795"/>
                  </a:lnTo>
                  <a:lnTo>
                    <a:pt x="291" y="795"/>
                  </a:lnTo>
                  <a:lnTo>
                    <a:pt x="295" y="794"/>
                  </a:lnTo>
                  <a:lnTo>
                    <a:pt x="295" y="794"/>
                  </a:lnTo>
                  <a:lnTo>
                    <a:pt x="305" y="804"/>
                  </a:lnTo>
                  <a:lnTo>
                    <a:pt x="315" y="814"/>
                  </a:lnTo>
                  <a:lnTo>
                    <a:pt x="327" y="825"/>
                  </a:lnTo>
                  <a:lnTo>
                    <a:pt x="338" y="833"/>
                  </a:lnTo>
                  <a:lnTo>
                    <a:pt x="351" y="842"/>
                  </a:lnTo>
                  <a:lnTo>
                    <a:pt x="364" y="850"/>
                  </a:lnTo>
                  <a:lnTo>
                    <a:pt x="376" y="857"/>
                  </a:lnTo>
                  <a:lnTo>
                    <a:pt x="389" y="864"/>
                  </a:lnTo>
                  <a:lnTo>
                    <a:pt x="403" y="870"/>
                  </a:lnTo>
                  <a:lnTo>
                    <a:pt x="417" y="875"/>
                  </a:lnTo>
                  <a:lnTo>
                    <a:pt x="432" y="879"/>
                  </a:lnTo>
                  <a:lnTo>
                    <a:pt x="447" y="884"/>
                  </a:lnTo>
                  <a:lnTo>
                    <a:pt x="462" y="887"/>
                  </a:lnTo>
                  <a:lnTo>
                    <a:pt x="477" y="889"/>
                  </a:lnTo>
                  <a:lnTo>
                    <a:pt x="493" y="890"/>
                  </a:lnTo>
                  <a:lnTo>
                    <a:pt x="509" y="890"/>
                  </a:lnTo>
                  <a:lnTo>
                    <a:pt x="509" y="890"/>
                  </a:lnTo>
                  <a:lnTo>
                    <a:pt x="525" y="890"/>
                  </a:lnTo>
                  <a:lnTo>
                    <a:pt x="541" y="889"/>
                  </a:lnTo>
                  <a:lnTo>
                    <a:pt x="556" y="887"/>
                  </a:lnTo>
                  <a:lnTo>
                    <a:pt x="571" y="884"/>
                  </a:lnTo>
                  <a:lnTo>
                    <a:pt x="586" y="879"/>
                  </a:lnTo>
                  <a:lnTo>
                    <a:pt x="601" y="875"/>
                  </a:lnTo>
                  <a:lnTo>
                    <a:pt x="615" y="870"/>
                  </a:lnTo>
                  <a:lnTo>
                    <a:pt x="629" y="864"/>
                  </a:lnTo>
                  <a:lnTo>
                    <a:pt x="641" y="857"/>
                  </a:lnTo>
                  <a:lnTo>
                    <a:pt x="654" y="850"/>
                  </a:lnTo>
                  <a:lnTo>
                    <a:pt x="667" y="842"/>
                  </a:lnTo>
                  <a:lnTo>
                    <a:pt x="680" y="833"/>
                  </a:lnTo>
                  <a:lnTo>
                    <a:pt x="691" y="825"/>
                  </a:lnTo>
                  <a:lnTo>
                    <a:pt x="703" y="814"/>
                  </a:lnTo>
                  <a:lnTo>
                    <a:pt x="713" y="804"/>
                  </a:lnTo>
                  <a:lnTo>
                    <a:pt x="723" y="794"/>
                  </a:lnTo>
                  <a:lnTo>
                    <a:pt x="723" y="794"/>
                  </a:lnTo>
                  <a:lnTo>
                    <a:pt x="727" y="795"/>
                  </a:lnTo>
                  <a:lnTo>
                    <a:pt x="732" y="795"/>
                  </a:lnTo>
                  <a:lnTo>
                    <a:pt x="954" y="795"/>
                  </a:lnTo>
                  <a:lnTo>
                    <a:pt x="954" y="922"/>
                  </a:lnTo>
                  <a:close/>
                  <a:moveTo>
                    <a:pt x="286" y="604"/>
                  </a:moveTo>
                  <a:lnTo>
                    <a:pt x="286" y="604"/>
                  </a:lnTo>
                  <a:lnTo>
                    <a:pt x="287" y="581"/>
                  </a:lnTo>
                  <a:lnTo>
                    <a:pt x="291" y="560"/>
                  </a:lnTo>
                  <a:lnTo>
                    <a:pt x="296" y="538"/>
                  </a:lnTo>
                  <a:lnTo>
                    <a:pt x="303" y="518"/>
                  </a:lnTo>
                  <a:lnTo>
                    <a:pt x="313" y="499"/>
                  </a:lnTo>
                  <a:lnTo>
                    <a:pt x="324" y="479"/>
                  </a:lnTo>
                  <a:lnTo>
                    <a:pt x="337" y="462"/>
                  </a:lnTo>
                  <a:lnTo>
                    <a:pt x="352" y="447"/>
                  </a:lnTo>
                  <a:lnTo>
                    <a:pt x="368" y="432"/>
                  </a:lnTo>
                  <a:lnTo>
                    <a:pt x="385" y="419"/>
                  </a:lnTo>
                  <a:lnTo>
                    <a:pt x="403" y="408"/>
                  </a:lnTo>
                  <a:lnTo>
                    <a:pt x="423" y="399"/>
                  </a:lnTo>
                  <a:lnTo>
                    <a:pt x="443" y="391"/>
                  </a:lnTo>
                  <a:lnTo>
                    <a:pt x="464" y="386"/>
                  </a:lnTo>
                  <a:lnTo>
                    <a:pt x="486" y="383"/>
                  </a:lnTo>
                  <a:lnTo>
                    <a:pt x="509" y="382"/>
                  </a:lnTo>
                  <a:lnTo>
                    <a:pt x="509" y="382"/>
                  </a:lnTo>
                  <a:lnTo>
                    <a:pt x="532" y="383"/>
                  </a:lnTo>
                  <a:lnTo>
                    <a:pt x="553" y="386"/>
                  </a:lnTo>
                  <a:lnTo>
                    <a:pt x="575" y="391"/>
                  </a:lnTo>
                  <a:lnTo>
                    <a:pt x="595" y="399"/>
                  </a:lnTo>
                  <a:lnTo>
                    <a:pt x="615" y="408"/>
                  </a:lnTo>
                  <a:lnTo>
                    <a:pt x="633" y="419"/>
                  </a:lnTo>
                  <a:lnTo>
                    <a:pt x="650" y="432"/>
                  </a:lnTo>
                  <a:lnTo>
                    <a:pt x="666" y="447"/>
                  </a:lnTo>
                  <a:lnTo>
                    <a:pt x="681" y="462"/>
                  </a:lnTo>
                  <a:lnTo>
                    <a:pt x="694" y="479"/>
                  </a:lnTo>
                  <a:lnTo>
                    <a:pt x="705" y="499"/>
                  </a:lnTo>
                  <a:lnTo>
                    <a:pt x="714" y="518"/>
                  </a:lnTo>
                  <a:lnTo>
                    <a:pt x="722" y="538"/>
                  </a:lnTo>
                  <a:lnTo>
                    <a:pt x="727" y="560"/>
                  </a:lnTo>
                  <a:lnTo>
                    <a:pt x="731" y="581"/>
                  </a:lnTo>
                  <a:lnTo>
                    <a:pt x="732" y="604"/>
                  </a:lnTo>
                  <a:lnTo>
                    <a:pt x="732" y="604"/>
                  </a:lnTo>
                  <a:lnTo>
                    <a:pt x="731" y="627"/>
                  </a:lnTo>
                  <a:lnTo>
                    <a:pt x="727" y="649"/>
                  </a:lnTo>
                  <a:lnTo>
                    <a:pt x="722" y="670"/>
                  </a:lnTo>
                  <a:lnTo>
                    <a:pt x="714" y="691"/>
                  </a:lnTo>
                  <a:lnTo>
                    <a:pt x="705" y="710"/>
                  </a:lnTo>
                  <a:lnTo>
                    <a:pt x="694" y="728"/>
                  </a:lnTo>
                  <a:lnTo>
                    <a:pt x="681" y="745"/>
                  </a:lnTo>
                  <a:lnTo>
                    <a:pt x="666" y="761"/>
                  </a:lnTo>
                  <a:lnTo>
                    <a:pt x="650" y="775"/>
                  </a:lnTo>
                  <a:lnTo>
                    <a:pt x="633" y="788"/>
                  </a:lnTo>
                  <a:lnTo>
                    <a:pt x="615" y="800"/>
                  </a:lnTo>
                  <a:lnTo>
                    <a:pt x="595" y="810"/>
                  </a:lnTo>
                  <a:lnTo>
                    <a:pt x="575" y="817"/>
                  </a:lnTo>
                  <a:lnTo>
                    <a:pt x="553" y="823"/>
                  </a:lnTo>
                  <a:lnTo>
                    <a:pt x="532" y="826"/>
                  </a:lnTo>
                  <a:lnTo>
                    <a:pt x="509" y="827"/>
                  </a:lnTo>
                  <a:lnTo>
                    <a:pt x="509" y="827"/>
                  </a:lnTo>
                  <a:lnTo>
                    <a:pt x="486" y="826"/>
                  </a:lnTo>
                  <a:lnTo>
                    <a:pt x="464" y="823"/>
                  </a:lnTo>
                  <a:lnTo>
                    <a:pt x="443" y="817"/>
                  </a:lnTo>
                  <a:lnTo>
                    <a:pt x="423" y="810"/>
                  </a:lnTo>
                  <a:lnTo>
                    <a:pt x="403" y="800"/>
                  </a:lnTo>
                  <a:lnTo>
                    <a:pt x="385" y="788"/>
                  </a:lnTo>
                  <a:lnTo>
                    <a:pt x="368" y="775"/>
                  </a:lnTo>
                  <a:lnTo>
                    <a:pt x="352" y="761"/>
                  </a:lnTo>
                  <a:lnTo>
                    <a:pt x="337" y="745"/>
                  </a:lnTo>
                  <a:lnTo>
                    <a:pt x="324" y="728"/>
                  </a:lnTo>
                  <a:lnTo>
                    <a:pt x="313" y="710"/>
                  </a:lnTo>
                  <a:lnTo>
                    <a:pt x="303" y="691"/>
                  </a:lnTo>
                  <a:lnTo>
                    <a:pt x="296" y="670"/>
                  </a:lnTo>
                  <a:lnTo>
                    <a:pt x="291" y="649"/>
                  </a:lnTo>
                  <a:lnTo>
                    <a:pt x="287" y="627"/>
                  </a:lnTo>
                  <a:lnTo>
                    <a:pt x="286" y="604"/>
                  </a:lnTo>
                  <a:lnTo>
                    <a:pt x="286" y="604"/>
                  </a:lnTo>
                  <a:close/>
                  <a:moveTo>
                    <a:pt x="954" y="731"/>
                  </a:moveTo>
                  <a:lnTo>
                    <a:pt x="765" y="731"/>
                  </a:lnTo>
                  <a:lnTo>
                    <a:pt x="765" y="731"/>
                  </a:lnTo>
                  <a:lnTo>
                    <a:pt x="771" y="716"/>
                  </a:lnTo>
                  <a:lnTo>
                    <a:pt x="778" y="701"/>
                  </a:lnTo>
                  <a:lnTo>
                    <a:pt x="783" y="686"/>
                  </a:lnTo>
                  <a:lnTo>
                    <a:pt x="787" y="670"/>
                  </a:lnTo>
                  <a:lnTo>
                    <a:pt x="791" y="654"/>
                  </a:lnTo>
                  <a:lnTo>
                    <a:pt x="793" y="638"/>
                  </a:lnTo>
                  <a:lnTo>
                    <a:pt x="795" y="621"/>
                  </a:lnTo>
                  <a:lnTo>
                    <a:pt x="795" y="604"/>
                  </a:lnTo>
                  <a:lnTo>
                    <a:pt x="795" y="604"/>
                  </a:lnTo>
                  <a:lnTo>
                    <a:pt x="795" y="588"/>
                  </a:lnTo>
                  <a:lnTo>
                    <a:pt x="793" y="570"/>
                  </a:lnTo>
                  <a:lnTo>
                    <a:pt x="791" y="554"/>
                  </a:lnTo>
                  <a:lnTo>
                    <a:pt x="787" y="538"/>
                  </a:lnTo>
                  <a:lnTo>
                    <a:pt x="783" y="522"/>
                  </a:lnTo>
                  <a:lnTo>
                    <a:pt x="778" y="506"/>
                  </a:lnTo>
                  <a:lnTo>
                    <a:pt x="771" y="491"/>
                  </a:lnTo>
                  <a:lnTo>
                    <a:pt x="765" y="477"/>
                  </a:lnTo>
                  <a:lnTo>
                    <a:pt x="954" y="477"/>
                  </a:lnTo>
                  <a:lnTo>
                    <a:pt x="954" y="731"/>
                  </a:lnTo>
                  <a:close/>
                  <a:moveTo>
                    <a:pt x="954" y="414"/>
                  </a:moveTo>
                  <a:lnTo>
                    <a:pt x="732" y="414"/>
                  </a:lnTo>
                  <a:lnTo>
                    <a:pt x="732" y="414"/>
                  </a:lnTo>
                  <a:lnTo>
                    <a:pt x="727" y="414"/>
                  </a:lnTo>
                  <a:lnTo>
                    <a:pt x="723" y="415"/>
                  </a:lnTo>
                  <a:lnTo>
                    <a:pt x="723" y="415"/>
                  </a:lnTo>
                  <a:lnTo>
                    <a:pt x="713" y="404"/>
                  </a:lnTo>
                  <a:lnTo>
                    <a:pt x="703" y="393"/>
                  </a:lnTo>
                  <a:lnTo>
                    <a:pt x="691" y="384"/>
                  </a:lnTo>
                  <a:lnTo>
                    <a:pt x="680" y="375"/>
                  </a:lnTo>
                  <a:lnTo>
                    <a:pt x="667" y="367"/>
                  </a:lnTo>
                  <a:lnTo>
                    <a:pt x="654" y="358"/>
                  </a:lnTo>
                  <a:lnTo>
                    <a:pt x="641" y="350"/>
                  </a:lnTo>
                  <a:lnTo>
                    <a:pt x="629" y="344"/>
                  </a:lnTo>
                  <a:lnTo>
                    <a:pt x="615" y="339"/>
                  </a:lnTo>
                  <a:lnTo>
                    <a:pt x="601" y="333"/>
                  </a:lnTo>
                  <a:lnTo>
                    <a:pt x="586" y="328"/>
                  </a:lnTo>
                  <a:lnTo>
                    <a:pt x="571" y="325"/>
                  </a:lnTo>
                  <a:lnTo>
                    <a:pt x="556" y="321"/>
                  </a:lnTo>
                  <a:lnTo>
                    <a:pt x="541" y="319"/>
                  </a:lnTo>
                  <a:lnTo>
                    <a:pt x="525" y="318"/>
                  </a:lnTo>
                  <a:lnTo>
                    <a:pt x="509" y="318"/>
                  </a:lnTo>
                  <a:lnTo>
                    <a:pt x="509" y="318"/>
                  </a:lnTo>
                  <a:lnTo>
                    <a:pt x="493" y="318"/>
                  </a:lnTo>
                  <a:lnTo>
                    <a:pt x="477" y="319"/>
                  </a:lnTo>
                  <a:lnTo>
                    <a:pt x="462" y="321"/>
                  </a:lnTo>
                  <a:lnTo>
                    <a:pt x="447" y="325"/>
                  </a:lnTo>
                  <a:lnTo>
                    <a:pt x="432" y="328"/>
                  </a:lnTo>
                  <a:lnTo>
                    <a:pt x="417" y="333"/>
                  </a:lnTo>
                  <a:lnTo>
                    <a:pt x="403" y="339"/>
                  </a:lnTo>
                  <a:lnTo>
                    <a:pt x="389" y="344"/>
                  </a:lnTo>
                  <a:lnTo>
                    <a:pt x="376" y="350"/>
                  </a:lnTo>
                  <a:lnTo>
                    <a:pt x="364" y="358"/>
                  </a:lnTo>
                  <a:lnTo>
                    <a:pt x="351" y="367"/>
                  </a:lnTo>
                  <a:lnTo>
                    <a:pt x="338" y="375"/>
                  </a:lnTo>
                  <a:lnTo>
                    <a:pt x="327" y="384"/>
                  </a:lnTo>
                  <a:lnTo>
                    <a:pt x="315" y="393"/>
                  </a:lnTo>
                  <a:lnTo>
                    <a:pt x="305" y="404"/>
                  </a:lnTo>
                  <a:lnTo>
                    <a:pt x="295" y="415"/>
                  </a:lnTo>
                  <a:lnTo>
                    <a:pt x="295" y="415"/>
                  </a:lnTo>
                  <a:lnTo>
                    <a:pt x="291" y="414"/>
                  </a:lnTo>
                  <a:lnTo>
                    <a:pt x="286" y="414"/>
                  </a:lnTo>
                  <a:lnTo>
                    <a:pt x="64" y="414"/>
                  </a:lnTo>
                  <a:lnTo>
                    <a:pt x="64" y="223"/>
                  </a:lnTo>
                  <a:lnTo>
                    <a:pt x="64" y="223"/>
                  </a:lnTo>
                  <a:lnTo>
                    <a:pt x="64" y="216"/>
                  </a:lnTo>
                  <a:lnTo>
                    <a:pt x="66" y="210"/>
                  </a:lnTo>
                  <a:lnTo>
                    <a:pt x="70" y="205"/>
                  </a:lnTo>
                  <a:lnTo>
                    <a:pt x="73" y="200"/>
                  </a:lnTo>
                  <a:lnTo>
                    <a:pt x="78" y="196"/>
                  </a:lnTo>
                  <a:lnTo>
                    <a:pt x="84" y="193"/>
                  </a:lnTo>
                  <a:lnTo>
                    <a:pt x="89" y="192"/>
                  </a:lnTo>
                  <a:lnTo>
                    <a:pt x="95" y="191"/>
                  </a:lnTo>
                  <a:lnTo>
                    <a:pt x="319" y="191"/>
                  </a:lnTo>
                  <a:lnTo>
                    <a:pt x="319" y="191"/>
                  </a:lnTo>
                  <a:lnTo>
                    <a:pt x="327" y="190"/>
                  </a:lnTo>
                  <a:lnTo>
                    <a:pt x="335" y="186"/>
                  </a:lnTo>
                  <a:lnTo>
                    <a:pt x="341" y="180"/>
                  </a:lnTo>
                  <a:lnTo>
                    <a:pt x="346" y="173"/>
                  </a:lnTo>
                  <a:lnTo>
                    <a:pt x="401" y="63"/>
                  </a:lnTo>
                  <a:lnTo>
                    <a:pt x="617" y="63"/>
                  </a:lnTo>
                  <a:lnTo>
                    <a:pt x="672" y="173"/>
                  </a:lnTo>
                  <a:lnTo>
                    <a:pt x="672" y="173"/>
                  </a:lnTo>
                  <a:lnTo>
                    <a:pt x="677" y="180"/>
                  </a:lnTo>
                  <a:lnTo>
                    <a:pt x="683" y="186"/>
                  </a:lnTo>
                  <a:lnTo>
                    <a:pt x="691" y="190"/>
                  </a:lnTo>
                  <a:lnTo>
                    <a:pt x="699" y="191"/>
                  </a:lnTo>
                  <a:lnTo>
                    <a:pt x="923" y="191"/>
                  </a:lnTo>
                  <a:lnTo>
                    <a:pt x="923" y="191"/>
                  </a:lnTo>
                  <a:lnTo>
                    <a:pt x="929" y="192"/>
                  </a:lnTo>
                  <a:lnTo>
                    <a:pt x="934" y="193"/>
                  </a:lnTo>
                  <a:lnTo>
                    <a:pt x="940" y="196"/>
                  </a:lnTo>
                  <a:lnTo>
                    <a:pt x="945" y="200"/>
                  </a:lnTo>
                  <a:lnTo>
                    <a:pt x="948" y="205"/>
                  </a:lnTo>
                  <a:lnTo>
                    <a:pt x="952" y="210"/>
                  </a:lnTo>
                  <a:lnTo>
                    <a:pt x="954" y="216"/>
                  </a:lnTo>
                  <a:lnTo>
                    <a:pt x="954" y="223"/>
                  </a:lnTo>
                  <a:lnTo>
                    <a:pt x="954" y="414"/>
                  </a:lnTo>
                  <a:close/>
                  <a:moveTo>
                    <a:pt x="509" y="508"/>
                  </a:moveTo>
                  <a:lnTo>
                    <a:pt x="509" y="508"/>
                  </a:lnTo>
                  <a:lnTo>
                    <a:pt x="519" y="509"/>
                  </a:lnTo>
                  <a:lnTo>
                    <a:pt x="528" y="510"/>
                  </a:lnTo>
                  <a:lnTo>
                    <a:pt x="537" y="512"/>
                  </a:lnTo>
                  <a:lnTo>
                    <a:pt x="546" y="516"/>
                  </a:lnTo>
                  <a:lnTo>
                    <a:pt x="555" y="520"/>
                  </a:lnTo>
                  <a:lnTo>
                    <a:pt x="562" y="525"/>
                  </a:lnTo>
                  <a:lnTo>
                    <a:pt x="570" y="531"/>
                  </a:lnTo>
                  <a:lnTo>
                    <a:pt x="576" y="537"/>
                  </a:lnTo>
                  <a:lnTo>
                    <a:pt x="582" y="544"/>
                  </a:lnTo>
                  <a:lnTo>
                    <a:pt x="588" y="551"/>
                  </a:lnTo>
                  <a:lnTo>
                    <a:pt x="593" y="559"/>
                  </a:lnTo>
                  <a:lnTo>
                    <a:pt x="596" y="567"/>
                  </a:lnTo>
                  <a:lnTo>
                    <a:pt x="600" y="576"/>
                  </a:lnTo>
                  <a:lnTo>
                    <a:pt x="603" y="584"/>
                  </a:lnTo>
                  <a:lnTo>
                    <a:pt x="604" y="594"/>
                  </a:lnTo>
                  <a:lnTo>
                    <a:pt x="604" y="604"/>
                  </a:lnTo>
                  <a:lnTo>
                    <a:pt x="604" y="604"/>
                  </a:lnTo>
                  <a:lnTo>
                    <a:pt x="605" y="610"/>
                  </a:lnTo>
                  <a:lnTo>
                    <a:pt x="607" y="617"/>
                  </a:lnTo>
                  <a:lnTo>
                    <a:pt x="609" y="622"/>
                  </a:lnTo>
                  <a:lnTo>
                    <a:pt x="614" y="626"/>
                  </a:lnTo>
                  <a:lnTo>
                    <a:pt x="618" y="630"/>
                  </a:lnTo>
                  <a:lnTo>
                    <a:pt x="624" y="634"/>
                  </a:lnTo>
                  <a:lnTo>
                    <a:pt x="630" y="635"/>
                  </a:lnTo>
                  <a:lnTo>
                    <a:pt x="636" y="636"/>
                  </a:lnTo>
                  <a:lnTo>
                    <a:pt x="636" y="636"/>
                  </a:lnTo>
                  <a:lnTo>
                    <a:pt x="643" y="635"/>
                  </a:lnTo>
                  <a:lnTo>
                    <a:pt x="649" y="634"/>
                  </a:lnTo>
                  <a:lnTo>
                    <a:pt x="654" y="630"/>
                  </a:lnTo>
                  <a:lnTo>
                    <a:pt x="659" y="626"/>
                  </a:lnTo>
                  <a:lnTo>
                    <a:pt x="663" y="622"/>
                  </a:lnTo>
                  <a:lnTo>
                    <a:pt x="665" y="617"/>
                  </a:lnTo>
                  <a:lnTo>
                    <a:pt x="667" y="610"/>
                  </a:lnTo>
                  <a:lnTo>
                    <a:pt x="668" y="604"/>
                  </a:lnTo>
                  <a:lnTo>
                    <a:pt x="668" y="604"/>
                  </a:lnTo>
                  <a:lnTo>
                    <a:pt x="667" y="588"/>
                  </a:lnTo>
                  <a:lnTo>
                    <a:pt x="665" y="573"/>
                  </a:lnTo>
                  <a:lnTo>
                    <a:pt x="661" y="556"/>
                  </a:lnTo>
                  <a:lnTo>
                    <a:pt x="655" y="542"/>
                  </a:lnTo>
                  <a:lnTo>
                    <a:pt x="649" y="529"/>
                  </a:lnTo>
                  <a:lnTo>
                    <a:pt x="640" y="516"/>
                  </a:lnTo>
                  <a:lnTo>
                    <a:pt x="632" y="503"/>
                  </a:lnTo>
                  <a:lnTo>
                    <a:pt x="621" y="492"/>
                  </a:lnTo>
                  <a:lnTo>
                    <a:pt x="610" y="481"/>
                  </a:lnTo>
                  <a:lnTo>
                    <a:pt x="597" y="473"/>
                  </a:lnTo>
                  <a:lnTo>
                    <a:pt x="585" y="464"/>
                  </a:lnTo>
                  <a:lnTo>
                    <a:pt x="571" y="458"/>
                  </a:lnTo>
                  <a:lnTo>
                    <a:pt x="557" y="452"/>
                  </a:lnTo>
                  <a:lnTo>
                    <a:pt x="541" y="448"/>
                  </a:lnTo>
                  <a:lnTo>
                    <a:pt x="526" y="446"/>
                  </a:lnTo>
                  <a:lnTo>
                    <a:pt x="509" y="445"/>
                  </a:lnTo>
                  <a:lnTo>
                    <a:pt x="509" y="445"/>
                  </a:lnTo>
                  <a:lnTo>
                    <a:pt x="503" y="446"/>
                  </a:lnTo>
                  <a:lnTo>
                    <a:pt x="497" y="448"/>
                  </a:lnTo>
                  <a:lnTo>
                    <a:pt x="491" y="450"/>
                  </a:lnTo>
                  <a:lnTo>
                    <a:pt x="487" y="455"/>
                  </a:lnTo>
                  <a:lnTo>
                    <a:pt x="483" y="459"/>
                  </a:lnTo>
                  <a:lnTo>
                    <a:pt x="479" y="464"/>
                  </a:lnTo>
                  <a:lnTo>
                    <a:pt x="477" y="471"/>
                  </a:lnTo>
                  <a:lnTo>
                    <a:pt x="477" y="477"/>
                  </a:lnTo>
                  <a:lnTo>
                    <a:pt x="477" y="477"/>
                  </a:lnTo>
                  <a:lnTo>
                    <a:pt x="477" y="483"/>
                  </a:lnTo>
                  <a:lnTo>
                    <a:pt x="479" y="489"/>
                  </a:lnTo>
                  <a:lnTo>
                    <a:pt x="483" y="494"/>
                  </a:lnTo>
                  <a:lnTo>
                    <a:pt x="487" y="500"/>
                  </a:lnTo>
                  <a:lnTo>
                    <a:pt x="491" y="503"/>
                  </a:lnTo>
                  <a:lnTo>
                    <a:pt x="497" y="506"/>
                  </a:lnTo>
                  <a:lnTo>
                    <a:pt x="503" y="508"/>
                  </a:lnTo>
                  <a:lnTo>
                    <a:pt x="509" y="508"/>
                  </a:lnTo>
                  <a:lnTo>
                    <a:pt x="509" y="508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300" normalizeH="0" baseline="0" noProof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微软雅黑 Light" panose="020B0502040204020203"/>
                <a:ea typeface="微软雅黑 Light" panose="020B0502040204020203"/>
              </a:endParaRPr>
            </a:p>
          </p:txBody>
        </p:sp>
      </p:grpSp>
      <p:sp>
        <p:nvSpPr>
          <p:cNvPr id="21" name="矩形 20"/>
          <p:cNvSpPr/>
          <p:nvPr/>
        </p:nvSpPr>
        <p:spPr>
          <a:xfrm>
            <a:off x="7789090" y="1917067"/>
            <a:ext cx="2535703" cy="146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Aft>
                <a:spcPts val="600"/>
              </a:spcAft>
              <a:defRPr/>
            </a:pPr>
            <a:r>
              <a:rPr lang="zh-CN" altLang="en-US" b="1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输入您</a:t>
            </a:r>
            <a:r>
              <a:rPr lang="zh-CN" altLang="en-US" b="1" spc="300">
                <a:latin typeface="微软雅黑" panose="020B0503020204020204" pitchFamily="34" charset="-122"/>
                <a:ea typeface="微软雅黑" panose="020B0503020204020204" pitchFamily="34" charset="-122"/>
              </a:rPr>
              <a:t>的标题</a:t>
            </a:r>
            <a:endParaRPr lang="en-US" altLang="zh-CN" b="1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800" spc="300">
                <a:solidFill>
                  <a:srgbClr val="414141">
                    <a:lumMod val="60000"/>
                    <a:lumOff val="40000"/>
                  </a:srgbClr>
                </a:solidFill>
                <a:latin typeface="微软雅黑 Light" panose="020B0502040204020203"/>
                <a:ea typeface="微软雅黑 Light" panose="020B0502040204020203"/>
              </a:rPr>
              <a:t>我们</a:t>
            </a:r>
            <a:r>
              <a:rPr lang="zh-CN" altLang="en-US" sz="800" spc="300" dirty="0">
                <a:solidFill>
                  <a:srgbClr val="414141">
                    <a:lumMod val="60000"/>
                    <a:lumOff val="40000"/>
                  </a:srgbClr>
                </a:solidFill>
                <a:latin typeface="微软雅黑 Light" panose="020B0502040204020203"/>
                <a:ea typeface="微软雅黑 Light" panose="020B0502040204020203"/>
              </a:rPr>
              <a:t>坚持以客户为中心，快速响应客户需求持续为客户创造长期价值进而成就客户</a:t>
            </a:r>
            <a:endParaRPr lang="zh-CN" altLang="en-US" sz="800" spc="300" dirty="0">
              <a:solidFill>
                <a:srgbClr val="414141">
                  <a:lumMod val="60000"/>
                  <a:lumOff val="40000"/>
                </a:srgbClr>
              </a:solidFill>
              <a:latin typeface="微软雅黑 Light" panose="020B0502040204020203"/>
              <a:ea typeface="微软雅黑 Light" panose="020B0502040204020203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7789090" y="4053200"/>
            <a:ext cx="2535703" cy="146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Aft>
                <a:spcPts val="600"/>
              </a:spcAft>
              <a:defRPr/>
            </a:pPr>
            <a:r>
              <a:rPr lang="zh-CN" altLang="en-US" b="1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输入您</a:t>
            </a:r>
            <a:r>
              <a:rPr lang="zh-CN" altLang="en-US" b="1" spc="300">
                <a:latin typeface="微软雅黑" panose="020B0503020204020204" pitchFamily="34" charset="-122"/>
                <a:ea typeface="微软雅黑" panose="020B0503020204020204" pitchFamily="34" charset="-122"/>
              </a:rPr>
              <a:t>的标题</a:t>
            </a:r>
            <a:endParaRPr lang="en-US" altLang="zh-CN" b="1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800" spc="300">
                <a:solidFill>
                  <a:srgbClr val="414141">
                    <a:lumMod val="60000"/>
                    <a:lumOff val="40000"/>
                  </a:srgbClr>
                </a:solidFill>
                <a:latin typeface="微软雅黑 Light" panose="020B0502040204020203"/>
                <a:ea typeface="微软雅黑 Light" panose="020B0502040204020203"/>
              </a:rPr>
              <a:t>我们</a:t>
            </a:r>
            <a:r>
              <a:rPr lang="zh-CN" altLang="en-US" sz="800" spc="300" dirty="0">
                <a:solidFill>
                  <a:srgbClr val="414141">
                    <a:lumMod val="60000"/>
                    <a:lumOff val="40000"/>
                  </a:srgbClr>
                </a:solidFill>
                <a:latin typeface="微软雅黑 Light" panose="020B0502040204020203"/>
                <a:ea typeface="微软雅黑 Light" panose="020B0502040204020203"/>
              </a:rPr>
              <a:t>坚持以客户为中心，快速响应客户需求持续为客户创造长期价值进而成就客户</a:t>
            </a:r>
            <a:endParaRPr lang="zh-CN" altLang="en-US" sz="800" spc="300" dirty="0">
              <a:solidFill>
                <a:srgbClr val="414141">
                  <a:lumMod val="60000"/>
                  <a:lumOff val="40000"/>
                </a:srgbClr>
              </a:solidFill>
              <a:latin typeface="微软雅黑 Light" panose="020B0502040204020203"/>
              <a:ea typeface="微软雅黑 Light" panose="020B0502040204020203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514790" y="1917067"/>
            <a:ext cx="2535703" cy="146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  <a:spcAft>
                <a:spcPts val="600"/>
              </a:spcAft>
              <a:defRPr/>
            </a:pPr>
            <a:r>
              <a:rPr lang="zh-CN" altLang="en-US" b="1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输入您</a:t>
            </a:r>
            <a:r>
              <a:rPr lang="zh-CN" altLang="en-US" b="1" spc="300">
                <a:latin typeface="微软雅黑" panose="020B0503020204020204" pitchFamily="34" charset="-122"/>
                <a:ea typeface="微软雅黑" panose="020B0503020204020204" pitchFamily="34" charset="-122"/>
              </a:rPr>
              <a:t>的标题</a:t>
            </a:r>
            <a:endParaRPr lang="en-US" altLang="zh-CN" b="1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200000"/>
              </a:lnSpc>
            </a:pPr>
            <a:r>
              <a:rPr lang="zh-CN" altLang="en-US" sz="800" spc="300">
                <a:solidFill>
                  <a:srgbClr val="414141">
                    <a:lumMod val="60000"/>
                    <a:lumOff val="40000"/>
                  </a:srgbClr>
                </a:solidFill>
                <a:latin typeface="微软雅黑 Light" panose="020B0502040204020203"/>
                <a:ea typeface="微软雅黑 Light" panose="020B0502040204020203"/>
              </a:rPr>
              <a:t>我们</a:t>
            </a:r>
            <a:r>
              <a:rPr lang="zh-CN" altLang="en-US" sz="800" spc="300" dirty="0">
                <a:solidFill>
                  <a:srgbClr val="414141">
                    <a:lumMod val="60000"/>
                    <a:lumOff val="40000"/>
                  </a:srgbClr>
                </a:solidFill>
                <a:latin typeface="微软雅黑 Light" panose="020B0502040204020203"/>
                <a:ea typeface="微软雅黑 Light" panose="020B0502040204020203"/>
              </a:rPr>
              <a:t>坚持以客户为中心，快速响应客户需求持续为客户创造长期价值进而成就客户</a:t>
            </a:r>
            <a:endParaRPr lang="zh-CN" altLang="en-US" sz="800" spc="300" dirty="0">
              <a:solidFill>
                <a:srgbClr val="414141">
                  <a:lumMod val="60000"/>
                  <a:lumOff val="40000"/>
                </a:srgbClr>
              </a:solidFill>
              <a:latin typeface="微软雅黑 Light" panose="020B0502040204020203"/>
              <a:ea typeface="微软雅黑 Light" panose="020B0502040204020203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514790" y="4053200"/>
            <a:ext cx="2535703" cy="146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  <a:spcAft>
                <a:spcPts val="600"/>
              </a:spcAft>
              <a:defRPr/>
            </a:pPr>
            <a:r>
              <a:rPr lang="zh-CN" altLang="en-US" b="1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输入您</a:t>
            </a:r>
            <a:r>
              <a:rPr lang="zh-CN" altLang="en-US" b="1" spc="300">
                <a:latin typeface="微软雅黑" panose="020B0503020204020204" pitchFamily="34" charset="-122"/>
                <a:ea typeface="微软雅黑" panose="020B0503020204020204" pitchFamily="34" charset="-122"/>
              </a:rPr>
              <a:t>的标题</a:t>
            </a:r>
            <a:endParaRPr lang="en-US" altLang="zh-CN" b="1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200000"/>
              </a:lnSpc>
            </a:pPr>
            <a:r>
              <a:rPr lang="zh-CN" altLang="en-US" sz="800" spc="300">
                <a:solidFill>
                  <a:srgbClr val="414141">
                    <a:lumMod val="60000"/>
                    <a:lumOff val="40000"/>
                  </a:srgbClr>
                </a:solidFill>
                <a:latin typeface="微软雅黑 Light" panose="020B0502040204020203"/>
                <a:ea typeface="微软雅黑 Light" panose="020B0502040204020203"/>
              </a:rPr>
              <a:t>我们</a:t>
            </a:r>
            <a:r>
              <a:rPr lang="zh-CN" altLang="en-US" sz="800" spc="300" dirty="0">
                <a:solidFill>
                  <a:srgbClr val="414141">
                    <a:lumMod val="60000"/>
                    <a:lumOff val="40000"/>
                  </a:srgbClr>
                </a:solidFill>
                <a:latin typeface="微软雅黑 Light" panose="020B0502040204020203"/>
                <a:ea typeface="微软雅黑 Light" panose="020B0502040204020203"/>
              </a:rPr>
              <a:t>坚持以客户为中心，快速响应客户需求持续为客户创造长期价值进而成就客户</a:t>
            </a:r>
            <a:endParaRPr lang="zh-CN" altLang="en-US" sz="800" spc="300" dirty="0">
              <a:solidFill>
                <a:srgbClr val="414141">
                  <a:lumMod val="60000"/>
                  <a:lumOff val="40000"/>
                </a:srgbClr>
              </a:solidFill>
              <a:latin typeface="微软雅黑 Light" panose="020B0502040204020203"/>
              <a:ea typeface="微软雅黑 Light" panose="020B0502040204020203"/>
            </a:endParaRPr>
          </a:p>
        </p:txBody>
      </p:sp>
      <p:sp>
        <p:nvSpPr>
          <p:cNvPr id="25" name="弧形 24"/>
          <p:cNvSpPr/>
          <p:nvPr/>
        </p:nvSpPr>
        <p:spPr>
          <a:xfrm rot="18900000">
            <a:off x="6086679" y="1774872"/>
            <a:ext cx="1929239" cy="1929239"/>
          </a:xfrm>
          <a:prstGeom prst="arc">
            <a:avLst/>
          </a:prstGeom>
          <a:noFill/>
          <a:ln w="6350" cap="flat" cmpd="sng" algn="ctr">
            <a:solidFill>
              <a:srgbClr val="414141">
                <a:lumMod val="20000"/>
                <a:lumOff val="80000"/>
              </a:srgbClr>
            </a:solidFill>
            <a:prstDash val="solid"/>
            <a:miter lim="800000"/>
            <a:headEnd type="oval" w="sm" len="sm"/>
            <a:tailEnd type="arrow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30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 Light" panose="020B0502040204020203"/>
              <a:ea typeface="微软雅黑 Light" panose="020B0502040204020203"/>
              <a:cs typeface="+mn-cs"/>
            </a:endParaRPr>
          </a:p>
        </p:txBody>
      </p:sp>
      <p:sp>
        <p:nvSpPr>
          <p:cNvPr id="26" name="弧形 25"/>
          <p:cNvSpPr/>
          <p:nvPr/>
        </p:nvSpPr>
        <p:spPr>
          <a:xfrm rot="20700000">
            <a:off x="6724728" y="3340671"/>
            <a:ext cx="1929239" cy="1929239"/>
          </a:xfrm>
          <a:prstGeom prst="arc">
            <a:avLst/>
          </a:prstGeom>
          <a:noFill/>
          <a:ln w="6350" cap="flat" cmpd="sng" algn="ctr">
            <a:solidFill>
              <a:srgbClr val="414141">
                <a:lumMod val="20000"/>
                <a:lumOff val="80000"/>
              </a:srgbClr>
            </a:solidFill>
            <a:prstDash val="solid"/>
            <a:miter lim="800000"/>
            <a:headEnd type="oval" w="sm" len="sm"/>
            <a:tailEnd type="arrow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30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 Light" panose="020B0502040204020203"/>
              <a:ea typeface="微软雅黑 Light" panose="020B0502040204020203"/>
              <a:cs typeface="+mn-cs"/>
            </a:endParaRPr>
          </a:p>
        </p:txBody>
      </p:sp>
      <p:sp>
        <p:nvSpPr>
          <p:cNvPr id="27" name="弧形 26"/>
          <p:cNvSpPr/>
          <p:nvPr/>
        </p:nvSpPr>
        <p:spPr>
          <a:xfrm rot="15300000" flipH="1">
            <a:off x="3181953" y="1735070"/>
            <a:ext cx="1929239" cy="1929239"/>
          </a:xfrm>
          <a:prstGeom prst="arc">
            <a:avLst/>
          </a:prstGeom>
          <a:noFill/>
          <a:ln w="6350" cap="flat" cmpd="sng" algn="ctr">
            <a:solidFill>
              <a:srgbClr val="414141">
                <a:lumMod val="20000"/>
                <a:lumOff val="80000"/>
              </a:srgbClr>
            </a:solidFill>
            <a:prstDash val="solid"/>
            <a:miter lim="800000"/>
            <a:headEnd type="arrow"/>
            <a:tailEnd type="oval" w="sm" len="sm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30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 Light" panose="020B0502040204020203"/>
              <a:ea typeface="微软雅黑 Light" panose="020B0502040204020203"/>
              <a:cs typeface="+mn-cs"/>
            </a:endParaRPr>
          </a:p>
        </p:txBody>
      </p:sp>
      <p:sp>
        <p:nvSpPr>
          <p:cNvPr id="28" name="弧形 27"/>
          <p:cNvSpPr/>
          <p:nvPr/>
        </p:nvSpPr>
        <p:spPr>
          <a:xfrm rot="12600000" flipH="1">
            <a:off x="3469370" y="3286629"/>
            <a:ext cx="1929239" cy="1929239"/>
          </a:xfrm>
          <a:prstGeom prst="arc">
            <a:avLst/>
          </a:prstGeom>
          <a:noFill/>
          <a:ln w="6350" cap="flat" cmpd="sng" algn="ctr">
            <a:solidFill>
              <a:srgbClr val="414141">
                <a:lumMod val="20000"/>
                <a:lumOff val="80000"/>
              </a:srgbClr>
            </a:solidFill>
            <a:prstDash val="solid"/>
            <a:miter lim="800000"/>
            <a:headEnd type="arrow"/>
            <a:tailEnd type="oval" w="sm" len="sm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30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 Light" panose="020B0502040204020203"/>
              <a:ea typeface="微软雅黑 Light" panose="020B0502040204020203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0">
        <p14:switch dir="r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6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6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6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21" grpId="0"/>
      <p:bldP spid="22" grpId="0"/>
      <p:bldP spid="23" grpId="0"/>
      <p:bldP spid="24" grpId="0"/>
      <p:bldP spid="25" grpId="0" animBg="1"/>
      <p:bldP spid="26" grpId="0" animBg="1"/>
      <p:bldP spid="27" grpId="0" animBg="1"/>
      <p:bldP spid="2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4203715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0" y="3751099"/>
            <a:ext cx="12220465" cy="3106901"/>
          </a:xfrm>
          <a:prstGeom prst="rect">
            <a:avLst/>
          </a:prstGeom>
          <a:solidFill>
            <a:srgbClr val="E5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5989" y="1366611"/>
            <a:ext cx="5559040" cy="13157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351231" y="3862569"/>
            <a:ext cx="95185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b="1" spc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招商银行</a:t>
            </a:r>
            <a:r>
              <a:rPr lang="en-US" altLang="zh-CN" sz="8000" b="1" spc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endParaRPr lang="zh-CN" altLang="en-US" sz="8000" b="1" spc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圆角矩形 15"/>
          <p:cNvSpPr/>
          <p:nvPr/>
        </p:nvSpPr>
        <p:spPr>
          <a:xfrm>
            <a:off x="4613952" y="5278123"/>
            <a:ext cx="2963531" cy="31154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200" b="1" spc="3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汇报：</a:t>
            </a:r>
            <a:r>
              <a:rPr lang="en-US" altLang="zh-CN" sz="1200" b="1" spc="3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   </a:t>
            </a:r>
            <a:r>
              <a:rPr lang="zh-CN" altLang="en-US" sz="1200" b="1" spc="3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部门：销售部</a:t>
            </a:r>
            <a:endParaRPr lang="zh-CN" altLang="en-US" sz="1200" b="1" spc="3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208325" y="5802920"/>
            <a:ext cx="5746322" cy="613694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200" spc="6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用于各类活动策划/企业会议/汇报总结计划/计划书策划书/文件演示/ 等演示场合</a:t>
            </a:r>
            <a:endParaRPr lang="zh-CN" altLang="en-US" sz="1200" spc="6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489708" y="2564627"/>
            <a:ext cx="44935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3600" spc="600" dirty="0">
                <a:solidFill>
                  <a:srgbClr val="FF0000"/>
                </a:solidFill>
                <a:latin typeface="汉仪尚巍手书W" panose="00020600040101010101" pitchFamily="18" charset="-122"/>
                <a:ea typeface="汉仪尚巍手书W" panose="00020600040101010101" pitchFamily="18" charset="-122"/>
              </a:rPr>
              <a:t>招行“因你而变”</a:t>
            </a:r>
            <a:endParaRPr lang="zh-CN" altLang="zh-CN" sz="3600" spc="600" dirty="0">
              <a:solidFill>
                <a:srgbClr val="FF0000"/>
              </a:solidFill>
              <a:latin typeface="汉仪尚巍手书W" panose="00020600040101010101" pitchFamily="18" charset="-122"/>
              <a:ea typeface="汉仪尚巍手书W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54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4" dur="500"/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8" accel="54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7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8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8" accel="54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1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2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8" accel="54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5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6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7" grpId="0"/>
          <p:bldP spid="8" grpId="0" animBg="1"/>
          <p:bldP spid="9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5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4" dur="500"/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8" accel="5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8" accel="5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8" accel="5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7" grpId="0"/>
          <p:bldP spid="8" grpId="0" animBg="1"/>
          <p:bldP spid="9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61" name="矩形 6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5001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4" name="矩形 113"/>
          <p:cNvSpPr/>
          <p:nvPr/>
        </p:nvSpPr>
        <p:spPr>
          <a:xfrm>
            <a:off x="5908474" y="2372320"/>
            <a:ext cx="4416594" cy="92333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5400" b="1" spc="1200" dirty="0">
                <a:solidFill>
                  <a:schemeClr val="bg1"/>
                </a:solidFill>
                <a:latin typeface="+mj-ea"/>
                <a:ea typeface="+mj-ea"/>
              </a:rPr>
              <a:t>插入小标题</a:t>
            </a:r>
            <a:endParaRPr lang="zh-CN" altLang="en-US" sz="5400" b="1" spc="1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15" name="矩形 114"/>
          <p:cNvSpPr/>
          <p:nvPr/>
        </p:nvSpPr>
        <p:spPr>
          <a:xfrm>
            <a:off x="5922988" y="3295650"/>
            <a:ext cx="2627322" cy="33855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00" spc="1500" dirty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SUBTITLE</a:t>
            </a:r>
            <a:endParaRPr lang="zh-CN" altLang="en-US" sz="1600" spc="1500" dirty="0">
              <a:solidFill>
                <a:schemeClr val="bg1">
                  <a:lumMod val="8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8" name="Freeform 4"/>
          <p:cNvSpPr>
            <a:spLocks noEditPoints="1"/>
          </p:cNvSpPr>
          <p:nvPr/>
        </p:nvSpPr>
        <p:spPr bwMode="auto">
          <a:xfrm>
            <a:off x="2825664" y="1844198"/>
            <a:ext cx="2202769" cy="2224214"/>
          </a:xfrm>
          <a:custGeom>
            <a:avLst/>
            <a:gdLst>
              <a:gd name="T0" fmla="*/ 331 w 719"/>
              <a:gd name="T1" fmla="*/ 512 h 726"/>
              <a:gd name="T2" fmla="*/ 127 w 719"/>
              <a:gd name="T3" fmla="*/ 512 h 726"/>
              <a:gd name="T4" fmla="*/ 640 w 719"/>
              <a:gd name="T5" fmla="*/ 469 h 726"/>
              <a:gd name="T6" fmla="*/ 713 w 719"/>
              <a:gd name="T7" fmla="*/ 435 h 726"/>
              <a:gd name="T8" fmla="*/ 719 w 719"/>
              <a:gd name="T9" fmla="*/ 383 h 726"/>
              <a:gd name="T10" fmla="*/ 589 w 719"/>
              <a:gd name="T11" fmla="*/ 349 h 726"/>
              <a:gd name="T12" fmla="*/ 589 w 719"/>
              <a:gd name="T13" fmla="*/ 349 h 726"/>
              <a:gd name="T14" fmla="*/ 580 w 719"/>
              <a:gd name="T15" fmla="*/ 328 h 726"/>
              <a:gd name="T16" fmla="*/ 713 w 719"/>
              <a:gd name="T17" fmla="*/ 294 h 726"/>
              <a:gd name="T18" fmla="*/ 376 w 719"/>
              <a:gd name="T19" fmla="*/ 0 h 726"/>
              <a:gd name="T20" fmla="*/ 434 w 719"/>
              <a:gd name="T21" fmla="*/ 9 h 726"/>
              <a:gd name="T22" fmla="*/ 482 w 719"/>
              <a:gd name="T23" fmla="*/ 21 h 726"/>
              <a:gd name="T24" fmla="*/ 528 w 719"/>
              <a:gd name="T25" fmla="*/ 43 h 726"/>
              <a:gd name="T26" fmla="*/ 577 w 719"/>
              <a:gd name="T27" fmla="*/ 74 h 726"/>
              <a:gd name="T28" fmla="*/ 619 w 719"/>
              <a:gd name="T29" fmla="*/ 113 h 726"/>
              <a:gd name="T30" fmla="*/ 646 w 719"/>
              <a:gd name="T31" fmla="*/ 144 h 726"/>
              <a:gd name="T32" fmla="*/ 677 w 719"/>
              <a:gd name="T33" fmla="*/ 193 h 726"/>
              <a:gd name="T34" fmla="*/ 701 w 719"/>
              <a:gd name="T35" fmla="*/ 245 h 726"/>
              <a:gd name="T36" fmla="*/ 358 w 719"/>
              <a:gd name="T37" fmla="*/ 288 h 726"/>
              <a:gd name="T38" fmla="*/ 577 w 719"/>
              <a:gd name="T39" fmla="*/ 619 h 726"/>
              <a:gd name="T40" fmla="*/ 692 w 719"/>
              <a:gd name="T41" fmla="*/ 503 h 726"/>
              <a:gd name="T42" fmla="*/ 668 w 719"/>
              <a:gd name="T43" fmla="*/ 552 h 726"/>
              <a:gd name="T44" fmla="*/ 637 w 719"/>
              <a:gd name="T45" fmla="*/ 594 h 726"/>
              <a:gd name="T46" fmla="*/ 601 w 719"/>
              <a:gd name="T47" fmla="*/ 634 h 726"/>
              <a:gd name="T48" fmla="*/ 558 w 719"/>
              <a:gd name="T49" fmla="*/ 668 h 726"/>
              <a:gd name="T50" fmla="*/ 510 w 719"/>
              <a:gd name="T51" fmla="*/ 696 h 726"/>
              <a:gd name="T52" fmla="*/ 458 w 719"/>
              <a:gd name="T53" fmla="*/ 714 h 726"/>
              <a:gd name="T54" fmla="*/ 410 w 719"/>
              <a:gd name="T55" fmla="*/ 723 h 726"/>
              <a:gd name="T56" fmla="*/ 361 w 719"/>
              <a:gd name="T57" fmla="*/ 726 h 726"/>
              <a:gd name="T58" fmla="*/ 288 w 719"/>
              <a:gd name="T59" fmla="*/ 720 h 726"/>
              <a:gd name="T60" fmla="*/ 221 w 719"/>
              <a:gd name="T61" fmla="*/ 699 h 726"/>
              <a:gd name="T62" fmla="*/ 173 w 719"/>
              <a:gd name="T63" fmla="*/ 674 h 726"/>
              <a:gd name="T64" fmla="*/ 124 w 719"/>
              <a:gd name="T65" fmla="*/ 637 h 726"/>
              <a:gd name="T66" fmla="*/ 94 w 719"/>
              <a:gd name="T67" fmla="*/ 610 h 726"/>
              <a:gd name="T68" fmla="*/ 61 w 719"/>
              <a:gd name="T69" fmla="*/ 567 h 726"/>
              <a:gd name="T70" fmla="*/ 45 w 719"/>
              <a:gd name="T71" fmla="*/ 536 h 726"/>
              <a:gd name="T72" fmla="*/ 18 w 719"/>
              <a:gd name="T73" fmla="*/ 472 h 726"/>
              <a:gd name="T74" fmla="*/ 6 w 719"/>
              <a:gd name="T75" fmla="*/ 429 h 726"/>
              <a:gd name="T76" fmla="*/ 0 w 719"/>
              <a:gd name="T77" fmla="*/ 374 h 726"/>
              <a:gd name="T78" fmla="*/ 3 w 719"/>
              <a:gd name="T79" fmla="*/ 310 h 726"/>
              <a:gd name="T80" fmla="*/ 21 w 719"/>
              <a:gd name="T81" fmla="*/ 239 h 726"/>
              <a:gd name="T82" fmla="*/ 49 w 719"/>
              <a:gd name="T83" fmla="*/ 184 h 726"/>
              <a:gd name="T84" fmla="*/ 82 w 719"/>
              <a:gd name="T85" fmla="*/ 132 h 726"/>
              <a:gd name="T86" fmla="*/ 106 w 719"/>
              <a:gd name="T87" fmla="*/ 107 h 726"/>
              <a:gd name="T88" fmla="*/ 146 w 719"/>
              <a:gd name="T89" fmla="*/ 74 h 726"/>
              <a:gd name="T90" fmla="*/ 182 w 719"/>
              <a:gd name="T91" fmla="*/ 49 h 726"/>
              <a:gd name="T92" fmla="*/ 237 w 719"/>
              <a:gd name="T93" fmla="*/ 21 h 726"/>
              <a:gd name="T94" fmla="*/ 288 w 719"/>
              <a:gd name="T95" fmla="*/ 9 h 726"/>
              <a:gd name="T96" fmla="*/ 343 w 719"/>
              <a:gd name="T97" fmla="*/ 3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719" h="726">
                <a:moveTo>
                  <a:pt x="331" y="512"/>
                </a:moveTo>
                <a:lnTo>
                  <a:pt x="428" y="264"/>
                </a:lnTo>
                <a:lnTo>
                  <a:pt x="531" y="512"/>
                </a:lnTo>
                <a:lnTo>
                  <a:pt x="331" y="512"/>
                </a:lnTo>
                <a:close/>
                <a:moveTo>
                  <a:pt x="127" y="512"/>
                </a:moveTo>
                <a:lnTo>
                  <a:pt x="225" y="264"/>
                </a:lnTo>
                <a:lnTo>
                  <a:pt x="325" y="512"/>
                </a:lnTo>
                <a:lnTo>
                  <a:pt x="127" y="512"/>
                </a:lnTo>
                <a:close/>
                <a:moveTo>
                  <a:pt x="634" y="454"/>
                </a:moveTo>
                <a:lnTo>
                  <a:pt x="710" y="454"/>
                </a:lnTo>
                <a:lnTo>
                  <a:pt x="704" y="469"/>
                </a:lnTo>
                <a:lnTo>
                  <a:pt x="640" y="469"/>
                </a:lnTo>
                <a:lnTo>
                  <a:pt x="634" y="454"/>
                </a:lnTo>
                <a:close/>
                <a:moveTo>
                  <a:pt x="619" y="420"/>
                </a:moveTo>
                <a:lnTo>
                  <a:pt x="716" y="420"/>
                </a:lnTo>
                <a:lnTo>
                  <a:pt x="713" y="435"/>
                </a:lnTo>
                <a:lnTo>
                  <a:pt x="625" y="435"/>
                </a:lnTo>
                <a:lnTo>
                  <a:pt x="619" y="420"/>
                </a:lnTo>
                <a:close/>
                <a:moveTo>
                  <a:pt x="604" y="383"/>
                </a:moveTo>
                <a:lnTo>
                  <a:pt x="719" y="383"/>
                </a:lnTo>
                <a:lnTo>
                  <a:pt x="719" y="398"/>
                </a:lnTo>
                <a:lnTo>
                  <a:pt x="610" y="398"/>
                </a:lnTo>
                <a:lnTo>
                  <a:pt x="604" y="383"/>
                </a:lnTo>
                <a:close/>
                <a:moveTo>
                  <a:pt x="589" y="349"/>
                </a:moveTo>
                <a:lnTo>
                  <a:pt x="719" y="349"/>
                </a:lnTo>
                <a:lnTo>
                  <a:pt x="719" y="365"/>
                </a:lnTo>
                <a:lnTo>
                  <a:pt x="595" y="365"/>
                </a:lnTo>
                <a:lnTo>
                  <a:pt x="589" y="349"/>
                </a:lnTo>
                <a:close/>
                <a:moveTo>
                  <a:pt x="574" y="313"/>
                </a:moveTo>
                <a:lnTo>
                  <a:pt x="716" y="313"/>
                </a:lnTo>
                <a:lnTo>
                  <a:pt x="719" y="328"/>
                </a:lnTo>
                <a:lnTo>
                  <a:pt x="580" y="328"/>
                </a:lnTo>
                <a:lnTo>
                  <a:pt x="574" y="313"/>
                </a:lnTo>
                <a:close/>
                <a:moveTo>
                  <a:pt x="558" y="279"/>
                </a:moveTo>
                <a:lnTo>
                  <a:pt x="710" y="279"/>
                </a:lnTo>
                <a:lnTo>
                  <a:pt x="713" y="294"/>
                </a:lnTo>
                <a:lnTo>
                  <a:pt x="567" y="294"/>
                </a:lnTo>
                <a:lnTo>
                  <a:pt x="558" y="279"/>
                </a:lnTo>
                <a:close/>
                <a:moveTo>
                  <a:pt x="361" y="0"/>
                </a:moveTo>
                <a:lnTo>
                  <a:pt x="376" y="0"/>
                </a:lnTo>
                <a:lnTo>
                  <a:pt x="391" y="3"/>
                </a:lnTo>
                <a:lnTo>
                  <a:pt x="407" y="3"/>
                </a:lnTo>
                <a:lnTo>
                  <a:pt x="419" y="6"/>
                </a:lnTo>
                <a:lnTo>
                  <a:pt x="434" y="9"/>
                </a:lnTo>
                <a:lnTo>
                  <a:pt x="449" y="12"/>
                </a:lnTo>
                <a:lnTo>
                  <a:pt x="461" y="15"/>
                </a:lnTo>
                <a:lnTo>
                  <a:pt x="476" y="21"/>
                </a:lnTo>
                <a:lnTo>
                  <a:pt x="482" y="21"/>
                </a:lnTo>
                <a:lnTo>
                  <a:pt x="489" y="25"/>
                </a:lnTo>
                <a:lnTo>
                  <a:pt x="504" y="31"/>
                </a:lnTo>
                <a:lnTo>
                  <a:pt x="516" y="37"/>
                </a:lnTo>
                <a:lnTo>
                  <a:pt x="528" y="43"/>
                </a:lnTo>
                <a:lnTo>
                  <a:pt x="540" y="49"/>
                </a:lnTo>
                <a:lnTo>
                  <a:pt x="552" y="58"/>
                </a:lnTo>
                <a:lnTo>
                  <a:pt x="564" y="67"/>
                </a:lnTo>
                <a:lnTo>
                  <a:pt x="577" y="74"/>
                </a:lnTo>
                <a:lnTo>
                  <a:pt x="589" y="83"/>
                </a:lnTo>
                <a:lnTo>
                  <a:pt x="598" y="92"/>
                </a:lnTo>
                <a:lnTo>
                  <a:pt x="610" y="101"/>
                </a:lnTo>
                <a:lnTo>
                  <a:pt x="619" y="113"/>
                </a:lnTo>
                <a:lnTo>
                  <a:pt x="628" y="123"/>
                </a:lnTo>
                <a:lnTo>
                  <a:pt x="637" y="132"/>
                </a:lnTo>
                <a:lnTo>
                  <a:pt x="643" y="138"/>
                </a:lnTo>
                <a:lnTo>
                  <a:pt x="646" y="144"/>
                </a:lnTo>
                <a:lnTo>
                  <a:pt x="655" y="156"/>
                </a:lnTo>
                <a:lnTo>
                  <a:pt x="662" y="169"/>
                </a:lnTo>
                <a:lnTo>
                  <a:pt x="671" y="181"/>
                </a:lnTo>
                <a:lnTo>
                  <a:pt x="677" y="193"/>
                </a:lnTo>
                <a:lnTo>
                  <a:pt x="683" y="205"/>
                </a:lnTo>
                <a:lnTo>
                  <a:pt x="689" y="218"/>
                </a:lnTo>
                <a:lnTo>
                  <a:pt x="695" y="230"/>
                </a:lnTo>
                <a:lnTo>
                  <a:pt x="701" y="245"/>
                </a:lnTo>
                <a:lnTo>
                  <a:pt x="704" y="257"/>
                </a:lnTo>
                <a:lnTo>
                  <a:pt x="552" y="257"/>
                </a:lnTo>
                <a:lnTo>
                  <a:pt x="455" y="34"/>
                </a:lnTo>
                <a:lnTo>
                  <a:pt x="358" y="288"/>
                </a:lnTo>
                <a:lnTo>
                  <a:pt x="252" y="37"/>
                </a:lnTo>
                <a:lnTo>
                  <a:pt x="70" y="515"/>
                </a:lnTo>
                <a:lnTo>
                  <a:pt x="152" y="619"/>
                </a:lnTo>
                <a:lnTo>
                  <a:pt x="577" y="619"/>
                </a:lnTo>
                <a:lnTo>
                  <a:pt x="655" y="506"/>
                </a:lnTo>
                <a:lnTo>
                  <a:pt x="649" y="487"/>
                </a:lnTo>
                <a:lnTo>
                  <a:pt x="698" y="487"/>
                </a:lnTo>
                <a:lnTo>
                  <a:pt x="692" y="503"/>
                </a:lnTo>
                <a:lnTo>
                  <a:pt x="689" y="515"/>
                </a:lnTo>
                <a:lnTo>
                  <a:pt x="683" y="527"/>
                </a:lnTo>
                <a:lnTo>
                  <a:pt x="677" y="539"/>
                </a:lnTo>
                <a:lnTo>
                  <a:pt x="668" y="552"/>
                </a:lnTo>
                <a:lnTo>
                  <a:pt x="662" y="564"/>
                </a:lnTo>
                <a:lnTo>
                  <a:pt x="652" y="573"/>
                </a:lnTo>
                <a:lnTo>
                  <a:pt x="646" y="585"/>
                </a:lnTo>
                <a:lnTo>
                  <a:pt x="637" y="594"/>
                </a:lnTo>
                <a:lnTo>
                  <a:pt x="628" y="607"/>
                </a:lnTo>
                <a:lnTo>
                  <a:pt x="619" y="616"/>
                </a:lnTo>
                <a:lnTo>
                  <a:pt x="610" y="625"/>
                </a:lnTo>
                <a:lnTo>
                  <a:pt x="601" y="634"/>
                </a:lnTo>
                <a:lnTo>
                  <a:pt x="589" y="644"/>
                </a:lnTo>
                <a:lnTo>
                  <a:pt x="580" y="653"/>
                </a:lnTo>
                <a:lnTo>
                  <a:pt x="567" y="662"/>
                </a:lnTo>
                <a:lnTo>
                  <a:pt x="558" y="668"/>
                </a:lnTo>
                <a:lnTo>
                  <a:pt x="546" y="674"/>
                </a:lnTo>
                <a:lnTo>
                  <a:pt x="534" y="683"/>
                </a:lnTo>
                <a:lnTo>
                  <a:pt x="522" y="689"/>
                </a:lnTo>
                <a:lnTo>
                  <a:pt x="510" y="696"/>
                </a:lnTo>
                <a:lnTo>
                  <a:pt x="498" y="699"/>
                </a:lnTo>
                <a:lnTo>
                  <a:pt x="486" y="705"/>
                </a:lnTo>
                <a:lnTo>
                  <a:pt x="470" y="711"/>
                </a:lnTo>
                <a:lnTo>
                  <a:pt x="458" y="714"/>
                </a:lnTo>
                <a:lnTo>
                  <a:pt x="443" y="717"/>
                </a:lnTo>
                <a:lnTo>
                  <a:pt x="431" y="720"/>
                </a:lnTo>
                <a:lnTo>
                  <a:pt x="416" y="723"/>
                </a:lnTo>
                <a:lnTo>
                  <a:pt x="410" y="723"/>
                </a:lnTo>
                <a:lnTo>
                  <a:pt x="404" y="726"/>
                </a:lnTo>
                <a:lnTo>
                  <a:pt x="388" y="726"/>
                </a:lnTo>
                <a:lnTo>
                  <a:pt x="376" y="726"/>
                </a:lnTo>
                <a:lnTo>
                  <a:pt x="361" y="726"/>
                </a:lnTo>
                <a:lnTo>
                  <a:pt x="343" y="726"/>
                </a:lnTo>
                <a:lnTo>
                  <a:pt x="325" y="726"/>
                </a:lnTo>
                <a:lnTo>
                  <a:pt x="306" y="723"/>
                </a:lnTo>
                <a:lnTo>
                  <a:pt x="288" y="720"/>
                </a:lnTo>
                <a:lnTo>
                  <a:pt x="270" y="717"/>
                </a:lnTo>
                <a:lnTo>
                  <a:pt x="255" y="711"/>
                </a:lnTo>
                <a:lnTo>
                  <a:pt x="237" y="705"/>
                </a:lnTo>
                <a:lnTo>
                  <a:pt x="221" y="699"/>
                </a:lnTo>
                <a:lnTo>
                  <a:pt x="203" y="693"/>
                </a:lnTo>
                <a:lnTo>
                  <a:pt x="188" y="683"/>
                </a:lnTo>
                <a:lnTo>
                  <a:pt x="182" y="680"/>
                </a:lnTo>
                <a:lnTo>
                  <a:pt x="173" y="674"/>
                </a:lnTo>
                <a:lnTo>
                  <a:pt x="158" y="665"/>
                </a:lnTo>
                <a:lnTo>
                  <a:pt x="146" y="656"/>
                </a:lnTo>
                <a:lnTo>
                  <a:pt x="130" y="644"/>
                </a:lnTo>
                <a:lnTo>
                  <a:pt x="124" y="637"/>
                </a:lnTo>
                <a:lnTo>
                  <a:pt x="118" y="634"/>
                </a:lnTo>
                <a:lnTo>
                  <a:pt x="112" y="628"/>
                </a:lnTo>
                <a:lnTo>
                  <a:pt x="106" y="622"/>
                </a:lnTo>
                <a:lnTo>
                  <a:pt x="94" y="610"/>
                </a:lnTo>
                <a:lnTo>
                  <a:pt x="82" y="594"/>
                </a:lnTo>
                <a:lnTo>
                  <a:pt x="76" y="588"/>
                </a:lnTo>
                <a:lnTo>
                  <a:pt x="73" y="582"/>
                </a:lnTo>
                <a:lnTo>
                  <a:pt x="61" y="567"/>
                </a:lnTo>
                <a:lnTo>
                  <a:pt x="58" y="561"/>
                </a:lnTo>
                <a:lnTo>
                  <a:pt x="52" y="552"/>
                </a:lnTo>
                <a:lnTo>
                  <a:pt x="49" y="545"/>
                </a:lnTo>
                <a:lnTo>
                  <a:pt x="45" y="536"/>
                </a:lnTo>
                <a:lnTo>
                  <a:pt x="36" y="521"/>
                </a:lnTo>
                <a:lnTo>
                  <a:pt x="27" y="506"/>
                </a:lnTo>
                <a:lnTo>
                  <a:pt x="21" y="490"/>
                </a:lnTo>
                <a:lnTo>
                  <a:pt x="18" y="472"/>
                </a:lnTo>
                <a:lnTo>
                  <a:pt x="12" y="457"/>
                </a:lnTo>
                <a:lnTo>
                  <a:pt x="9" y="447"/>
                </a:lnTo>
                <a:lnTo>
                  <a:pt x="9" y="438"/>
                </a:lnTo>
                <a:lnTo>
                  <a:pt x="6" y="429"/>
                </a:lnTo>
                <a:lnTo>
                  <a:pt x="3" y="420"/>
                </a:lnTo>
                <a:lnTo>
                  <a:pt x="3" y="401"/>
                </a:lnTo>
                <a:lnTo>
                  <a:pt x="0" y="383"/>
                </a:lnTo>
                <a:lnTo>
                  <a:pt x="0" y="374"/>
                </a:lnTo>
                <a:lnTo>
                  <a:pt x="0" y="365"/>
                </a:lnTo>
                <a:lnTo>
                  <a:pt x="0" y="346"/>
                </a:lnTo>
                <a:lnTo>
                  <a:pt x="3" y="328"/>
                </a:lnTo>
                <a:lnTo>
                  <a:pt x="3" y="310"/>
                </a:lnTo>
                <a:lnTo>
                  <a:pt x="9" y="291"/>
                </a:lnTo>
                <a:lnTo>
                  <a:pt x="12" y="273"/>
                </a:lnTo>
                <a:lnTo>
                  <a:pt x="18" y="257"/>
                </a:lnTo>
                <a:lnTo>
                  <a:pt x="21" y="239"/>
                </a:lnTo>
                <a:lnTo>
                  <a:pt x="27" y="224"/>
                </a:lnTo>
                <a:lnTo>
                  <a:pt x="36" y="208"/>
                </a:lnTo>
                <a:lnTo>
                  <a:pt x="45" y="190"/>
                </a:lnTo>
                <a:lnTo>
                  <a:pt x="49" y="184"/>
                </a:lnTo>
                <a:lnTo>
                  <a:pt x="52" y="175"/>
                </a:lnTo>
                <a:lnTo>
                  <a:pt x="61" y="162"/>
                </a:lnTo>
                <a:lnTo>
                  <a:pt x="73" y="147"/>
                </a:lnTo>
                <a:lnTo>
                  <a:pt x="82" y="132"/>
                </a:lnTo>
                <a:lnTo>
                  <a:pt x="88" y="126"/>
                </a:lnTo>
                <a:lnTo>
                  <a:pt x="94" y="120"/>
                </a:lnTo>
                <a:lnTo>
                  <a:pt x="100" y="113"/>
                </a:lnTo>
                <a:lnTo>
                  <a:pt x="106" y="107"/>
                </a:lnTo>
                <a:lnTo>
                  <a:pt x="118" y="95"/>
                </a:lnTo>
                <a:lnTo>
                  <a:pt x="130" y="83"/>
                </a:lnTo>
                <a:lnTo>
                  <a:pt x="140" y="80"/>
                </a:lnTo>
                <a:lnTo>
                  <a:pt x="146" y="74"/>
                </a:lnTo>
                <a:lnTo>
                  <a:pt x="158" y="61"/>
                </a:lnTo>
                <a:lnTo>
                  <a:pt x="167" y="58"/>
                </a:lnTo>
                <a:lnTo>
                  <a:pt x="173" y="52"/>
                </a:lnTo>
                <a:lnTo>
                  <a:pt x="182" y="49"/>
                </a:lnTo>
                <a:lnTo>
                  <a:pt x="188" y="46"/>
                </a:lnTo>
                <a:lnTo>
                  <a:pt x="203" y="37"/>
                </a:lnTo>
                <a:lnTo>
                  <a:pt x="221" y="31"/>
                </a:lnTo>
                <a:lnTo>
                  <a:pt x="237" y="21"/>
                </a:lnTo>
                <a:lnTo>
                  <a:pt x="255" y="18"/>
                </a:lnTo>
                <a:lnTo>
                  <a:pt x="270" y="12"/>
                </a:lnTo>
                <a:lnTo>
                  <a:pt x="279" y="9"/>
                </a:lnTo>
                <a:lnTo>
                  <a:pt x="288" y="9"/>
                </a:lnTo>
                <a:lnTo>
                  <a:pt x="297" y="6"/>
                </a:lnTo>
                <a:lnTo>
                  <a:pt x="306" y="6"/>
                </a:lnTo>
                <a:lnTo>
                  <a:pt x="325" y="3"/>
                </a:lnTo>
                <a:lnTo>
                  <a:pt x="343" y="3"/>
                </a:lnTo>
                <a:lnTo>
                  <a:pt x="352" y="0"/>
                </a:lnTo>
                <a:lnTo>
                  <a:pt x="361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0">
        <p14:vortex dir="r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/>
      <p:bldP spid="115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-43542" y="289409"/>
            <a:ext cx="4193216" cy="534502"/>
            <a:chOff x="-672252" y="338191"/>
            <a:chExt cx="5869174" cy="534502"/>
          </a:xfrm>
        </p:grpSpPr>
        <p:sp>
          <p:nvSpPr>
            <p:cNvPr id="5" name="标题 1"/>
            <p:cNvSpPr txBox="1"/>
            <p:nvPr/>
          </p:nvSpPr>
          <p:spPr>
            <a:xfrm>
              <a:off x="-672252" y="338191"/>
              <a:ext cx="3458995" cy="534502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txBody>
            <a:bodyPr vert="horz" lIns="91440" tIns="45720" rIns="91440" bIns="45720" rtlCol="0" anchor="b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eaLnBrk="0" hangingPunct="0">
                <a:defRPr/>
              </a:pPr>
              <a:r>
                <a:rPr lang="zh-CN" altLang="en-US" sz="2400" b="1" kern="0" spc="600" dirty="0">
                  <a:solidFill>
                    <a:srgbClr val="FF0000"/>
                  </a:solidFill>
                  <a:latin typeface="+mj-ea"/>
                  <a:ea typeface="+mj-ea"/>
                </a:rPr>
                <a:t>插入小标题</a:t>
              </a:r>
              <a:endParaRPr lang="zh-CN" altLang="en-US" sz="2400" b="1" kern="0" spc="600" dirty="0">
                <a:solidFill>
                  <a:srgbClr val="FF0000"/>
                </a:solidFill>
                <a:latin typeface="+mj-ea"/>
                <a:ea typeface="+mj-ea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2786743" y="519625"/>
              <a:ext cx="2410179" cy="338554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zh-CN" altLang="en-US" sz="1600" spc="6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SUBTITLE</a:t>
              </a:r>
              <a:endParaRPr lang="zh-CN" altLang="en-US" sz="1600" spc="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97656" y="1736048"/>
            <a:ext cx="5541688" cy="3269596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6197656" y="5005644"/>
            <a:ext cx="2178133" cy="859594"/>
            <a:chOff x="5620885" y="4541410"/>
            <a:chExt cx="2178133" cy="859594"/>
          </a:xfrm>
          <a:solidFill>
            <a:schemeClr val="accent2">
              <a:lumMod val="75000"/>
            </a:schemeClr>
          </a:solidFill>
        </p:grpSpPr>
        <p:sp>
          <p:nvSpPr>
            <p:cNvPr id="9" name="矩形 8"/>
            <p:cNvSpPr/>
            <p:nvPr/>
          </p:nvSpPr>
          <p:spPr>
            <a:xfrm>
              <a:off x="5620885" y="4541410"/>
              <a:ext cx="2178133" cy="859594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vert="horz" wrap="square" lIns="0" tIns="0" rIns="0" bIns="0" numCol="1" anchor="ctr" anchorCtr="0" compatLnSpc="1"/>
            <a:lstStyle/>
            <a:p>
              <a:pPr algn="ctr">
                <a:lnSpc>
                  <a:spcPct val="150000"/>
                </a:lnSpc>
              </a:pPr>
              <a:endParaRPr lang="zh-CN" altLang="en-US" sz="140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5770287" y="4615487"/>
              <a:ext cx="1261884" cy="30777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zh-CN" altLang="en-US" sz="1400" b="1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旗下分支机构</a:t>
              </a:r>
              <a:endParaRPr lang="zh-CN" altLang="en-US" sz="1400" b="1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5770287" y="4875829"/>
              <a:ext cx="1877437" cy="43088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zh-CN" altLang="en-US" sz="1100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填写名称、填写名称、填写</a:t>
              </a:r>
              <a:endParaRPr lang="en-US" altLang="zh-CN" sz="11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r>
                <a:rPr lang="zh-CN" altLang="en-US" sz="1100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名称、填写名称</a:t>
              </a:r>
              <a:endParaRPr lang="zh-CN" altLang="en-US" sz="11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9979087" y="5005644"/>
            <a:ext cx="1760257" cy="859594"/>
            <a:chOff x="9402316" y="4541410"/>
            <a:chExt cx="1760257" cy="859594"/>
          </a:xfrm>
          <a:solidFill>
            <a:schemeClr val="accent2">
              <a:lumMod val="75000"/>
            </a:schemeClr>
          </a:solidFill>
        </p:grpSpPr>
        <p:sp>
          <p:nvSpPr>
            <p:cNvPr id="13" name="矩形 12"/>
            <p:cNvSpPr/>
            <p:nvPr/>
          </p:nvSpPr>
          <p:spPr>
            <a:xfrm>
              <a:off x="9402316" y="4541410"/>
              <a:ext cx="1760257" cy="859594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vert="horz" wrap="square" lIns="0" tIns="0" rIns="0" bIns="0" numCol="1" anchor="ctr" anchorCtr="0" compatLnSpc="1"/>
            <a:lstStyle/>
            <a:p>
              <a:pPr algn="ctr">
                <a:lnSpc>
                  <a:spcPct val="150000"/>
                </a:lnSpc>
              </a:pPr>
              <a:endParaRPr lang="zh-CN" altLang="en-US" sz="140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9479232" y="4648318"/>
              <a:ext cx="1261884" cy="30777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zh-CN" altLang="en-US" sz="1400" b="1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产品总销售额</a:t>
              </a:r>
              <a:endParaRPr lang="zh-CN" altLang="en-US" sz="1400" b="1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9495156" y="4902192"/>
              <a:ext cx="1497526" cy="40011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¥60,000,000</a:t>
              </a:r>
              <a:endParaRPr lang="zh-CN" altLang="en-US" sz="20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8439250" y="5005644"/>
            <a:ext cx="1476375" cy="859594"/>
            <a:chOff x="7862479" y="4541410"/>
            <a:chExt cx="1476375" cy="859594"/>
          </a:xfrm>
          <a:solidFill>
            <a:schemeClr val="accent2">
              <a:lumMod val="75000"/>
            </a:schemeClr>
          </a:solidFill>
        </p:grpSpPr>
        <p:sp>
          <p:nvSpPr>
            <p:cNvPr id="17" name="矩形 16"/>
            <p:cNvSpPr/>
            <p:nvPr/>
          </p:nvSpPr>
          <p:spPr>
            <a:xfrm>
              <a:off x="7862479" y="4541410"/>
              <a:ext cx="1476375" cy="859594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vert="horz" wrap="square" lIns="0" tIns="0" rIns="0" bIns="0" numCol="1" anchor="ctr" anchorCtr="0" compatLnSpc="1"/>
            <a:lstStyle/>
            <a:p>
              <a:pPr algn="ctr">
                <a:lnSpc>
                  <a:spcPct val="150000"/>
                </a:lnSpc>
              </a:pPr>
              <a:endParaRPr lang="zh-CN" altLang="en-US" sz="140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7969724" y="4648318"/>
              <a:ext cx="1261884" cy="30777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zh-CN" altLang="en-US" sz="1400" b="1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拥有员工数量</a:t>
              </a:r>
              <a:endParaRPr lang="zh-CN" altLang="en-US" sz="1400" b="1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7981105" y="4883707"/>
              <a:ext cx="877163" cy="40011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10,000</a:t>
              </a:r>
              <a:endParaRPr lang="zh-CN" altLang="en-US" sz="20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22" name="TextBox 16"/>
          <p:cNvSpPr txBox="1"/>
          <p:nvPr/>
        </p:nvSpPr>
        <p:spPr>
          <a:xfrm>
            <a:off x="831657" y="1551534"/>
            <a:ext cx="4785434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5400" b="1" dirty="0">
                <a:solidFill>
                  <a:srgbClr val="2F374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Since1987</a:t>
            </a:r>
            <a:endParaRPr lang="zh-CN" altLang="en-US" sz="5400" b="1" dirty="0">
              <a:solidFill>
                <a:srgbClr val="2F3743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774569" y="2346280"/>
            <a:ext cx="5205592" cy="570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zh-CN" altLang="en-US" sz="1100" spc="3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我们坚持以客户为中心，快速响应客户需求，持续为客户创造长期价值进而成就客户。</a:t>
            </a:r>
            <a:endParaRPr lang="zh-CN" altLang="en-US" sz="1100" spc="3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1361745" y="3855180"/>
            <a:ext cx="4198664" cy="357592"/>
            <a:chOff x="5410690" y="2117214"/>
            <a:chExt cx="3148998" cy="268194"/>
          </a:xfrm>
        </p:grpSpPr>
        <p:sp>
          <p:nvSpPr>
            <p:cNvPr id="25" name="矩形 24"/>
            <p:cNvSpPr>
              <a:spLocks noChangeArrowheads="1"/>
            </p:cNvSpPr>
            <p:nvPr/>
          </p:nvSpPr>
          <p:spPr bwMode="auto">
            <a:xfrm>
              <a:off x="5410690" y="2117214"/>
              <a:ext cx="1033518" cy="268194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t"/>
            <a:lstStyle/>
            <a:p>
              <a:r>
                <a:rPr lang="zh-CN" altLang="en-US" sz="2135" b="1" cap="all" spc="300" dirty="0">
                  <a:solidFill>
                    <a:schemeClr val="accent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以人为本</a:t>
              </a:r>
              <a:endParaRPr lang="en-US" altLang="zh-CN" sz="2135" b="1" cap="all" spc="300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26" name="直接连接符 25"/>
            <p:cNvCxnSpPr/>
            <p:nvPr/>
          </p:nvCxnSpPr>
          <p:spPr>
            <a:xfrm>
              <a:off x="6557010" y="2251311"/>
              <a:ext cx="2002678" cy="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5"/>
          <p:cNvSpPr txBox="1"/>
          <p:nvPr/>
        </p:nvSpPr>
        <p:spPr>
          <a:xfrm>
            <a:off x="870111" y="4277233"/>
            <a:ext cx="4635904" cy="4847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500"/>
              </a:lnSpc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050" spc="300" dirty="0">
                <a:solidFill>
                  <a:schemeClr val="bg1">
                    <a:lumMod val="65000"/>
                  </a:schemeClr>
                </a:solidFill>
                <a:sym typeface="Gill Sans" charset="0"/>
              </a:rPr>
              <a:t>此处添加详细文本描述，建议与标题相关并符合整体语言风格，语言描述尽量简洁生动。</a:t>
            </a:r>
            <a:endParaRPr lang="en-US" altLang="zh-CN" sz="1050" spc="300" dirty="0">
              <a:solidFill>
                <a:schemeClr val="bg1">
                  <a:lumMod val="65000"/>
                </a:schemeClr>
              </a:solidFill>
              <a:sym typeface="Gill Sans" charset="0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1361744" y="5021057"/>
            <a:ext cx="4198663" cy="324760"/>
            <a:chOff x="5410691" y="2973772"/>
            <a:chExt cx="3076045" cy="243570"/>
          </a:xfrm>
        </p:grpSpPr>
        <p:sp>
          <p:nvSpPr>
            <p:cNvPr id="29" name="矩形 28"/>
            <p:cNvSpPr>
              <a:spLocks noChangeArrowheads="1"/>
            </p:cNvSpPr>
            <p:nvPr/>
          </p:nvSpPr>
          <p:spPr bwMode="auto">
            <a:xfrm>
              <a:off x="5410691" y="2973772"/>
              <a:ext cx="1033517" cy="243570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t"/>
            <a:lstStyle/>
            <a:p>
              <a:r>
                <a:rPr lang="zh-CN" altLang="en-US" sz="2135" b="1" cap="all" spc="300" dirty="0">
                  <a:solidFill>
                    <a:schemeClr val="accent3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科技创新</a:t>
              </a:r>
              <a:endParaRPr lang="en-US" altLang="zh-CN" sz="2135" b="1" cap="all" spc="300" dirty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endParaRPr>
            </a:p>
          </p:txBody>
        </p:sp>
        <p:cxnSp>
          <p:nvCxnSpPr>
            <p:cNvPr id="30" name="直接连接符 29"/>
            <p:cNvCxnSpPr/>
            <p:nvPr/>
          </p:nvCxnSpPr>
          <p:spPr>
            <a:xfrm>
              <a:off x="6588224" y="3095557"/>
              <a:ext cx="1898512" cy="1505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5"/>
          <p:cNvSpPr txBox="1"/>
          <p:nvPr/>
        </p:nvSpPr>
        <p:spPr>
          <a:xfrm>
            <a:off x="870111" y="5386936"/>
            <a:ext cx="4635904" cy="4847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500"/>
              </a:lnSpc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050" spc="300" dirty="0">
                <a:solidFill>
                  <a:schemeClr val="bg1">
                    <a:lumMod val="65000"/>
                  </a:schemeClr>
                </a:solidFill>
                <a:sym typeface="Gill Sans" charset="0"/>
              </a:rPr>
              <a:t>此处添加详细文本描述，建议与标题相关并符合整体语言风格，语言描述尽量简洁生动。</a:t>
            </a:r>
            <a:endParaRPr lang="en-US" altLang="zh-CN" sz="1050" spc="300" dirty="0">
              <a:solidFill>
                <a:schemeClr val="bg1">
                  <a:lumMod val="65000"/>
                </a:schemeClr>
              </a:solidFill>
              <a:sym typeface="Gill Sans" charset="0"/>
            </a:endParaRPr>
          </a:p>
        </p:txBody>
      </p:sp>
      <p:sp>
        <p:nvSpPr>
          <p:cNvPr id="32" name="Freeform 89"/>
          <p:cNvSpPr/>
          <p:nvPr/>
        </p:nvSpPr>
        <p:spPr bwMode="auto">
          <a:xfrm>
            <a:off x="889902" y="5052971"/>
            <a:ext cx="345592" cy="260933"/>
          </a:xfrm>
          <a:custGeom>
            <a:avLst/>
            <a:gdLst/>
            <a:ahLst/>
            <a:cxnLst/>
            <a:rect l="l" t="t" r="r" b="b"/>
            <a:pathLst>
              <a:path w="473075" h="357188">
                <a:moveTo>
                  <a:pt x="373063" y="188913"/>
                </a:moveTo>
                <a:lnTo>
                  <a:pt x="473075" y="273051"/>
                </a:lnTo>
                <a:lnTo>
                  <a:pt x="373063" y="357188"/>
                </a:lnTo>
                <a:lnTo>
                  <a:pt x="373063" y="307976"/>
                </a:lnTo>
                <a:lnTo>
                  <a:pt x="323850" y="307976"/>
                </a:lnTo>
                <a:lnTo>
                  <a:pt x="306388" y="306388"/>
                </a:lnTo>
                <a:lnTo>
                  <a:pt x="287338" y="301626"/>
                </a:lnTo>
                <a:lnTo>
                  <a:pt x="271463" y="292101"/>
                </a:lnTo>
                <a:lnTo>
                  <a:pt x="255588" y="284163"/>
                </a:lnTo>
                <a:lnTo>
                  <a:pt x="236538" y="269876"/>
                </a:lnTo>
                <a:lnTo>
                  <a:pt x="219075" y="254001"/>
                </a:lnTo>
                <a:lnTo>
                  <a:pt x="244475" y="227013"/>
                </a:lnTo>
                <a:lnTo>
                  <a:pt x="260350" y="207963"/>
                </a:lnTo>
                <a:lnTo>
                  <a:pt x="276225" y="220663"/>
                </a:lnTo>
                <a:lnTo>
                  <a:pt x="290513" y="230188"/>
                </a:lnTo>
                <a:lnTo>
                  <a:pt x="303213" y="238126"/>
                </a:lnTo>
                <a:lnTo>
                  <a:pt x="315913" y="241301"/>
                </a:lnTo>
                <a:lnTo>
                  <a:pt x="323850" y="242888"/>
                </a:lnTo>
                <a:lnTo>
                  <a:pt x="373063" y="242888"/>
                </a:lnTo>
                <a:close/>
                <a:moveTo>
                  <a:pt x="0" y="52388"/>
                </a:moveTo>
                <a:lnTo>
                  <a:pt x="57150" y="52388"/>
                </a:lnTo>
                <a:lnTo>
                  <a:pt x="74613" y="53976"/>
                </a:lnTo>
                <a:lnTo>
                  <a:pt x="93663" y="58738"/>
                </a:lnTo>
                <a:lnTo>
                  <a:pt x="109538" y="65088"/>
                </a:lnTo>
                <a:lnTo>
                  <a:pt x="125413" y="73026"/>
                </a:lnTo>
                <a:lnTo>
                  <a:pt x="142875" y="88901"/>
                </a:lnTo>
                <a:lnTo>
                  <a:pt x="161925" y="104776"/>
                </a:lnTo>
                <a:lnTo>
                  <a:pt x="138113" y="130176"/>
                </a:lnTo>
                <a:lnTo>
                  <a:pt x="117475" y="150813"/>
                </a:lnTo>
                <a:lnTo>
                  <a:pt x="103188" y="138113"/>
                </a:lnTo>
                <a:lnTo>
                  <a:pt x="90488" y="128588"/>
                </a:lnTo>
                <a:lnTo>
                  <a:pt x="77788" y="120651"/>
                </a:lnTo>
                <a:lnTo>
                  <a:pt x="65088" y="115888"/>
                </a:lnTo>
                <a:lnTo>
                  <a:pt x="57150" y="114301"/>
                </a:lnTo>
                <a:lnTo>
                  <a:pt x="0" y="114301"/>
                </a:lnTo>
                <a:close/>
                <a:moveTo>
                  <a:pt x="373063" y="0"/>
                </a:moveTo>
                <a:lnTo>
                  <a:pt x="473075" y="82550"/>
                </a:lnTo>
                <a:lnTo>
                  <a:pt x="373063" y="166688"/>
                </a:lnTo>
                <a:lnTo>
                  <a:pt x="373063" y="114300"/>
                </a:lnTo>
                <a:lnTo>
                  <a:pt x="323850" y="114300"/>
                </a:lnTo>
                <a:lnTo>
                  <a:pt x="317500" y="115888"/>
                </a:lnTo>
                <a:lnTo>
                  <a:pt x="307975" y="119063"/>
                </a:lnTo>
                <a:lnTo>
                  <a:pt x="300038" y="122238"/>
                </a:lnTo>
                <a:lnTo>
                  <a:pt x="290513" y="128588"/>
                </a:lnTo>
                <a:lnTo>
                  <a:pt x="269875" y="144463"/>
                </a:lnTo>
                <a:lnTo>
                  <a:pt x="246063" y="166688"/>
                </a:lnTo>
                <a:lnTo>
                  <a:pt x="196850" y="219075"/>
                </a:lnTo>
                <a:lnTo>
                  <a:pt x="171450" y="246063"/>
                </a:lnTo>
                <a:lnTo>
                  <a:pt x="142875" y="269875"/>
                </a:lnTo>
                <a:lnTo>
                  <a:pt x="125413" y="284163"/>
                </a:lnTo>
                <a:lnTo>
                  <a:pt x="103188" y="296863"/>
                </a:lnTo>
                <a:lnTo>
                  <a:pt x="92075" y="301625"/>
                </a:lnTo>
                <a:lnTo>
                  <a:pt x="79375" y="304800"/>
                </a:lnTo>
                <a:lnTo>
                  <a:pt x="68263" y="306388"/>
                </a:lnTo>
                <a:lnTo>
                  <a:pt x="55563" y="307975"/>
                </a:lnTo>
                <a:lnTo>
                  <a:pt x="0" y="307975"/>
                </a:lnTo>
                <a:lnTo>
                  <a:pt x="0" y="242888"/>
                </a:lnTo>
                <a:lnTo>
                  <a:pt x="55563" y="242888"/>
                </a:lnTo>
                <a:lnTo>
                  <a:pt x="63500" y="242888"/>
                </a:lnTo>
                <a:lnTo>
                  <a:pt x="69850" y="239713"/>
                </a:lnTo>
                <a:lnTo>
                  <a:pt x="79375" y="236538"/>
                </a:lnTo>
                <a:lnTo>
                  <a:pt x="90488" y="230188"/>
                </a:lnTo>
                <a:lnTo>
                  <a:pt x="111125" y="214313"/>
                </a:lnTo>
                <a:lnTo>
                  <a:pt x="134938" y="192088"/>
                </a:lnTo>
                <a:lnTo>
                  <a:pt x="184150" y="139700"/>
                </a:lnTo>
                <a:lnTo>
                  <a:pt x="209550" y="114300"/>
                </a:lnTo>
                <a:lnTo>
                  <a:pt x="236538" y="88900"/>
                </a:lnTo>
                <a:lnTo>
                  <a:pt x="255588" y="73025"/>
                </a:lnTo>
                <a:lnTo>
                  <a:pt x="276225" y="63500"/>
                </a:lnTo>
                <a:lnTo>
                  <a:pt x="287338" y="58738"/>
                </a:lnTo>
                <a:lnTo>
                  <a:pt x="298450" y="53975"/>
                </a:lnTo>
                <a:lnTo>
                  <a:pt x="311150" y="52387"/>
                </a:lnTo>
                <a:lnTo>
                  <a:pt x="323850" y="52387"/>
                </a:lnTo>
                <a:lnTo>
                  <a:pt x="373063" y="52387"/>
                </a:lnTo>
                <a:close/>
              </a:path>
            </a:pathLst>
          </a:custGeom>
          <a:solidFill>
            <a:srgbClr val="2F3743"/>
          </a:solidFill>
          <a:ln>
            <a:noFill/>
          </a:ln>
          <a:effectLst/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/>
          </a:p>
        </p:txBody>
      </p:sp>
      <p:sp>
        <p:nvSpPr>
          <p:cNvPr id="33" name="Freeform 23"/>
          <p:cNvSpPr/>
          <p:nvPr/>
        </p:nvSpPr>
        <p:spPr bwMode="auto">
          <a:xfrm>
            <a:off x="874522" y="3834959"/>
            <a:ext cx="376352" cy="376349"/>
          </a:xfrm>
          <a:custGeom>
            <a:avLst/>
            <a:gdLst/>
            <a:ahLst/>
            <a:cxnLst/>
            <a:rect l="l" t="t" r="r" b="b"/>
            <a:pathLst>
              <a:path w="422275" h="422276">
                <a:moveTo>
                  <a:pt x="178365" y="222250"/>
                </a:moveTo>
                <a:cubicBezTo>
                  <a:pt x="178365" y="222250"/>
                  <a:pt x="178365" y="222250"/>
                  <a:pt x="206455" y="261159"/>
                </a:cubicBezTo>
                <a:cubicBezTo>
                  <a:pt x="206455" y="261159"/>
                  <a:pt x="206455" y="261159"/>
                  <a:pt x="206455" y="259214"/>
                </a:cubicBezTo>
                <a:lnTo>
                  <a:pt x="206455" y="245596"/>
                </a:lnTo>
                <a:cubicBezTo>
                  <a:pt x="206455" y="245596"/>
                  <a:pt x="206455" y="245596"/>
                  <a:pt x="205285" y="244234"/>
                </a:cubicBezTo>
                <a:lnTo>
                  <a:pt x="197092" y="234701"/>
                </a:lnTo>
                <a:cubicBezTo>
                  <a:pt x="197092" y="234701"/>
                  <a:pt x="197092" y="234701"/>
                  <a:pt x="225183" y="234701"/>
                </a:cubicBezTo>
                <a:cubicBezTo>
                  <a:pt x="225183" y="234701"/>
                  <a:pt x="225183" y="234701"/>
                  <a:pt x="224012" y="236063"/>
                </a:cubicBezTo>
                <a:lnTo>
                  <a:pt x="215819" y="245596"/>
                </a:lnTo>
                <a:cubicBezTo>
                  <a:pt x="215819" y="245596"/>
                  <a:pt x="215819" y="245596"/>
                  <a:pt x="215819" y="247541"/>
                </a:cubicBezTo>
                <a:lnTo>
                  <a:pt x="215819" y="261159"/>
                </a:lnTo>
                <a:cubicBezTo>
                  <a:pt x="215819" y="261159"/>
                  <a:pt x="215819" y="261159"/>
                  <a:pt x="243910" y="222250"/>
                </a:cubicBezTo>
                <a:lnTo>
                  <a:pt x="300091" y="247152"/>
                </a:lnTo>
                <a:cubicBezTo>
                  <a:pt x="303212" y="259603"/>
                  <a:pt x="301652" y="273610"/>
                  <a:pt x="292288" y="284505"/>
                </a:cubicBezTo>
                <a:cubicBezTo>
                  <a:pt x="284485" y="295400"/>
                  <a:pt x="272000" y="301625"/>
                  <a:pt x="259516" y="301625"/>
                </a:cubicBezTo>
                <a:cubicBezTo>
                  <a:pt x="259516" y="301625"/>
                  <a:pt x="259516" y="301625"/>
                  <a:pt x="164319" y="301625"/>
                </a:cubicBezTo>
                <a:cubicBezTo>
                  <a:pt x="150274" y="301625"/>
                  <a:pt x="137789" y="295400"/>
                  <a:pt x="129986" y="284505"/>
                </a:cubicBezTo>
                <a:cubicBezTo>
                  <a:pt x="122183" y="273610"/>
                  <a:pt x="119062" y="259603"/>
                  <a:pt x="122183" y="247152"/>
                </a:cubicBezTo>
                <a:cubicBezTo>
                  <a:pt x="122183" y="247152"/>
                  <a:pt x="122183" y="247152"/>
                  <a:pt x="178365" y="222250"/>
                </a:cubicBezTo>
                <a:close/>
                <a:moveTo>
                  <a:pt x="386304" y="211138"/>
                </a:moveTo>
                <a:cubicBezTo>
                  <a:pt x="386316" y="211138"/>
                  <a:pt x="386979" y="211138"/>
                  <a:pt x="422275" y="211138"/>
                </a:cubicBezTo>
                <a:cubicBezTo>
                  <a:pt x="422275" y="328437"/>
                  <a:pt x="328436" y="422276"/>
                  <a:pt x="211138" y="422276"/>
                </a:cubicBezTo>
                <a:cubicBezTo>
                  <a:pt x="142323" y="422276"/>
                  <a:pt x="81327" y="389432"/>
                  <a:pt x="42228" y="337821"/>
                </a:cubicBezTo>
                <a:cubicBezTo>
                  <a:pt x="42221" y="337828"/>
                  <a:pt x="41696" y="338353"/>
                  <a:pt x="0" y="380049"/>
                </a:cubicBezTo>
                <a:cubicBezTo>
                  <a:pt x="0" y="380031"/>
                  <a:pt x="0" y="378683"/>
                  <a:pt x="0" y="272134"/>
                </a:cubicBezTo>
                <a:cubicBezTo>
                  <a:pt x="17" y="272134"/>
                  <a:pt x="1377" y="272134"/>
                  <a:pt x="109479" y="272134"/>
                </a:cubicBezTo>
                <a:cubicBezTo>
                  <a:pt x="109472" y="272140"/>
                  <a:pt x="108964" y="272629"/>
                  <a:pt x="68815" y="311233"/>
                </a:cubicBezTo>
                <a:cubicBezTo>
                  <a:pt x="100095" y="356589"/>
                  <a:pt x="151706" y="386304"/>
                  <a:pt x="211138" y="386304"/>
                </a:cubicBezTo>
                <a:cubicBezTo>
                  <a:pt x="308105" y="386304"/>
                  <a:pt x="386304" y="308105"/>
                  <a:pt x="386304" y="211138"/>
                </a:cubicBezTo>
                <a:close/>
                <a:moveTo>
                  <a:pt x="199440" y="122214"/>
                </a:moveTo>
                <a:cubicBezTo>
                  <a:pt x="211917" y="120650"/>
                  <a:pt x="218156" y="122214"/>
                  <a:pt x="225954" y="128467"/>
                </a:cubicBezTo>
                <a:cubicBezTo>
                  <a:pt x="244670" y="131594"/>
                  <a:pt x="254028" y="144102"/>
                  <a:pt x="246229" y="164427"/>
                </a:cubicBezTo>
                <a:cubicBezTo>
                  <a:pt x="250908" y="165990"/>
                  <a:pt x="255587" y="172244"/>
                  <a:pt x="255587" y="176934"/>
                </a:cubicBezTo>
                <a:cubicBezTo>
                  <a:pt x="255587" y="184752"/>
                  <a:pt x="250908" y="191006"/>
                  <a:pt x="244670" y="191006"/>
                </a:cubicBezTo>
                <a:cubicBezTo>
                  <a:pt x="239991" y="211330"/>
                  <a:pt x="229073" y="223838"/>
                  <a:pt x="210357" y="223838"/>
                </a:cubicBezTo>
                <a:cubicBezTo>
                  <a:pt x="191642" y="223838"/>
                  <a:pt x="182284" y="211330"/>
                  <a:pt x="177605" y="191006"/>
                </a:cubicBezTo>
                <a:cubicBezTo>
                  <a:pt x="171366" y="191006"/>
                  <a:pt x="166687" y="184752"/>
                  <a:pt x="166687" y="176934"/>
                </a:cubicBezTo>
                <a:cubicBezTo>
                  <a:pt x="166687" y="172244"/>
                  <a:pt x="169807" y="165990"/>
                  <a:pt x="174485" y="164427"/>
                </a:cubicBezTo>
                <a:cubicBezTo>
                  <a:pt x="171366" y="156610"/>
                  <a:pt x="171366" y="148792"/>
                  <a:pt x="176045" y="140975"/>
                </a:cubicBezTo>
                <a:cubicBezTo>
                  <a:pt x="180724" y="130031"/>
                  <a:pt x="186963" y="123777"/>
                  <a:pt x="199440" y="122214"/>
                </a:cubicBezTo>
                <a:close/>
                <a:moveTo>
                  <a:pt x="211138" y="0"/>
                </a:moveTo>
                <a:cubicBezTo>
                  <a:pt x="279953" y="0"/>
                  <a:pt x="340948" y="34408"/>
                  <a:pt x="380048" y="84455"/>
                </a:cubicBezTo>
                <a:cubicBezTo>
                  <a:pt x="380054" y="84449"/>
                  <a:pt x="380580" y="83924"/>
                  <a:pt x="422275" y="42228"/>
                </a:cubicBezTo>
                <a:cubicBezTo>
                  <a:pt x="422275" y="42245"/>
                  <a:pt x="422275" y="43617"/>
                  <a:pt x="422275" y="151707"/>
                </a:cubicBezTo>
                <a:cubicBezTo>
                  <a:pt x="422258" y="151707"/>
                  <a:pt x="420922" y="151707"/>
                  <a:pt x="314361" y="151707"/>
                </a:cubicBezTo>
                <a:cubicBezTo>
                  <a:pt x="314369" y="151698"/>
                  <a:pt x="314937" y="151107"/>
                  <a:pt x="353460" y="111043"/>
                </a:cubicBezTo>
                <a:cubicBezTo>
                  <a:pt x="322180" y="65688"/>
                  <a:pt x="270569" y="35972"/>
                  <a:pt x="211138" y="35972"/>
                </a:cubicBezTo>
                <a:cubicBezTo>
                  <a:pt x="115735" y="35972"/>
                  <a:pt x="35972" y="115735"/>
                  <a:pt x="35972" y="211138"/>
                </a:cubicBezTo>
                <a:cubicBezTo>
                  <a:pt x="35959" y="211138"/>
                  <a:pt x="35296" y="211138"/>
                  <a:pt x="0" y="211138"/>
                </a:cubicBezTo>
                <a:cubicBezTo>
                  <a:pt x="0" y="95403"/>
                  <a:pt x="95403" y="0"/>
                  <a:pt x="211138" y="0"/>
                </a:cubicBezTo>
                <a:close/>
              </a:path>
            </a:pathLst>
          </a:custGeom>
          <a:solidFill>
            <a:srgbClr val="2F3743"/>
          </a:solidFill>
          <a:ln>
            <a:noFill/>
          </a:ln>
          <a:effectLst/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49"/>
                            </p:stCondLst>
                            <p:childTnLst>
                              <p:par>
                                <p:cTn id="4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49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49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989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489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7" grpId="0"/>
      <p:bldP spid="31" grpId="0"/>
      <p:bldP spid="32" grpId="0" animBg="1"/>
      <p:bldP spid="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-43542" y="289409"/>
            <a:ext cx="4193216" cy="534502"/>
            <a:chOff x="-672252" y="338191"/>
            <a:chExt cx="5869174" cy="534502"/>
          </a:xfrm>
        </p:grpSpPr>
        <p:sp>
          <p:nvSpPr>
            <p:cNvPr id="5" name="标题 1"/>
            <p:cNvSpPr txBox="1"/>
            <p:nvPr/>
          </p:nvSpPr>
          <p:spPr>
            <a:xfrm>
              <a:off x="-672252" y="338191"/>
              <a:ext cx="3458995" cy="534502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txBody>
            <a:bodyPr vert="horz" lIns="91440" tIns="45720" rIns="91440" bIns="45720" rtlCol="0" anchor="b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eaLnBrk="0" hangingPunct="0">
                <a:defRPr/>
              </a:pPr>
              <a:r>
                <a:rPr lang="zh-CN" altLang="en-US" sz="2400" b="1" kern="0" spc="600" dirty="0">
                  <a:solidFill>
                    <a:srgbClr val="FF0000"/>
                  </a:solidFill>
                  <a:latin typeface="+mj-ea"/>
                  <a:ea typeface="+mj-ea"/>
                </a:rPr>
                <a:t>插入小标题</a:t>
              </a:r>
              <a:endParaRPr lang="zh-CN" altLang="en-US" sz="2400" b="1" kern="0" spc="600" dirty="0">
                <a:solidFill>
                  <a:srgbClr val="FF0000"/>
                </a:solidFill>
                <a:latin typeface="+mj-ea"/>
                <a:ea typeface="+mj-ea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2786743" y="519625"/>
              <a:ext cx="2410179" cy="338554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zh-CN" altLang="en-US" sz="1600" spc="6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SUBTITLE</a:t>
              </a:r>
              <a:endParaRPr lang="zh-CN" altLang="en-US" sz="1600" spc="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" name="同心圆 23"/>
          <p:cNvSpPr/>
          <p:nvPr/>
        </p:nvSpPr>
        <p:spPr>
          <a:xfrm>
            <a:off x="877024" y="2069730"/>
            <a:ext cx="3456585" cy="3456585"/>
          </a:xfrm>
          <a:prstGeom prst="donut">
            <a:avLst>
              <a:gd name="adj" fmla="val 7474"/>
            </a:avLst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0" cap="none" spc="30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 Light" panose="020B0502040204020203"/>
              <a:ea typeface="微软雅黑 Light" panose="020B0502040204020203"/>
              <a:cs typeface="+mn-cs"/>
            </a:endParaRPr>
          </a:p>
        </p:txBody>
      </p:sp>
      <p:sp>
        <p:nvSpPr>
          <p:cNvPr id="8" name="同心圆 24"/>
          <p:cNvSpPr/>
          <p:nvPr/>
        </p:nvSpPr>
        <p:spPr>
          <a:xfrm>
            <a:off x="1359599" y="2552305"/>
            <a:ext cx="2491435" cy="2491435"/>
          </a:xfrm>
          <a:prstGeom prst="donut">
            <a:avLst>
              <a:gd name="adj" fmla="val 10982"/>
            </a:avLst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0" cap="none" spc="30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 Light" panose="020B0502040204020203"/>
              <a:ea typeface="微软雅黑 Light" panose="020B0502040204020203"/>
              <a:cs typeface="+mn-cs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1864620" y="3057326"/>
            <a:ext cx="1481394" cy="1481394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0" cap="none" spc="30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/>
              <a:ea typeface="微软雅黑 Light" panose="020B0502040204020203"/>
              <a:cs typeface="+mn-cs"/>
            </a:endParaRPr>
          </a:p>
        </p:txBody>
      </p:sp>
      <p:grpSp>
        <p:nvGrpSpPr>
          <p:cNvPr id="10" name="组合 9"/>
          <p:cNvGrpSpPr/>
          <p:nvPr/>
        </p:nvGrpSpPr>
        <p:grpSpPr>
          <a:xfrm rot="13296466">
            <a:off x="1729959" y="3452081"/>
            <a:ext cx="265326" cy="2298540"/>
            <a:chOff x="1485900" y="1354943"/>
            <a:chExt cx="312420" cy="2706517"/>
          </a:xfrm>
          <a:solidFill>
            <a:srgbClr val="414141"/>
          </a:solidFill>
        </p:grpSpPr>
        <p:sp>
          <p:nvSpPr>
            <p:cNvPr id="11" name="下箭头 27"/>
            <p:cNvSpPr/>
            <p:nvPr/>
          </p:nvSpPr>
          <p:spPr>
            <a:xfrm>
              <a:off x="1539240" y="1508760"/>
              <a:ext cx="205740" cy="2552700"/>
            </a:xfrm>
            <a:prstGeom prst="downArrow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0" cap="none" spc="3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 Light" panose="020B0502040204020203"/>
                <a:ea typeface="微软雅黑 Light" panose="020B0502040204020203"/>
                <a:cs typeface="+mn-cs"/>
              </a:endParaRPr>
            </a:p>
          </p:txBody>
        </p:sp>
        <p:sp>
          <p:nvSpPr>
            <p:cNvPr id="12" name="燕尾形 28"/>
            <p:cNvSpPr/>
            <p:nvPr/>
          </p:nvSpPr>
          <p:spPr>
            <a:xfrm rot="5400000">
              <a:off x="1228199" y="1612644"/>
              <a:ext cx="827822" cy="312420"/>
            </a:xfrm>
            <a:prstGeom prst="chevron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0" cap="none" spc="30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/>
                <a:ea typeface="微软雅黑 Light" panose="020B0502040204020203"/>
                <a:cs typeface="+mn-cs"/>
              </a:endParaRPr>
            </a:p>
          </p:txBody>
        </p:sp>
      </p:grpSp>
      <p:sp>
        <p:nvSpPr>
          <p:cNvPr id="13" name="矩形 12"/>
          <p:cNvSpPr/>
          <p:nvPr/>
        </p:nvSpPr>
        <p:spPr>
          <a:xfrm>
            <a:off x="5327700" y="1469731"/>
            <a:ext cx="6087786" cy="1677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zh-CN" altLang="en-US" sz="2800" b="1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达成目标的要点</a:t>
            </a:r>
            <a:endParaRPr lang="en-US" altLang="zh-CN" sz="2800" b="1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zh-CN" altLang="en-US" sz="1050" spc="300" dirty="0">
                <a:solidFill>
                  <a:srgbClr val="414141">
                    <a:lumMod val="60000"/>
                    <a:lumOff val="40000"/>
                  </a:srgbClr>
                </a:solidFill>
                <a:latin typeface="微软雅黑 Light" panose="020B0502040204020203"/>
                <a:ea typeface="微软雅黑 Light" panose="020B0502040204020203"/>
              </a:rPr>
              <a:t>我们坚持以客户为中心，快速响应客户需求，持续为客户创造长期价值进而成就客户为客户提供有效服务，</a:t>
            </a:r>
            <a:endParaRPr lang="zh-CN" altLang="en-US" sz="1050" spc="300" dirty="0">
              <a:solidFill>
                <a:srgbClr val="414141">
                  <a:lumMod val="60000"/>
                  <a:lumOff val="40000"/>
                </a:srgbClr>
              </a:solidFill>
              <a:latin typeface="微软雅黑 Light" panose="020B0502040204020203"/>
              <a:ea typeface="微软雅黑 Light" panose="020B0502040204020203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5327700" y="3853416"/>
            <a:ext cx="1655958" cy="1676871"/>
            <a:chOff x="5507317" y="3737300"/>
            <a:chExt cx="1655958" cy="1676871"/>
          </a:xfrm>
        </p:grpSpPr>
        <p:sp>
          <p:nvSpPr>
            <p:cNvPr id="15" name="矩形 14"/>
            <p:cNvSpPr/>
            <p:nvPr/>
          </p:nvSpPr>
          <p:spPr>
            <a:xfrm>
              <a:off x="5507317" y="4444675"/>
              <a:ext cx="1655958" cy="9694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50" b="0" i="0" u="none" strike="noStrike" kern="0" cap="none" spc="300" normalizeH="0" baseline="0" noProof="0" dirty="0">
                  <a:ln>
                    <a:noFill/>
                  </a:ln>
                  <a:solidFill>
                    <a:srgbClr val="41414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输入您的标题</a:t>
              </a:r>
              <a:endParaRPr kumimoji="0" lang="en-US" altLang="zh-CN" sz="1050" b="0" i="0" u="none" strike="noStrike" kern="0" cap="none" spc="30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marR="0" lvl="0" indent="0" algn="ctr" defTabSz="91440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900" b="0" i="0" u="none" strike="noStrike" kern="0" cap="none" spc="300" normalizeH="0" baseline="0" noProof="0" dirty="0">
                  <a:ln>
                    <a:noFill/>
                  </a:ln>
                  <a:solidFill>
                    <a:srgbClr val="414141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微软雅黑 Light" panose="020B0502040204020203"/>
                  <a:ea typeface="微软雅黑 Light" panose="020B0502040204020203"/>
                </a:rPr>
                <a:t>我们坚持以客户为中心快速响应客户需求</a:t>
              </a:r>
              <a:endParaRPr kumimoji="0" lang="zh-CN" altLang="en-US" sz="900" b="0" i="0" u="none" strike="noStrike" kern="0" cap="none" spc="300" normalizeH="0" baseline="0" noProof="0" dirty="0">
                <a:ln>
                  <a:noFill/>
                </a:ln>
                <a:solidFill>
                  <a:srgbClr val="414141">
                    <a:lumMod val="60000"/>
                    <a:lumOff val="40000"/>
                  </a:srgbClr>
                </a:solidFill>
                <a:effectLst/>
                <a:uLnTx/>
                <a:uFillTx/>
                <a:latin typeface="微软雅黑 Light" panose="020B0502040204020203"/>
                <a:ea typeface="微软雅黑 Light" panose="020B0502040204020203"/>
              </a:endParaRPr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6011295" y="3737300"/>
              <a:ext cx="648000" cy="648000"/>
              <a:chOff x="6011295" y="3796675"/>
              <a:chExt cx="648000" cy="648000"/>
            </a:xfrm>
          </p:grpSpPr>
          <p:sp>
            <p:nvSpPr>
              <p:cNvPr id="17" name="椭圆 16"/>
              <p:cNvSpPr/>
              <p:nvPr/>
            </p:nvSpPr>
            <p:spPr>
              <a:xfrm>
                <a:off x="6011295" y="3796675"/>
                <a:ext cx="648000" cy="6480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0" cap="none" spc="30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 panose="020B0502040204020203"/>
                  <a:ea typeface="微软雅黑 Light" panose="020B0502040204020203"/>
                  <a:cs typeface="+mn-cs"/>
                </a:endParaRPr>
              </a:p>
            </p:txBody>
          </p:sp>
          <p:sp>
            <p:nvSpPr>
              <p:cNvPr id="18" name="Freeform 6"/>
              <p:cNvSpPr>
                <a:spLocks noEditPoints="1"/>
              </p:cNvSpPr>
              <p:nvPr/>
            </p:nvSpPr>
            <p:spPr bwMode="auto">
              <a:xfrm>
                <a:off x="6173370" y="3958750"/>
                <a:ext cx="323850" cy="323850"/>
              </a:xfrm>
              <a:custGeom>
                <a:avLst/>
                <a:gdLst>
                  <a:gd name="T0" fmla="*/ 410 w 1017"/>
                  <a:gd name="T1" fmla="*/ 428 h 1018"/>
                  <a:gd name="T2" fmla="*/ 220 w 1017"/>
                  <a:gd name="T3" fmla="*/ 735 h 1018"/>
                  <a:gd name="T4" fmla="*/ 283 w 1017"/>
                  <a:gd name="T5" fmla="*/ 797 h 1018"/>
                  <a:gd name="T6" fmla="*/ 581 w 1017"/>
                  <a:gd name="T7" fmla="*/ 613 h 1018"/>
                  <a:gd name="T8" fmla="*/ 781 w 1017"/>
                  <a:gd name="T9" fmla="*/ 326 h 1018"/>
                  <a:gd name="T10" fmla="*/ 778 w 1017"/>
                  <a:gd name="T11" fmla="*/ 239 h 1018"/>
                  <a:gd name="T12" fmla="*/ 691 w 1017"/>
                  <a:gd name="T13" fmla="*/ 236 h 1018"/>
                  <a:gd name="T14" fmla="*/ 405 w 1017"/>
                  <a:gd name="T15" fmla="*/ 584 h 1018"/>
                  <a:gd name="T16" fmla="*/ 567 w 1017"/>
                  <a:gd name="T17" fmla="*/ 531 h 1018"/>
                  <a:gd name="T18" fmla="*/ 473 w 1017"/>
                  <a:gd name="T19" fmla="*/ 562 h 1018"/>
                  <a:gd name="T20" fmla="*/ 448 w 1017"/>
                  <a:gd name="T21" fmla="*/ 487 h 1018"/>
                  <a:gd name="T22" fmla="*/ 539 w 1017"/>
                  <a:gd name="T23" fmla="*/ 453 h 1018"/>
                  <a:gd name="T24" fmla="*/ 571 w 1017"/>
                  <a:gd name="T25" fmla="*/ 520 h 1018"/>
                  <a:gd name="T26" fmla="*/ 382 w 1017"/>
                  <a:gd name="T27" fmla="*/ 16 h 1018"/>
                  <a:gd name="T28" fmla="*/ 184 w 1017"/>
                  <a:gd name="T29" fmla="*/ 116 h 1018"/>
                  <a:gd name="T30" fmla="*/ 49 w 1017"/>
                  <a:gd name="T31" fmla="*/ 289 h 1018"/>
                  <a:gd name="T32" fmla="*/ 0 w 1017"/>
                  <a:gd name="T33" fmla="*/ 509 h 1018"/>
                  <a:gd name="T34" fmla="*/ 40 w 1017"/>
                  <a:gd name="T35" fmla="*/ 707 h 1018"/>
                  <a:gd name="T36" fmla="*/ 166 w 1017"/>
                  <a:gd name="T37" fmla="*/ 885 h 1018"/>
                  <a:gd name="T38" fmla="*/ 357 w 1017"/>
                  <a:gd name="T39" fmla="*/ 995 h 1018"/>
                  <a:gd name="T40" fmla="*/ 560 w 1017"/>
                  <a:gd name="T41" fmla="*/ 1015 h 1018"/>
                  <a:gd name="T42" fmla="*/ 772 w 1017"/>
                  <a:gd name="T43" fmla="*/ 944 h 1018"/>
                  <a:gd name="T44" fmla="*/ 930 w 1017"/>
                  <a:gd name="T45" fmla="*/ 793 h 1018"/>
                  <a:gd name="T46" fmla="*/ 1012 w 1017"/>
                  <a:gd name="T47" fmla="*/ 586 h 1018"/>
                  <a:gd name="T48" fmla="*/ 1001 w 1017"/>
                  <a:gd name="T49" fmla="*/ 382 h 1018"/>
                  <a:gd name="T50" fmla="*/ 901 w 1017"/>
                  <a:gd name="T51" fmla="*/ 186 h 1018"/>
                  <a:gd name="T52" fmla="*/ 728 w 1017"/>
                  <a:gd name="T53" fmla="*/ 50 h 1018"/>
                  <a:gd name="T54" fmla="*/ 508 w 1017"/>
                  <a:gd name="T55" fmla="*/ 0 h 1018"/>
                  <a:gd name="T56" fmla="*/ 376 w 1017"/>
                  <a:gd name="T57" fmla="*/ 935 h 1018"/>
                  <a:gd name="T58" fmla="*/ 209 w 1017"/>
                  <a:gd name="T59" fmla="*/ 838 h 1018"/>
                  <a:gd name="T60" fmla="*/ 99 w 1017"/>
                  <a:gd name="T61" fmla="*/ 682 h 1018"/>
                  <a:gd name="T62" fmla="*/ 63 w 1017"/>
                  <a:gd name="T63" fmla="*/ 509 h 1018"/>
                  <a:gd name="T64" fmla="*/ 107 w 1017"/>
                  <a:gd name="T65" fmla="*/ 315 h 1018"/>
                  <a:gd name="T66" fmla="*/ 225 w 1017"/>
                  <a:gd name="T67" fmla="*/ 165 h 1018"/>
                  <a:gd name="T68" fmla="*/ 397 w 1017"/>
                  <a:gd name="T69" fmla="*/ 77 h 1018"/>
                  <a:gd name="T70" fmla="*/ 576 w 1017"/>
                  <a:gd name="T71" fmla="*/ 69 h 1018"/>
                  <a:gd name="T72" fmla="*/ 757 w 1017"/>
                  <a:gd name="T73" fmla="*/ 139 h 1018"/>
                  <a:gd name="T74" fmla="*/ 889 w 1017"/>
                  <a:gd name="T75" fmla="*/ 278 h 1018"/>
                  <a:gd name="T76" fmla="*/ 952 w 1017"/>
                  <a:gd name="T77" fmla="*/ 463 h 1018"/>
                  <a:gd name="T78" fmla="*/ 933 w 1017"/>
                  <a:gd name="T79" fmla="*/ 642 h 1018"/>
                  <a:gd name="T80" fmla="*/ 838 w 1017"/>
                  <a:gd name="T81" fmla="*/ 808 h 1018"/>
                  <a:gd name="T82" fmla="*/ 681 w 1017"/>
                  <a:gd name="T83" fmla="*/ 919 h 1018"/>
                  <a:gd name="T84" fmla="*/ 508 w 1017"/>
                  <a:gd name="T85" fmla="*/ 954 h 1018"/>
                  <a:gd name="T86" fmla="*/ 540 w 1017"/>
                  <a:gd name="T87" fmla="*/ 165 h 1018"/>
                  <a:gd name="T88" fmla="*/ 515 w 1017"/>
                  <a:gd name="T89" fmla="*/ 128 h 1018"/>
                  <a:gd name="T90" fmla="*/ 477 w 1017"/>
                  <a:gd name="T91" fmla="*/ 152 h 1018"/>
                  <a:gd name="T92" fmla="*/ 502 w 1017"/>
                  <a:gd name="T93" fmla="*/ 190 h 1018"/>
                  <a:gd name="T94" fmla="*/ 482 w 1017"/>
                  <a:gd name="T95" fmla="*/ 841 h 1018"/>
                  <a:gd name="T96" fmla="*/ 490 w 1017"/>
                  <a:gd name="T97" fmla="*/ 885 h 1018"/>
                  <a:gd name="T98" fmla="*/ 534 w 1017"/>
                  <a:gd name="T99" fmla="*/ 877 h 1018"/>
                  <a:gd name="T100" fmla="*/ 526 w 1017"/>
                  <a:gd name="T101" fmla="*/ 833 h 1018"/>
                  <a:gd name="T102" fmla="*/ 840 w 1017"/>
                  <a:gd name="T103" fmla="*/ 483 h 1018"/>
                  <a:gd name="T104" fmla="*/ 831 w 1017"/>
                  <a:gd name="T105" fmla="*/ 527 h 1018"/>
                  <a:gd name="T106" fmla="*/ 876 w 1017"/>
                  <a:gd name="T107" fmla="*/ 535 h 1018"/>
                  <a:gd name="T108" fmla="*/ 885 w 1017"/>
                  <a:gd name="T109" fmla="*/ 491 h 1018"/>
                  <a:gd name="T110" fmla="*/ 152 w 1017"/>
                  <a:gd name="T111" fmla="*/ 477 h 1018"/>
                  <a:gd name="T112" fmla="*/ 128 w 1017"/>
                  <a:gd name="T113" fmla="*/ 515 h 1018"/>
                  <a:gd name="T114" fmla="*/ 165 w 1017"/>
                  <a:gd name="T115" fmla="*/ 540 h 1018"/>
                  <a:gd name="T116" fmla="*/ 190 w 1017"/>
                  <a:gd name="T117" fmla="*/ 502 h 10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017" h="1018">
                    <a:moveTo>
                      <a:pt x="691" y="236"/>
                    </a:moveTo>
                    <a:lnTo>
                      <a:pt x="455" y="394"/>
                    </a:lnTo>
                    <a:lnTo>
                      <a:pt x="455" y="394"/>
                    </a:lnTo>
                    <a:lnTo>
                      <a:pt x="445" y="399"/>
                    </a:lnTo>
                    <a:lnTo>
                      <a:pt x="436" y="404"/>
                    </a:lnTo>
                    <a:lnTo>
                      <a:pt x="427" y="411"/>
                    </a:lnTo>
                    <a:lnTo>
                      <a:pt x="418" y="418"/>
                    </a:lnTo>
                    <a:lnTo>
                      <a:pt x="418" y="418"/>
                    </a:lnTo>
                    <a:lnTo>
                      <a:pt x="410" y="428"/>
                    </a:lnTo>
                    <a:lnTo>
                      <a:pt x="402" y="439"/>
                    </a:lnTo>
                    <a:lnTo>
                      <a:pt x="396" y="450"/>
                    </a:lnTo>
                    <a:lnTo>
                      <a:pt x="390" y="460"/>
                    </a:lnTo>
                    <a:lnTo>
                      <a:pt x="236" y="691"/>
                    </a:lnTo>
                    <a:lnTo>
                      <a:pt x="236" y="691"/>
                    </a:lnTo>
                    <a:lnTo>
                      <a:pt x="228" y="702"/>
                    </a:lnTo>
                    <a:lnTo>
                      <a:pt x="224" y="712"/>
                    </a:lnTo>
                    <a:lnTo>
                      <a:pt x="221" y="723"/>
                    </a:lnTo>
                    <a:lnTo>
                      <a:pt x="220" y="735"/>
                    </a:lnTo>
                    <a:lnTo>
                      <a:pt x="221" y="747"/>
                    </a:lnTo>
                    <a:lnTo>
                      <a:pt x="225" y="759"/>
                    </a:lnTo>
                    <a:lnTo>
                      <a:pt x="231" y="769"/>
                    </a:lnTo>
                    <a:lnTo>
                      <a:pt x="238" y="779"/>
                    </a:lnTo>
                    <a:lnTo>
                      <a:pt x="238" y="779"/>
                    </a:lnTo>
                    <a:lnTo>
                      <a:pt x="248" y="786"/>
                    </a:lnTo>
                    <a:lnTo>
                      <a:pt x="260" y="793"/>
                    </a:lnTo>
                    <a:lnTo>
                      <a:pt x="271" y="796"/>
                    </a:lnTo>
                    <a:lnTo>
                      <a:pt x="283" y="797"/>
                    </a:lnTo>
                    <a:lnTo>
                      <a:pt x="283" y="797"/>
                    </a:lnTo>
                    <a:lnTo>
                      <a:pt x="295" y="796"/>
                    </a:lnTo>
                    <a:lnTo>
                      <a:pt x="306" y="793"/>
                    </a:lnTo>
                    <a:lnTo>
                      <a:pt x="316" y="789"/>
                    </a:lnTo>
                    <a:lnTo>
                      <a:pt x="326" y="781"/>
                    </a:lnTo>
                    <a:lnTo>
                      <a:pt x="561" y="624"/>
                    </a:lnTo>
                    <a:lnTo>
                      <a:pt x="561" y="624"/>
                    </a:lnTo>
                    <a:lnTo>
                      <a:pt x="572" y="619"/>
                    </a:lnTo>
                    <a:lnTo>
                      <a:pt x="581" y="613"/>
                    </a:lnTo>
                    <a:lnTo>
                      <a:pt x="590" y="606"/>
                    </a:lnTo>
                    <a:lnTo>
                      <a:pt x="599" y="599"/>
                    </a:lnTo>
                    <a:lnTo>
                      <a:pt x="599" y="599"/>
                    </a:lnTo>
                    <a:lnTo>
                      <a:pt x="607" y="589"/>
                    </a:lnTo>
                    <a:lnTo>
                      <a:pt x="615" y="579"/>
                    </a:lnTo>
                    <a:lnTo>
                      <a:pt x="621" y="569"/>
                    </a:lnTo>
                    <a:lnTo>
                      <a:pt x="626" y="558"/>
                    </a:lnTo>
                    <a:lnTo>
                      <a:pt x="781" y="326"/>
                    </a:lnTo>
                    <a:lnTo>
                      <a:pt x="781" y="326"/>
                    </a:lnTo>
                    <a:lnTo>
                      <a:pt x="789" y="317"/>
                    </a:lnTo>
                    <a:lnTo>
                      <a:pt x="793" y="306"/>
                    </a:lnTo>
                    <a:lnTo>
                      <a:pt x="796" y="294"/>
                    </a:lnTo>
                    <a:lnTo>
                      <a:pt x="797" y="282"/>
                    </a:lnTo>
                    <a:lnTo>
                      <a:pt x="795" y="270"/>
                    </a:lnTo>
                    <a:lnTo>
                      <a:pt x="792" y="260"/>
                    </a:lnTo>
                    <a:lnTo>
                      <a:pt x="786" y="249"/>
                    </a:lnTo>
                    <a:lnTo>
                      <a:pt x="778" y="239"/>
                    </a:lnTo>
                    <a:lnTo>
                      <a:pt x="778" y="239"/>
                    </a:lnTo>
                    <a:lnTo>
                      <a:pt x="769" y="232"/>
                    </a:lnTo>
                    <a:lnTo>
                      <a:pt x="758" y="225"/>
                    </a:lnTo>
                    <a:lnTo>
                      <a:pt x="747" y="222"/>
                    </a:lnTo>
                    <a:lnTo>
                      <a:pt x="735" y="221"/>
                    </a:lnTo>
                    <a:lnTo>
                      <a:pt x="723" y="222"/>
                    </a:lnTo>
                    <a:lnTo>
                      <a:pt x="711" y="224"/>
                    </a:lnTo>
                    <a:lnTo>
                      <a:pt x="701" y="230"/>
                    </a:lnTo>
                    <a:lnTo>
                      <a:pt x="691" y="236"/>
                    </a:lnTo>
                    <a:lnTo>
                      <a:pt x="691" y="236"/>
                    </a:lnTo>
                    <a:close/>
                    <a:moveTo>
                      <a:pt x="289" y="730"/>
                    </a:moveTo>
                    <a:lnTo>
                      <a:pt x="283" y="734"/>
                    </a:lnTo>
                    <a:lnTo>
                      <a:pt x="283" y="734"/>
                    </a:lnTo>
                    <a:lnTo>
                      <a:pt x="283" y="765"/>
                    </a:lnTo>
                    <a:lnTo>
                      <a:pt x="283" y="734"/>
                    </a:lnTo>
                    <a:lnTo>
                      <a:pt x="396" y="566"/>
                    </a:lnTo>
                    <a:lnTo>
                      <a:pt x="396" y="566"/>
                    </a:lnTo>
                    <a:lnTo>
                      <a:pt x="400" y="575"/>
                    </a:lnTo>
                    <a:lnTo>
                      <a:pt x="405" y="584"/>
                    </a:lnTo>
                    <a:lnTo>
                      <a:pt x="412" y="591"/>
                    </a:lnTo>
                    <a:lnTo>
                      <a:pt x="418" y="599"/>
                    </a:lnTo>
                    <a:lnTo>
                      <a:pt x="418" y="599"/>
                    </a:lnTo>
                    <a:lnTo>
                      <a:pt x="426" y="605"/>
                    </a:lnTo>
                    <a:lnTo>
                      <a:pt x="433" y="612"/>
                    </a:lnTo>
                    <a:lnTo>
                      <a:pt x="442" y="617"/>
                    </a:lnTo>
                    <a:lnTo>
                      <a:pt x="451" y="621"/>
                    </a:lnTo>
                    <a:lnTo>
                      <a:pt x="289" y="730"/>
                    </a:lnTo>
                    <a:close/>
                    <a:moveTo>
                      <a:pt x="567" y="531"/>
                    </a:moveTo>
                    <a:lnTo>
                      <a:pt x="552" y="554"/>
                    </a:lnTo>
                    <a:lnTo>
                      <a:pt x="530" y="569"/>
                    </a:lnTo>
                    <a:lnTo>
                      <a:pt x="530" y="569"/>
                    </a:lnTo>
                    <a:lnTo>
                      <a:pt x="519" y="572"/>
                    </a:lnTo>
                    <a:lnTo>
                      <a:pt x="508" y="573"/>
                    </a:lnTo>
                    <a:lnTo>
                      <a:pt x="508" y="573"/>
                    </a:lnTo>
                    <a:lnTo>
                      <a:pt x="496" y="571"/>
                    </a:lnTo>
                    <a:lnTo>
                      <a:pt x="484" y="568"/>
                    </a:lnTo>
                    <a:lnTo>
                      <a:pt x="473" y="562"/>
                    </a:lnTo>
                    <a:lnTo>
                      <a:pt x="463" y="554"/>
                    </a:lnTo>
                    <a:lnTo>
                      <a:pt x="463" y="554"/>
                    </a:lnTo>
                    <a:lnTo>
                      <a:pt x="456" y="544"/>
                    </a:lnTo>
                    <a:lnTo>
                      <a:pt x="449" y="533"/>
                    </a:lnTo>
                    <a:lnTo>
                      <a:pt x="446" y="521"/>
                    </a:lnTo>
                    <a:lnTo>
                      <a:pt x="445" y="509"/>
                    </a:lnTo>
                    <a:lnTo>
                      <a:pt x="445" y="509"/>
                    </a:lnTo>
                    <a:lnTo>
                      <a:pt x="446" y="498"/>
                    </a:lnTo>
                    <a:lnTo>
                      <a:pt x="448" y="487"/>
                    </a:lnTo>
                    <a:lnTo>
                      <a:pt x="463" y="465"/>
                    </a:lnTo>
                    <a:lnTo>
                      <a:pt x="486" y="450"/>
                    </a:lnTo>
                    <a:lnTo>
                      <a:pt x="486" y="450"/>
                    </a:lnTo>
                    <a:lnTo>
                      <a:pt x="495" y="447"/>
                    </a:lnTo>
                    <a:lnTo>
                      <a:pt x="503" y="446"/>
                    </a:lnTo>
                    <a:lnTo>
                      <a:pt x="513" y="446"/>
                    </a:lnTo>
                    <a:lnTo>
                      <a:pt x="521" y="447"/>
                    </a:lnTo>
                    <a:lnTo>
                      <a:pt x="530" y="450"/>
                    </a:lnTo>
                    <a:lnTo>
                      <a:pt x="539" y="453"/>
                    </a:lnTo>
                    <a:lnTo>
                      <a:pt x="546" y="458"/>
                    </a:lnTo>
                    <a:lnTo>
                      <a:pt x="554" y="463"/>
                    </a:lnTo>
                    <a:lnTo>
                      <a:pt x="554" y="463"/>
                    </a:lnTo>
                    <a:lnTo>
                      <a:pt x="561" y="473"/>
                    </a:lnTo>
                    <a:lnTo>
                      <a:pt x="567" y="485"/>
                    </a:lnTo>
                    <a:lnTo>
                      <a:pt x="571" y="497"/>
                    </a:lnTo>
                    <a:lnTo>
                      <a:pt x="572" y="509"/>
                    </a:lnTo>
                    <a:lnTo>
                      <a:pt x="572" y="509"/>
                    </a:lnTo>
                    <a:lnTo>
                      <a:pt x="571" y="520"/>
                    </a:lnTo>
                    <a:lnTo>
                      <a:pt x="567" y="531"/>
                    </a:lnTo>
                    <a:lnTo>
                      <a:pt x="567" y="531"/>
                    </a:lnTo>
                    <a:close/>
                    <a:moveTo>
                      <a:pt x="508" y="0"/>
                    </a:moveTo>
                    <a:lnTo>
                      <a:pt x="508" y="0"/>
                    </a:lnTo>
                    <a:lnTo>
                      <a:pt x="483" y="1"/>
                    </a:lnTo>
                    <a:lnTo>
                      <a:pt x="456" y="2"/>
                    </a:lnTo>
                    <a:lnTo>
                      <a:pt x="431" y="5"/>
                    </a:lnTo>
                    <a:lnTo>
                      <a:pt x="405" y="11"/>
                    </a:lnTo>
                    <a:lnTo>
                      <a:pt x="382" y="16"/>
                    </a:lnTo>
                    <a:lnTo>
                      <a:pt x="357" y="23"/>
                    </a:lnTo>
                    <a:lnTo>
                      <a:pt x="334" y="31"/>
                    </a:lnTo>
                    <a:lnTo>
                      <a:pt x="310" y="40"/>
                    </a:lnTo>
                    <a:lnTo>
                      <a:pt x="287" y="50"/>
                    </a:lnTo>
                    <a:lnTo>
                      <a:pt x="266" y="61"/>
                    </a:lnTo>
                    <a:lnTo>
                      <a:pt x="245" y="74"/>
                    </a:lnTo>
                    <a:lnTo>
                      <a:pt x="224" y="87"/>
                    </a:lnTo>
                    <a:lnTo>
                      <a:pt x="204" y="101"/>
                    </a:lnTo>
                    <a:lnTo>
                      <a:pt x="184" y="116"/>
                    </a:lnTo>
                    <a:lnTo>
                      <a:pt x="166" y="132"/>
                    </a:lnTo>
                    <a:lnTo>
                      <a:pt x="149" y="149"/>
                    </a:lnTo>
                    <a:lnTo>
                      <a:pt x="132" y="167"/>
                    </a:lnTo>
                    <a:lnTo>
                      <a:pt x="116" y="186"/>
                    </a:lnTo>
                    <a:lnTo>
                      <a:pt x="101" y="205"/>
                    </a:lnTo>
                    <a:lnTo>
                      <a:pt x="87" y="224"/>
                    </a:lnTo>
                    <a:lnTo>
                      <a:pt x="73" y="245"/>
                    </a:lnTo>
                    <a:lnTo>
                      <a:pt x="61" y="266"/>
                    </a:lnTo>
                    <a:lnTo>
                      <a:pt x="49" y="289"/>
                    </a:lnTo>
                    <a:lnTo>
                      <a:pt x="40" y="311"/>
                    </a:lnTo>
                    <a:lnTo>
                      <a:pt x="30" y="334"/>
                    </a:lnTo>
                    <a:lnTo>
                      <a:pt x="22" y="357"/>
                    </a:lnTo>
                    <a:lnTo>
                      <a:pt x="16" y="382"/>
                    </a:lnTo>
                    <a:lnTo>
                      <a:pt x="10" y="407"/>
                    </a:lnTo>
                    <a:lnTo>
                      <a:pt x="5" y="431"/>
                    </a:lnTo>
                    <a:lnTo>
                      <a:pt x="2" y="457"/>
                    </a:lnTo>
                    <a:lnTo>
                      <a:pt x="0" y="483"/>
                    </a:lnTo>
                    <a:lnTo>
                      <a:pt x="0" y="509"/>
                    </a:lnTo>
                    <a:lnTo>
                      <a:pt x="0" y="509"/>
                    </a:lnTo>
                    <a:lnTo>
                      <a:pt x="0" y="535"/>
                    </a:lnTo>
                    <a:lnTo>
                      <a:pt x="2" y="561"/>
                    </a:lnTo>
                    <a:lnTo>
                      <a:pt x="5" y="586"/>
                    </a:lnTo>
                    <a:lnTo>
                      <a:pt x="10" y="612"/>
                    </a:lnTo>
                    <a:lnTo>
                      <a:pt x="16" y="636"/>
                    </a:lnTo>
                    <a:lnTo>
                      <a:pt x="22" y="660"/>
                    </a:lnTo>
                    <a:lnTo>
                      <a:pt x="30" y="683"/>
                    </a:lnTo>
                    <a:lnTo>
                      <a:pt x="40" y="707"/>
                    </a:lnTo>
                    <a:lnTo>
                      <a:pt x="49" y="730"/>
                    </a:lnTo>
                    <a:lnTo>
                      <a:pt x="61" y="751"/>
                    </a:lnTo>
                    <a:lnTo>
                      <a:pt x="73" y="772"/>
                    </a:lnTo>
                    <a:lnTo>
                      <a:pt x="87" y="793"/>
                    </a:lnTo>
                    <a:lnTo>
                      <a:pt x="101" y="813"/>
                    </a:lnTo>
                    <a:lnTo>
                      <a:pt x="116" y="833"/>
                    </a:lnTo>
                    <a:lnTo>
                      <a:pt x="132" y="851"/>
                    </a:lnTo>
                    <a:lnTo>
                      <a:pt x="149" y="868"/>
                    </a:lnTo>
                    <a:lnTo>
                      <a:pt x="166" y="885"/>
                    </a:lnTo>
                    <a:lnTo>
                      <a:pt x="184" y="901"/>
                    </a:lnTo>
                    <a:lnTo>
                      <a:pt x="204" y="916"/>
                    </a:lnTo>
                    <a:lnTo>
                      <a:pt x="224" y="930"/>
                    </a:lnTo>
                    <a:lnTo>
                      <a:pt x="245" y="944"/>
                    </a:lnTo>
                    <a:lnTo>
                      <a:pt x="266" y="956"/>
                    </a:lnTo>
                    <a:lnTo>
                      <a:pt x="287" y="968"/>
                    </a:lnTo>
                    <a:lnTo>
                      <a:pt x="310" y="977"/>
                    </a:lnTo>
                    <a:lnTo>
                      <a:pt x="334" y="987"/>
                    </a:lnTo>
                    <a:lnTo>
                      <a:pt x="357" y="995"/>
                    </a:lnTo>
                    <a:lnTo>
                      <a:pt x="382" y="1002"/>
                    </a:lnTo>
                    <a:lnTo>
                      <a:pt x="405" y="1007"/>
                    </a:lnTo>
                    <a:lnTo>
                      <a:pt x="431" y="1012"/>
                    </a:lnTo>
                    <a:lnTo>
                      <a:pt x="456" y="1015"/>
                    </a:lnTo>
                    <a:lnTo>
                      <a:pt x="483" y="1017"/>
                    </a:lnTo>
                    <a:lnTo>
                      <a:pt x="508" y="1018"/>
                    </a:lnTo>
                    <a:lnTo>
                      <a:pt x="508" y="1018"/>
                    </a:lnTo>
                    <a:lnTo>
                      <a:pt x="534" y="1017"/>
                    </a:lnTo>
                    <a:lnTo>
                      <a:pt x="560" y="1015"/>
                    </a:lnTo>
                    <a:lnTo>
                      <a:pt x="586" y="1012"/>
                    </a:lnTo>
                    <a:lnTo>
                      <a:pt x="610" y="1007"/>
                    </a:lnTo>
                    <a:lnTo>
                      <a:pt x="635" y="1002"/>
                    </a:lnTo>
                    <a:lnTo>
                      <a:pt x="660" y="995"/>
                    </a:lnTo>
                    <a:lnTo>
                      <a:pt x="683" y="987"/>
                    </a:lnTo>
                    <a:lnTo>
                      <a:pt x="706" y="977"/>
                    </a:lnTo>
                    <a:lnTo>
                      <a:pt x="728" y="968"/>
                    </a:lnTo>
                    <a:lnTo>
                      <a:pt x="751" y="956"/>
                    </a:lnTo>
                    <a:lnTo>
                      <a:pt x="772" y="944"/>
                    </a:lnTo>
                    <a:lnTo>
                      <a:pt x="793" y="930"/>
                    </a:lnTo>
                    <a:lnTo>
                      <a:pt x="812" y="916"/>
                    </a:lnTo>
                    <a:lnTo>
                      <a:pt x="831" y="901"/>
                    </a:lnTo>
                    <a:lnTo>
                      <a:pt x="851" y="885"/>
                    </a:lnTo>
                    <a:lnTo>
                      <a:pt x="868" y="868"/>
                    </a:lnTo>
                    <a:lnTo>
                      <a:pt x="885" y="851"/>
                    </a:lnTo>
                    <a:lnTo>
                      <a:pt x="901" y="833"/>
                    </a:lnTo>
                    <a:lnTo>
                      <a:pt x="916" y="813"/>
                    </a:lnTo>
                    <a:lnTo>
                      <a:pt x="930" y="793"/>
                    </a:lnTo>
                    <a:lnTo>
                      <a:pt x="943" y="772"/>
                    </a:lnTo>
                    <a:lnTo>
                      <a:pt x="956" y="751"/>
                    </a:lnTo>
                    <a:lnTo>
                      <a:pt x="967" y="730"/>
                    </a:lnTo>
                    <a:lnTo>
                      <a:pt x="977" y="707"/>
                    </a:lnTo>
                    <a:lnTo>
                      <a:pt x="986" y="683"/>
                    </a:lnTo>
                    <a:lnTo>
                      <a:pt x="995" y="660"/>
                    </a:lnTo>
                    <a:lnTo>
                      <a:pt x="1001" y="636"/>
                    </a:lnTo>
                    <a:lnTo>
                      <a:pt x="1007" y="612"/>
                    </a:lnTo>
                    <a:lnTo>
                      <a:pt x="1012" y="586"/>
                    </a:lnTo>
                    <a:lnTo>
                      <a:pt x="1015" y="561"/>
                    </a:lnTo>
                    <a:lnTo>
                      <a:pt x="1017" y="535"/>
                    </a:lnTo>
                    <a:lnTo>
                      <a:pt x="1017" y="509"/>
                    </a:lnTo>
                    <a:lnTo>
                      <a:pt x="1017" y="509"/>
                    </a:lnTo>
                    <a:lnTo>
                      <a:pt x="1017" y="483"/>
                    </a:lnTo>
                    <a:lnTo>
                      <a:pt x="1015" y="457"/>
                    </a:lnTo>
                    <a:lnTo>
                      <a:pt x="1012" y="431"/>
                    </a:lnTo>
                    <a:lnTo>
                      <a:pt x="1007" y="407"/>
                    </a:lnTo>
                    <a:lnTo>
                      <a:pt x="1001" y="382"/>
                    </a:lnTo>
                    <a:lnTo>
                      <a:pt x="995" y="357"/>
                    </a:lnTo>
                    <a:lnTo>
                      <a:pt x="986" y="334"/>
                    </a:lnTo>
                    <a:lnTo>
                      <a:pt x="977" y="311"/>
                    </a:lnTo>
                    <a:lnTo>
                      <a:pt x="967" y="289"/>
                    </a:lnTo>
                    <a:lnTo>
                      <a:pt x="956" y="266"/>
                    </a:lnTo>
                    <a:lnTo>
                      <a:pt x="943" y="245"/>
                    </a:lnTo>
                    <a:lnTo>
                      <a:pt x="930" y="224"/>
                    </a:lnTo>
                    <a:lnTo>
                      <a:pt x="916" y="205"/>
                    </a:lnTo>
                    <a:lnTo>
                      <a:pt x="901" y="186"/>
                    </a:lnTo>
                    <a:lnTo>
                      <a:pt x="885" y="167"/>
                    </a:lnTo>
                    <a:lnTo>
                      <a:pt x="868" y="149"/>
                    </a:lnTo>
                    <a:lnTo>
                      <a:pt x="851" y="132"/>
                    </a:lnTo>
                    <a:lnTo>
                      <a:pt x="831" y="116"/>
                    </a:lnTo>
                    <a:lnTo>
                      <a:pt x="812" y="101"/>
                    </a:lnTo>
                    <a:lnTo>
                      <a:pt x="793" y="87"/>
                    </a:lnTo>
                    <a:lnTo>
                      <a:pt x="772" y="74"/>
                    </a:lnTo>
                    <a:lnTo>
                      <a:pt x="751" y="61"/>
                    </a:lnTo>
                    <a:lnTo>
                      <a:pt x="728" y="50"/>
                    </a:lnTo>
                    <a:lnTo>
                      <a:pt x="706" y="40"/>
                    </a:lnTo>
                    <a:lnTo>
                      <a:pt x="683" y="31"/>
                    </a:lnTo>
                    <a:lnTo>
                      <a:pt x="660" y="23"/>
                    </a:lnTo>
                    <a:lnTo>
                      <a:pt x="635" y="16"/>
                    </a:lnTo>
                    <a:lnTo>
                      <a:pt x="610" y="11"/>
                    </a:lnTo>
                    <a:lnTo>
                      <a:pt x="586" y="5"/>
                    </a:lnTo>
                    <a:lnTo>
                      <a:pt x="560" y="2"/>
                    </a:lnTo>
                    <a:lnTo>
                      <a:pt x="534" y="1"/>
                    </a:lnTo>
                    <a:lnTo>
                      <a:pt x="508" y="0"/>
                    </a:lnTo>
                    <a:lnTo>
                      <a:pt x="508" y="0"/>
                    </a:lnTo>
                    <a:close/>
                    <a:moveTo>
                      <a:pt x="508" y="954"/>
                    </a:moveTo>
                    <a:lnTo>
                      <a:pt x="508" y="954"/>
                    </a:lnTo>
                    <a:lnTo>
                      <a:pt x="486" y="954"/>
                    </a:lnTo>
                    <a:lnTo>
                      <a:pt x="463" y="952"/>
                    </a:lnTo>
                    <a:lnTo>
                      <a:pt x="441" y="948"/>
                    </a:lnTo>
                    <a:lnTo>
                      <a:pt x="418" y="945"/>
                    </a:lnTo>
                    <a:lnTo>
                      <a:pt x="397" y="940"/>
                    </a:lnTo>
                    <a:lnTo>
                      <a:pt x="376" y="935"/>
                    </a:lnTo>
                    <a:lnTo>
                      <a:pt x="355" y="927"/>
                    </a:lnTo>
                    <a:lnTo>
                      <a:pt x="336" y="919"/>
                    </a:lnTo>
                    <a:lnTo>
                      <a:pt x="315" y="910"/>
                    </a:lnTo>
                    <a:lnTo>
                      <a:pt x="296" y="900"/>
                    </a:lnTo>
                    <a:lnTo>
                      <a:pt x="278" y="889"/>
                    </a:lnTo>
                    <a:lnTo>
                      <a:pt x="260" y="878"/>
                    </a:lnTo>
                    <a:lnTo>
                      <a:pt x="242" y="866"/>
                    </a:lnTo>
                    <a:lnTo>
                      <a:pt x="225" y="852"/>
                    </a:lnTo>
                    <a:lnTo>
                      <a:pt x="209" y="838"/>
                    </a:lnTo>
                    <a:lnTo>
                      <a:pt x="194" y="824"/>
                    </a:lnTo>
                    <a:lnTo>
                      <a:pt x="179" y="808"/>
                    </a:lnTo>
                    <a:lnTo>
                      <a:pt x="165" y="792"/>
                    </a:lnTo>
                    <a:lnTo>
                      <a:pt x="151" y="775"/>
                    </a:lnTo>
                    <a:lnTo>
                      <a:pt x="139" y="757"/>
                    </a:lnTo>
                    <a:lnTo>
                      <a:pt x="128" y="739"/>
                    </a:lnTo>
                    <a:lnTo>
                      <a:pt x="117" y="721"/>
                    </a:lnTo>
                    <a:lnTo>
                      <a:pt x="107" y="702"/>
                    </a:lnTo>
                    <a:lnTo>
                      <a:pt x="99" y="682"/>
                    </a:lnTo>
                    <a:lnTo>
                      <a:pt x="90" y="662"/>
                    </a:lnTo>
                    <a:lnTo>
                      <a:pt x="84" y="642"/>
                    </a:lnTo>
                    <a:lnTo>
                      <a:pt x="77" y="620"/>
                    </a:lnTo>
                    <a:lnTo>
                      <a:pt x="72" y="599"/>
                    </a:lnTo>
                    <a:lnTo>
                      <a:pt x="69" y="576"/>
                    </a:lnTo>
                    <a:lnTo>
                      <a:pt x="65" y="555"/>
                    </a:lnTo>
                    <a:lnTo>
                      <a:pt x="63" y="532"/>
                    </a:lnTo>
                    <a:lnTo>
                      <a:pt x="63" y="509"/>
                    </a:lnTo>
                    <a:lnTo>
                      <a:pt x="63" y="509"/>
                    </a:lnTo>
                    <a:lnTo>
                      <a:pt x="63" y="486"/>
                    </a:lnTo>
                    <a:lnTo>
                      <a:pt x="65" y="463"/>
                    </a:lnTo>
                    <a:lnTo>
                      <a:pt x="69" y="441"/>
                    </a:lnTo>
                    <a:lnTo>
                      <a:pt x="72" y="420"/>
                    </a:lnTo>
                    <a:lnTo>
                      <a:pt x="77" y="398"/>
                    </a:lnTo>
                    <a:lnTo>
                      <a:pt x="84" y="377"/>
                    </a:lnTo>
                    <a:lnTo>
                      <a:pt x="90" y="356"/>
                    </a:lnTo>
                    <a:lnTo>
                      <a:pt x="99" y="336"/>
                    </a:lnTo>
                    <a:lnTo>
                      <a:pt x="107" y="315"/>
                    </a:lnTo>
                    <a:lnTo>
                      <a:pt x="117" y="297"/>
                    </a:lnTo>
                    <a:lnTo>
                      <a:pt x="128" y="278"/>
                    </a:lnTo>
                    <a:lnTo>
                      <a:pt x="139" y="260"/>
                    </a:lnTo>
                    <a:lnTo>
                      <a:pt x="151" y="242"/>
                    </a:lnTo>
                    <a:lnTo>
                      <a:pt x="165" y="225"/>
                    </a:lnTo>
                    <a:lnTo>
                      <a:pt x="179" y="209"/>
                    </a:lnTo>
                    <a:lnTo>
                      <a:pt x="194" y="194"/>
                    </a:lnTo>
                    <a:lnTo>
                      <a:pt x="209" y="179"/>
                    </a:lnTo>
                    <a:lnTo>
                      <a:pt x="225" y="165"/>
                    </a:lnTo>
                    <a:lnTo>
                      <a:pt x="242" y="152"/>
                    </a:lnTo>
                    <a:lnTo>
                      <a:pt x="260" y="139"/>
                    </a:lnTo>
                    <a:lnTo>
                      <a:pt x="278" y="128"/>
                    </a:lnTo>
                    <a:lnTo>
                      <a:pt x="296" y="117"/>
                    </a:lnTo>
                    <a:lnTo>
                      <a:pt x="315" y="107"/>
                    </a:lnTo>
                    <a:lnTo>
                      <a:pt x="336" y="99"/>
                    </a:lnTo>
                    <a:lnTo>
                      <a:pt x="355" y="90"/>
                    </a:lnTo>
                    <a:lnTo>
                      <a:pt x="376" y="84"/>
                    </a:lnTo>
                    <a:lnTo>
                      <a:pt x="397" y="77"/>
                    </a:lnTo>
                    <a:lnTo>
                      <a:pt x="418" y="73"/>
                    </a:lnTo>
                    <a:lnTo>
                      <a:pt x="441" y="69"/>
                    </a:lnTo>
                    <a:lnTo>
                      <a:pt x="463" y="65"/>
                    </a:lnTo>
                    <a:lnTo>
                      <a:pt x="486" y="64"/>
                    </a:lnTo>
                    <a:lnTo>
                      <a:pt x="508" y="63"/>
                    </a:lnTo>
                    <a:lnTo>
                      <a:pt x="508" y="63"/>
                    </a:lnTo>
                    <a:lnTo>
                      <a:pt x="531" y="64"/>
                    </a:lnTo>
                    <a:lnTo>
                      <a:pt x="554" y="65"/>
                    </a:lnTo>
                    <a:lnTo>
                      <a:pt x="576" y="69"/>
                    </a:lnTo>
                    <a:lnTo>
                      <a:pt x="598" y="73"/>
                    </a:lnTo>
                    <a:lnTo>
                      <a:pt x="620" y="77"/>
                    </a:lnTo>
                    <a:lnTo>
                      <a:pt x="640" y="84"/>
                    </a:lnTo>
                    <a:lnTo>
                      <a:pt x="661" y="90"/>
                    </a:lnTo>
                    <a:lnTo>
                      <a:pt x="681" y="99"/>
                    </a:lnTo>
                    <a:lnTo>
                      <a:pt x="702" y="107"/>
                    </a:lnTo>
                    <a:lnTo>
                      <a:pt x="721" y="117"/>
                    </a:lnTo>
                    <a:lnTo>
                      <a:pt x="739" y="128"/>
                    </a:lnTo>
                    <a:lnTo>
                      <a:pt x="757" y="139"/>
                    </a:lnTo>
                    <a:lnTo>
                      <a:pt x="775" y="152"/>
                    </a:lnTo>
                    <a:lnTo>
                      <a:pt x="792" y="165"/>
                    </a:lnTo>
                    <a:lnTo>
                      <a:pt x="808" y="179"/>
                    </a:lnTo>
                    <a:lnTo>
                      <a:pt x="823" y="194"/>
                    </a:lnTo>
                    <a:lnTo>
                      <a:pt x="838" y="209"/>
                    </a:lnTo>
                    <a:lnTo>
                      <a:pt x="852" y="225"/>
                    </a:lnTo>
                    <a:lnTo>
                      <a:pt x="865" y="242"/>
                    </a:lnTo>
                    <a:lnTo>
                      <a:pt x="878" y="260"/>
                    </a:lnTo>
                    <a:lnTo>
                      <a:pt x="889" y="278"/>
                    </a:lnTo>
                    <a:lnTo>
                      <a:pt x="900" y="297"/>
                    </a:lnTo>
                    <a:lnTo>
                      <a:pt x="910" y="315"/>
                    </a:lnTo>
                    <a:lnTo>
                      <a:pt x="918" y="336"/>
                    </a:lnTo>
                    <a:lnTo>
                      <a:pt x="927" y="356"/>
                    </a:lnTo>
                    <a:lnTo>
                      <a:pt x="933" y="377"/>
                    </a:lnTo>
                    <a:lnTo>
                      <a:pt x="940" y="398"/>
                    </a:lnTo>
                    <a:lnTo>
                      <a:pt x="944" y="420"/>
                    </a:lnTo>
                    <a:lnTo>
                      <a:pt x="948" y="441"/>
                    </a:lnTo>
                    <a:lnTo>
                      <a:pt x="952" y="463"/>
                    </a:lnTo>
                    <a:lnTo>
                      <a:pt x="953" y="486"/>
                    </a:lnTo>
                    <a:lnTo>
                      <a:pt x="954" y="509"/>
                    </a:lnTo>
                    <a:lnTo>
                      <a:pt x="954" y="509"/>
                    </a:lnTo>
                    <a:lnTo>
                      <a:pt x="953" y="532"/>
                    </a:lnTo>
                    <a:lnTo>
                      <a:pt x="952" y="555"/>
                    </a:lnTo>
                    <a:lnTo>
                      <a:pt x="948" y="576"/>
                    </a:lnTo>
                    <a:lnTo>
                      <a:pt x="944" y="599"/>
                    </a:lnTo>
                    <a:lnTo>
                      <a:pt x="940" y="620"/>
                    </a:lnTo>
                    <a:lnTo>
                      <a:pt x="933" y="642"/>
                    </a:lnTo>
                    <a:lnTo>
                      <a:pt x="927" y="662"/>
                    </a:lnTo>
                    <a:lnTo>
                      <a:pt x="918" y="682"/>
                    </a:lnTo>
                    <a:lnTo>
                      <a:pt x="910" y="702"/>
                    </a:lnTo>
                    <a:lnTo>
                      <a:pt x="900" y="721"/>
                    </a:lnTo>
                    <a:lnTo>
                      <a:pt x="889" y="739"/>
                    </a:lnTo>
                    <a:lnTo>
                      <a:pt x="878" y="757"/>
                    </a:lnTo>
                    <a:lnTo>
                      <a:pt x="865" y="775"/>
                    </a:lnTo>
                    <a:lnTo>
                      <a:pt x="852" y="792"/>
                    </a:lnTo>
                    <a:lnTo>
                      <a:pt x="838" y="808"/>
                    </a:lnTo>
                    <a:lnTo>
                      <a:pt x="823" y="824"/>
                    </a:lnTo>
                    <a:lnTo>
                      <a:pt x="808" y="838"/>
                    </a:lnTo>
                    <a:lnTo>
                      <a:pt x="792" y="852"/>
                    </a:lnTo>
                    <a:lnTo>
                      <a:pt x="775" y="866"/>
                    </a:lnTo>
                    <a:lnTo>
                      <a:pt x="757" y="878"/>
                    </a:lnTo>
                    <a:lnTo>
                      <a:pt x="739" y="889"/>
                    </a:lnTo>
                    <a:lnTo>
                      <a:pt x="721" y="900"/>
                    </a:lnTo>
                    <a:lnTo>
                      <a:pt x="702" y="910"/>
                    </a:lnTo>
                    <a:lnTo>
                      <a:pt x="681" y="919"/>
                    </a:lnTo>
                    <a:lnTo>
                      <a:pt x="661" y="927"/>
                    </a:lnTo>
                    <a:lnTo>
                      <a:pt x="640" y="935"/>
                    </a:lnTo>
                    <a:lnTo>
                      <a:pt x="620" y="940"/>
                    </a:lnTo>
                    <a:lnTo>
                      <a:pt x="598" y="945"/>
                    </a:lnTo>
                    <a:lnTo>
                      <a:pt x="576" y="948"/>
                    </a:lnTo>
                    <a:lnTo>
                      <a:pt x="554" y="952"/>
                    </a:lnTo>
                    <a:lnTo>
                      <a:pt x="531" y="954"/>
                    </a:lnTo>
                    <a:lnTo>
                      <a:pt x="508" y="954"/>
                    </a:lnTo>
                    <a:lnTo>
                      <a:pt x="508" y="954"/>
                    </a:lnTo>
                    <a:close/>
                    <a:moveTo>
                      <a:pt x="508" y="191"/>
                    </a:moveTo>
                    <a:lnTo>
                      <a:pt x="508" y="191"/>
                    </a:lnTo>
                    <a:lnTo>
                      <a:pt x="515" y="190"/>
                    </a:lnTo>
                    <a:lnTo>
                      <a:pt x="520" y="188"/>
                    </a:lnTo>
                    <a:lnTo>
                      <a:pt x="526" y="186"/>
                    </a:lnTo>
                    <a:lnTo>
                      <a:pt x="531" y="181"/>
                    </a:lnTo>
                    <a:lnTo>
                      <a:pt x="534" y="177"/>
                    </a:lnTo>
                    <a:lnTo>
                      <a:pt x="537" y="172"/>
                    </a:lnTo>
                    <a:lnTo>
                      <a:pt x="540" y="165"/>
                    </a:lnTo>
                    <a:lnTo>
                      <a:pt x="541" y="159"/>
                    </a:lnTo>
                    <a:lnTo>
                      <a:pt x="541" y="159"/>
                    </a:lnTo>
                    <a:lnTo>
                      <a:pt x="540" y="152"/>
                    </a:lnTo>
                    <a:lnTo>
                      <a:pt x="537" y="147"/>
                    </a:lnTo>
                    <a:lnTo>
                      <a:pt x="534" y="142"/>
                    </a:lnTo>
                    <a:lnTo>
                      <a:pt x="531" y="136"/>
                    </a:lnTo>
                    <a:lnTo>
                      <a:pt x="526" y="133"/>
                    </a:lnTo>
                    <a:lnTo>
                      <a:pt x="520" y="130"/>
                    </a:lnTo>
                    <a:lnTo>
                      <a:pt x="515" y="128"/>
                    </a:lnTo>
                    <a:lnTo>
                      <a:pt x="508" y="128"/>
                    </a:lnTo>
                    <a:lnTo>
                      <a:pt x="508" y="128"/>
                    </a:lnTo>
                    <a:lnTo>
                      <a:pt x="502" y="128"/>
                    </a:lnTo>
                    <a:lnTo>
                      <a:pt x="496" y="130"/>
                    </a:lnTo>
                    <a:lnTo>
                      <a:pt x="490" y="133"/>
                    </a:lnTo>
                    <a:lnTo>
                      <a:pt x="486" y="136"/>
                    </a:lnTo>
                    <a:lnTo>
                      <a:pt x="482" y="142"/>
                    </a:lnTo>
                    <a:lnTo>
                      <a:pt x="479" y="147"/>
                    </a:lnTo>
                    <a:lnTo>
                      <a:pt x="477" y="152"/>
                    </a:lnTo>
                    <a:lnTo>
                      <a:pt x="476" y="159"/>
                    </a:lnTo>
                    <a:lnTo>
                      <a:pt x="476" y="159"/>
                    </a:lnTo>
                    <a:lnTo>
                      <a:pt x="477" y="165"/>
                    </a:lnTo>
                    <a:lnTo>
                      <a:pt x="479" y="172"/>
                    </a:lnTo>
                    <a:lnTo>
                      <a:pt x="482" y="177"/>
                    </a:lnTo>
                    <a:lnTo>
                      <a:pt x="486" y="181"/>
                    </a:lnTo>
                    <a:lnTo>
                      <a:pt x="490" y="186"/>
                    </a:lnTo>
                    <a:lnTo>
                      <a:pt x="496" y="188"/>
                    </a:lnTo>
                    <a:lnTo>
                      <a:pt x="502" y="190"/>
                    </a:lnTo>
                    <a:lnTo>
                      <a:pt x="508" y="191"/>
                    </a:lnTo>
                    <a:lnTo>
                      <a:pt x="508" y="191"/>
                    </a:lnTo>
                    <a:close/>
                    <a:moveTo>
                      <a:pt x="508" y="827"/>
                    </a:moveTo>
                    <a:lnTo>
                      <a:pt x="508" y="827"/>
                    </a:lnTo>
                    <a:lnTo>
                      <a:pt x="502" y="827"/>
                    </a:lnTo>
                    <a:lnTo>
                      <a:pt x="496" y="829"/>
                    </a:lnTo>
                    <a:lnTo>
                      <a:pt x="490" y="833"/>
                    </a:lnTo>
                    <a:lnTo>
                      <a:pt x="486" y="836"/>
                    </a:lnTo>
                    <a:lnTo>
                      <a:pt x="482" y="841"/>
                    </a:lnTo>
                    <a:lnTo>
                      <a:pt x="479" y="847"/>
                    </a:lnTo>
                    <a:lnTo>
                      <a:pt x="477" y="852"/>
                    </a:lnTo>
                    <a:lnTo>
                      <a:pt x="476" y="858"/>
                    </a:lnTo>
                    <a:lnTo>
                      <a:pt x="476" y="858"/>
                    </a:lnTo>
                    <a:lnTo>
                      <a:pt x="477" y="865"/>
                    </a:lnTo>
                    <a:lnTo>
                      <a:pt x="479" y="871"/>
                    </a:lnTo>
                    <a:lnTo>
                      <a:pt x="482" y="877"/>
                    </a:lnTo>
                    <a:lnTo>
                      <a:pt x="486" y="881"/>
                    </a:lnTo>
                    <a:lnTo>
                      <a:pt x="490" y="885"/>
                    </a:lnTo>
                    <a:lnTo>
                      <a:pt x="496" y="888"/>
                    </a:lnTo>
                    <a:lnTo>
                      <a:pt x="502" y="889"/>
                    </a:lnTo>
                    <a:lnTo>
                      <a:pt x="508" y="891"/>
                    </a:lnTo>
                    <a:lnTo>
                      <a:pt x="508" y="891"/>
                    </a:lnTo>
                    <a:lnTo>
                      <a:pt x="515" y="889"/>
                    </a:lnTo>
                    <a:lnTo>
                      <a:pt x="520" y="888"/>
                    </a:lnTo>
                    <a:lnTo>
                      <a:pt x="526" y="885"/>
                    </a:lnTo>
                    <a:lnTo>
                      <a:pt x="531" y="881"/>
                    </a:lnTo>
                    <a:lnTo>
                      <a:pt x="534" y="877"/>
                    </a:lnTo>
                    <a:lnTo>
                      <a:pt x="537" y="871"/>
                    </a:lnTo>
                    <a:lnTo>
                      <a:pt x="540" y="865"/>
                    </a:lnTo>
                    <a:lnTo>
                      <a:pt x="541" y="858"/>
                    </a:lnTo>
                    <a:lnTo>
                      <a:pt x="541" y="858"/>
                    </a:lnTo>
                    <a:lnTo>
                      <a:pt x="540" y="852"/>
                    </a:lnTo>
                    <a:lnTo>
                      <a:pt x="537" y="847"/>
                    </a:lnTo>
                    <a:lnTo>
                      <a:pt x="534" y="841"/>
                    </a:lnTo>
                    <a:lnTo>
                      <a:pt x="531" y="836"/>
                    </a:lnTo>
                    <a:lnTo>
                      <a:pt x="526" y="833"/>
                    </a:lnTo>
                    <a:lnTo>
                      <a:pt x="520" y="829"/>
                    </a:lnTo>
                    <a:lnTo>
                      <a:pt x="515" y="827"/>
                    </a:lnTo>
                    <a:lnTo>
                      <a:pt x="508" y="827"/>
                    </a:lnTo>
                    <a:lnTo>
                      <a:pt x="508" y="827"/>
                    </a:lnTo>
                    <a:close/>
                    <a:moveTo>
                      <a:pt x="858" y="477"/>
                    </a:moveTo>
                    <a:lnTo>
                      <a:pt x="858" y="477"/>
                    </a:lnTo>
                    <a:lnTo>
                      <a:pt x="852" y="477"/>
                    </a:lnTo>
                    <a:lnTo>
                      <a:pt x="845" y="480"/>
                    </a:lnTo>
                    <a:lnTo>
                      <a:pt x="840" y="483"/>
                    </a:lnTo>
                    <a:lnTo>
                      <a:pt x="836" y="486"/>
                    </a:lnTo>
                    <a:lnTo>
                      <a:pt x="831" y="491"/>
                    </a:lnTo>
                    <a:lnTo>
                      <a:pt x="829" y="497"/>
                    </a:lnTo>
                    <a:lnTo>
                      <a:pt x="827" y="502"/>
                    </a:lnTo>
                    <a:lnTo>
                      <a:pt x="826" y="509"/>
                    </a:lnTo>
                    <a:lnTo>
                      <a:pt x="826" y="509"/>
                    </a:lnTo>
                    <a:lnTo>
                      <a:pt x="827" y="515"/>
                    </a:lnTo>
                    <a:lnTo>
                      <a:pt x="829" y="521"/>
                    </a:lnTo>
                    <a:lnTo>
                      <a:pt x="831" y="527"/>
                    </a:lnTo>
                    <a:lnTo>
                      <a:pt x="836" y="531"/>
                    </a:lnTo>
                    <a:lnTo>
                      <a:pt x="840" y="535"/>
                    </a:lnTo>
                    <a:lnTo>
                      <a:pt x="845" y="539"/>
                    </a:lnTo>
                    <a:lnTo>
                      <a:pt x="852" y="540"/>
                    </a:lnTo>
                    <a:lnTo>
                      <a:pt x="858" y="541"/>
                    </a:lnTo>
                    <a:lnTo>
                      <a:pt x="858" y="541"/>
                    </a:lnTo>
                    <a:lnTo>
                      <a:pt x="865" y="540"/>
                    </a:lnTo>
                    <a:lnTo>
                      <a:pt x="871" y="539"/>
                    </a:lnTo>
                    <a:lnTo>
                      <a:pt x="876" y="535"/>
                    </a:lnTo>
                    <a:lnTo>
                      <a:pt x="881" y="531"/>
                    </a:lnTo>
                    <a:lnTo>
                      <a:pt x="885" y="527"/>
                    </a:lnTo>
                    <a:lnTo>
                      <a:pt x="887" y="521"/>
                    </a:lnTo>
                    <a:lnTo>
                      <a:pt x="889" y="515"/>
                    </a:lnTo>
                    <a:lnTo>
                      <a:pt x="890" y="509"/>
                    </a:lnTo>
                    <a:lnTo>
                      <a:pt x="890" y="509"/>
                    </a:lnTo>
                    <a:lnTo>
                      <a:pt x="889" y="502"/>
                    </a:lnTo>
                    <a:lnTo>
                      <a:pt x="887" y="497"/>
                    </a:lnTo>
                    <a:lnTo>
                      <a:pt x="885" y="491"/>
                    </a:lnTo>
                    <a:lnTo>
                      <a:pt x="881" y="486"/>
                    </a:lnTo>
                    <a:lnTo>
                      <a:pt x="876" y="483"/>
                    </a:lnTo>
                    <a:lnTo>
                      <a:pt x="871" y="480"/>
                    </a:lnTo>
                    <a:lnTo>
                      <a:pt x="865" y="477"/>
                    </a:lnTo>
                    <a:lnTo>
                      <a:pt x="858" y="477"/>
                    </a:lnTo>
                    <a:lnTo>
                      <a:pt x="858" y="477"/>
                    </a:lnTo>
                    <a:close/>
                    <a:moveTo>
                      <a:pt x="159" y="477"/>
                    </a:moveTo>
                    <a:lnTo>
                      <a:pt x="159" y="477"/>
                    </a:lnTo>
                    <a:lnTo>
                      <a:pt x="152" y="477"/>
                    </a:lnTo>
                    <a:lnTo>
                      <a:pt x="146" y="480"/>
                    </a:lnTo>
                    <a:lnTo>
                      <a:pt x="140" y="483"/>
                    </a:lnTo>
                    <a:lnTo>
                      <a:pt x="136" y="486"/>
                    </a:lnTo>
                    <a:lnTo>
                      <a:pt x="132" y="491"/>
                    </a:lnTo>
                    <a:lnTo>
                      <a:pt x="130" y="497"/>
                    </a:lnTo>
                    <a:lnTo>
                      <a:pt x="128" y="502"/>
                    </a:lnTo>
                    <a:lnTo>
                      <a:pt x="126" y="509"/>
                    </a:lnTo>
                    <a:lnTo>
                      <a:pt x="126" y="509"/>
                    </a:lnTo>
                    <a:lnTo>
                      <a:pt x="128" y="515"/>
                    </a:lnTo>
                    <a:lnTo>
                      <a:pt x="130" y="521"/>
                    </a:lnTo>
                    <a:lnTo>
                      <a:pt x="132" y="527"/>
                    </a:lnTo>
                    <a:lnTo>
                      <a:pt x="136" y="531"/>
                    </a:lnTo>
                    <a:lnTo>
                      <a:pt x="140" y="535"/>
                    </a:lnTo>
                    <a:lnTo>
                      <a:pt x="146" y="539"/>
                    </a:lnTo>
                    <a:lnTo>
                      <a:pt x="152" y="540"/>
                    </a:lnTo>
                    <a:lnTo>
                      <a:pt x="159" y="541"/>
                    </a:lnTo>
                    <a:lnTo>
                      <a:pt x="159" y="541"/>
                    </a:lnTo>
                    <a:lnTo>
                      <a:pt x="165" y="540"/>
                    </a:lnTo>
                    <a:lnTo>
                      <a:pt x="170" y="539"/>
                    </a:lnTo>
                    <a:lnTo>
                      <a:pt x="176" y="535"/>
                    </a:lnTo>
                    <a:lnTo>
                      <a:pt x="181" y="531"/>
                    </a:lnTo>
                    <a:lnTo>
                      <a:pt x="184" y="527"/>
                    </a:lnTo>
                    <a:lnTo>
                      <a:pt x="188" y="521"/>
                    </a:lnTo>
                    <a:lnTo>
                      <a:pt x="190" y="515"/>
                    </a:lnTo>
                    <a:lnTo>
                      <a:pt x="190" y="509"/>
                    </a:lnTo>
                    <a:lnTo>
                      <a:pt x="190" y="509"/>
                    </a:lnTo>
                    <a:lnTo>
                      <a:pt x="190" y="502"/>
                    </a:lnTo>
                    <a:lnTo>
                      <a:pt x="188" y="497"/>
                    </a:lnTo>
                    <a:lnTo>
                      <a:pt x="184" y="491"/>
                    </a:lnTo>
                    <a:lnTo>
                      <a:pt x="181" y="486"/>
                    </a:lnTo>
                    <a:lnTo>
                      <a:pt x="176" y="483"/>
                    </a:lnTo>
                    <a:lnTo>
                      <a:pt x="170" y="480"/>
                    </a:lnTo>
                    <a:lnTo>
                      <a:pt x="165" y="477"/>
                    </a:lnTo>
                    <a:lnTo>
                      <a:pt x="159" y="477"/>
                    </a:lnTo>
                    <a:lnTo>
                      <a:pt x="159" y="477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0" cap="none" spc="300" normalizeH="0" baseline="0" noProof="0">
                  <a:ln>
                    <a:noFill/>
                  </a:ln>
                  <a:solidFill>
                    <a:srgbClr val="414141"/>
                  </a:solidFill>
                  <a:effectLst/>
                  <a:uLnTx/>
                  <a:uFillTx/>
                  <a:latin typeface="微软雅黑 Light" panose="020B0502040204020203"/>
                  <a:ea typeface="微软雅黑 Light" panose="020B0502040204020203"/>
                </a:endParaRPr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7543615" y="3853416"/>
            <a:ext cx="1655958" cy="1676871"/>
            <a:chOff x="7558130" y="3737300"/>
            <a:chExt cx="1655958" cy="1676871"/>
          </a:xfrm>
        </p:grpSpPr>
        <p:sp>
          <p:nvSpPr>
            <p:cNvPr id="20" name="矩形 19"/>
            <p:cNvSpPr/>
            <p:nvPr/>
          </p:nvSpPr>
          <p:spPr>
            <a:xfrm>
              <a:off x="7558130" y="4444675"/>
              <a:ext cx="1655958" cy="9694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50" b="0" i="0" u="none" strike="noStrike" kern="0" cap="none" spc="300" normalizeH="0" baseline="0" noProof="0" dirty="0">
                  <a:ln>
                    <a:noFill/>
                  </a:ln>
                  <a:solidFill>
                    <a:srgbClr val="41414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输入您的标题</a:t>
              </a:r>
              <a:endParaRPr kumimoji="0" lang="en-US" altLang="zh-CN" sz="1050" b="0" i="0" u="none" strike="noStrike" kern="0" cap="none" spc="30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marR="0" lvl="0" indent="0" algn="ctr" defTabSz="91440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900" b="0" i="0" u="none" strike="noStrike" kern="0" cap="none" spc="300" normalizeH="0" baseline="0" noProof="0" dirty="0">
                  <a:ln>
                    <a:noFill/>
                  </a:ln>
                  <a:solidFill>
                    <a:srgbClr val="414141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微软雅黑 Light" panose="020B0502040204020203"/>
                  <a:ea typeface="微软雅黑 Light" panose="020B0502040204020203"/>
                </a:rPr>
                <a:t>我们坚持以客户为中心快速响应客户需求</a:t>
              </a:r>
              <a:endParaRPr kumimoji="0" lang="zh-CN" altLang="en-US" sz="900" b="0" i="0" u="none" strike="noStrike" kern="0" cap="none" spc="300" normalizeH="0" baseline="0" noProof="0" dirty="0">
                <a:ln>
                  <a:noFill/>
                </a:ln>
                <a:solidFill>
                  <a:srgbClr val="414141">
                    <a:lumMod val="60000"/>
                    <a:lumOff val="40000"/>
                  </a:srgbClr>
                </a:solidFill>
                <a:effectLst/>
                <a:uLnTx/>
                <a:uFillTx/>
                <a:latin typeface="微软雅黑 Light" panose="020B0502040204020203"/>
                <a:ea typeface="微软雅黑 Light" panose="020B0502040204020203"/>
              </a:endParaRP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8062108" y="3737300"/>
              <a:ext cx="648000" cy="648000"/>
              <a:chOff x="8062108" y="3796675"/>
              <a:chExt cx="648000" cy="648000"/>
            </a:xfrm>
          </p:grpSpPr>
          <p:sp>
            <p:nvSpPr>
              <p:cNvPr id="22" name="椭圆 21"/>
              <p:cNvSpPr/>
              <p:nvPr/>
            </p:nvSpPr>
            <p:spPr>
              <a:xfrm>
                <a:off x="8062108" y="3796675"/>
                <a:ext cx="648000" cy="648000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0" cap="none" spc="30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 panose="020B0502040204020203"/>
                  <a:ea typeface="微软雅黑 Light" panose="020B0502040204020203"/>
                  <a:cs typeface="+mn-cs"/>
                </a:endParaRPr>
              </a:p>
            </p:txBody>
          </p:sp>
          <p:sp>
            <p:nvSpPr>
              <p:cNvPr id="23" name="Freeform 107"/>
              <p:cNvSpPr>
                <a:spLocks noEditPoints="1"/>
              </p:cNvSpPr>
              <p:nvPr/>
            </p:nvSpPr>
            <p:spPr bwMode="auto">
              <a:xfrm>
                <a:off x="8224183" y="3958750"/>
                <a:ext cx="323850" cy="323850"/>
              </a:xfrm>
              <a:custGeom>
                <a:avLst/>
                <a:gdLst>
                  <a:gd name="T0" fmla="*/ 382 w 1019"/>
                  <a:gd name="T1" fmla="*/ 16 h 1017"/>
                  <a:gd name="T2" fmla="*/ 226 w 1019"/>
                  <a:gd name="T3" fmla="*/ 87 h 1017"/>
                  <a:gd name="T4" fmla="*/ 102 w 1019"/>
                  <a:gd name="T5" fmla="*/ 204 h 1017"/>
                  <a:gd name="T6" fmla="*/ 24 w 1019"/>
                  <a:gd name="T7" fmla="*/ 358 h 1017"/>
                  <a:gd name="T8" fmla="*/ 0 w 1019"/>
                  <a:gd name="T9" fmla="*/ 509 h 1017"/>
                  <a:gd name="T10" fmla="*/ 32 w 1019"/>
                  <a:gd name="T11" fmla="*/ 684 h 1017"/>
                  <a:gd name="T12" fmla="*/ 117 w 1019"/>
                  <a:gd name="T13" fmla="*/ 832 h 1017"/>
                  <a:gd name="T14" fmla="*/ 246 w 1019"/>
                  <a:gd name="T15" fmla="*/ 943 h 1017"/>
                  <a:gd name="T16" fmla="*/ 407 w 1019"/>
                  <a:gd name="T17" fmla="*/ 1008 h 1017"/>
                  <a:gd name="T18" fmla="*/ 562 w 1019"/>
                  <a:gd name="T19" fmla="*/ 1015 h 1017"/>
                  <a:gd name="T20" fmla="*/ 730 w 1019"/>
                  <a:gd name="T21" fmla="*/ 967 h 1017"/>
                  <a:gd name="T22" fmla="*/ 869 w 1019"/>
                  <a:gd name="T23" fmla="*/ 868 h 1017"/>
                  <a:gd name="T24" fmla="*/ 968 w 1019"/>
                  <a:gd name="T25" fmla="*/ 729 h 1017"/>
                  <a:gd name="T26" fmla="*/ 1015 w 1019"/>
                  <a:gd name="T27" fmla="*/ 560 h 1017"/>
                  <a:gd name="T28" fmla="*/ 1008 w 1019"/>
                  <a:gd name="T29" fmla="*/ 406 h 1017"/>
                  <a:gd name="T30" fmla="*/ 945 w 1019"/>
                  <a:gd name="T31" fmla="*/ 245 h 1017"/>
                  <a:gd name="T32" fmla="*/ 833 w 1019"/>
                  <a:gd name="T33" fmla="*/ 116 h 1017"/>
                  <a:gd name="T34" fmla="*/ 684 w 1019"/>
                  <a:gd name="T35" fmla="*/ 30 h 1017"/>
                  <a:gd name="T36" fmla="*/ 510 w 1019"/>
                  <a:gd name="T37" fmla="*/ 0 h 1017"/>
                  <a:gd name="T38" fmla="*/ 420 w 1019"/>
                  <a:gd name="T39" fmla="*/ 944 h 1017"/>
                  <a:gd name="T40" fmla="*/ 278 w 1019"/>
                  <a:gd name="T41" fmla="*/ 890 h 1017"/>
                  <a:gd name="T42" fmla="*/ 166 w 1019"/>
                  <a:gd name="T43" fmla="*/ 792 h 1017"/>
                  <a:gd name="T44" fmla="*/ 92 w 1019"/>
                  <a:gd name="T45" fmla="*/ 661 h 1017"/>
                  <a:gd name="T46" fmla="*/ 65 w 1019"/>
                  <a:gd name="T47" fmla="*/ 509 h 1017"/>
                  <a:gd name="T48" fmla="*/ 84 w 1019"/>
                  <a:gd name="T49" fmla="*/ 377 h 1017"/>
                  <a:gd name="T50" fmla="*/ 153 w 1019"/>
                  <a:gd name="T51" fmla="*/ 243 h 1017"/>
                  <a:gd name="T52" fmla="*/ 261 w 1019"/>
                  <a:gd name="T53" fmla="*/ 140 h 1017"/>
                  <a:gd name="T54" fmla="*/ 398 w 1019"/>
                  <a:gd name="T55" fmla="*/ 78 h 1017"/>
                  <a:gd name="T56" fmla="*/ 533 w 1019"/>
                  <a:gd name="T57" fmla="*/ 64 h 1017"/>
                  <a:gd name="T58" fmla="*/ 683 w 1019"/>
                  <a:gd name="T59" fmla="*/ 99 h 1017"/>
                  <a:gd name="T60" fmla="*/ 808 w 1019"/>
                  <a:gd name="T61" fmla="*/ 179 h 1017"/>
                  <a:gd name="T62" fmla="*/ 901 w 1019"/>
                  <a:gd name="T63" fmla="*/ 296 h 1017"/>
                  <a:gd name="T64" fmla="*/ 950 w 1019"/>
                  <a:gd name="T65" fmla="*/ 441 h 1017"/>
                  <a:gd name="T66" fmla="*/ 950 w 1019"/>
                  <a:gd name="T67" fmla="*/ 576 h 1017"/>
                  <a:gd name="T68" fmla="*/ 901 w 1019"/>
                  <a:gd name="T69" fmla="*/ 721 h 1017"/>
                  <a:gd name="T70" fmla="*/ 808 w 1019"/>
                  <a:gd name="T71" fmla="*/ 838 h 1017"/>
                  <a:gd name="T72" fmla="*/ 683 w 1019"/>
                  <a:gd name="T73" fmla="*/ 919 h 1017"/>
                  <a:gd name="T74" fmla="*/ 533 w 1019"/>
                  <a:gd name="T75" fmla="*/ 953 h 1017"/>
                  <a:gd name="T76" fmla="*/ 604 w 1019"/>
                  <a:gd name="T77" fmla="*/ 521 h 1017"/>
                  <a:gd name="T78" fmla="*/ 578 w 1019"/>
                  <a:gd name="T79" fmla="*/ 442 h 1017"/>
                  <a:gd name="T80" fmla="*/ 539 w 1019"/>
                  <a:gd name="T81" fmla="*/ 146 h 1017"/>
                  <a:gd name="T82" fmla="*/ 510 w 1019"/>
                  <a:gd name="T83" fmla="*/ 127 h 1017"/>
                  <a:gd name="T84" fmla="*/ 478 w 1019"/>
                  <a:gd name="T85" fmla="*/ 153 h 1017"/>
                  <a:gd name="T86" fmla="*/ 432 w 1019"/>
                  <a:gd name="T87" fmla="*/ 453 h 1017"/>
                  <a:gd name="T88" fmla="*/ 416 w 1019"/>
                  <a:gd name="T89" fmla="*/ 528 h 1017"/>
                  <a:gd name="T90" fmla="*/ 449 w 1019"/>
                  <a:gd name="T91" fmla="*/ 582 h 1017"/>
                  <a:gd name="T92" fmla="*/ 510 w 1019"/>
                  <a:gd name="T93" fmla="*/ 604 h 1017"/>
                  <a:gd name="T94" fmla="*/ 677 w 1019"/>
                  <a:gd name="T95" fmla="*/ 730 h 1017"/>
                  <a:gd name="T96" fmla="*/ 713 w 1019"/>
                  <a:gd name="T97" fmla="*/ 736 h 1017"/>
                  <a:gd name="T98" fmla="*/ 732 w 1019"/>
                  <a:gd name="T99" fmla="*/ 707 h 1017"/>
                  <a:gd name="T100" fmla="*/ 510 w 1019"/>
                  <a:gd name="T101" fmla="*/ 541 h 1017"/>
                  <a:gd name="T102" fmla="*/ 478 w 1019"/>
                  <a:gd name="T103" fmla="*/ 515 h 1017"/>
                  <a:gd name="T104" fmla="*/ 492 w 1019"/>
                  <a:gd name="T105" fmla="*/ 482 h 1017"/>
                  <a:gd name="T106" fmla="*/ 527 w 1019"/>
                  <a:gd name="T107" fmla="*/ 482 h 1017"/>
                  <a:gd name="T108" fmla="*/ 541 w 1019"/>
                  <a:gd name="T109" fmla="*/ 515 h 1017"/>
                  <a:gd name="T110" fmla="*/ 510 w 1019"/>
                  <a:gd name="T111" fmla="*/ 541 h 10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019" h="1017">
                    <a:moveTo>
                      <a:pt x="510" y="0"/>
                    </a:moveTo>
                    <a:lnTo>
                      <a:pt x="510" y="0"/>
                    </a:lnTo>
                    <a:lnTo>
                      <a:pt x="483" y="0"/>
                    </a:lnTo>
                    <a:lnTo>
                      <a:pt x="457" y="2"/>
                    </a:lnTo>
                    <a:lnTo>
                      <a:pt x="432" y="6"/>
                    </a:lnTo>
                    <a:lnTo>
                      <a:pt x="407" y="10"/>
                    </a:lnTo>
                    <a:lnTo>
                      <a:pt x="382" y="16"/>
                    </a:lnTo>
                    <a:lnTo>
                      <a:pt x="359" y="23"/>
                    </a:lnTo>
                    <a:lnTo>
                      <a:pt x="335" y="30"/>
                    </a:lnTo>
                    <a:lnTo>
                      <a:pt x="312" y="40"/>
                    </a:lnTo>
                    <a:lnTo>
                      <a:pt x="289" y="50"/>
                    </a:lnTo>
                    <a:lnTo>
                      <a:pt x="268" y="61"/>
                    </a:lnTo>
                    <a:lnTo>
                      <a:pt x="246" y="73"/>
                    </a:lnTo>
                    <a:lnTo>
                      <a:pt x="226" y="87"/>
                    </a:lnTo>
                    <a:lnTo>
                      <a:pt x="205" y="101"/>
                    </a:lnTo>
                    <a:lnTo>
                      <a:pt x="186" y="116"/>
                    </a:lnTo>
                    <a:lnTo>
                      <a:pt x="168" y="132"/>
                    </a:lnTo>
                    <a:lnTo>
                      <a:pt x="150" y="149"/>
                    </a:lnTo>
                    <a:lnTo>
                      <a:pt x="133" y="167"/>
                    </a:lnTo>
                    <a:lnTo>
                      <a:pt x="117" y="185"/>
                    </a:lnTo>
                    <a:lnTo>
                      <a:pt x="102" y="204"/>
                    </a:lnTo>
                    <a:lnTo>
                      <a:pt x="87" y="225"/>
                    </a:lnTo>
                    <a:lnTo>
                      <a:pt x="74" y="245"/>
                    </a:lnTo>
                    <a:lnTo>
                      <a:pt x="63" y="266"/>
                    </a:lnTo>
                    <a:lnTo>
                      <a:pt x="51" y="288"/>
                    </a:lnTo>
                    <a:lnTo>
                      <a:pt x="41" y="310"/>
                    </a:lnTo>
                    <a:lnTo>
                      <a:pt x="32" y="334"/>
                    </a:lnTo>
                    <a:lnTo>
                      <a:pt x="24" y="358"/>
                    </a:lnTo>
                    <a:lnTo>
                      <a:pt x="16" y="382"/>
                    </a:lnTo>
                    <a:lnTo>
                      <a:pt x="11" y="406"/>
                    </a:lnTo>
                    <a:lnTo>
                      <a:pt x="7" y="432"/>
                    </a:lnTo>
                    <a:lnTo>
                      <a:pt x="4" y="456"/>
                    </a:lnTo>
                    <a:lnTo>
                      <a:pt x="1" y="483"/>
                    </a:lnTo>
                    <a:lnTo>
                      <a:pt x="0" y="509"/>
                    </a:lnTo>
                    <a:lnTo>
                      <a:pt x="0" y="509"/>
                    </a:lnTo>
                    <a:lnTo>
                      <a:pt x="1" y="535"/>
                    </a:lnTo>
                    <a:lnTo>
                      <a:pt x="4" y="560"/>
                    </a:lnTo>
                    <a:lnTo>
                      <a:pt x="7" y="586"/>
                    </a:lnTo>
                    <a:lnTo>
                      <a:pt x="11" y="611"/>
                    </a:lnTo>
                    <a:lnTo>
                      <a:pt x="16" y="635"/>
                    </a:lnTo>
                    <a:lnTo>
                      <a:pt x="24" y="660"/>
                    </a:lnTo>
                    <a:lnTo>
                      <a:pt x="32" y="684"/>
                    </a:lnTo>
                    <a:lnTo>
                      <a:pt x="41" y="706"/>
                    </a:lnTo>
                    <a:lnTo>
                      <a:pt x="51" y="729"/>
                    </a:lnTo>
                    <a:lnTo>
                      <a:pt x="63" y="751"/>
                    </a:lnTo>
                    <a:lnTo>
                      <a:pt x="74" y="773"/>
                    </a:lnTo>
                    <a:lnTo>
                      <a:pt x="87" y="793"/>
                    </a:lnTo>
                    <a:lnTo>
                      <a:pt x="102" y="812"/>
                    </a:lnTo>
                    <a:lnTo>
                      <a:pt x="117" y="832"/>
                    </a:lnTo>
                    <a:lnTo>
                      <a:pt x="133" y="851"/>
                    </a:lnTo>
                    <a:lnTo>
                      <a:pt x="150" y="868"/>
                    </a:lnTo>
                    <a:lnTo>
                      <a:pt x="168" y="885"/>
                    </a:lnTo>
                    <a:lnTo>
                      <a:pt x="186" y="902"/>
                    </a:lnTo>
                    <a:lnTo>
                      <a:pt x="205" y="917"/>
                    </a:lnTo>
                    <a:lnTo>
                      <a:pt x="226" y="930"/>
                    </a:lnTo>
                    <a:lnTo>
                      <a:pt x="246" y="943"/>
                    </a:lnTo>
                    <a:lnTo>
                      <a:pt x="268" y="956"/>
                    </a:lnTo>
                    <a:lnTo>
                      <a:pt x="289" y="967"/>
                    </a:lnTo>
                    <a:lnTo>
                      <a:pt x="312" y="978"/>
                    </a:lnTo>
                    <a:lnTo>
                      <a:pt x="335" y="986"/>
                    </a:lnTo>
                    <a:lnTo>
                      <a:pt x="359" y="995"/>
                    </a:lnTo>
                    <a:lnTo>
                      <a:pt x="382" y="1001"/>
                    </a:lnTo>
                    <a:lnTo>
                      <a:pt x="407" y="1008"/>
                    </a:lnTo>
                    <a:lnTo>
                      <a:pt x="432" y="1012"/>
                    </a:lnTo>
                    <a:lnTo>
                      <a:pt x="457" y="1015"/>
                    </a:lnTo>
                    <a:lnTo>
                      <a:pt x="483" y="1017"/>
                    </a:lnTo>
                    <a:lnTo>
                      <a:pt x="510" y="1017"/>
                    </a:lnTo>
                    <a:lnTo>
                      <a:pt x="510" y="1017"/>
                    </a:lnTo>
                    <a:lnTo>
                      <a:pt x="536" y="1017"/>
                    </a:lnTo>
                    <a:lnTo>
                      <a:pt x="562" y="1015"/>
                    </a:lnTo>
                    <a:lnTo>
                      <a:pt x="587" y="1012"/>
                    </a:lnTo>
                    <a:lnTo>
                      <a:pt x="612" y="1008"/>
                    </a:lnTo>
                    <a:lnTo>
                      <a:pt x="637" y="1001"/>
                    </a:lnTo>
                    <a:lnTo>
                      <a:pt x="660" y="995"/>
                    </a:lnTo>
                    <a:lnTo>
                      <a:pt x="684" y="986"/>
                    </a:lnTo>
                    <a:lnTo>
                      <a:pt x="707" y="978"/>
                    </a:lnTo>
                    <a:lnTo>
                      <a:pt x="730" y="967"/>
                    </a:lnTo>
                    <a:lnTo>
                      <a:pt x="751" y="956"/>
                    </a:lnTo>
                    <a:lnTo>
                      <a:pt x="773" y="943"/>
                    </a:lnTo>
                    <a:lnTo>
                      <a:pt x="793" y="930"/>
                    </a:lnTo>
                    <a:lnTo>
                      <a:pt x="814" y="917"/>
                    </a:lnTo>
                    <a:lnTo>
                      <a:pt x="833" y="902"/>
                    </a:lnTo>
                    <a:lnTo>
                      <a:pt x="851" y="885"/>
                    </a:lnTo>
                    <a:lnTo>
                      <a:pt x="869" y="868"/>
                    </a:lnTo>
                    <a:lnTo>
                      <a:pt x="886" y="851"/>
                    </a:lnTo>
                    <a:lnTo>
                      <a:pt x="902" y="832"/>
                    </a:lnTo>
                    <a:lnTo>
                      <a:pt x="917" y="812"/>
                    </a:lnTo>
                    <a:lnTo>
                      <a:pt x="932" y="793"/>
                    </a:lnTo>
                    <a:lnTo>
                      <a:pt x="945" y="773"/>
                    </a:lnTo>
                    <a:lnTo>
                      <a:pt x="956" y="751"/>
                    </a:lnTo>
                    <a:lnTo>
                      <a:pt x="968" y="729"/>
                    </a:lnTo>
                    <a:lnTo>
                      <a:pt x="978" y="706"/>
                    </a:lnTo>
                    <a:lnTo>
                      <a:pt x="988" y="684"/>
                    </a:lnTo>
                    <a:lnTo>
                      <a:pt x="995" y="660"/>
                    </a:lnTo>
                    <a:lnTo>
                      <a:pt x="1003" y="635"/>
                    </a:lnTo>
                    <a:lnTo>
                      <a:pt x="1008" y="611"/>
                    </a:lnTo>
                    <a:lnTo>
                      <a:pt x="1012" y="586"/>
                    </a:lnTo>
                    <a:lnTo>
                      <a:pt x="1015" y="560"/>
                    </a:lnTo>
                    <a:lnTo>
                      <a:pt x="1018" y="535"/>
                    </a:lnTo>
                    <a:lnTo>
                      <a:pt x="1019" y="509"/>
                    </a:lnTo>
                    <a:lnTo>
                      <a:pt x="1019" y="509"/>
                    </a:lnTo>
                    <a:lnTo>
                      <a:pt x="1018" y="483"/>
                    </a:lnTo>
                    <a:lnTo>
                      <a:pt x="1015" y="456"/>
                    </a:lnTo>
                    <a:lnTo>
                      <a:pt x="1012" y="432"/>
                    </a:lnTo>
                    <a:lnTo>
                      <a:pt x="1008" y="406"/>
                    </a:lnTo>
                    <a:lnTo>
                      <a:pt x="1003" y="382"/>
                    </a:lnTo>
                    <a:lnTo>
                      <a:pt x="995" y="358"/>
                    </a:lnTo>
                    <a:lnTo>
                      <a:pt x="988" y="334"/>
                    </a:lnTo>
                    <a:lnTo>
                      <a:pt x="978" y="310"/>
                    </a:lnTo>
                    <a:lnTo>
                      <a:pt x="968" y="288"/>
                    </a:lnTo>
                    <a:lnTo>
                      <a:pt x="956" y="266"/>
                    </a:lnTo>
                    <a:lnTo>
                      <a:pt x="945" y="245"/>
                    </a:lnTo>
                    <a:lnTo>
                      <a:pt x="932" y="225"/>
                    </a:lnTo>
                    <a:lnTo>
                      <a:pt x="917" y="204"/>
                    </a:lnTo>
                    <a:lnTo>
                      <a:pt x="902" y="185"/>
                    </a:lnTo>
                    <a:lnTo>
                      <a:pt x="886" y="167"/>
                    </a:lnTo>
                    <a:lnTo>
                      <a:pt x="869" y="149"/>
                    </a:lnTo>
                    <a:lnTo>
                      <a:pt x="851" y="132"/>
                    </a:lnTo>
                    <a:lnTo>
                      <a:pt x="833" y="116"/>
                    </a:lnTo>
                    <a:lnTo>
                      <a:pt x="814" y="101"/>
                    </a:lnTo>
                    <a:lnTo>
                      <a:pt x="793" y="87"/>
                    </a:lnTo>
                    <a:lnTo>
                      <a:pt x="773" y="73"/>
                    </a:lnTo>
                    <a:lnTo>
                      <a:pt x="751" y="61"/>
                    </a:lnTo>
                    <a:lnTo>
                      <a:pt x="730" y="50"/>
                    </a:lnTo>
                    <a:lnTo>
                      <a:pt x="707" y="40"/>
                    </a:lnTo>
                    <a:lnTo>
                      <a:pt x="684" y="30"/>
                    </a:lnTo>
                    <a:lnTo>
                      <a:pt x="660" y="23"/>
                    </a:lnTo>
                    <a:lnTo>
                      <a:pt x="637" y="16"/>
                    </a:lnTo>
                    <a:lnTo>
                      <a:pt x="612" y="10"/>
                    </a:lnTo>
                    <a:lnTo>
                      <a:pt x="587" y="6"/>
                    </a:lnTo>
                    <a:lnTo>
                      <a:pt x="562" y="2"/>
                    </a:lnTo>
                    <a:lnTo>
                      <a:pt x="536" y="0"/>
                    </a:lnTo>
                    <a:lnTo>
                      <a:pt x="510" y="0"/>
                    </a:lnTo>
                    <a:lnTo>
                      <a:pt x="510" y="0"/>
                    </a:lnTo>
                    <a:close/>
                    <a:moveTo>
                      <a:pt x="510" y="954"/>
                    </a:moveTo>
                    <a:lnTo>
                      <a:pt x="510" y="954"/>
                    </a:lnTo>
                    <a:lnTo>
                      <a:pt x="486" y="953"/>
                    </a:lnTo>
                    <a:lnTo>
                      <a:pt x="464" y="952"/>
                    </a:lnTo>
                    <a:lnTo>
                      <a:pt x="441" y="949"/>
                    </a:lnTo>
                    <a:lnTo>
                      <a:pt x="420" y="944"/>
                    </a:lnTo>
                    <a:lnTo>
                      <a:pt x="398" y="940"/>
                    </a:lnTo>
                    <a:lnTo>
                      <a:pt x="377" y="934"/>
                    </a:lnTo>
                    <a:lnTo>
                      <a:pt x="357" y="927"/>
                    </a:lnTo>
                    <a:lnTo>
                      <a:pt x="336" y="919"/>
                    </a:lnTo>
                    <a:lnTo>
                      <a:pt x="317" y="910"/>
                    </a:lnTo>
                    <a:lnTo>
                      <a:pt x="298" y="900"/>
                    </a:lnTo>
                    <a:lnTo>
                      <a:pt x="278" y="890"/>
                    </a:lnTo>
                    <a:lnTo>
                      <a:pt x="261" y="878"/>
                    </a:lnTo>
                    <a:lnTo>
                      <a:pt x="243" y="865"/>
                    </a:lnTo>
                    <a:lnTo>
                      <a:pt x="227" y="852"/>
                    </a:lnTo>
                    <a:lnTo>
                      <a:pt x="211" y="838"/>
                    </a:lnTo>
                    <a:lnTo>
                      <a:pt x="195" y="823"/>
                    </a:lnTo>
                    <a:lnTo>
                      <a:pt x="180" y="808"/>
                    </a:lnTo>
                    <a:lnTo>
                      <a:pt x="166" y="792"/>
                    </a:lnTo>
                    <a:lnTo>
                      <a:pt x="153" y="775"/>
                    </a:lnTo>
                    <a:lnTo>
                      <a:pt x="140" y="758"/>
                    </a:lnTo>
                    <a:lnTo>
                      <a:pt x="129" y="740"/>
                    </a:lnTo>
                    <a:lnTo>
                      <a:pt x="118" y="721"/>
                    </a:lnTo>
                    <a:lnTo>
                      <a:pt x="109" y="702"/>
                    </a:lnTo>
                    <a:lnTo>
                      <a:pt x="99" y="682"/>
                    </a:lnTo>
                    <a:lnTo>
                      <a:pt x="92" y="661"/>
                    </a:lnTo>
                    <a:lnTo>
                      <a:pt x="84" y="641"/>
                    </a:lnTo>
                    <a:lnTo>
                      <a:pt x="79" y="619"/>
                    </a:lnTo>
                    <a:lnTo>
                      <a:pt x="73" y="598"/>
                    </a:lnTo>
                    <a:lnTo>
                      <a:pt x="69" y="576"/>
                    </a:lnTo>
                    <a:lnTo>
                      <a:pt x="67" y="554"/>
                    </a:lnTo>
                    <a:lnTo>
                      <a:pt x="65" y="531"/>
                    </a:lnTo>
                    <a:lnTo>
                      <a:pt x="65" y="509"/>
                    </a:lnTo>
                    <a:lnTo>
                      <a:pt x="65" y="509"/>
                    </a:lnTo>
                    <a:lnTo>
                      <a:pt x="65" y="486"/>
                    </a:lnTo>
                    <a:lnTo>
                      <a:pt x="67" y="464"/>
                    </a:lnTo>
                    <a:lnTo>
                      <a:pt x="69" y="441"/>
                    </a:lnTo>
                    <a:lnTo>
                      <a:pt x="73" y="419"/>
                    </a:lnTo>
                    <a:lnTo>
                      <a:pt x="79" y="397"/>
                    </a:lnTo>
                    <a:lnTo>
                      <a:pt x="84" y="377"/>
                    </a:lnTo>
                    <a:lnTo>
                      <a:pt x="92" y="355"/>
                    </a:lnTo>
                    <a:lnTo>
                      <a:pt x="99" y="336"/>
                    </a:lnTo>
                    <a:lnTo>
                      <a:pt x="109" y="316"/>
                    </a:lnTo>
                    <a:lnTo>
                      <a:pt x="118" y="296"/>
                    </a:lnTo>
                    <a:lnTo>
                      <a:pt x="129" y="278"/>
                    </a:lnTo>
                    <a:lnTo>
                      <a:pt x="140" y="260"/>
                    </a:lnTo>
                    <a:lnTo>
                      <a:pt x="153" y="243"/>
                    </a:lnTo>
                    <a:lnTo>
                      <a:pt x="166" y="226"/>
                    </a:lnTo>
                    <a:lnTo>
                      <a:pt x="180" y="209"/>
                    </a:lnTo>
                    <a:lnTo>
                      <a:pt x="195" y="194"/>
                    </a:lnTo>
                    <a:lnTo>
                      <a:pt x="211" y="179"/>
                    </a:lnTo>
                    <a:lnTo>
                      <a:pt x="227" y="166"/>
                    </a:lnTo>
                    <a:lnTo>
                      <a:pt x="243" y="152"/>
                    </a:lnTo>
                    <a:lnTo>
                      <a:pt x="261" y="140"/>
                    </a:lnTo>
                    <a:lnTo>
                      <a:pt x="278" y="128"/>
                    </a:lnTo>
                    <a:lnTo>
                      <a:pt x="298" y="117"/>
                    </a:lnTo>
                    <a:lnTo>
                      <a:pt x="317" y="108"/>
                    </a:lnTo>
                    <a:lnTo>
                      <a:pt x="336" y="99"/>
                    </a:lnTo>
                    <a:lnTo>
                      <a:pt x="357" y="90"/>
                    </a:lnTo>
                    <a:lnTo>
                      <a:pt x="377" y="84"/>
                    </a:lnTo>
                    <a:lnTo>
                      <a:pt x="398" y="78"/>
                    </a:lnTo>
                    <a:lnTo>
                      <a:pt x="420" y="72"/>
                    </a:lnTo>
                    <a:lnTo>
                      <a:pt x="441" y="69"/>
                    </a:lnTo>
                    <a:lnTo>
                      <a:pt x="464" y="66"/>
                    </a:lnTo>
                    <a:lnTo>
                      <a:pt x="486" y="64"/>
                    </a:lnTo>
                    <a:lnTo>
                      <a:pt x="510" y="64"/>
                    </a:lnTo>
                    <a:lnTo>
                      <a:pt x="510" y="64"/>
                    </a:lnTo>
                    <a:lnTo>
                      <a:pt x="533" y="64"/>
                    </a:lnTo>
                    <a:lnTo>
                      <a:pt x="555" y="66"/>
                    </a:lnTo>
                    <a:lnTo>
                      <a:pt x="578" y="69"/>
                    </a:lnTo>
                    <a:lnTo>
                      <a:pt x="599" y="72"/>
                    </a:lnTo>
                    <a:lnTo>
                      <a:pt x="621" y="78"/>
                    </a:lnTo>
                    <a:lnTo>
                      <a:pt x="642" y="84"/>
                    </a:lnTo>
                    <a:lnTo>
                      <a:pt x="662" y="90"/>
                    </a:lnTo>
                    <a:lnTo>
                      <a:pt x="683" y="99"/>
                    </a:lnTo>
                    <a:lnTo>
                      <a:pt x="702" y="108"/>
                    </a:lnTo>
                    <a:lnTo>
                      <a:pt x="721" y="117"/>
                    </a:lnTo>
                    <a:lnTo>
                      <a:pt x="741" y="128"/>
                    </a:lnTo>
                    <a:lnTo>
                      <a:pt x="758" y="140"/>
                    </a:lnTo>
                    <a:lnTo>
                      <a:pt x="776" y="152"/>
                    </a:lnTo>
                    <a:lnTo>
                      <a:pt x="792" y="166"/>
                    </a:lnTo>
                    <a:lnTo>
                      <a:pt x="808" y="179"/>
                    </a:lnTo>
                    <a:lnTo>
                      <a:pt x="824" y="194"/>
                    </a:lnTo>
                    <a:lnTo>
                      <a:pt x="839" y="209"/>
                    </a:lnTo>
                    <a:lnTo>
                      <a:pt x="853" y="226"/>
                    </a:lnTo>
                    <a:lnTo>
                      <a:pt x="866" y="243"/>
                    </a:lnTo>
                    <a:lnTo>
                      <a:pt x="879" y="260"/>
                    </a:lnTo>
                    <a:lnTo>
                      <a:pt x="890" y="278"/>
                    </a:lnTo>
                    <a:lnTo>
                      <a:pt x="901" y="296"/>
                    </a:lnTo>
                    <a:lnTo>
                      <a:pt x="911" y="316"/>
                    </a:lnTo>
                    <a:lnTo>
                      <a:pt x="920" y="336"/>
                    </a:lnTo>
                    <a:lnTo>
                      <a:pt x="927" y="355"/>
                    </a:lnTo>
                    <a:lnTo>
                      <a:pt x="935" y="377"/>
                    </a:lnTo>
                    <a:lnTo>
                      <a:pt x="940" y="397"/>
                    </a:lnTo>
                    <a:lnTo>
                      <a:pt x="946" y="419"/>
                    </a:lnTo>
                    <a:lnTo>
                      <a:pt x="950" y="441"/>
                    </a:lnTo>
                    <a:lnTo>
                      <a:pt x="952" y="464"/>
                    </a:lnTo>
                    <a:lnTo>
                      <a:pt x="954" y="486"/>
                    </a:lnTo>
                    <a:lnTo>
                      <a:pt x="955" y="509"/>
                    </a:lnTo>
                    <a:lnTo>
                      <a:pt x="955" y="509"/>
                    </a:lnTo>
                    <a:lnTo>
                      <a:pt x="954" y="531"/>
                    </a:lnTo>
                    <a:lnTo>
                      <a:pt x="952" y="554"/>
                    </a:lnTo>
                    <a:lnTo>
                      <a:pt x="950" y="576"/>
                    </a:lnTo>
                    <a:lnTo>
                      <a:pt x="946" y="598"/>
                    </a:lnTo>
                    <a:lnTo>
                      <a:pt x="940" y="619"/>
                    </a:lnTo>
                    <a:lnTo>
                      <a:pt x="935" y="641"/>
                    </a:lnTo>
                    <a:lnTo>
                      <a:pt x="927" y="661"/>
                    </a:lnTo>
                    <a:lnTo>
                      <a:pt x="920" y="682"/>
                    </a:lnTo>
                    <a:lnTo>
                      <a:pt x="911" y="702"/>
                    </a:lnTo>
                    <a:lnTo>
                      <a:pt x="901" y="721"/>
                    </a:lnTo>
                    <a:lnTo>
                      <a:pt x="890" y="740"/>
                    </a:lnTo>
                    <a:lnTo>
                      <a:pt x="879" y="758"/>
                    </a:lnTo>
                    <a:lnTo>
                      <a:pt x="866" y="775"/>
                    </a:lnTo>
                    <a:lnTo>
                      <a:pt x="853" y="792"/>
                    </a:lnTo>
                    <a:lnTo>
                      <a:pt x="839" y="808"/>
                    </a:lnTo>
                    <a:lnTo>
                      <a:pt x="824" y="823"/>
                    </a:lnTo>
                    <a:lnTo>
                      <a:pt x="808" y="838"/>
                    </a:lnTo>
                    <a:lnTo>
                      <a:pt x="792" y="852"/>
                    </a:lnTo>
                    <a:lnTo>
                      <a:pt x="776" y="865"/>
                    </a:lnTo>
                    <a:lnTo>
                      <a:pt x="758" y="878"/>
                    </a:lnTo>
                    <a:lnTo>
                      <a:pt x="741" y="890"/>
                    </a:lnTo>
                    <a:lnTo>
                      <a:pt x="721" y="900"/>
                    </a:lnTo>
                    <a:lnTo>
                      <a:pt x="702" y="910"/>
                    </a:lnTo>
                    <a:lnTo>
                      <a:pt x="683" y="919"/>
                    </a:lnTo>
                    <a:lnTo>
                      <a:pt x="662" y="927"/>
                    </a:lnTo>
                    <a:lnTo>
                      <a:pt x="642" y="934"/>
                    </a:lnTo>
                    <a:lnTo>
                      <a:pt x="621" y="940"/>
                    </a:lnTo>
                    <a:lnTo>
                      <a:pt x="599" y="944"/>
                    </a:lnTo>
                    <a:lnTo>
                      <a:pt x="578" y="949"/>
                    </a:lnTo>
                    <a:lnTo>
                      <a:pt x="555" y="952"/>
                    </a:lnTo>
                    <a:lnTo>
                      <a:pt x="533" y="953"/>
                    </a:lnTo>
                    <a:lnTo>
                      <a:pt x="510" y="954"/>
                    </a:lnTo>
                    <a:lnTo>
                      <a:pt x="510" y="954"/>
                    </a:lnTo>
                    <a:close/>
                    <a:moveTo>
                      <a:pt x="593" y="555"/>
                    </a:moveTo>
                    <a:lnTo>
                      <a:pt x="593" y="555"/>
                    </a:lnTo>
                    <a:lnTo>
                      <a:pt x="598" y="544"/>
                    </a:lnTo>
                    <a:lnTo>
                      <a:pt x="601" y="532"/>
                    </a:lnTo>
                    <a:lnTo>
                      <a:pt x="604" y="521"/>
                    </a:lnTo>
                    <a:lnTo>
                      <a:pt x="604" y="509"/>
                    </a:lnTo>
                    <a:lnTo>
                      <a:pt x="604" y="509"/>
                    </a:lnTo>
                    <a:lnTo>
                      <a:pt x="603" y="494"/>
                    </a:lnTo>
                    <a:lnTo>
                      <a:pt x="600" y="479"/>
                    </a:lnTo>
                    <a:lnTo>
                      <a:pt x="595" y="466"/>
                    </a:lnTo>
                    <a:lnTo>
                      <a:pt x="587" y="453"/>
                    </a:lnTo>
                    <a:lnTo>
                      <a:pt x="578" y="442"/>
                    </a:lnTo>
                    <a:lnTo>
                      <a:pt x="567" y="433"/>
                    </a:lnTo>
                    <a:lnTo>
                      <a:pt x="555" y="425"/>
                    </a:lnTo>
                    <a:lnTo>
                      <a:pt x="541" y="419"/>
                    </a:lnTo>
                    <a:lnTo>
                      <a:pt x="541" y="159"/>
                    </a:lnTo>
                    <a:lnTo>
                      <a:pt x="541" y="159"/>
                    </a:lnTo>
                    <a:lnTo>
                      <a:pt x="541" y="153"/>
                    </a:lnTo>
                    <a:lnTo>
                      <a:pt x="539" y="146"/>
                    </a:lnTo>
                    <a:lnTo>
                      <a:pt x="536" y="141"/>
                    </a:lnTo>
                    <a:lnTo>
                      <a:pt x="532" y="137"/>
                    </a:lnTo>
                    <a:lnTo>
                      <a:pt x="527" y="132"/>
                    </a:lnTo>
                    <a:lnTo>
                      <a:pt x="522" y="130"/>
                    </a:lnTo>
                    <a:lnTo>
                      <a:pt x="515" y="128"/>
                    </a:lnTo>
                    <a:lnTo>
                      <a:pt x="510" y="127"/>
                    </a:lnTo>
                    <a:lnTo>
                      <a:pt x="510" y="127"/>
                    </a:lnTo>
                    <a:lnTo>
                      <a:pt x="504" y="128"/>
                    </a:lnTo>
                    <a:lnTo>
                      <a:pt x="497" y="130"/>
                    </a:lnTo>
                    <a:lnTo>
                      <a:pt x="492" y="132"/>
                    </a:lnTo>
                    <a:lnTo>
                      <a:pt x="488" y="137"/>
                    </a:lnTo>
                    <a:lnTo>
                      <a:pt x="483" y="141"/>
                    </a:lnTo>
                    <a:lnTo>
                      <a:pt x="480" y="146"/>
                    </a:lnTo>
                    <a:lnTo>
                      <a:pt x="478" y="153"/>
                    </a:lnTo>
                    <a:lnTo>
                      <a:pt x="478" y="159"/>
                    </a:lnTo>
                    <a:lnTo>
                      <a:pt x="478" y="419"/>
                    </a:lnTo>
                    <a:lnTo>
                      <a:pt x="478" y="419"/>
                    </a:lnTo>
                    <a:lnTo>
                      <a:pt x="464" y="425"/>
                    </a:lnTo>
                    <a:lnTo>
                      <a:pt x="452" y="433"/>
                    </a:lnTo>
                    <a:lnTo>
                      <a:pt x="441" y="442"/>
                    </a:lnTo>
                    <a:lnTo>
                      <a:pt x="432" y="453"/>
                    </a:lnTo>
                    <a:lnTo>
                      <a:pt x="424" y="466"/>
                    </a:lnTo>
                    <a:lnTo>
                      <a:pt x="419" y="479"/>
                    </a:lnTo>
                    <a:lnTo>
                      <a:pt x="416" y="494"/>
                    </a:lnTo>
                    <a:lnTo>
                      <a:pt x="415" y="509"/>
                    </a:lnTo>
                    <a:lnTo>
                      <a:pt x="415" y="509"/>
                    </a:lnTo>
                    <a:lnTo>
                      <a:pt x="415" y="518"/>
                    </a:lnTo>
                    <a:lnTo>
                      <a:pt x="416" y="528"/>
                    </a:lnTo>
                    <a:lnTo>
                      <a:pt x="419" y="537"/>
                    </a:lnTo>
                    <a:lnTo>
                      <a:pt x="422" y="545"/>
                    </a:lnTo>
                    <a:lnTo>
                      <a:pt x="425" y="554"/>
                    </a:lnTo>
                    <a:lnTo>
                      <a:pt x="431" y="562"/>
                    </a:lnTo>
                    <a:lnTo>
                      <a:pt x="436" y="569"/>
                    </a:lnTo>
                    <a:lnTo>
                      <a:pt x="442" y="576"/>
                    </a:lnTo>
                    <a:lnTo>
                      <a:pt x="449" y="582"/>
                    </a:lnTo>
                    <a:lnTo>
                      <a:pt x="456" y="588"/>
                    </a:lnTo>
                    <a:lnTo>
                      <a:pt x="464" y="593"/>
                    </a:lnTo>
                    <a:lnTo>
                      <a:pt x="472" y="597"/>
                    </a:lnTo>
                    <a:lnTo>
                      <a:pt x="481" y="600"/>
                    </a:lnTo>
                    <a:lnTo>
                      <a:pt x="491" y="602"/>
                    </a:lnTo>
                    <a:lnTo>
                      <a:pt x="499" y="603"/>
                    </a:lnTo>
                    <a:lnTo>
                      <a:pt x="510" y="604"/>
                    </a:lnTo>
                    <a:lnTo>
                      <a:pt x="510" y="604"/>
                    </a:lnTo>
                    <a:lnTo>
                      <a:pt x="519" y="603"/>
                    </a:lnTo>
                    <a:lnTo>
                      <a:pt x="528" y="602"/>
                    </a:lnTo>
                    <a:lnTo>
                      <a:pt x="537" y="600"/>
                    </a:lnTo>
                    <a:lnTo>
                      <a:pt x="545" y="597"/>
                    </a:lnTo>
                    <a:lnTo>
                      <a:pt x="677" y="730"/>
                    </a:lnTo>
                    <a:lnTo>
                      <a:pt x="677" y="730"/>
                    </a:lnTo>
                    <a:lnTo>
                      <a:pt x="683" y="734"/>
                    </a:lnTo>
                    <a:lnTo>
                      <a:pt x="688" y="736"/>
                    </a:lnTo>
                    <a:lnTo>
                      <a:pt x="695" y="738"/>
                    </a:lnTo>
                    <a:lnTo>
                      <a:pt x="700" y="740"/>
                    </a:lnTo>
                    <a:lnTo>
                      <a:pt x="700" y="740"/>
                    </a:lnTo>
                    <a:lnTo>
                      <a:pt x="706" y="738"/>
                    </a:lnTo>
                    <a:lnTo>
                      <a:pt x="713" y="736"/>
                    </a:lnTo>
                    <a:lnTo>
                      <a:pt x="718" y="734"/>
                    </a:lnTo>
                    <a:lnTo>
                      <a:pt x="722" y="730"/>
                    </a:lnTo>
                    <a:lnTo>
                      <a:pt x="722" y="730"/>
                    </a:lnTo>
                    <a:lnTo>
                      <a:pt x="727" y="724"/>
                    </a:lnTo>
                    <a:lnTo>
                      <a:pt x="730" y="719"/>
                    </a:lnTo>
                    <a:lnTo>
                      <a:pt x="731" y="714"/>
                    </a:lnTo>
                    <a:lnTo>
                      <a:pt x="732" y="707"/>
                    </a:lnTo>
                    <a:lnTo>
                      <a:pt x="731" y="701"/>
                    </a:lnTo>
                    <a:lnTo>
                      <a:pt x="730" y="696"/>
                    </a:lnTo>
                    <a:lnTo>
                      <a:pt x="727" y="690"/>
                    </a:lnTo>
                    <a:lnTo>
                      <a:pt x="722" y="685"/>
                    </a:lnTo>
                    <a:lnTo>
                      <a:pt x="593" y="555"/>
                    </a:lnTo>
                    <a:close/>
                    <a:moveTo>
                      <a:pt x="510" y="541"/>
                    </a:moveTo>
                    <a:lnTo>
                      <a:pt x="510" y="541"/>
                    </a:lnTo>
                    <a:lnTo>
                      <a:pt x="504" y="540"/>
                    </a:lnTo>
                    <a:lnTo>
                      <a:pt x="497" y="538"/>
                    </a:lnTo>
                    <a:lnTo>
                      <a:pt x="492" y="535"/>
                    </a:lnTo>
                    <a:lnTo>
                      <a:pt x="488" y="531"/>
                    </a:lnTo>
                    <a:lnTo>
                      <a:pt x="483" y="526"/>
                    </a:lnTo>
                    <a:lnTo>
                      <a:pt x="480" y="521"/>
                    </a:lnTo>
                    <a:lnTo>
                      <a:pt x="478" y="515"/>
                    </a:lnTo>
                    <a:lnTo>
                      <a:pt x="478" y="509"/>
                    </a:lnTo>
                    <a:lnTo>
                      <a:pt x="478" y="509"/>
                    </a:lnTo>
                    <a:lnTo>
                      <a:pt x="478" y="502"/>
                    </a:lnTo>
                    <a:lnTo>
                      <a:pt x="480" y="496"/>
                    </a:lnTo>
                    <a:lnTo>
                      <a:pt x="483" y="491"/>
                    </a:lnTo>
                    <a:lnTo>
                      <a:pt x="488" y="486"/>
                    </a:lnTo>
                    <a:lnTo>
                      <a:pt x="492" y="482"/>
                    </a:lnTo>
                    <a:lnTo>
                      <a:pt x="497" y="480"/>
                    </a:lnTo>
                    <a:lnTo>
                      <a:pt x="504" y="478"/>
                    </a:lnTo>
                    <a:lnTo>
                      <a:pt x="510" y="477"/>
                    </a:lnTo>
                    <a:lnTo>
                      <a:pt x="510" y="477"/>
                    </a:lnTo>
                    <a:lnTo>
                      <a:pt x="515" y="478"/>
                    </a:lnTo>
                    <a:lnTo>
                      <a:pt x="522" y="480"/>
                    </a:lnTo>
                    <a:lnTo>
                      <a:pt x="527" y="482"/>
                    </a:lnTo>
                    <a:lnTo>
                      <a:pt x="532" y="486"/>
                    </a:lnTo>
                    <a:lnTo>
                      <a:pt x="536" y="491"/>
                    </a:lnTo>
                    <a:lnTo>
                      <a:pt x="539" y="496"/>
                    </a:lnTo>
                    <a:lnTo>
                      <a:pt x="541" y="502"/>
                    </a:lnTo>
                    <a:lnTo>
                      <a:pt x="541" y="509"/>
                    </a:lnTo>
                    <a:lnTo>
                      <a:pt x="541" y="509"/>
                    </a:lnTo>
                    <a:lnTo>
                      <a:pt x="541" y="515"/>
                    </a:lnTo>
                    <a:lnTo>
                      <a:pt x="539" y="521"/>
                    </a:lnTo>
                    <a:lnTo>
                      <a:pt x="536" y="526"/>
                    </a:lnTo>
                    <a:lnTo>
                      <a:pt x="532" y="531"/>
                    </a:lnTo>
                    <a:lnTo>
                      <a:pt x="527" y="535"/>
                    </a:lnTo>
                    <a:lnTo>
                      <a:pt x="522" y="538"/>
                    </a:lnTo>
                    <a:lnTo>
                      <a:pt x="515" y="540"/>
                    </a:lnTo>
                    <a:lnTo>
                      <a:pt x="510" y="541"/>
                    </a:lnTo>
                    <a:lnTo>
                      <a:pt x="510" y="541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0" cap="none" spc="300" normalizeH="0" baseline="0" noProof="0">
                  <a:ln>
                    <a:noFill/>
                  </a:ln>
                  <a:solidFill>
                    <a:srgbClr val="414141"/>
                  </a:solidFill>
                  <a:effectLst/>
                  <a:uLnTx/>
                  <a:uFillTx/>
                  <a:latin typeface="微软雅黑 Light" panose="020B0502040204020203"/>
                  <a:ea typeface="微软雅黑 Light" panose="020B0502040204020203"/>
                </a:endParaRPr>
              </a:p>
            </p:txBody>
          </p:sp>
        </p:grpSp>
      </p:grpSp>
      <p:grpSp>
        <p:nvGrpSpPr>
          <p:cNvPr id="24" name="组合 23"/>
          <p:cNvGrpSpPr/>
          <p:nvPr/>
        </p:nvGrpSpPr>
        <p:grpSpPr>
          <a:xfrm>
            <a:off x="9759528" y="3853416"/>
            <a:ext cx="1655958" cy="1676871"/>
            <a:chOff x="9608942" y="3737300"/>
            <a:chExt cx="1655958" cy="1676871"/>
          </a:xfrm>
        </p:grpSpPr>
        <p:sp>
          <p:nvSpPr>
            <p:cNvPr id="25" name="矩形 24"/>
            <p:cNvSpPr/>
            <p:nvPr/>
          </p:nvSpPr>
          <p:spPr>
            <a:xfrm>
              <a:off x="9608942" y="4444675"/>
              <a:ext cx="1655958" cy="9694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50" b="0" i="0" u="none" strike="noStrike" kern="0" cap="none" spc="300" normalizeH="0" baseline="0" noProof="0" dirty="0">
                  <a:ln>
                    <a:noFill/>
                  </a:ln>
                  <a:solidFill>
                    <a:srgbClr val="41414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输入您的标题</a:t>
              </a:r>
              <a:endParaRPr kumimoji="0" lang="en-US" altLang="zh-CN" sz="1050" b="0" i="0" u="none" strike="noStrike" kern="0" cap="none" spc="30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marR="0" lvl="0" indent="0" algn="ctr" defTabSz="91440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900" b="0" i="0" u="none" strike="noStrike" kern="0" cap="none" spc="300" normalizeH="0" baseline="0" noProof="0" dirty="0">
                  <a:ln>
                    <a:noFill/>
                  </a:ln>
                  <a:solidFill>
                    <a:srgbClr val="414141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微软雅黑 Light" panose="020B0502040204020203"/>
                  <a:ea typeface="微软雅黑 Light" panose="020B0502040204020203"/>
                </a:rPr>
                <a:t>我们坚持以客户为中心快速响应客户需求</a:t>
              </a:r>
              <a:endParaRPr kumimoji="0" lang="zh-CN" altLang="en-US" sz="900" b="0" i="0" u="none" strike="noStrike" kern="0" cap="none" spc="300" normalizeH="0" baseline="0" noProof="0" dirty="0">
                <a:ln>
                  <a:noFill/>
                </a:ln>
                <a:solidFill>
                  <a:srgbClr val="414141">
                    <a:lumMod val="60000"/>
                    <a:lumOff val="40000"/>
                  </a:srgbClr>
                </a:solidFill>
                <a:effectLst/>
                <a:uLnTx/>
                <a:uFillTx/>
                <a:latin typeface="微软雅黑 Light" panose="020B0502040204020203"/>
                <a:ea typeface="微软雅黑 Light" panose="020B0502040204020203"/>
              </a:endParaRPr>
            </a:p>
          </p:txBody>
        </p:sp>
        <p:grpSp>
          <p:nvGrpSpPr>
            <p:cNvPr id="26" name="组合 25"/>
            <p:cNvGrpSpPr/>
            <p:nvPr/>
          </p:nvGrpSpPr>
          <p:grpSpPr>
            <a:xfrm>
              <a:off x="10112920" y="3737300"/>
              <a:ext cx="648000" cy="648000"/>
              <a:chOff x="10112920" y="3796675"/>
              <a:chExt cx="648000" cy="648000"/>
            </a:xfrm>
          </p:grpSpPr>
          <p:sp>
            <p:nvSpPr>
              <p:cNvPr id="27" name="椭圆 26"/>
              <p:cNvSpPr/>
              <p:nvPr/>
            </p:nvSpPr>
            <p:spPr>
              <a:xfrm>
                <a:off x="10112920" y="3796675"/>
                <a:ext cx="648000" cy="648000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0" cap="none" spc="30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 panose="020B0502040204020203"/>
                  <a:ea typeface="微软雅黑 Light" panose="020B0502040204020203"/>
                  <a:cs typeface="+mn-cs"/>
                </a:endParaRPr>
              </a:p>
            </p:txBody>
          </p:sp>
          <p:sp>
            <p:nvSpPr>
              <p:cNvPr id="28" name="Freeform 57"/>
              <p:cNvSpPr>
                <a:spLocks noEditPoints="1"/>
              </p:cNvSpPr>
              <p:nvPr/>
            </p:nvSpPr>
            <p:spPr bwMode="auto">
              <a:xfrm>
                <a:off x="10274995" y="3958750"/>
                <a:ext cx="323850" cy="323850"/>
              </a:xfrm>
              <a:custGeom>
                <a:avLst/>
                <a:gdLst>
                  <a:gd name="T0" fmla="*/ 311 w 1018"/>
                  <a:gd name="T1" fmla="*/ 41 h 1018"/>
                  <a:gd name="T2" fmla="*/ 117 w 1018"/>
                  <a:gd name="T3" fmla="*/ 186 h 1018"/>
                  <a:gd name="T4" fmla="*/ 10 w 1018"/>
                  <a:gd name="T5" fmla="*/ 407 h 1018"/>
                  <a:gd name="T6" fmla="*/ 16 w 1018"/>
                  <a:gd name="T7" fmla="*/ 636 h 1018"/>
                  <a:gd name="T8" fmla="*/ 133 w 1018"/>
                  <a:gd name="T9" fmla="*/ 851 h 1018"/>
                  <a:gd name="T10" fmla="*/ 334 w 1018"/>
                  <a:gd name="T11" fmla="*/ 987 h 1018"/>
                  <a:gd name="T12" fmla="*/ 561 w 1018"/>
                  <a:gd name="T13" fmla="*/ 1015 h 1018"/>
                  <a:gd name="T14" fmla="*/ 794 w 1018"/>
                  <a:gd name="T15" fmla="*/ 931 h 1018"/>
                  <a:gd name="T16" fmla="*/ 957 w 1018"/>
                  <a:gd name="T17" fmla="*/ 751 h 1018"/>
                  <a:gd name="T18" fmla="*/ 1018 w 1018"/>
                  <a:gd name="T19" fmla="*/ 510 h 1018"/>
                  <a:gd name="T20" fmla="*/ 967 w 1018"/>
                  <a:gd name="T21" fmla="*/ 289 h 1018"/>
                  <a:gd name="T22" fmla="*/ 813 w 1018"/>
                  <a:gd name="T23" fmla="*/ 102 h 1018"/>
                  <a:gd name="T24" fmla="*/ 587 w 1018"/>
                  <a:gd name="T25" fmla="*/ 6 h 1018"/>
                  <a:gd name="T26" fmla="*/ 419 w 1018"/>
                  <a:gd name="T27" fmla="*/ 945 h 1018"/>
                  <a:gd name="T28" fmla="*/ 226 w 1018"/>
                  <a:gd name="T29" fmla="*/ 853 h 1018"/>
                  <a:gd name="T30" fmla="*/ 98 w 1018"/>
                  <a:gd name="T31" fmla="*/ 682 h 1018"/>
                  <a:gd name="T32" fmla="*/ 64 w 1018"/>
                  <a:gd name="T33" fmla="*/ 486 h 1018"/>
                  <a:gd name="T34" fmla="*/ 128 w 1018"/>
                  <a:gd name="T35" fmla="*/ 279 h 1018"/>
                  <a:gd name="T36" fmla="*/ 279 w 1018"/>
                  <a:gd name="T37" fmla="*/ 129 h 1018"/>
                  <a:gd name="T38" fmla="*/ 486 w 1018"/>
                  <a:gd name="T39" fmla="*/ 64 h 1018"/>
                  <a:gd name="T40" fmla="*/ 682 w 1018"/>
                  <a:gd name="T41" fmla="*/ 99 h 1018"/>
                  <a:gd name="T42" fmla="*/ 853 w 1018"/>
                  <a:gd name="T43" fmla="*/ 226 h 1018"/>
                  <a:gd name="T44" fmla="*/ 945 w 1018"/>
                  <a:gd name="T45" fmla="*/ 419 h 1018"/>
                  <a:gd name="T46" fmla="*/ 941 w 1018"/>
                  <a:gd name="T47" fmla="*/ 620 h 1018"/>
                  <a:gd name="T48" fmla="*/ 839 w 1018"/>
                  <a:gd name="T49" fmla="*/ 808 h 1018"/>
                  <a:gd name="T50" fmla="*/ 662 w 1018"/>
                  <a:gd name="T51" fmla="*/ 927 h 1018"/>
                  <a:gd name="T52" fmla="*/ 509 w 1018"/>
                  <a:gd name="T53" fmla="*/ 414 h 1018"/>
                  <a:gd name="T54" fmla="*/ 430 w 1018"/>
                  <a:gd name="T55" fmla="*/ 456 h 1018"/>
                  <a:gd name="T56" fmla="*/ 418 w 1018"/>
                  <a:gd name="T57" fmla="*/ 537 h 1018"/>
                  <a:gd name="T58" fmla="*/ 480 w 1018"/>
                  <a:gd name="T59" fmla="*/ 601 h 1018"/>
                  <a:gd name="T60" fmla="*/ 562 w 1018"/>
                  <a:gd name="T61" fmla="*/ 588 h 1018"/>
                  <a:gd name="T62" fmla="*/ 605 w 1018"/>
                  <a:gd name="T63" fmla="*/ 510 h 1018"/>
                  <a:gd name="T64" fmla="*/ 569 w 1018"/>
                  <a:gd name="T65" fmla="*/ 436 h 1018"/>
                  <a:gd name="T66" fmla="*/ 509 w 1018"/>
                  <a:gd name="T67" fmla="*/ 541 h 1018"/>
                  <a:gd name="T68" fmla="*/ 478 w 1018"/>
                  <a:gd name="T69" fmla="*/ 503 h 1018"/>
                  <a:gd name="T70" fmla="*/ 521 w 1018"/>
                  <a:gd name="T71" fmla="*/ 479 h 1018"/>
                  <a:gd name="T72" fmla="*/ 535 w 1018"/>
                  <a:gd name="T73" fmla="*/ 527 h 1018"/>
                  <a:gd name="T74" fmla="*/ 476 w 1018"/>
                  <a:gd name="T75" fmla="*/ 825 h 1018"/>
                  <a:gd name="T76" fmla="*/ 331 w 1018"/>
                  <a:gd name="T77" fmla="*/ 772 h 1018"/>
                  <a:gd name="T78" fmla="*/ 229 w 1018"/>
                  <a:gd name="T79" fmla="*/ 661 h 1018"/>
                  <a:gd name="T80" fmla="*/ 191 w 1018"/>
                  <a:gd name="T81" fmla="*/ 510 h 1018"/>
                  <a:gd name="T82" fmla="*/ 159 w 1018"/>
                  <a:gd name="T83" fmla="*/ 477 h 1018"/>
                  <a:gd name="T84" fmla="*/ 127 w 1018"/>
                  <a:gd name="T85" fmla="*/ 529 h 1018"/>
                  <a:gd name="T86" fmla="*/ 183 w 1018"/>
                  <a:gd name="T87" fmla="*/ 707 h 1018"/>
                  <a:gd name="T88" fmla="*/ 311 w 1018"/>
                  <a:gd name="T89" fmla="*/ 836 h 1018"/>
                  <a:gd name="T90" fmla="*/ 489 w 1018"/>
                  <a:gd name="T91" fmla="*/ 890 h 1018"/>
                  <a:gd name="T92" fmla="*/ 540 w 1018"/>
                  <a:gd name="T93" fmla="*/ 859 h 1018"/>
                  <a:gd name="T94" fmla="*/ 509 w 1018"/>
                  <a:gd name="T95" fmla="*/ 827 h 1018"/>
                  <a:gd name="T96" fmla="*/ 477 w 1018"/>
                  <a:gd name="T97" fmla="*/ 160 h 1018"/>
                  <a:gd name="T98" fmla="*/ 509 w 1018"/>
                  <a:gd name="T99" fmla="*/ 191 h 1018"/>
                  <a:gd name="T100" fmla="*/ 661 w 1018"/>
                  <a:gd name="T101" fmla="*/ 230 h 1018"/>
                  <a:gd name="T102" fmla="*/ 772 w 1018"/>
                  <a:gd name="T103" fmla="*/ 331 h 1018"/>
                  <a:gd name="T104" fmla="*/ 826 w 1018"/>
                  <a:gd name="T105" fmla="*/ 476 h 1018"/>
                  <a:gd name="T106" fmla="*/ 853 w 1018"/>
                  <a:gd name="T107" fmla="*/ 541 h 1018"/>
                  <a:gd name="T108" fmla="*/ 890 w 1018"/>
                  <a:gd name="T109" fmla="*/ 510 h 1018"/>
                  <a:gd name="T110" fmla="*/ 853 w 1018"/>
                  <a:gd name="T111" fmla="*/ 344 h 1018"/>
                  <a:gd name="T112" fmla="*/ 737 w 1018"/>
                  <a:gd name="T113" fmla="*/ 204 h 1018"/>
                  <a:gd name="T114" fmla="*/ 567 w 1018"/>
                  <a:gd name="T115" fmla="*/ 132 h 10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018" h="1018">
                    <a:moveTo>
                      <a:pt x="509" y="0"/>
                    </a:moveTo>
                    <a:lnTo>
                      <a:pt x="509" y="0"/>
                    </a:lnTo>
                    <a:lnTo>
                      <a:pt x="482" y="1"/>
                    </a:lnTo>
                    <a:lnTo>
                      <a:pt x="457" y="3"/>
                    </a:lnTo>
                    <a:lnTo>
                      <a:pt x="432" y="6"/>
                    </a:lnTo>
                    <a:lnTo>
                      <a:pt x="406" y="11"/>
                    </a:lnTo>
                    <a:lnTo>
                      <a:pt x="382" y="16"/>
                    </a:lnTo>
                    <a:lnTo>
                      <a:pt x="358" y="24"/>
                    </a:lnTo>
                    <a:lnTo>
                      <a:pt x="334" y="31"/>
                    </a:lnTo>
                    <a:lnTo>
                      <a:pt x="311" y="41"/>
                    </a:lnTo>
                    <a:lnTo>
                      <a:pt x="288" y="50"/>
                    </a:lnTo>
                    <a:lnTo>
                      <a:pt x="267" y="62"/>
                    </a:lnTo>
                    <a:lnTo>
                      <a:pt x="245" y="74"/>
                    </a:lnTo>
                    <a:lnTo>
                      <a:pt x="225" y="87"/>
                    </a:lnTo>
                    <a:lnTo>
                      <a:pt x="205" y="102"/>
                    </a:lnTo>
                    <a:lnTo>
                      <a:pt x="185" y="117"/>
                    </a:lnTo>
                    <a:lnTo>
                      <a:pt x="167" y="133"/>
                    </a:lnTo>
                    <a:lnTo>
                      <a:pt x="150" y="149"/>
                    </a:lnTo>
                    <a:lnTo>
                      <a:pt x="133" y="167"/>
                    </a:lnTo>
                    <a:lnTo>
                      <a:pt x="117" y="186"/>
                    </a:lnTo>
                    <a:lnTo>
                      <a:pt x="102" y="205"/>
                    </a:lnTo>
                    <a:lnTo>
                      <a:pt x="88" y="225"/>
                    </a:lnTo>
                    <a:lnTo>
                      <a:pt x="74" y="246"/>
                    </a:lnTo>
                    <a:lnTo>
                      <a:pt x="62" y="267"/>
                    </a:lnTo>
                    <a:lnTo>
                      <a:pt x="50" y="289"/>
                    </a:lnTo>
                    <a:lnTo>
                      <a:pt x="40" y="311"/>
                    </a:lnTo>
                    <a:lnTo>
                      <a:pt x="31" y="335"/>
                    </a:lnTo>
                    <a:lnTo>
                      <a:pt x="23" y="358"/>
                    </a:lnTo>
                    <a:lnTo>
                      <a:pt x="16" y="382"/>
                    </a:lnTo>
                    <a:lnTo>
                      <a:pt x="10" y="407"/>
                    </a:lnTo>
                    <a:lnTo>
                      <a:pt x="6" y="431"/>
                    </a:lnTo>
                    <a:lnTo>
                      <a:pt x="3" y="457"/>
                    </a:lnTo>
                    <a:lnTo>
                      <a:pt x="1" y="483"/>
                    </a:lnTo>
                    <a:lnTo>
                      <a:pt x="0" y="510"/>
                    </a:lnTo>
                    <a:lnTo>
                      <a:pt x="0" y="510"/>
                    </a:lnTo>
                    <a:lnTo>
                      <a:pt x="1" y="535"/>
                    </a:lnTo>
                    <a:lnTo>
                      <a:pt x="3" y="561"/>
                    </a:lnTo>
                    <a:lnTo>
                      <a:pt x="6" y="587"/>
                    </a:lnTo>
                    <a:lnTo>
                      <a:pt x="10" y="611"/>
                    </a:lnTo>
                    <a:lnTo>
                      <a:pt x="16" y="636"/>
                    </a:lnTo>
                    <a:lnTo>
                      <a:pt x="23" y="660"/>
                    </a:lnTo>
                    <a:lnTo>
                      <a:pt x="31" y="683"/>
                    </a:lnTo>
                    <a:lnTo>
                      <a:pt x="40" y="707"/>
                    </a:lnTo>
                    <a:lnTo>
                      <a:pt x="50" y="729"/>
                    </a:lnTo>
                    <a:lnTo>
                      <a:pt x="62" y="751"/>
                    </a:lnTo>
                    <a:lnTo>
                      <a:pt x="74" y="772"/>
                    </a:lnTo>
                    <a:lnTo>
                      <a:pt x="88" y="794"/>
                    </a:lnTo>
                    <a:lnTo>
                      <a:pt x="102" y="813"/>
                    </a:lnTo>
                    <a:lnTo>
                      <a:pt x="117" y="832"/>
                    </a:lnTo>
                    <a:lnTo>
                      <a:pt x="133" y="851"/>
                    </a:lnTo>
                    <a:lnTo>
                      <a:pt x="150" y="869"/>
                    </a:lnTo>
                    <a:lnTo>
                      <a:pt x="167" y="886"/>
                    </a:lnTo>
                    <a:lnTo>
                      <a:pt x="185" y="901"/>
                    </a:lnTo>
                    <a:lnTo>
                      <a:pt x="205" y="917"/>
                    </a:lnTo>
                    <a:lnTo>
                      <a:pt x="225" y="931"/>
                    </a:lnTo>
                    <a:lnTo>
                      <a:pt x="245" y="944"/>
                    </a:lnTo>
                    <a:lnTo>
                      <a:pt x="267" y="957"/>
                    </a:lnTo>
                    <a:lnTo>
                      <a:pt x="288" y="968"/>
                    </a:lnTo>
                    <a:lnTo>
                      <a:pt x="311" y="978"/>
                    </a:lnTo>
                    <a:lnTo>
                      <a:pt x="334" y="987"/>
                    </a:lnTo>
                    <a:lnTo>
                      <a:pt x="358" y="996"/>
                    </a:lnTo>
                    <a:lnTo>
                      <a:pt x="382" y="1002"/>
                    </a:lnTo>
                    <a:lnTo>
                      <a:pt x="406" y="1007"/>
                    </a:lnTo>
                    <a:lnTo>
                      <a:pt x="432" y="1012"/>
                    </a:lnTo>
                    <a:lnTo>
                      <a:pt x="457" y="1015"/>
                    </a:lnTo>
                    <a:lnTo>
                      <a:pt x="482" y="1017"/>
                    </a:lnTo>
                    <a:lnTo>
                      <a:pt x="509" y="1018"/>
                    </a:lnTo>
                    <a:lnTo>
                      <a:pt x="509" y="1018"/>
                    </a:lnTo>
                    <a:lnTo>
                      <a:pt x="535" y="1017"/>
                    </a:lnTo>
                    <a:lnTo>
                      <a:pt x="561" y="1015"/>
                    </a:lnTo>
                    <a:lnTo>
                      <a:pt x="587" y="1012"/>
                    </a:lnTo>
                    <a:lnTo>
                      <a:pt x="611" y="1007"/>
                    </a:lnTo>
                    <a:lnTo>
                      <a:pt x="636" y="1002"/>
                    </a:lnTo>
                    <a:lnTo>
                      <a:pt x="661" y="996"/>
                    </a:lnTo>
                    <a:lnTo>
                      <a:pt x="684" y="987"/>
                    </a:lnTo>
                    <a:lnTo>
                      <a:pt x="707" y="978"/>
                    </a:lnTo>
                    <a:lnTo>
                      <a:pt x="729" y="968"/>
                    </a:lnTo>
                    <a:lnTo>
                      <a:pt x="752" y="957"/>
                    </a:lnTo>
                    <a:lnTo>
                      <a:pt x="772" y="944"/>
                    </a:lnTo>
                    <a:lnTo>
                      <a:pt x="794" y="931"/>
                    </a:lnTo>
                    <a:lnTo>
                      <a:pt x="813" y="917"/>
                    </a:lnTo>
                    <a:lnTo>
                      <a:pt x="832" y="901"/>
                    </a:lnTo>
                    <a:lnTo>
                      <a:pt x="850" y="886"/>
                    </a:lnTo>
                    <a:lnTo>
                      <a:pt x="869" y="869"/>
                    </a:lnTo>
                    <a:lnTo>
                      <a:pt x="886" y="851"/>
                    </a:lnTo>
                    <a:lnTo>
                      <a:pt x="902" y="832"/>
                    </a:lnTo>
                    <a:lnTo>
                      <a:pt x="917" y="813"/>
                    </a:lnTo>
                    <a:lnTo>
                      <a:pt x="931" y="794"/>
                    </a:lnTo>
                    <a:lnTo>
                      <a:pt x="944" y="772"/>
                    </a:lnTo>
                    <a:lnTo>
                      <a:pt x="957" y="751"/>
                    </a:lnTo>
                    <a:lnTo>
                      <a:pt x="967" y="729"/>
                    </a:lnTo>
                    <a:lnTo>
                      <a:pt x="978" y="707"/>
                    </a:lnTo>
                    <a:lnTo>
                      <a:pt x="987" y="683"/>
                    </a:lnTo>
                    <a:lnTo>
                      <a:pt x="995" y="660"/>
                    </a:lnTo>
                    <a:lnTo>
                      <a:pt x="1002" y="636"/>
                    </a:lnTo>
                    <a:lnTo>
                      <a:pt x="1007" y="611"/>
                    </a:lnTo>
                    <a:lnTo>
                      <a:pt x="1012" y="587"/>
                    </a:lnTo>
                    <a:lnTo>
                      <a:pt x="1016" y="561"/>
                    </a:lnTo>
                    <a:lnTo>
                      <a:pt x="1017" y="535"/>
                    </a:lnTo>
                    <a:lnTo>
                      <a:pt x="1018" y="510"/>
                    </a:lnTo>
                    <a:lnTo>
                      <a:pt x="1018" y="510"/>
                    </a:lnTo>
                    <a:lnTo>
                      <a:pt x="1017" y="483"/>
                    </a:lnTo>
                    <a:lnTo>
                      <a:pt x="1016" y="457"/>
                    </a:lnTo>
                    <a:lnTo>
                      <a:pt x="1012" y="431"/>
                    </a:lnTo>
                    <a:lnTo>
                      <a:pt x="1007" y="407"/>
                    </a:lnTo>
                    <a:lnTo>
                      <a:pt x="1002" y="382"/>
                    </a:lnTo>
                    <a:lnTo>
                      <a:pt x="995" y="358"/>
                    </a:lnTo>
                    <a:lnTo>
                      <a:pt x="987" y="335"/>
                    </a:lnTo>
                    <a:lnTo>
                      <a:pt x="978" y="311"/>
                    </a:lnTo>
                    <a:lnTo>
                      <a:pt x="967" y="289"/>
                    </a:lnTo>
                    <a:lnTo>
                      <a:pt x="957" y="267"/>
                    </a:lnTo>
                    <a:lnTo>
                      <a:pt x="944" y="246"/>
                    </a:lnTo>
                    <a:lnTo>
                      <a:pt x="931" y="225"/>
                    </a:lnTo>
                    <a:lnTo>
                      <a:pt x="917" y="205"/>
                    </a:lnTo>
                    <a:lnTo>
                      <a:pt x="902" y="186"/>
                    </a:lnTo>
                    <a:lnTo>
                      <a:pt x="886" y="167"/>
                    </a:lnTo>
                    <a:lnTo>
                      <a:pt x="869" y="149"/>
                    </a:lnTo>
                    <a:lnTo>
                      <a:pt x="850" y="133"/>
                    </a:lnTo>
                    <a:lnTo>
                      <a:pt x="832" y="117"/>
                    </a:lnTo>
                    <a:lnTo>
                      <a:pt x="813" y="102"/>
                    </a:lnTo>
                    <a:lnTo>
                      <a:pt x="794" y="87"/>
                    </a:lnTo>
                    <a:lnTo>
                      <a:pt x="772" y="74"/>
                    </a:lnTo>
                    <a:lnTo>
                      <a:pt x="752" y="62"/>
                    </a:lnTo>
                    <a:lnTo>
                      <a:pt x="729" y="50"/>
                    </a:lnTo>
                    <a:lnTo>
                      <a:pt x="707" y="41"/>
                    </a:lnTo>
                    <a:lnTo>
                      <a:pt x="684" y="31"/>
                    </a:lnTo>
                    <a:lnTo>
                      <a:pt x="661" y="24"/>
                    </a:lnTo>
                    <a:lnTo>
                      <a:pt x="636" y="16"/>
                    </a:lnTo>
                    <a:lnTo>
                      <a:pt x="611" y="11"/>
                    </a:lnTo>
                    <a:lnTo>
                      <a:pt x="587" y="6"/>
                    </a:lnTo>
                    <a:lnTo>
                      <a:pt x="561" y="3"/>
                    </a:lnTo>
                    <a:lnTo>
                      <a:pt x="535" y="1"/>
                    </a:lnTo>
                    <a:lnTo>
                      <a:pt x="509" y="0"/>
                    </a:lnTo>
                    <a:lnTo>
                      <a:pt x="509" y="0"/>
                    </a:lnTo>
                    <a:close/>
                    <a:moveTo>
                      <a:pt x="509" y="955"/>
                    </a:moveTo>
                    <a:lnTo>
                      <a:pt x="509" y="955"/>
                    </a:lnTo>
                    <a:lnTo>
                      <a:pt x="486" y="954"/>
                    </a:lnTo>
                    <a:lnTo>
                      <a:pt x="463" y="952"/>
                    </a:lnTo>
                    <a:lnTo>
                      <a:pt x="442" y="949"/>
                    </a:lnTo>
                    <a:lnTo>
                      <a:pt x="419" y="945"/>
                    </a:lnTo>
                    <a:lnTo>
                      <a:pt x="398" y="940"/>
                    </a:lnTo>
                    <a:lnTo>
                      <a:pt x="376" y="934"/>
                    </a:lnTo>
                    <a:lnTo>
                      <a:pt x="356" y="927"/>
                    </a:lnTo>
                    <a:lnTo>
                      <a:pt x="335" y="919"/>
                    </a:lnTo>
                    <a:lnTo>
                      <a:pt x="316" y="911"/>
                    </a:lnTo>
                    <a:lnTo>
                      <a:pt x="297" y="900"/>
                    </a:lnTo>
                    <a:lnTo>
                      <a:pt x="279" y="889"/>
                    </a:lnTo>
                    <a:lnTo>
                      <a:pt x="260" y="879"/>
                    </a:lnTo>
                    <a:lnTo>
                      <a:pt x="243" y="866"/>
                    </a:lnTo>
                    <a:lnTo>
                      <a:pt x="226" y="853"/>
                    </a:lnTo>
                    <a:lnTo>
                      <a:pt x="210" y="839"/>
                    </a:lnTo>
                    <a:lnTo>
                      <a:pt x="194" y="824"/>
                    </a:lnTo>
                    <a:lnTo>
                      <a:pt x="180" y="808"/>
                    </a:lnTo>
                    <a:lnTo>
                      <a:pt x="166" y="792"/>
                    </a:lnTo>
                    <a:lnTo>
                      <a:pt x="152" y="776"/>
                    </a:lnTo>
                    <a:lnTo>
                      <a:pt x="140" y="757"/>
                    </a:lnTo>
                    <a:lnTo>
                      <a:pt x="128" y="740"/>
                    </a:lnTo>
                    <a:lnTo>
                      <a:pt x="118" y="721"/>
                    </a:lnTo>
                    <a:lnTo>
                      <a:pt x="108" y="702"/>
                    </a:lnTo>
                    <a:lnTo>
                      <a:pt x="98" y="682"/>
                    </a:lnTo>
                    <a:lnTo>
                      <a:pt x="91" y="662"/>
                    </a:lnTo>
                    <a:lnTo>
                      <a:pt x="83" y="642"/>
                    </a:lnTo>
                    <a:lnTo>
                      <a:pt x="78" y="620"/>
                    </a:lnTo>
                    <a:lnTo>
                      <a:pt x="73" y="599"/>
                    </a:lnTo>
                    <a:lnTo>
                      <a:pt x="69" y="577"/>
                    </a:lnTo>
                    <a:lnTo>
                      <a:pt x="66" y="555"/>
                    </a:lnTo>
                    <a:lnTo>
                      <a:pt x="64" y="532"/>
                    </a:lnTo>
                    <a:lnTo>
                      <a:pt x="64" y="510"/>
                    </a:lnTo>
                    <a:lnTo>
                      <a:pt x="64" y="510"/>
                    </a:lnTo>
                    <a:lnTo>
                      <a:pt x="64" y="486"/>
                    </a:lnTo>
                    <a:lnTo>
                      <a:pt x="66" y="463"/>
                    </a:lnTo>
                    <a:lnTo>
                      <a:pt x="69" y="441"/>
                    </a:lnTo>
                    <a:lnTo>
                      <a:pt x="73" y="419"/>
                    </a:lnTo>
                    <a:lnTo>
                      <a:pt x="78" y="398"/>
                    </a:lnTo>
                    <a:lnTo>
                      <a:pt x="83" y="376"/>
                    </a:lnTo>
                    <a:lnTo>
                      <a:pt x="91" y="356"/>
                    </a:lnTo>
                    <a:lnTo>
                      <a:pt x="98" y="336"/>
                    </a:lnTo>
                    <a:lnTo>
                      <a:pt x="108" y="316"/>
                    </a:lnTo>
                    <a:lnTo>
                      <a:pt x="118" y="297"/>
                    </a:lnTo>
                    <a:lnTo>
                      <a:pt x="128" y="279"/>
                    </a:lnTo>
                    <a:lnTo>
                      <a:pt x="140" y="261"/>
                    </a:lnTo>
                    <a:lnTo>
                      <a:pt x="152" y="242"/>
                    </a:lnTo>
                    <a:lnTo>
                      <a:pt x="166" y="226"/>
                    </a:lnTo>
                    <a:lnTo>
                      <a:pt x="180" y="210"/>
                    </a:lnTo>
                    <a:lnTo>
                      <a:pt x="194" y="194"/>
                    </a:lnTo>
                    <a:lnTo>
                      <a:pt x="210" y="180"/>
                    </a:lnTo>
                    <a:lnTo>
                      <a:pt x="226" y="165"/>
                    </a:lnTo>
                    <a:lnTo>
                      <a:pt x="243" y="152"/>
                    </a:lnTo>
                    <a:lnTo>
                      <a:pt x="260" y="140"/>
                    </a:lnTo>
                    <a:lnTo>
                      <a:pt x="279" y="129"/>
                    </a:lnTo>
                    <a:lnTo>
                      <a:pt x="297" y="118"/>
                    </a:lnTo>
                    <a:lnTo>
                      <a:pt x="316" y="108"/>
                    </a:lnTo>
                    <a:lnTo>
                      <a:pt x="335" y="99"/>
                    </a:lnTo>
                    <a:lnTo>
                      <a:pt x="356" y="91"/>
                    </a:lnTo>
                    <a:lnTo>
                      <a:pt x="376" y="84"/>
                    </a:lnTo>
                    <a:lnTo>
                      <a:pt x="398" y="78"/>
                    </a:lnTo>
                    <a:lnTo>
                      <a:pt x="419" y="73"/>
                    </a:lnTo>
                    <a:lnTo>
                      <a:pt x="442" y="69"/>
                    </a:lnTo>
                    <a:lnTo>
                      <a:pt x="463" y="66"/>
                    </a:lnTo>
                    <a:lnTo>
                      <a:pt x="486" y="64"/>
                    </a:lnTo>
                    <a:lnTo>
                      <a:pt x="509" y="64"/>
                    </a:lnTo>
                    <a:lnTo>
                      <a:pt x="509" y="64"/>
                    </a:lnTo>
                    <a:lnTo>
                      <a:pt x="532" y="64"/>
                    </a:lnTo>
                    <a:lnTo>
                      <a:pt x="554" y="66"/>
                    </a:lnTo>
                    <a:lnTo>
                      <a:pt x="577" y="69"/>
                    </a:lnTo>
                    <a:lnTo>
                      <a:pt x="598" y="73"/>
                    </a:lnTo>
                    <a:lnTo>
                      <a:pt x="620" y="78"/>
                    </a:lnTo>
                    <a:lnTo>
                      <a:pt x="641" y="84"/>
                    </a:lnTo>
                    <a:lnTo>
                      <a:pt x="662" y="91"/>
                    </a:lnTo>
                    <a:lnTo>
                      <a:pt x="682" y="99"/>
                    </a:lnTo>
                    <a:lnTo>
                      <a:pt x="702" y="108"/>
                    </a:lnTo>
                    <a:lnTo>
                      <a:pt x="721" y="118"/>
                    </a:lnTo>
                    <a:lnTo>
                      <a:pt x="740" y="129"/>
                    </a:lnTo>
                    <a:lnTo>
                      <a:pt x="758" y="140"/>
                    </a:lnTo>
                    <a:lnTo>
                      <a:pt x="775" y="152"/>
                    </a:lnTo>
                    <a:lnTo>
                      <a:pt x="793" y="165"/>
                    </a:lnTo>
                    <a:lnTo>
                      <a:pt x="809" y="180"/>
                    </a:lnTo>
                    <a:lnTo>
                      <a:pt x="824" y="194"/>
                    </a:lnTo>
                    <a:lnTo>
                      <a:pt x="839" y="210"/>
                    </a:lnTo>
                    <a:lnTo>
                      <a:pt x="853" y="226"/>
                    </a:lnTo>
                    <a:lnTo>
                      <a:pt x="865" y="242"/>
                    </a:lnTo>
                    <a:lnTo>
                      <a:pt x="878" y="261"/>
                    </a:lnTo>
                    <a:lnTo>
                      <a:pt x="890" y="279"/>
                    </a:lnTo>
                    <a:lnTo>
                      <a:pt x="901" y="297"/>
                    </a:lnTo>
                    <a:lnTo>
                      <a:pt x="911" y="316"/>
                    </a:lnTo>
                    <a:lnTo>
                      <a:pt x="919" y="336"/>
                    </a:lnTo>
                    <a:lnTo>
                      <a:pt x="928" y="356"/>
                    </a:lnTo>
                    <a:lnTo>
                      <a:pt x="934" y="376"/>
                    </a:lnTo>
                    <a:lnTo>
                      <a:pt x="941" y="398"/>
                    </a:lnTo>
                    <a:lnTo>
                      <a:pt x="945" y="419"/>
                    </a:lnTo>
                    <a:lnTo>
                      <a:pt x="949" y="441"/>
                    </a:lnTo>
                    <a:lnTo>
                      <a:pt x="952" y="463"/>
                    </a:lnTo>
                    <a:lnTo>
                      <a:pt x="953" y="486"/>
                    </a:lnTo>
                    <a:lnTo>
                      <a:pt x="955" y="510"/>
                    </a:lnTo>
                    <a:lnTo>
                      <a:pt x="955" y="510"/>
                    </a:lnTo>
                    <a:lnTo>
                      <a:pt x="953" y="532"/>
                    </a:lnTo>
                    <a:lnTo>
                      <a:pt x="952" y="555"/>
                    </a:lnTo>
                    <a:lnTo>
                      <a:pt x="949" y="577"/>
                    </a:lnTo>
                    <a:lnTo>
                      <a:pt x="945" y="599"/>
                    </a:lnTo>
                    <a:lnTo>
                      <a:pt x="941" y="620"/>
                    </a:lnTo>
                    <a:lnTo>
                      <a:pt x="934" y="642"/>
                    </a:lnTo>
                    <a:lnTo>
                      <a:pt x="928" y="662"/>
                    </a:lnTo>
                    <a:lnTo>
                      <a:pt x="919" y="682"/>
                    </a:lnTo>
                    <a:lnTo>
                      <a:pt x="911" y="702"/>
                    </a:lnTo>
                    <a:lnTo>
                      <a:pt x="901" y="721"/>
                    </a:lnTo>
                    <a:lnTo>
                      <a:pt x="890" y="740"/>
                    </a:lnTo>
                    <a:lnTo>
                      <a:pt x="878" y="757"/>
                    </a:lnTo>
                    <a:lnTo>
                      <a:pt x="865" y="776"/>
                    </a:lnTo>
                    <a:lnTo>
                      <a:pt x="853" y="792"/>
                    </a:lnTo>
                    <a:lnTo>
                      <a:pt x="839" y="808"/>
                    </a:lnTo>
                    <a:lnTo>
                      <a:pt x="824" y="824"/>
                    </a:lnTo>
                    <a:lnTo>
                      <a:pt x="809" y="839"/>
                    </a:lnTo>
                    <a:lnTo>
                      <a:pt x="793" y="853"/>
                    </a:lnTo>
                    <a:lnTo>
                      <a:pt x="775" y="866"/>
                    </a:lnTo>
                    <a:lnTo>
                      <a:pt x="758" y="879"/>
                    </a:lnTo>
                    <a:lnTo>
                      <a:pt x="740" y="889"/>
                    </a:lnTo>
                    <a:lnTo>
                      <a:pt x="721" y="900"/>
                    </a:lnTo>
                    <a:lnTo>
                      <a:pt x="702" y="911"/>
                    </a:lnTo>
                    <a:lnTo>
                      <a:pt x="682" y="919"/>
                    </a:lnTo>
                    <a:lnTo>
                      <a:pt x="662" y="927"/>
                    </a:lnTo>
                    <a:lnTo>
                      <a:pt x="641" y="934"/>
                    </a:lnTo>
                    <a:lnTo>
                      <a:pt x="620" y="940"/>
                    </a:lnTo>
                    <a:lnTo>
                      <a:pt x="598" y="945"/>
                    </a:lnTo>
                    <a:lnTo>
                      <a:pt x="577" y="949"/>
                    </a:lnTo>
                    <a:lnTo>
                      <a:pt x="554" y="952"/>
                    </a:lnTo>
                    <a:lnTo>
                      <a:pt x="532" y="954"/>
                    </a:lnTo>
                    <a:lnTo>
                      <a:pt x="509" y="955"/>
                    </a:lnTo>
                    <a:lnTo>
                      <a:pt x="509" y="955"/>
                    </a:lnTo>
                    <a:close/>
                    <a:moveTo>
                      <a:pt x="509" y="414"/>
                    </a:moveTo>
                    <a:lnTo>
                      <a:pt x="509" y="414"/>
                    </a:lnTo>
                    <a:lnTo>
                      <a:pt x="500" y="414"/>
                    </a:lnTo>
                    <a:lnTo>
                      <a:pt x="490" y="415"/>
                    </a:lnTo>
                    <a:lnTo>
                      <a:pt x="480" y="418"/>
                    </a:lnTo>
                    <a:lnTo>
                      <a:pt x="472" y="422"/>
                    </a:lnTo>
                    <a:lnTo>
                      <a:pt x="463" y="425"/>
                    </a:lnTo>
                    <a:lnTo>
                      <a:pt x="456" y="430"/>
                    </a:lnTo>
                    <a:lnTo>
                      <a:pt x="448" y="436"/>
                    </a:lnTo>
                    <a:lnTo>
                      <a:pt x="442" y="442"/>
                    </a:lnTo>
                    <a:lnTo>
                      <a:pt x="435" y="448"/>
                    </a:lnTo>
                    <a:lnTo>
                      <a:pt x="430" y="456"/>
                    </a:lnTo>
                    <a:lnTo>
                      <a:pt x="426" y="463"/>
                    </a:lnTo>
                    <a:lnTo>
                      <a:pt x="421" y="472"/>
                    </a:lnTo>
                    <a:lnTo>
                      <a:pt x="418" y="481"/>
                    </a:lnTo>
                    <a:lnTo>
                      <a:pt x="416" y="490"/>
                    </a:lnTo>
                    <a:lnTo>
                      <a:pt x="414" y="500"/>
                    </a:lnTo>
                    <a:lnTo>
                      <a:pt x="414" y="510"/>
                    </a:lnTo>
                    <a:lnTo>
                      <a:pt x="414" y="510"/>
                    </a:lnTo>
                    <a:lnTo>
                      <a:pt x="414" y="519"/>
                    </a:lnTo>
                    <a:lnTo>
                      <a:pt x="416" y="528"/>
                    </a:lnTo>
                    <a:lnTo>
                      <a:pt x="418" y="537"/>
                    </a:lnTo>
                    <a:lnTo>
                      <a:pt x="421" y="546"/>
                    </a:lnTo>
                    <a:lnTo>
                      <a:pt x="426" y="555"/>
                    </a:lnTo>
                    <a:lnTo>
                      <a:pt x="430" y="562"/>
                    </a:lnTo>
                    <a:lnTo>
                      <a:pt x="435" y="570"/>
                    </a:lnTo>
                    <a:lnTo>
                      <a:pt x="442" y="576"/>
                    </a:lnTo>
                    <a:lnTo>
                      <a:pt x="448" y="582"/>
                    </a:lnTo>
                    <a:lnTo>
                      <a:pt x="456" y="588"/>
                    </a:lnTo>
                    <a:lnTo>
                      <a:pt x="463" y="593"/>
                    </a:lnTo>
                    <a:lnTo>
                      <a:pt x="472" y="598"/>
                    </a:lnTo>
                    <a:lnTo>
                      <a:pt x="480" y="601"/>
                    </a:lnTo>
                    <a:lnTo>
                      <a:pt x="490" y="603"/>
                    </a:lnTo>
                    <a:lnTo>
                      <a:pt x="500" y="604"/>
                    </a:lnTo>
                    <a:lnTo>
                      <a:pt x="509" y="605"/>
                    </a:lnTo>
                    <a:lnTo>
                      <a:pt x="509" y="605"/>
                    </a:lnTo>
                    <a:lnTo>
                      <a:pt x="519" y="604"/>
                    </a:lnTo>
                    <a:lnTo>
                      <a:pt x="529" y="603"/>
                    </a:lnTo>
                    <a:lnTo>
                      <a:pt x="537" y="601"/>
                    </a:lnTo>
                    <a:lnTo>
                      <a:pt x="546" y="598"/>
                    </a:lnTo>
                    <a:lnTo>
                      <a:pt x="554" y="593"/>
                    </a:lnTo>
                    <a:lnTo>
                      <a:pt x="562" y="588"/>
                    </a:lnTo>
                    <a:lnTo>
                      <a:pt x="569" y="582"/>
                    </a:lnTo>
                    <a:lnTo>
                      <a:pt x="577" y="576"/>
                    </a:lnTo>
                    <a:lnTo>
                      <a:pt x="582" y="570"/>
                    </a:lnTo>
                    <a:lnTo>
                      <a:pt x="588" y="562"/>
                    </a:lnTo>
                    <a:lnTo>
                      <a:pt x="593" y="555"/>
                    </a:lnTo>
                    <a:lnTo>
                      <a:pt x="597" y="546"/>
                    </a:lnTo>
                    <a:lnTo>
                      <a:pt x="600" y="537"/>
                    </a:lnTo>
                    <a:lnTo>
                      <a:pt x="603" y="528"/>
                    </a:lnTo>
                    <a:lnTo>
                      <a:pt x="604" y="519"/>
                    </a:lnTo>
                    <a:lnTo>
                      <a:pt x="605" y="510"/>
                    </a:lnTo>
                    <a:lnTo>
                      <a:pt x="605" y="510"/>
                    </a:lnTo>
                    <a:lnTo>
                      <a:pt x="604" y="500"/>
                    </a:lnTo>
                    <a:lnTo>
                      <a:pt x="603" y="490"/>
                    </a:lnTo>
                    <a:lnTo>
                      <a:pt x="600" y="481"/>
                    </a:lnTo>
                    <a:lnTo>
                      <a:pt x="597" y="472"/>
                    </a:lnTo>
                    <a:lnTo>
                      <a:pt x="593" y="463"/>
                    </a:lnTo>
                    <a:lnTo>
                      <a:pt x="588" y="456"/>
                    </a:lnTo>
                    <a:lnTo>
                      <a:pt x="582" y="448"/>
                    </a:lnTo>
                    <a:lnTo>
                      <a:pt x="577" y="442"/>
                    </a:lnTo>
                    <a:lnTo>
                      <a:pt x="569" y="436"/>
                    </a:lnTo>
                    <a:lnTo>
                      <a:pt x="562" y="430"/>
                    </a:lnTo>
                    <a:lnTo>
                      <a:pt x="554" y="425"/>
                    </a:lnTo>
                    <a:lnTo>
                      <a:pt x="546" y="422"/>
                    </a:lnTo>
                    <a:lnTo>
                      <a:pt x="537" y="418"/>
                    </a:lnTo>
                    <a:lnTo>
                      <a:pt x="529" y="415"/>
                    </a:lnTo>
                    <a:lnTo>
                      <a:pt x="519" y="414"/>
                    </a:lnTo>
                    <a:lnTo>
                      <a:pt x="509" y="414"/>
                    </a:lnTo>
                    <a:lnTo>
                      <a:pt x="509" y="414"/>
                    </a:lnTo>
                    <a:close/>
                    <a:moveTo>
                      <a:pt x="509" y="541"/>
                    </a:moveTo>
                    <a:lnTo>
                      <a:pt x="509" y="541"/>
                    </a:lnTo>
                    <a:lnTo>
                      <a:pt x="503" y="541"/>
                    </a:lnTo>
                    <a:lnTo>
                      <a:pt x="496" y="539"/>
                    </a:lnTo>
                    <a:lnTo>
                      <a:pt x="491" y="535"/>
                    </a:lnTo>
                    <a:lnTo>
                      <a:pt x="487" y="532"/>
                    </a:lnTo>
                    <a:lnTo>
                      <a:pt x="482" y="527"/>
                    </a:lnTo>
                    <a:lnTo>
                      <a:pt x="479" y="521"/>
                    </a:lnTo>
                    <a:lnTo>
                      <a:pt x="478" y="516"/>
                    </a:lnTo>
                    <a:lnTo>
                      <a:pt x="477" y="510"/>
                    </a:lnTo>
                    <a:lnTo>
                      <a:pt x="477" y="510"/>
                    </a:lnTo>
                    <a:lnTo>
                      <a:pt x="478" y="503"/>
                    </a:lnTo>
                    <a:lnTo>
                      <a:pt x="479" y="497"/>
                    </a:lnTo>
                    <a:lnTo>
                      <a:pt x="482" y="491"/>
                    </a:lnTo>
                    <a:lnTo>
                      <a:pt x="487" y="487"/>
                    </a:lnTo>
                    <a:lnTo>
                      <a:pt x="491" y="483"/>
                    </a:lnTo>
                    <a:lnTo>
                      <a:pt x="496" y="479"/>
                    </a:lnTo>
                    <a:lnTo>
                      <a:pt x="503" y="478"/>
                    </a:lnTo>
                    <a:lnTo>
                      <a:pt x="509" y="477"/>
                    </a:lnTo>
                    <a:lnTo>
                      <a:pt x="509" y="477"/>
                    </a:lnTo>
                    <a:lnTo>
                      <a:pt x="516" y="478"/>
                    </a:lnTo>
                    <a:lnTo>
                      <a:pt x="521" y="479"/>
                    </a:lnTo>
                    <a:lnTo>
                      <a:pt x="526" y="483"/>
                    </a:lnTo>
                    <a:lnTo>
                      <a:pt x="532" y="487"/>
                    </a:lnTo>
                    <a:lnTo>
                      <a:pt x="535" y="491"/>
                    </a:lnTo>
                    <a:lnTo>
                      <a:pt x="538" y="497"/>
                    </a:lnTo>
                    <a:lnTo>
                      <a:pt x="540" y="503"/>
                    </a:lnTo>
                    <a:lnTo>
                      <a:pt x="540" y="510"/>
                    </a:lnTo>
                    <a:lnTo>
                      <a:pt x="540" y="510"/>
                    </a:lnTo>
                    <a:lnTo>
                      <a:pt x="540" y="516"/>
                    </a:lnTo>
                    <a:lnTo>
                      <a:pt x="538" y="521"/>
                    </a:lnTo>
                    <a:lnTo>
                      <a:pt x="535" y="527"/>
                    </a:lnTo>
                    <a:lnTo>
                      <a:pt x="532" y="532"/>
                    </a:lnTo>
                    <a:lnTo>
                      <a:pt x="526" y="535"/>
                    </a:lnTo>
                    <a:lnTo>
                      <a:pt x="521" y="539"/>
                    </a:lnTo>
                    <a:lnTo>
                      <a:pt x="516" y="541"/>
                    </a:lnTo>
                    <a:lnTo>
                      <a:pt x="509" y="541"/>
                    </a:lnTo>
                    <a:lnTo>
                      <a:pt x="509" y="541"/>
                    </a:lnTo>
                    <a:close/>
                    <a:moveTo>
                      <a:pt x="509" y="827"/>
                    </a:moveTo>
                    <a:lnTo>
                      <a:pt x="509" y="827"/>
                    </a:lnTo>
                    <a:lnTo>
                      <a:pt x="493" y="827"/>
                    </a:lnTo>
                    <a:lnTo>
                      <a:pt x="476" y="825"/>
                    </a:lnTo>
                    <a:lnTo>
                      <a:pt x="461" y="824"/>
                    </a:lnTo>
                    <a:lnTo>
                      <a:pt x="445" y="821"/>
                    </a:lnTo>
                    <a:lnTo>
                      <a:pt x="430" y="817"/>
                    </a:lnTo>
                    <a:lnTo>
                      <a:pt x="415" y="813"/>
                    </a:lnTo>
                    <a:lnTo>
                      <a:pt x="400" y="808"/>
                    </a:lnTo>
                    <a:lnTo>
                      <a:pt x="385" y="802"/>
                    </a:lnTo>
                    <a:lnTo>
                      <a:pt x="371" y="796"/>
                    </a:lnTo>
                    <a:lnTo>
                      <a:pt x="358" y="788"/>
                    </a:lnTo>
                    <a:lnTo>
                      <a:pt x="344" y="781"/>
                    </a:lnTo>
                    <a:lnTo>
                      <a:pt x="331" y="772"/>
                    </a:lnTo>
                    <a:lnTo>
                      <a:pt x="319" y="764"/>
                    </a:lnTo>
                    <a:lnTo>
                      <a:pt x="306" y="754"/>
                    </a:lnTo>
                    <a:lnTo>
                      <a:pt x="296" y="745"/>
                    </a:lnTo>
                    <a:lnTo>
                      <a:pt x="284" y="734"/>
                    </a:lnTo>
                    <a:lnTo>
                      <a:pt x="273" y="723"/>
                    </a:lnTo>
                    <a:lnTo>
                      <a:pt x="264" y="711"/>
                    </a:lnTo>
                    <a:lnTo>
                      <a:pt x="254" y="699"/>
                    </a:lnTo>
                    <a:lnTo>
                      <a:pt x="245" y="687"/>
                    </a:lnTo>
                    <a:lnTo>
                      <a:pt x="237" y="674"/>
                    </a:lnTo>
                    <a:lnTo>
                      <a:pt x="229" y="661"/>
                    </a:lnTo>
                    <a:lnTo>
                      <a:pt x="223" y="647"/>
                    </a:lnTo>
                    <a:lnTo>
                      <a:pt x="216" y="633"/>
                    </a:lnTo>
                    <a:lnTo>
                      <a:pt x="210" y="618"/>
                    </a:lnTo>
                    <a:lnTo>
                      <a:pt x="206" y="604"/>
                    </a:lnTo>
                    <a:lnTo>
                      <a:pt x="201" y="589"/>
                    </a:lnTo>
                    <a:lnTo>
                      <a:pt x="197" y="573"/>
                    </a:lnTo>
                    <a:lnTo>
                      <a:pt x="195" y="558"/>
                    </a:lnTo>
                    <a:lnTo>
                      <a:pt x="193" y="542"/>
                    </a:lnTo>
                    <a:lnTo>
                      <a:pt x="192" y="526"/>
                    </a:lnTo>
                    <a:lnTo>
                      <a:pt x="191" y="510"/>
                    </a:lnTo>
                    <a:lnTo>
                      <a:pt x="191" y="510"/>
                    </a:lnTo>
                    <a:lnTo>
                      <a:pt x="191" y="503"/>
                    </a:lnTo>
                    <a:lnTo>
                      <a:pt x="188" y="497"/>
                    </a:lnTo>
                    <a:lnTo>
                      <a:pt x="185" y="491"/>
                    </a:lnTo>
                    <a:lnTo>
                      <a:pt x="182" y="487"/>
                    </a:lnTo>
                    <a:lnTo>
                      <a:pt x="177" y="483"/>
                    </a:lnTo>
                    <a:lnTo>
                      <a:pt x="171" y="479"/>
                    </a:lnTo>
                    <a:lnTo>
                      <a:pt x="166" y="478"/>
                    </a:lnTo>
                    <a:lnTo>
                      <a:pt x="159" y="477"/>
                    </a:lnTo>
                    <a:lnTo>
                      <a:pt x="159" y="477"/>
                    </a:lnTo>
                    <a:lnTo>
                      <a:pt x="153" y="478"/>
                    </a:lnTo>
                    <a:lnTo>
                      <a:pt x="147" y="479"/>
                    </a:lnTo>
                    <a:lnTo>
                      <a:pt x="141" y="483"/>
                    </a:lnTo>
                    <a:lnTo>
                      <a:pt x="137" y="487"/>
                    </a:lnTo>
                    <a:lnTo>
                      <a:pt x="133" y="491"/>
                    </a:lnTo>
                    <a:lnTo>
                      <a:pt x="129" y="497"/>
                    </a:lnTo>
                    <a:lnTo>
                      <a:pt x="128" y="503"/>
                    </a:lnTo>
                    <a:lnTo>
                      <a:pt x="127" y="510"/>
                    </a:lnTo>
                    <a:lnTo>
                      <a:pt x="127" y="510"/>
                    </a:lnTo>
                    <a:lnTo>
                      <a:pt x="127" y="529"/>
                    </a:lnTo>
                    <a:lnTo>
                      <a:pt x="129" y="548"/>
                    </a:lnTo>
                    <a:lnTo>
                      <a:pt x="132" y="567"/>
                    </a:lnTo>
                    <a:lnTo>
                      <a:pt x="135" y="586"/>
                    </a:lnTo>
                    <a:lnTo>
                      <a:pt x="139" y="604"/>
                    </a:lnTo>
                    <a:lnTo>
                      <a:pt x="144" y="622"/>
                    </a:lnTo>
                    <a:lnTo>
                      <a:pt x="151" y="640"/>
                    </a:lnTo>
                    <a:lnTo>
                      <a:pt x="157" y="658"/>
                    </a:lnTo>
                    <a:lnTo>
                      <a:pt x="165" y="675"/>
                    </a:lnTo>
                    <a:lnTo>
                      <a:pt x="173" y="691"/>
                    </a:lnTo>
                    <a:lnTo>
                      <a:pt x="183" y="707"/>
                    </a:lnTo>
                    <a:lnTo>
                      <a:pt x="193" y="722"/>
                    </a:lnTo>
                    <a:lnTo>
                      <a:pt x="203" y="737"/>
                    </a:lnTo>
                    <a:lnTo>
                      <a:pt x="214" y="752"/>
                    </a:lnTo>
                    <a:lnTo>
                      <a:pt x="227" y="766"/>
                    </a:lnTo>
                    <a:lnTo>
                      <a:pt x="239" y="779"/>
                    </a:lnTo>
                    <a:lnTo>
                      <a:pt x="253" y="792"/>
                    </a:lnTo>
                    <a:lnTo>
                      <a:pt x="267" y="804"/>
                    </a:lnTo>
                    <a:lnTo>
                      <a:pt x="281" y="815"/>
                    </a:lnTo>
                    <a:lnTo>
                      <a:pt x="296" y="825"/>
                    </a:lnTo>
                    <a:lnTo>
                      <a:pt x="311" y="836"/>
                    </a:lnTo>
                    <a:lnTo>
                      <a:pt x="327" y="844"/>
                    </a:lnTo>
                    <a:lnTo>
                      <a:pt x="344" y="853"/>
                    </a:lnTo>
                    <a:lnTo>
                      <a:pt x="360" y="860"/>
                    </a:lnTo>
                    <a:lnTo>
                      <a:pt x="378" y="868"/>
                    </a:lnTo>
                    <a:lnTo>
                      <a:pt x="396" y="873"/>
                    </a:lnTo>
                    <a:lnTo>
                      <a:pt x="414" y="879"/>
                    </a:lnTo>
                    <a:lnTo>
                      <a:pt x="432" y="883"/>
                    </a:lnTo>
                    <a:lnTo>
                      <a:pt x="451" y="886"/>
                    </a:lnTo>
                    <a:lnTo>
                      <a:pt x="470" y="888"/>
                    </a:lnTo>
                    <a:lnTo>
                      <a:pt x="489" y="890"/>
                    </a:lnTo>
                    <a:lnTo>
                      <a:pt x="509" y="890"/>
                    </a:lnTo>
                    <a:lnTo>
                      <a:pt x="509" y="890"/>
                    </a:lnTo>
                    <a:lnTo>
                      <a:pt x="516" y="890"/>
                    </a:lnTo>
                    <a:lnTo>
                      <a:pt x="521" y="888"/>
                    </a:lnTo>
                    <a:lnTo>
                      <a:pt x="526" y="885"/>
                    </a:lnTo>
                    <a:lnTo>
                      <a:pt x="532" y="882"/>
                    </a:lnTo>
                    <a:lnTo>
                      <a:pt x="535" y="876"/>
                    </a:lnTo>
                    <a:lnTo>
                      <a:pt x="538" y="871"/>
                    </a:lnTo>
                    <a:lnTo>
                      <a:pt x="540" y="866"/>
                    </a:lnTo>
                    <a:lnTo>
                      <a:pt x="540" y="859"/>
                    </a:lnTo>
                    <a:lnTo>
                      <a:pt x="540" y="859"/>
                    </a:lnTo>
                    <a:lnTo>
                      <a:pt x="540" y="853"/>
                    </a:lnTo>
                    <a:lnTo>
                      <a:pt x="538" y="846"/>
                    </a:lnTo>
                    <a:lnTo>
                      <a:pt x="535" y="841"/>
                    </a:lnTo>
                    <a:lnTo>
                      <a:pt x="532" y="837"/>
                    </a:lnTo>
                    <a:lnTo>
                      <a:pt x="526" y="832"/>
                    </a:lnTo>
                    <a:lnTo>
                      <a:pt x="521" y="829"/>
                    </a:lnTo>
                    <a:lnTo>
                      <a:pt x="516" y="828"/>
                    </a:lnTo>
                    <a:lnTo>
                      <a:pt x="509" y="827"/>
                    </a:lnTo>
                    <a:lnTo>
                      <a:pt x="509" y="827"/>
                    </a:lnTo>
                    <a:close/>
                    <a:moveTo>
                      <a:pt x="509" y="128"/>
                    </a:moveTo>
                    <a:lnTo>
                      <a:pt x="509" y="128"/>
                    </a:lnTo>
                    <a:lnTo>
                      <a:pt x="503" y="128"/>
                    </a:lnTo>
                    <a:lnTo>
                      <a:pt x="496" y="130"/>
                    </a:lnTo>
                    <a:lnTo>
                      <a:pt x="491" y="133"/>
                    </a:lnTo>
                    <a:lnTo>
                      <a:pt x="487" y="137"/>
                    </a:lnTo>
                    <a:lnTo>
                      <a:pt x="482" y="142"/>
                    </a:lnTo>
                    <a:lnTo>
                      <a:pt x="479" y="147"/>
                    </a:lnTo>
                    <a:lnTo>
                      <a:pt x="478" y="153"/>
                    </a:lnTo>
                    <a:lnTo>
                      <a:pt x="477" y="160"/>
                    </a:lnTo>
                    <a:lnTo>
                      <a:pt x="477" y="160"/>
                    </a:lnTo>
                    <a:lnTo>
                      <a:pt x="478" y="165"/>
                    </a:lnTo>
                    <a:lnTo>
                      <a:pt x="479" y="172"/>
                    </a:lnTo>
                    <a:lnTo>
                      <a:pt x="482" y="177"/>
                    </a:lnTo>
                    <a:lnTo>
                      <a:pt x="487" y="181"/>
                    </a:lnTo>
                    <a:lnTo>
                      <a:pt x="491" y="186"/>
                    </a:lnTo>
                    <a:lnTo>
                      <a:pt x="496" y="189"/>
                    </a:lnTo>
                    <a:lnTo>
                      <a:pt x="503" y="191"/>
                    </a:lnTo>
                    <a:lnTo>
                      <a:pt x="509" y="191"/>
                    </a:lnTo>
                    <a:lnTo>
                      <a:pt x="509" y="191"/>
                    </a:lnTo>
                    <a:lnTo>
                      <a:pt x="525" y="192"/>
                    </a:lnTo>
                    <a:lnTo>
                      <a:pt x="541" y="193"/>
                    </a:lnTo>
                    <a:lnTo>
                      <a:pt x="558" y="195"/>
                    </a:lnTo>
                    <a:lnTo>
                      <a:pt x="573" y="197"/>
                    </a:lnTo>
                    <a:lnTo>
                      <a:pt x="589" y="202"/>
                    </a:lnTo>
                    <a:lnTo>
                      <a:pt x="604" y="206"/>
                    </a:lnTo>
                    <a:lnTo>
                      <a:pt x="619" y="210"/>
                    </a:lnTo>
                    <a:lnTo>
                      <a:pt x="633" y="216"/>
                    </a:lnTo>
                    <a:lnTo>
                      <a:pt x="647" y="222"/>
                    </a:lnTo>
                    <a:lnTo>
                      <a:pt x="661" y="230"/>
                    </a:lnTo>
                    <a:lnTo>
                      <a:pt x="673" y="237"/>
                    </a:lnTo>
                    <a:lnTo>
                      <a:pt x="686" y="246"/>
                    </a:lnTo>
                    <a:lnTo>
                      <a:pt x="699" y="254"/>
                    </a:lnTo>
                    <a:lnTo>
                      <a:pt x="711" y="264"/>
                    </a:lnTo>
                    <a:lnTo>
                      <a:pt x="723" y="273"/>
                    </a:lnTo>
                    <a:lnTo>
                      <a:pt x="734" y="284"/>
                    </a:lnTo>
                    <a:lnTo>
                      <a:pt x="744" y="295"/>
                    </a:lnTo>
                    <a:lnTo>
                      <a:pt x="754" y="307"/>
                    </a:lnTo>
                    <a:lnTo>
                      <a:pt x="764" y="319"/>
                    </a:lnTo>
                    <a:lnTo>
                      <a:pt x="772" y="331"/>
                    </a:lnTo>
                    <a:lnTo>
                      <a:pt x="781" y="344"/>
                    </a:lnTo>
                    <a:lnTo>
                      <a:pt x="788" y="357"/>
                    </a:lnTo>
                    <a:lnTo>
                      <a:pt x="796" y="371"/>
                    </a:lnTo>
                    <a:lnTo>
                      <a:pt x="802" y="385"/>
                    </a:lnTo>
                    <a:lnTo>
                      <a:pt x="808" y="400"/>
                    </a:lnTo>
                    <a:lnTo>
                      <a:pt x="813" y="415"/>
                    </a:lnTo>
                    <a:lnTo>
                      <a:pt x="817" y="430"/>
                    </a:lnTo>
                    <a:lnTo>
                      <a:pt x="820" y="445"/>
                    </a:lnTo>
                    <a:lnTo>
                      <a:pt x="824" y="461"/>
                    </a:lnTo>
                    <a:lnTo>
                      <a:pt x="826" y="476"/>
                    </a:lnTo>
                    <a:lnTo>
                      <a:pt x="827" y="492"/>
                    </a:lnTo>
                    <a:lnTo>
                      <a:pt x="827" y="510"/>
                    </a:lnTo>
                    <a:lnTo>
                      <a:pt x="827" y="510"/>
                    </a:lnTo>
                    <a:lnTo>
                      <a:pt x="828" y="516"/>
                    </a:lnTo>
                    <a:lnTo>
                      <a:pt x="829" y="521"/>
                    </a:lnTo>
                    <a:lnTo>
                      <a:pt x="832" y="527"/>
                    </a:lnTo>
                    <a:lnTo>
                      <a:pt x="837" y="532"/>
                    </a:lnTo>
                    <a:lnTo>
                      <a:pt x="841" y="535"/>
                    </a:lnTo>
                    <a:lnTo>
                      <a:pt x="846" y="539"/>
                    </a:lnTo>
                    <a:lnTo>
                      <a:pt x="853" y="541"/>
                    </a:lnTo>
                    <a:lnTo>
                      <a:pt x="859" y="541"/>
                    </a:lnTo>
                    <a:lnTo>
                      <a:pt x="859" y="541"/>
                    </a:lnTo>
                    <a:lnTo>
                      <a:pt x="865" y="541"/>
                    </a:lnTo>
                    <a:lnTo>
                      <a:pt x="871" y="539"/>
                    </a:lnTo>
                    <a:lnTo>
                      <a:pt x="876" y="535"/>
                    </a:lnTo>
                    <a:lnTo>
                      <a:pt x="882" y="532"/>
                    </a:lnTo>
                    <a:lnTo>
                      <a:pt x="885" y="527"/>
                    </a:lnTo>
                    <a:lnTo>
                      <a:pt x="888" y="521"/>
                    </a:lnTo>
                    <a:lnTo>
                      <a:pt x="890" y="516"/>
                    </a:lnTo>
                    <a:lnTo>
                      <a:pt x="890" y="510"/>
                    </a:lnTo>
                    <a:lnTo>
                      <a:pt x="890" y="510"/>
                    </a:lnTo>
                    <a:lnTo>
                      <a:pt x="890" y="489"/>
                    </a:lnTo>
                    <a:lnTo>
                      <a:pt x="889" y="470"/>
                    </a:lnTo>
                    <a:lnTo>
                      <a:pt x="886" y="451"/>
                    </a:lnTo>
                    <a:lnTo>
                      <a:pt x="883" y="432"/>
                    </a:lnTo>
                    <a:lnTo>
                      <a:pt x="878" y="414"/>
                    </a:lnTo>
                    <a:lnTo>
                      <a:pt x="873" y="396"/>
                    </a:lnTo>
                    <a:lnTo>
                      <a:pt x="868" y="378"/>
                    </a:lnTo>
                    <a:lnTo>
                      <a:pt x="860" y="360"/>
                    </a:lnTo>
                    <a:lnTo>
                      <a:pt x="853" y="344"/>
                    </a:lnTo>
                    <a:lnTo>
                      <a:pt x="844" y="327"/>
                    </a:lnTo>
                    <a:lnTo>
                      <a:pt x="835" y="311"/>
                    </a:lnTo>
                    <a:lnTo>
                      <a:pt x="826" y="296"/>
                    </a:lnTo>
                    <a:lnTo>
                      <a:pt x="815" y="281"/>
                    </a:lnTo>
                    <a:lnTo>
                      <a:pt x="803" y="266"/>
                    </a:lnTo>
                    <a:lnTo>
                      <a:pt x="791" y="253"/>
                    </a:lnTo>
                    <a:lnTo>
                      <a:pt x="779" y="239"/>
                    </a:lnTo>
                    <a:lnTo>
                      <a:pt x="766" y="226"/>
                    </a:lnTo>
                    <a:lnTo>
                      <a:pt x="752" y="214"/>
                    </a:lnTo>
                    <a:lnTo>
                      <a:pt x="737" y="204"/>
                    </a:lnTo>
                    <a:lnTo>
                      <a:pt x="722" y="193"/>
                    </a:lnTo>
                    <a:lnTo>
                      <a:pt x="707" y="182"/>
                    </a:lnTo>
                    <a:lnTo>
                      <a:pt x="691" y="174"/>
                    </a:lnTo>
                    <a:lnTo>
                      <a:pt x="675" y="165"/>
                    </a:lnTo>
                    <a:lnTo>
                      <a:pt x="657" y="158"/>
                    </a:lnTo>
                    <a:lnTo>
                      <a:pt x="640" y="150"/>
                    </a:lnTo>
                    <a:lnTo>
                      <a:pt x="622" y="145"/>
                    </a:lnTo>
                    <a:lnTo>
                      <a:pt x="605" y="139"/>
                    </a:lnTo>
                    <a:lnTo>
                      <a:pt x="585" y="135"/>
                    </a:lnTo>
                    <a:lnTo>
                      <a:pt x="567" y="132"/>
                    </a:lnTo>
                    <a:lnTo>
                      <a:pt x="548" y="130"/>
                    </a:lnTo>
                    <a:lnTo>
                      <a:pt x="529" y="128"/>
                    </a:lnTo>
                    <a:lnTo>
                      <a:pt x="509" y="128"/>
                    </a:lnTo>
                    <a:lnTo>
                      <a:pt x="509" y="128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0" cap="none" spc="300" normalizeH="0" baseline="0" noProof="0">
                  <a:ln>
                    <a:noFill/>
                  </a:ln>
                  <a:solidFill>
                    <a:srgbClr val="414141"/>
                  </a:solidFill>
                  <a:effectLst/>
                  <a:uLnTx/>
                  <a:uFillTx/>
                  <a:latin typeface="微软雅黑 Light" panose="020B0502040204020203"/>
                  <a:ea typeface="微软雅黑 Light" panose="020B0502040204020203"/>
                </a:endParaRPr>
              </a:p>
            </p:txBody>
          </p:sp>
        </p:grpSp>
      </p:grpSp>
    </p:spTree>
  </p:cSld>
  <p:clrMapOvr>
    <a:masterClrMapping/>
  </p:clrMapOvr>
  <p:transition spd="med" advClick="0" advTm="0">
    <p:pull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" presetClass="entr" presetSubtype="1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2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9" dur="8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0" dur="8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nodeType="withEffect" p14:presetBounceEnd="5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3" dur="8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4" dur="8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fill="hold" nodeType="withEffect" p14:presetBounceEnd="50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7" dur="8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8" dur="8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4" fill="hold" nodeType="withEffect" p14:presetBounceEnd="50000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1" dur="8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2" dur="8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8" grpId="0" animBg="1"/>
          <p:bldP spid="9" grpId="0" animBg="1"/>
          <p:bldP spid="13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" presetClass="entr" presetSubtype="1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8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8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8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8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8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8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4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8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8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8" grpId="0" animBg="1"/>
          <p:bldP spid="9" grpId="0" animBg="1"/>
          <p:bldP spid="13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-43542" y="289409"/>
            <a:ext cx="4193216" cy="534502"/>
            <a:chOff x="-672252" y="338191"/>
            <a:chExt cx="5869174" cy="534502"/>
          </a:xfrm>
        </p:grpSpPr>
        <p:sp>
          <p:nvSpPr>
            <p:cNvPr id="5" name="标题 1"/>
            <p:cNvSpPr txBox="1"/>
            <p:nvPr/>
          </p:nvSpPr>
          <p:spPr>
            <a:xfrm>
              <a:off x="-672252" y="338191"/>
              <a:ext cx="3458995" cy="534502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txBody>
            <a:bodyPr vert="horz" lIns="91440" tIns="45720" rIns="91440" bIns="45720" rtlCol="0" anchor="b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eaLnBrk="0" hangingPunct="0">
                <a:defRPr/>
              </a:pPr>
              <a:r>
                <a:rPr lang="zh-CN" altLang="en-US" sz="2400" b="1" kern="0" spc="600" dirty="0">
                  <a:solidFill>
                    <a:srgbClr val="FF0000"/>
                  </a:solidFill>
                  <a:latin typeface="+mj-ea"/>
                  <a:ea typeface="+mj-ea"/>
                </a:rPr>
                <a:t>插入小标题</a:t>
              </a:r>
              <a:endParaRPr lang="zh-CN" altLang="en-US" sz="2400" b="1" kern="0" spc="600" dirty="0">
                <a:solidFill>
                  <a:srgbClr val="FF0000"/>
                </a:solidFill>
                <a:latin typeface="+mj-ea"/>
                <a:ea typeface="+mj-ea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2786743" y="519625"/>
              <a:ext cx="2410179" cy="338554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zh-CN" altLang="en-US" sz="1600" spc="6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SUBTITLE</a:t>
              </a:r>
              <a:endParaRPr lang="zh-CN" altLang="en-US" sz="1600" spc="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7" name="Picture 19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194615" y="1706134"/>
            <a:ext cx="1247197" cy="8441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effectLst>
            <a:outerShdw blurRad="50800" dist="25400" dir="12240000">
              <a:sysClr val="window" lastClr="FFFFFF">
                <a:lumMod val="50000"/>
                <a:alpha val="43000"/>
              </a:sysClr>
            </a:outerShdw>
            <a:reflection stA="50000" endPos="35000" dist="12700" dir="5400000" sy="-100000" algn="bl" rotWithShape="0"/>
          </a:effectLst>
        </p:spPr>
      </p:pic>
      <p:pic>
        <p:nvPicPr>
          <p:cNvPr id="8" name="Picture 2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43375" y="1769165"/>
            <a:ext cx="1248455" cy="9009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effectLst>
            <a:outerShdw blurRad="50800" dist="25400" dir="12240000">
              <a:sysClr val="window" lastClr="FFFFFF">
                <a:lumMod val="50000"/>
                <a:alpha val="43000"/>
              </a:sysClr>
            </a:outerShdw>
            <a:reflection stA="50000" endPos="35000" dist="12700" dir="5400000" sy="-100000" algn="bl" rotWithShape="0"/>
          </a:effectLst>
        </p:spPr>
      </p:pic>
      <p:pic>
        <p:nvPicPr>
          <p:cNvPr id="9" name="Picture 2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39972" y="1895616"/>
            <a:ext cx="1460280" cy="10364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effectLst>
            <a:reflection stA="33000" endPos="34000" dist="12700" dir="5400000" sy="-100000" algn="bl" rotWithShape="0"/>
          </a:effectLst>
        </p:spPr>
      </p:pic>
      <p:pic>
        <p:nvPicPr>
          <p:cNvPr id="10" name="Picture 2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330427" y="2034424"/>
            <a:ext cx="1531275" cy="105122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  <a:effectLst>
            <a:outerShdw blurRad="50800" dist="25400" dir="11940000">
              <a:srgbClr val="000000">
                <a:alpha val="43000"/>
              </a:srgbClr>
            </a:outerShdw>
            <a:reflection stA="35000" endPos="26000" dist="12700" dir="5400000" sy="-100000" algn="bl" rotWithShape="0"/>
          </a:effectLst>
        </p:spPr>
      </p:pic>
      <p:pic>
        <p:nvPicPr>
          <p:cNvPr id="11" name="Picture 23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888432" y="2194096"/>
            <a:ext cx="1863865" cy="120594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  <a:effectLst>
            <a:outerShdw blurRad="50800" dist="25400" dir="11940000">
              <a:srgbClr val="000000">
                <a:alpha val="43000"/>
              </a:srgbClr>
            </a:outerShdw>
            <a:reflection stA="35000" endPos="26000" dist="12700" dir="5400000" sy="-100000" algn="bl" rotWithShape="0"/>
          </a:effectLst>
        </p:spPr>
      </p:pic>
      <p:pic>
        <p:nvPicPr>
          <p:cNvPr id="12" name="Picture 24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627492" y="2447993"/>
            <a:ext cx="2106067" cy="142548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  <a:effectLst>
            <a:outerShdw blurRad="50800" dist="25400" dir="12000000">
              <a:srgbClr val="000000">
                <a:alpha val="43000"/>
              </a:srgbClr>
            </a:outerShdw>
            <a:reflection stA="35000" endPos="26000" dist="12700" dir="5400000" sy="-100000" algn="bl" rotWithShape="0"/>
          </a:effectLst>
        </p:spPr>
      </p:pic>
      <p:pic>
        <p:nvPicPr>
          <p:cNvPr id="13" name="Picture 25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361658" y="2787870"/>
            <a:ext cx="3078388" cy="177495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  <a:effectLst>
            <a:reflection stA="33000" endPos="34000" dist="12700" dir="5400000" sy="-100000" algn="bl" rotWithShape="0"/>
          </a:effectLst>
        </p:spPr>
      </p:pic>
      <p:pic>
        <p:nvPicPr>
          <p:cNvPr id="14" name="Picture 26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7108953" y="3403463"/>
            <a:ext cx="3491820" cy="230428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  <a:effectLst>
            <a:outerShdw blurRad="50800" dist="25400" dir="11940000">
              <a:srgbClr val="000000">
                <a:alpha val="43000"/>
              </a:srgbClr>
            </a:outerShdw>
            <a:reflection stA="35000" endPos="26000" dist="12700" dir="5400000" sy="-100000" algn="bl" rotWithShape="0"/>
          </a:effectLst>
        </p:spPr>
      </p:pic>
      <p:sp>
        <p:nvSpPr>
          <p:cNvPr id="15" name="矩形 55"/>
          <p:cNvSpPr/>
          <p:nvPr/>
        </p:nvSpPr>
        <p:spPr>
          <a:xfrm>
            <a:off x="1145532" y="4159401"/>
            <a:ext cx="334536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2800" b="1" spc="300" dirty="0">
                <a:solidFill>
                  <a:srgbClr val="FF0000"/>
                </a:solidFill>
                <a:cs typeface="+mn-ea"/>
                <a:sym typeface="+mn-lt"/>
              </a:rPr>
              <a:t>图片替换</a:t>
            </a:r>
            <a:endParaRPr lang="en-US" altLang="zh-CN" sz="2800" b="1" spc="300" dirty="0">
              <a:solidFill>
                <a:srgbClr val="FF0000"/>
              </a:solidFill>
              <a:cs typeface="+mn-ea"/>
              <a:sym typeface="+mn-lt"/>
            </a:endParaRPr>
          </a:p>
          <a:p>
            <a:pPr algn="just"/>
            <a:endParaRPr lang="en-US" altLang="zh-CN" sz="900" b="1" spc="300" dirty="0">
              <a:solidFill>
                <a:srgbClr val="0070C0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050" spc="3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单击选中图片，右键，更改图片，文件，选择你要的图片即可（备注，建议使用图片前先将图片裁剪成如图差不多的长方形，图片不会变形）</a:t>
            </a:r>
            <a:endParaRPr lang="zh-CN" altLang="en-US" sz="1050" spc="3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med" advClick="0" advTm="0">
    <p:pull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accel="62000" fill="hold" nodeType="with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1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8" accel="62000" fill="hold" nodeType="with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1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8" accel="62000" fill="hold" nodeType="with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1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8" accel="62000" fill="hold" nodeType="with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2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2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8" accel="62000" fill="hold" nodeType="with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2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2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8" accel="62000" fill="hold" nodeType="with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3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3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8" accel="62000" fill="hold" nodeType="with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3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3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8" accel="62000" fill="hold" nodeType="with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3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3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8" accel="62000" fill="hold" grpId="0" nodeType="with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4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4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accel="6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8" accel="6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8" accel="6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8" accel="6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8" accel="6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8" accel="6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8" accel="6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8" accel="6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8" accel="62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-43542" y="289409"/>
            <a:ext cx="4193216" cy="534502"/>
            <a:chOff x="-672252" y="338191"/>
            <a:chExt cx="5869174" cy="534502"/>
          </a:xfrm>
        </p:grpSpPr>
        <p:sp>
          <p:nvSpPr>
            <p:cNvPr id="5" name="标题 1"/>
            <p:cNvSpPr txBox="1"/>
            <p:nvPr/>
          </p:nvSpPr>
          <p:spPr>
            <a:xfrm>
              <a:off x="-672252" y="338191"/>
              <a:ext cx="3458995" cy="534502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txBody>
            <a:bodyPr vert="horz" lIns="91440" tIns="45720" rIns="91440" bIns="45720" rtlCol="0" anchor="b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eaLnBrk="0" hangingPunct="0">
                <a:defRPr/>
              </a:pPr>
              <a:r>
                <a:rPr lang="zh-CN" altLang="en-US" sz="2400" b="1" kern="0" spc="600" dirty="0">
                  <a:solidFill>
                    <a:srgbClr val="FF0000"/>
                  </a:solidFill>
                  <a:latin typeface="+mj-ea"/>
                  <a:ea typeface="+mj-ea"/>
                </a:rPr>
                <a:t>插入小标题</a:t>
              </a:r>
              <a:endParaRPr lang="zh-CN" altLang="en-US" sz="2400" b="1" kern="0" spc="600" dirty="0">
                <a:solidFill>
                  <a:srgbClr val="FF0000"/>
                </a:solidFill>
                <a:latin typeface="+mj-ea"/>
                <a:ea typeface="+mj-ea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2786743" y="519625"/>
              <a:ext cx="2410179" cy="338554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zh-CN" altLang="en-US" sz="1600" spc="6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SUBTITLE</a:t>
              </a:r>
              <a:endParaRPr lang="zh-CN" altLang="en-US" sz="1600" spc="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795" y="3600452"/>
            <a:ext cx="4524375" cy="20859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pc="300"/>
          </a:p>
        </p:txBody>
      </p:sp>
      <p:sp>
        <p:nvSpPr>
          <p:cNvPr id="8" name="矩形 7"/>
          <p:cNvSpPr/>
          <p:nvPr/>
        </p:nvSpPr>
        <p:spPr>
          <a:xfrm>
            <a:off x="7668420" y="3600451"/>
            <a:ext cx="4524375" cy="20859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pc="3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080611" y="3866254"/>
            <a:ext cx="2364740" cy="1785200"/>
            <a:chOff x="1434913" y="3493681"/>
            <a:chExt cx="2364740" cy="1785200"/>
          </a:xfrm>
        </p:grpSpPr>
        <p:sp>
          <p:nvSpPr>
            <p:cNvPr id="10" name="矩形 9"/>
            <p:cNvSpPr/>
            <p:nvPr/>
          </p:nvSpPr>
          <p:spPr>
            <a:xfrm>
              <a:off x="1806805" y="4182030"/>
              <a:ext cx="189026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600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全面的客服系统</a:t>
              </a:r>
              <a:endParaRPr lang="zh-CN" altLang="en-US" sz="16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434913" y="4494051"/>
              <a:ext cx="2364740" cy="7848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600"/>
                </a:spcAft>
                <a:buClr>
                  <a:schemeClr val="accent2"/>
                </a:buClr>
              </a:pPr>
              <a:r>
                <a:rPr lang="zh-CN" altLang="en-US" sz="1000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为客户服务是我们存在的唯一理由，客户需求是我们发展的原动力</a:t>
              </a:r>
              <a:endParaRPr lang="en-US" altLang="zh-CN" sz="10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Freeform 99"/>
            <p:cNvSpPr>
              <a:spLocks noEditPoints="1"/>
            </p:cNvSpPr>
            <p:nvPr/>
          </p:nvSpPr>
          <p:spPr bwMode="auto">
            <a:xfrm>
              <a:off x="2350718" y="3493681"/>
              <a:ext cx="533130" cy="535754"/>
            </a:xfrm>
            <a:custGeom>
              <a:avLst/>
              <a:gdLst>
                <a:gd name="T0" fmla="*/ 543 w 1018"/>
                <a:gd name="T1" fmla="*/ 682 h 1018"/>
                <a:gd name="T2" fmla="*/ 671 w 1018"/>
                <a:gd name="T3" fmla="*/ 548 h 1018"/>
                <a:gd name="T4" fmla="*/ 689 w 1018"/>
                <a:gd name="T5" fmla="*/ 324 h 1018"/>
                <a:gd name="T6" fmla="*/ 565 w 1018"/>
                <a:gd name="T7" fmla="*/ 148 h 1018"/>
                <a:gd name="T8" fmla="*/ 462 w 1018"/>
                <a:gd name="T9" fmla="*/ 120 h 1018"/>
                <a:gd name="T10" fmla="*/ 368 w 1018"/>
                <a:gd name="T11" fmla="*/ 142 h 1018"/>
                <a:gd name="T12" fmla="*/ 290 w 1018"/>
                <a:gd name="T13" fmla="*/ 207 h 1018"/>
                <a:gd name="T14" fmla="*/ 223 w 1018"/>
                <a:gd name="T15" fmla="*/ 409 h 1018"/>
                <a:gd name="T16" fmla="*/ 309 w 1018"/>
                <a:gd name="T17" fmla="*/ 634 h 1018"/>
                <a:gd name="T18" fmla="*/ 425 w 1018"/>
                <a:gd name="T19" fmla="*/ 696 h 1018"/>
                <a:gd name="T20" fmla="*/ 513 w 1018"/>
                <a:gd name="T21" fmla="*/ 193 h 1018"/>
                <a:gd name="T22" fmla="*/ 623 w 1018"/>
                <a:gd name="T23" fmla="*/ 321 h 1018"/>
                <a:gd name="T24" fmla="*/ 623 w 1018"/>
                <a:gd name="T25" fmla="*/ 497 h 1018"/>
                <a:gd name="T26" fmla="*/ 513 w 1018"/>
                <a:gd name="T27" fmla="*/ 626 h 1018"/>
                <a:gd name="T28" fmla="*/ 378 w 1018"/>
                <a:gd name="T29" fmla="*/ 609 h 1018"/>
                <a:gd name="T30" fmla="*/ 290 w 1018"/>
                <a:gd name="T31" fmla="*/ 456 h 1018"/>
                <a:gd name="T32" fmla="*/ 316 w 1018"/>
                <a:gd name="T33" fmla="*/ 283 h 1018"/>
                <a:gd name="T34" fmla="*/ 444 w 1018"/>
                <a:gd name="T35" fmla="*/ 184 h 1018"/>
                <a:gd name="T36" fmla="*/ 636 w 1018"/>
                <a:gd name="T37" fmla="*/ 682 h 1018"/>
                <a:gd name="T38" fmla="*/ 644 w 1018"/>
                <a:gd name="T39" fmla="*/ 726 h 1018"/>
                <a:gd name="T40" fmla="*/ 756 w 1018"/>
                <a:gd name="T41" fmla="*/ 755 h 1018"/>
                <a:gd name="T42" fmla="*/ 854 w 1018"/>
                <a:gd name="T43" fmla="*/ 889 h 1018"/>
                <a:gd name="T44" fmla="*/ 844 w 1018"/>
                <a:gd name="T45" fmla="*/ 952 h 1018"/>
                <a:gd name="T46" fmla="*/ 68 w 1018"/>
                <a:gd name="T47" fmla="*/ 943 h 1018"/>
                <a:gd name="T48" fmla="*/ 87 w 1018"/>
                <a:gd name="T49" fmla="*/ 834 h 1018"/>
                <a:gd name="T50" fmla="*/ 221 w 1018"/>
                <a:gd name="T51" fmla="*/ 736 h 1018"/>
                <a:gd name="T52" fmla="*/ 290 w 1018"/>
                <a:gd name="T53" fmla="*/ 712 h 1018"/>
                <a:gd name="T54" fmla="*/ 273 w 1018"/>
                <a:gd name="T55" fmla="*/ 670 h 1018"/>
                <a:gd name="T56" fmla="*/ 184 w 1018"/>
                <a:gd name="T57" fmla="*/ 680 h 1018"/>
                <a:gd name="T58" fmla="*/ 21 w 1018"/>
                <a:gd name="T59" fmla="*/ 827 h 1018"/>
                <a:gd name="T60" fmla="*/ 0 w 1018"/>
                <a:gd name="T61" fmla="*/ 937 h 1018"/>
                <a:gd name="T62" fmla="*/ 39 w 1018"/>
                <a:gd name="T63" fmla="*/ 1003 h 1018"/>
                <a:gd name="T64" fmla="*/ 843 w 1018"/>
                <a:gd name="T65" fmla="*/ 1018 h 1018"/>
                <a:gd name="T66" fmla="*/ 907 w 1018"/>
                <a:gd name="T67" fmla="*/ 978 h 1018"/>
                <a:gd name="T68" fmla="*/ 921 w 1018"/>
                <a:gd name="T69" fmla="*/ 902 h 1018"/>
                <a:gd name="T70" fmla="*/ 846 w 1018"/>
                <a:gd name="T71" fmla="*/ 744 h 1018"/>
                <a:gd name="T72" fmla="*/ 688 w 1018"/>
                <a:gd name="T73" fmla="*/ 669 h 1018"/>
                <a:gd name="T74" fmla="*/ 557 w 1018"/>
                <a:gd name="T75" fmla="*/ 64 h 1018"/>
                <a:gd name="T76" fmla="*/ 681 w 1018"/>
                <a:gd name="T77" fmla="*/ 130 h 1018"/>
                <a:gd name="T78" fmla="*/ 732 w 1018"/>
                <a:gd name="T79" fmla="*/ 290 h 1018"/>
                <a:gd name="T80" fmla="*/ 728 w 1018"/>
                <a:gd name="T81" fmla="*/ 379 h 1018"/>
                <a:gd name="T82" fmla="*/ 765 w 1018"/>
                <a:gd name="T83" fmla="*/ 393 h 1018"/>
                <a:gd name="T84" fmla="*/ 793 w 1018"/>
                <a:gd name="T85" fmla="*/ 331 h 1018"/>
                <a:gd name="T86" fmla="*/ 755 w 1018"/>
                <a:gd name="T87" fmla="*/ 128 h 1018"/>
                <a:gd name="T88" fmla="*/ 628 w 1018"/>
                <a:gd name="T89" fmla="*/ 14 h 1018"/>
                <a:gd name="T90" fmla="*/ 529 w 1018"/>
                <a:gd name="T91" fmla="*/ 2 h 1018"/>
                <a:gd name="T92" fmla="*/ 442 w 1018"/>
                <a:gd name="T93" fmla="*/ 37 h 1018"/>
                <a:gd name="T94" fmla="*/ 450 w 1018"/>
                <a:gd name="T95" fmla="*/ 82 h 1018"/>
                <a:gd name="T96" fmla="*/ 763 w 1018"/>
                <a:gd name="T97" fmla="*/ 540 h 1018"/>
                <a:gd name="T98" fmla="*/ 732 w 1018"/>
                <a:gd name="T99" fmla="*/ 573 h 1018"/>
                <a:gd name="T100" fmla="*/ 763 w 1018"/>
                <a:gd name="T101" fmla="*/ 605 h 1018"/>
                <a:gd name="T102" fmla="*/ 911 w 1018"/>
                <a:gd name="T103" fmla="*/ 678 h 1018"/>
                <a:gd name="T104" fmla="*/ 954 w 1018"/>
                <a:gd name="T105" fmla="*/ 809 h 1018"/>
                <a:gd name="T106" fmla="*/ 963 w 1018"/>
                <a:gd name="T107" fmla="*/ 853 h 1018"/>
                <a:gd name="T108" fmla="*/ 1003 w 1018"/>
                <a:gd name="T109" fmla="*/ 851 h 1018"/>
                <a:gd name="T110" fmla="*/ 1018 w 1018"/>
                <a:gd name="T111" fmla="*/ 803 h 1018"/>
                <a:gd name="T112" fmla="*/ 945 w 1018"/>
                <a:gd name="T113" fmla="*/ 619 h 1018"/>
                <a:gd name="T114" fmla="*/ 803 w 1018"/>
                <a:gd name="T115" fmla="*/ 544 h 1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18" h="1018">
                  <a:moveTo>
                    <a:pt x="462" y="700"/>
                  </a:moveTo>
                  <a:lnTo>
                    <a:pt x="462" y="700"/>
                  </a:lnTo>
                  <a:lnTo>
                    <a:pt x="474" y="699"/>
                  </a:lnTo>
                  <a:lnTo>
                    <a:pt x="485" y="698"/>
                  </a:lnTo>
                  <a:lnTo>
                    <a:pt x="497" y="696"/>
                  </a:lnTo>
                  <a:lnTo>
                    <a:pt x="509" y="694"/>
                  </a:lnTo>
                  <a:lnTo>
                    <a:pt x="521" y="691"/>
                  </a:lnTo>
                  <a:lnTo>
                    <a:pt x="533" y="686"/>
                  </a:lnTo>
                  <a:lnTo>
                    <a:pt x="543" y="682"/>
                  </a:lnTo>
                  <a:lnTo>
                    <a:pt x="554" y="677"/>
                  </a:lnTo>
                  <a:lnTo>
                    <a:pt x="565" y="671"/>
                  </a:lnTo>
                  <a:lnTo>
                    <a:pt x="576" y="665"/>
                  </a:lnTo>
                  <a:lnTo>
                    <a:pt x="595" y="650"/>
                  </a:lnTo>
                  <a:lnTo>
                    <a:pt x="613" y="634"/>
                  </a:lnTo>
                  <a:lnTo>
                    <a:pt x="630" y="614"/>
                  </a:lnTo>
                  <a:lnTo>
                    <a:pt x="645" y="594"/>
                  </a:lnTo>
                  <a:lnTo>
                    <a:pt x="659" y="571"/>
                  </a:lnTo>
                  <a:lnTo>
                    <a:pt x="671" y="548"/>
                  </a:lnTo>
                  <a:lnTo>
                    <a:pt x="681" y="522"/>
                  </a:lnTo>
                  <a:lnTo>
                    <a:pt x="689" y="495"/>
                  </a:lnTo>
                  <a:lnTo>
                    <a:pt x="695" y="467"/>
                  </a:lnTo>
                  <a:lnTo>
                    <a:pt x="699" y="439"/>
                  </a:lnTo>
                  <a:lnTo>
                    <a:pt x="700" y="409"/>
                  </a:lnTo>
                  <a:lnTo>
                    <a:pt x="700" y="409"/>
                  </a:lnTo>
                  <a:lnTo>
                    <a:pt x="699" y="379"/>
                  </a:lnTo>
                  <a:lnTo>
                    <a:pt x="695" y="352"/>
                  </a:lnTo>
                  <a:lnTo>
                    <a:pt x="689" y="324"/>
                  </a:lnTo>
                  <a:lnTo>
                    <a:pt x="681" y="297"/>
                  </a:lnTo>
                  <a:lnTo>
                    <a:pt x="671" y="271"/>
                  </a:lnTo>
                  <a:lnTo>
                    <a:pt x="659" y="247"/>
                  </a:lnTo>
                  <a:lnTo>
                    <a:pt x="645" y="225"/>
                  </a:lnTo>
                  <a:lnTo>
                    <a:pt x="630" y="205"/>
                  </a:lnTo>
                  <a:lnTo>
                    <a:pt x="613" y="185"/>
                  </a:lnTo>
                  <a:lnTo>
                    <a:pt x="595" y="169"/>
                  </a:lnTo>
                  <a:lnTo>
                    <a:pt x="576" y="154"/>
                  </a:lnTo>
                  <a:lnTo>
                    <a:pt x="565" y="148"/>
                  </a:lnTo>
                  <a:lnTo>
                    <a:pt x="554" y="142"/>
                  </a:lnTo>
                  <a:lnTo>
                    <a:pt x="543" y="137"/>
                  </a:lnTo>
                  <a:lnTo>
                    <a:pt x="533" y="133"/>
                  </a:lnTo>
                  <a:lnTo>
                    <a:pt x="521" y="128"/>
                  </a:lnTo>
                  <a:lnTo>
                    <a:pt x="509" y="125"/>
                  </a:lnTo>
                  <a:lnTo>
                    <a:pt x="497" y="123"/>
                  </a:lnTo>
                  <a:lnTo>
                    <a:pt x="485" y="121"/>
                  </a:lnTo>
                  <a:lnTo>
                    <a:pt x="474" y="120"/>
                  </a:lnTo>
                  <a:lnTo>
                    <a:pt x="462" y="120"/>
                  </a:lnTo>
                  <a:lnTo>
                    <a:pt x="462" y="120"/>
                  </a:lnTo>
                  <a:lnTo>
                    <a:pt x="449" y="120"/>
                  </a:lnTo>
                  <a:lnTo>
                    <a:pt x="437" y="121"/>
                  </a:lnTo>
                  <a:lnTo>
                    <a:pt x="425" y="123"/>
                  </a:lnTo>
                  <a:lnTo>
                    <a:pt x="414" y="125"/>
                  </a:lnTo>
                  <a:lnTo>
                    <a:pt x="402" y="128"/>
                  </a:lnTo>
                  <a:lnTo>
                    <a:pt x="391" y="132"/>
                  </a:lnTo>
                  <a:lnTo>
                    <a:pt x="379" y="137"/>
                  </a:lnTo>
                  <a:lnTo>
                    <a:pt x="368" y="142"/>
                  </a:lnTo>
                  <a:lnTo>
                    <a:pt x="358" y="148"/>
                  </a:lnTo>
                  <a:lnTo>
                    <a:pt x="347" y="154"/>
                  </a:lnTo>
                  <a:lnTo>
                    <a:pt x="337" y="162"/>
                  </a:lnTo>
                  <a:lnTo>
                    <a:pt x="327" y="169"/>
                  </a:lnTo>
                  <a:lnTo>
                    <a:pt x="317" y="178"/>
                  </a:lnTo>
                  <a:lnTo>
                    <a:pt x="308" y="187"/>
                  </a:lnTo>
                  <a:lnTo>
                    <a:pt x="299" y="197"/>
                  </a:lnTo>
                  <a:lnTo>
                    <a:pt x="290" y="207"/>
                  </a:lnTo>
                  <a:lnTo>
                    <a:pt x="290" y="207"/>
                  </a:lnTo>
                  <a:lnTo>
                    <a:pt x="275" y="228"/>
                  </a:lnTo>
                  <a:lnTo>
                    <a:pt x="261" y="251"/>
                  </a:lnTo>
                  <a:lnTo>
                    <a:pt x="249" y="274"/>
                  </a:lnTo>
                  <a:lnTo>
                    <a:pt x="241" y="300"/>
                  </a:lnTo>
                  <a:lnTo>
                    <a:pt x="233" y="326"/>
                  </a:lnTo>
                  <a:lnTo>
                    <a:pt x="227" y="354"/>
                  </a:lnTo>
                  <a:lnTo>
                    <a:pt x="224" y="382"/>
                  </a:lnTo>
                  <a:lnTo>
                    <a:pt x="223" y="409"/>
                  </a:lnTo>
                  <a:lnTo>
                    <a:pt x="223" y="409"/>
                  </a:lnTo>
                  <a:lnTo>
                    <a:pt x="224" y="439"/>
                  </a:lnTo>
                  <a:lnTo>
                    <a:pt x="228" y="467"/>
                  </a:lnTo>
                  <a:lnTo>
                    <a:pt x="233" y="495"/>
                  </a:lnTo>
                  <a:lnTo>
                    <a:pt x="242" y="522"/>
                  </a:lnTo>
                  <a:lnTo>
                    <a:pt x="251" y="548"/>
                  </a:lnTo>
                  <a:lnTo>
                    <a:pt x="263" y="571"/>
                  </a:lnTo>
                  <a:lnTo>
                    <a:pt x="277" y="594"/>
                  </a:lnTo>
                  <a:lnTo>
                    <a:pt x="293" y="614"/>
                  </a:lnTo>
                  <a:lnTo>
                    <a:pt x="309" y="634"/>
                  </a:lnTo>
                  <a:lnTo>
                    <a:pt x="328" y="650"/>
                  </a:lnTo>
                  <a:lnTo>
                    <a:pt x="348" y="665"/>
                  </a:lnTo>
                  <a:lnTo>
                    <a:pt x="358" y="671"/>
                  </a:lnTo>
                  <a:lnTo>
                    <a:pt x="368" y="677"/>
                  </a:lnTo>
                  <a:lnTo>
                    <a:pt x="379" y="682"/>
                  </a:lnTo>
                  <a:lnTo>
                    <a:pt x="391" y="686"/>
                  </a:lnTo>
                  <a:lnTo>
                    <a:pt x="402" y="691"/>
                  </a:lnTo>
                  <a:lnTo>
                    <a:pt x="414" y="694"/>
                  </a:lnTo>
                  <a:lnTo>
                    <a:pt x="425" y="696"/>
                  </a:lnTo>
                  <a:lnTo>
                    <a:pt x="437" y="698"/>
                  </a:lnTo>
                  <a:lnTo>
                    <a:pt x="449" y="699"/>
                  </a:lnTo>
                  <a:lnTo>
                    <a:pt x="462" y="700"/>
                  </a:lnTo>
                  <a:lnTo>
                    <a:pt x="462" y="700"/>
                  </a:lnTo>
                  <a:close/>
                  <a:moveTo>
                    <a:pt x="462" y="183"/>
                  </a:moveTo>
                  <a:lnTo>
                    <a:pt x="462" y="183"/>
                  </a:lnTo>
                  <a:lnTo>
                    <a:pt x="479" y="184"/>
                  </a:lnTo>
                  <a:lnTo>
                    <a:pt x="496" y="187"/>
                  </a:lnTo>
                  <a:lnTo>
                    <a:pt x="513" y="193"/>
                  </a:lnTo>
                  <a:lnTo>
                    <a:pt x="529" y="200"/>
                  </a:lnTo>
                  <a:lnTo>
                    <a:pt x="544" y="210"/>
                  </a:lnTo>
                  <a:lnTo>
                    <a:pt x="559" y="222"/>
                  </a:lnTo>
                  <a:lnTo>
                    <a:pt x="572" y="235"/>
                  </a:lnTo>
                  <a:lnTo>
                    <a:pt x="585" y="250"/>
                  </a:lnTo>
                  <a:lnTo>
                    <a:pt x="596" y="266"/>
                  </a:lnTo>
                  <a:lnTo>
                    <a:pt x="607" y="283"/>
                  </a:lnTo>
                  <a:lnTo>
                    <a:pt x="615" y="301"/>
                  </a:lnTo>
                  <a:lnTo>
                    <a:pt x="623" y="321"/>
                  </a:lnTo>
                  <a:lnTo>
                    <a:pt x="628" y="342"/>
                  </a:lnTo>
                  <a:lnTo>
                    <a:pt x="632" y="363"/>
                  </a:lnTo>
                  <a:lnTo>
                    <a:pt x="636" y="386"/>
                  </a:lnTo>
                  <a:lnTo>
                    <a:pt x="637" y="409"/>
                  </a:lnTo>
                  <a:lnTo>
                    <a:pt x="637" y="409"/>
                  </a:lnTo>
                  <a:lnTo>
                    <a:pt x="636" y="433"/>
                  </a:lnTo>
                  <a:lnTo>
                    <a:pt x="632" y="456"/>
                  </a:lnTo>
                  <a:lnTo>
                    <a:pt x="628" y="477"/>
                  </a:lnTo>
                  <a:lnTo>
                    <a:pt x="623" y="497"/>
                  </a:lnTo>
                  <a:lnTo>
                    <a:pt x="615" y="518"/>
                  </a:lnTo>
                  <a:lnTo>
                    <a:pt x="607" y="536"/>
                  </a:lnTo>
                  <a:lnTo>
                    <a:pt x="596" y="553"/>
                  </a:lnTo>
                  <a:lnTo>
                    <a:pt x="585" y="569"/>
                  </a:lnTo>
                  <a:lnTo>
                    <a:pt x="572" y="584"/>
                  </a:lnTo>
                  <a:lnTo>
                    <a:pt x="559" y="597"/>
                  </a:lnTo>
                  <a:lnTo>
                    <a:pt x="544" y="609"/>
                  </a:lnTo>
                  <a:lnTo>
                    <a:pt x="529" y="619"/>
                  </a:lnTo>
                  <a:lnTo>
                    <a:pt x="513" y="626"/>
                  </a:lnTo>
                  <a:lnTo>
                    <a:pt x="496" y="632"/>
                  </a:lnTo>
                  <a:lnTo>
                    <a:pt x="479" y="635"/>
                  </a:lnTo>
                  <a:lnTo>
                    <a:pt x="462" y="636"/>
                  </a:lnTo>
                  <a:lnTo>
                    <a:pt x="462" y="636"/>
                  </a:lnTo>
                  <a:lnTo>
                    <a:pt x="444" y="635"/>
                  </a:lnTo>
                  <a:lnTo>
                    <a:pt x="426" y="632"/>
                  </a:lnTo>
                  <a:lnTo>
                    <a:pt x="409" y="626"/>
                  </a:lnTo>
                  <a:lnTo>
                    <a:pt x="393" y="619"/>
                  </a:lnTo>
                  <a:lnTo>
                    <a:pt x="378" y="609"/>
                  </a:lnTo>
                  <a:lnTo>
                    <a:pt x="364" y="597"/>
                  </a:lnTo>
                  <a:lnTo>
                    <a:pt x="350" y="584"/>
                  </a:lnTo>
                  <a:lnTo>
                    <a:pt x="337" y="569"/>
                  </a:lnTo>
                  <a:lnTo>
                    <a:pt x="327" y="553"/>
                  </a:lnTo>
                  <a:lnTo>
                    <a:pt x="316" y="536"/>
                  </a:lnTo>
                  <a:lnTo>
                    <a:pt x="307" y="518"/>
                  </a:lnTo>
                  <a:lnTo>
                    <a:pt x="300" y="497"/>
                  </a:lnTo>
                  <a:lnTo>
                    <a:pt x="294" y="477"/>
                  </a:lnTo>
                  <a:lnTo>
                    <a:pt x="290" y="456"/>
                  </a:lnTo>
                  <a:lnTo>
                    <a:pt x="287" y="433"/>
                  </a:lnTo>
                  <a:lnTo>
                    <a:pt x="287" y="409"/>
                  </a:lnTo>
                  <a:lnTo>
                    <a:pt x="287" y="409"/>
                  </a:lnTo>
                  <a:lnTo>
                    <a:pt x="287" y="386"/>
                  </a:lnTo>
                  <a:lnTo>
                    <a:pt x="290" y="363"/>
                  </a:lnTo>
                  <a:lnTo>
                    <a:pt x="294" y="342"/>
                  </a:lnTo>
                  <a:lnTo>
                    <a:pt x="300" y="321"/>
                  </a:lnTo>
                  <a:lnTo>
                    <a:pt x="307" y="301"/>
                  </a:lnTo>
                  <a:lnTo>
                    <a:pt x="316" y="283"/>
                  </a:lnTo>
                  <a:lnTo>
                    <a:pt x="327" y="266"/>
                  </a:lnTo>
                  <a:lnTo>
                    <a:pt x="337" y="250"/>
                  </a:lnTo>
                  <a:lnTo>
                    <a:pt x="350" y="235"/>
                  </a:lnTo>
                  <a:lnTo>
                    <a:pt x="364" y="222"/>
                  </a:lnTo>
                  <a:lnTo>
                    <a:pt x="378" y="210"/>
                  </a:lnTo>
                  <a:lnTo>
                    <a:pt x="393" y="200"/>
                  </a:lnTo>
                  <a:lnTo>
                    <a:pt x="409" y="193"/>
                  </a:lnTo>
                  <a:lnTo>
                    <a:pt x="426" y="187"/>
                  </a:lnTo>
                  <a:lnTo>
                    <a:pt x="444" y="184"/>
                  </a:lnTo>
                  <a:lnTo>
                    <a:pt x="462" y="183"/>
                  </a:lnTo>
                  <a:lnTo>
                    <a:pt x="462" y="183"/>
                  </a:lnTo>
                  <a:close/>
                  <a:moveTo>
                    <a:pt x="661" y="668"/>
                  </a:moveTo>
                  <a:lnTo>
                    <a:pt x="661" y="668"/>
                  </a:lnTo>
                  <a:lnTo>
                    <a:pt x="655" y="668"/>
                  </a:lnTo>
                  <a:lnTo>
                    <a:pt x="650" y="670"/>
                  </a:lnTo>
                  <a:lnTo>
                    <a:pt x="644" y="673"/>
                  </a:lnTo>
                  <a:lnTo>
                    <a:pt x="639" y="678"/>
                  </a:lnTo>
                  <a:lnTo>
                    <a:pt x="636" y="682"/>
                  </a:lnTo>
                  <a:lnTo>
                    <a:pt x="632" y="687"/>
                  </a:lnTo>
                  <a:lnTo>
                    <a:pt x="630" y="694"/>
                  </a:lnTo>
                  <a:lnTo>
                    <a:pt x="630" y="700"/>
                  </a:lnTo>
                  <a:lnTo>
                    <a:pt x="630" y="700"/>
                  </a:lnTo>
                  <a:lnTo>
                    <a:pt x="630" y="706"/>
                  </a:lnTo>
                  <a:lnTo>
                    <a:pt x="632" y="712"/>
                  </a:lnTo>
                  <a:lnTo>
                    <a:pt x="636" y="717"/>
                  </a:lnTo>
                  <a:lnTo>
                    <a:pt x="639" y="722"/>
                  </a:lnTo>
                  <a:lnTo>
                    <a:pt x="644" y="726"/>
                  </a:lnTo>
                  <a:lnTo>
                    <a:pt x="650" y="729"/>
                  </a:lnTo>
                  <a:lnTo>
                    <a:pt x="655" y="731"/>
                  </a:lnTo>
                  <a:lnTo>
                    <a:pt x="661" y="731"/>
                  </a:lnTo>
                  <a:lnTo>
                    <a:pt x="661" y="731"/>
                  </a:lnTo>
                  <a:lnTo>
                    <a:pt x="682" y="732"/>
                  </a:lnTo>
                  <a:lnTo>
                    <a:pt x="701" y="736"/>
                  </a:lnTo>
                  <a:lnTo>
                    <a:pt x="720" y="740"/>
                  </a:lnTo>
                  <a:lnTo>
                    <a:pt x="739" y="747"/>
                  </a:lnTo>
                  <a:lnTo>
                    <a:pt x="756" y="755"/>
                  </a:lnTo>
                  <a:lnTo>
                    <a:pt x="772" y="766"/>
                  </a:lnTo>
                  <a:lnTo>
                    <a:pt x="787" y="776"/>
                  </a:lnTo>
                  <a:lnTo>
                    <a:pt x="801" y="789"/>
                  </a:lnTo>
                  <a:lnTo>
                    <a:pt x="814" y="803"/>
                  </a:lnTo>
                  <a:lnTo>
                    <a:pt x="826" y="818"/>
                  </a:lnTo>
                  <a:lnTo>
                    <a:pt x="835" y="834"/>
                  </a:lnTo>
                  <a:lnTo>
                    <a:pt x="844" y="851"/>
                  </a:lnTo>
                  <a:lnTo>
                    <a:pt x="850" y="870"/>
                  </a:lnTo>
                  <a:lnTo>
                    <a:pt x="854" y="889"/>
                  </a:lnTo>
                  <a:lnTo>
                    <a:pt x="858" y="908"/>
                  </a:lnTo>
                  <a:lnTo>
                    <a:pt x="859" y="929"/>
                  </a:lnTo>
                  <a:lnTo>
                    <a:pt x="859" y="929"/>
                  </a:lnTo>
                  <a:lnTo>
                    <a:pt x="859" y="934"/>
                  </a:lnTo>
                  <a:lnTo>
                    <a:pt x="857" y="938"/>
                  </a:lnTo>
                  <a:lnTo>
                    <a:pt x="854" y="943"/>
                  </a:lnTo>
                  <a:lnTo>
                    <a:pt x="851" y="947"/>
                  </a:lnTo>
                  <a:lnTo>
                    <a:pt x="848" y="950"/>
                  </a:lnTo>
                  <a:lnTo>
                    <a:pt x="844" y="952"/>
                  </a:lnTo>
                  <a:lnTo>
                    <a:pt x="838" y="953"/>
                  </a:lnTo>
                  <a:lnTo>
                    <a:pt x="833" y="954"/>
                  </a:lnTo>
                  <a:lnTo>
                    <a:pt x="89" y="954"/>
                  </a:lnTo>
                  <a:lnTo>
                    <a:pt x="89" y="954"/>
                  </a:lnTo>
                  <a:lnTo>
                    <a:pt x="84" y="953"/>
                  </a:lnTo>
                  <a:lnTo>
                    <a:pt x="80" y="952"/>
                  </a:lnTo>
                  <a:lnTo>
                    <a:pt x="76" y="950"/>
                  </a:lnTo>
                  <a:lnTo>
                    <a:pt x="71" y="947"/>
                  </a:lnTo>
                  <a:lnTo>
                    <a:pt x="68" y="943"/>
                  </a:lnTo>
                  <a:lnTo>
                    <a:pt x="66" y="938"/>
                  </a:lnTo>
                  <a:lnTo>
                    <a:pt x="65" y="934"/>
                  </a:lnTo>
                  <a:lnTo>
                    <a:pt x="64" y="929"/>
                  </a:lnTo>
                  <a:lnTo>
                    <a:pt x="64" y="929"/>
                  </a:lnTo>
                  <a:lnTo>
                    <a:pt x="65" y="908"/>
                  </a:lnTo>
                  <a:lnTo>
                    <a:pt x="68" y="889"/>
                  </a:lnTo>
                  <a:lnTo>
                    <a:pt x="72" y="870"/>
                  </a:lnTo>
                  <a:lnTo>
                    <a:pt x="80" y="851"/>
                  </a:lnTo>
                  <a:lnTo>
                    <a:pt x="87" y="834"/>
                  </a:lnTo>
                  <a:lnTo>
                    <a:pt x="98" y="818"/>
                  </a:lnTo>
                  <a:lnTo>
                    <a:pt x="109" y="803"/>
                  </a:lnTo>
                  <a:lnTo>
                    <a:pt x="122" y="789"/>
                  </a:lnTo>
                  <a:lnTo>
                    <a:pt x="136" y="776"/>
                  </a:lnTo>
                  <a:lnTo>
                    <a:pt x="151" y="766"/>
                  </a:lnTo>
                  <a:lnTo>
                    <a:pt x="167" y="755"/>
                  </a:lnTo>
                  <a:lnTo>
                    <a:pt x="184" y="747"/>
                  </a:lnTo>
                  <a:lnTo>
                    <a:pt x="202" y="740"/>
                  </a:lnTo>
                  <a:lnTo>
                    <a:pt x="221" y="736"/>
                  </a:lnTo>
                  <a:lnTo>
                    <a:pt x="241" y="732"/>
                  </a:lnTo>
                  <a:lnTo>
                    <a:pt x="261" y="731"/>
                  </a:lnTo>
                  <a:lnTo>
                    <a:pt x="261" y="731"/>
                  </a:lnTo>
                  <a:lnTo>
                    <a:pt x="268" y="731"/>
                  </a:lnTo>
                  <a:lnTo>
                    <a:pt x="273" y="729"/>
                  </a:lnTo>
                  <a:lnTo>
                    <a:pt x="278" y="726"/>
                  </a:lnTo>
                  <a:lnTo>
                    <a:pt x="284" y="722"/>
                  </a:lnTo>
                  <a:lnTo>
                    <a:pt x="287" y="717"/>
                  </a:lnTo>
                  <a:lnTo>
                    <a:pt x="290" y="712"/>
                  </a:lnTo>
                  <a:lnTo>
                    <a:pt x="292" y="706"/>
                  </a:lnTo>
                  <a:lnTo>
                    <a:pt x="293" y="700"/>
                  </a:lnTo>
                  <a:lnTo>
                    <a:pt x="293" y="700"/>
                  </a:lnTo>
                  <a:lnTo>
                    <a:pt x="292" y="694"/>
                  </a:lnTo>
                  <a:lnTo>
                    <a:pt x="290" y="687"/>
                  </a:lnTo>
                  <a:lnTo>
                    <a:pt x="287" y="682"/>
                  </a:lnTo>
                  <a:lnTo>
                    <a:pt x="284" y="678"/>
                  </a:lnTo>
                  <a:lnTo>
                    <a:pt x="278" y="673"/>
                  </a:lnTo>
                  <a:lnTo>
                    <a:pt x="273" y="670"/>
                  </a:lnTo>
                  <a:lnTo>
                    <a:pt x="268" y="668"/>
                  </a:lnTo>
                  <a:lnTo>
                    <a:pt x="261" y="668"/>
                  </a:lnTo>
                  <a:lnTo>
                    <a:pt x="261" y="668"/>
                  </a:lnTo>
                  <a:lnTo>
                    <a:pt x="247" y="668"/>
                  </a:lnTo>
                  <a:lnTo>
                    <a:pt x="234" y="669"/>
                  </a:lnTo>
                  <a:lnTo>
                    <a:pt x="221" y="671"/>
                  </a:lnTo>
                  <a:lnTo>
                    <a:pt x="209" y="673"/>
                  </a:lnTo>
                  <a:lnTo>
                    <a:pt x="196" y="677"/>
                  </a:lnTo>
                  <a:lnTo>
                    <a:pt x="184" y="680"/>
                  </a:lnTo>
                  <a:lnTo>
                    <a:pt x="159" y="688"/>
                  </a:lnTo>
                  <a:lnTo>
                    <a:pt x="137" y="699"/>
                  </a:lnTo>
                  <a:lnTo>
                    <a:pt x="115" y="712"/>
                  </a:lnTo>
                  <a:lnTo>
                    <a:pt x="95" y="727"/>
                  </a:lnTo>
                  <a:lnTo>
                    <a:pt x="77" y="744"/>
                  </a:lnTo>
                  <a:lnTo>
                    <a:pt x="59" y="762"/>
                  </a:lnTo>
                  <a:lnTo>
                    <a:pt x="44" y="783"/>
                  </a:lnTo>
                  <a:lnTo>
                    <a:pt x="32" y="804"/>
                  </a:lnTo>
                  <a:lnTo>
                    <a:pt x="21" y="827"/>
                  </a:lnTo>
                  <a:lnTo>
                    <a:pt x="12" y="851"/>
                  </a:lnTo>
                  <a:lnTo>
                    <a:pt x="8" y="863"/>
                  </a:lnTo>
                  <a:lnTo>
                    <a:pt x="6" y="876"/>
                  </a:lnTo>
                  <a:lnTo>
                    <a:pt x="4" y="889"/>
                  </a:lnTo>
                  <a:lnTo>
                    <a:pt x="1" y="902"/>
                  </a:lnTo>
                  <a:lnTo>
                    <a:pt x="0" y="915"/>
                  </a:lnTo>
                  <a:lnTo>
                    <a:pt x="0" y="929"/>
                  </a:lnTo>
                  <a:lnTo>
                    <a:pt x="0" y="929"/>
                  </a:lnTo>
                  <a:lnTo>
                    <a:pt x="0" y="937"/>
                  </a:lnTo>
                  <a:lnTo>
                    <a:pt x="3" y="947"/>
                  </a:lnTo>
                  <a:lnTo>
                    <a:pt x="5" y="956"/>
                  </a:lnTo>
                  <a:lnTo>
                    <a:pt x="7" y="963"/>
                  </a:lnTo>
                  <a:lnTo>
                    <a:pt x="11" y="971"/>
                  </a:lnTo>
                  <a:lnTo>
                    <a:pt x="15" y="978"/>
                  </a:lnTo>
                  <a:lnTo>
                    <a:pt x="21" y="986"/>
                  </a:lnTo>
                  <a:lnTo>
                    <a:pt x="26" y="992"/>
                  </a:lnTo>
                  <a:lnTo>
                    <a:pt x="33" y="997"/>
                  </a:lnTo>
                  <a:lnTo>
                    <a:pt x="39" y="1003"/>
                  </a:lnTo>
                  <a:lnTo>
                    <a:pt x="47" y="1007"/>
                  </a:lnTo>
                  <a:lnTo>
                    <a:pt x="55" y="1010"/>
                  </a:lnTo>
                  <a:lnTo>
                    <a:pt x="63" y="1014"/>
                  </a:lnTo>
                  <a:lnTo>
                    <a:pt x="71" y="1016"/>
                  </a:lnTo>
                  <a:lnTo>
                    <a:pt x="80" y="1018"/>
                  </a:lnTo>
                  <a:lnTo>
                    <a:pt x="89" y="1018"/>
                  </a:lnTo>
                  <a:lnTo>
                    <a:pt x="833" y="1018"/>
                  </a:lnTo>
                  <a:lnTo>
                    <a:pt x="833" y="1018"/>
                  </a:lnTo>
                  <a:lnTo>
                    <a:pt x="843" y="1018"/>
                  </a:lnTo>
                  <a:lnTo>
                    <a:pt x="851" y="1016"/>
                  </a:lnTo>
                  <a:lnTo>
                    <a:pt x="860" y="1014"/>
                  </a:lnTo>
                  <a:lnTo>
                    <a:pt x="868" y="1010"/>
                  </a:lnTo>
                  <a:lnTo>
                    <a:pt x="876" y="1007"/>
                  </a:lnTo>
                  <a:lnTo>
                    <a:pt x="883" y="1003"/>
                  </a:lnTo>
                  <a:lnTo>
                    <a:pt x="890" y="997"/>
                  </a:lnTo>
                  <a:lnTo>
                    <a:pt x="896" y="992"/>
                  </a:lnTo>
                  <a:lnTo>
                    <a:pt x="902" y="986"/>
                  </a:lnTo>
                  <a:lnTo>
                    <a:pt x="907" y="978"/>
                  </a:lnTo>
                  <a:lnTo>
                    <a:pt x="911" y="971"/>
                  </a:lnTo>
                  <a:lnTo>
                    <a:pt x="916" y="963"/>
                  </a:lnTo>
                  <a:lnTo>
                    <a:pt x="919" y="956"/>
                  </a:lnTo>
                  <a:lnTo>
                    <a:pt x="921" y="947"/>
                  </a:lnTo>
                  <a:lnTo>
                    <a:pt x="922" y="937"/>
                  </a:lnTo>
                  <a:lnTo>
                    <a:pt x="922" y="929"/>
                  </a:lnTo>
                  <a:lnTo>
                    <a:pt x="922" y="929"/>
                  </a:lnTo>
                  <a:lnTo>
                    <a:pt x="922" y="915"/>
                  </a:lnTo>
                  <a:lnTo>
                    <a:pt x="921" y="902"/>
                  </a:lnTo>
                  <a:lnTo>
                    <a:pt x="920" y="889"/>
                  </a:lnTo>
                  <a:lnTo>
                    <a:pt x="918" y="876"/>
                  </a:lnTo>
                  <a:lnTo>
                    <a:pt x="915" y="863"/>
                  </a:lnTo>
                  <a:lnTo>
                    <a:pt x="911" y="851"/>
                  </a:lnTo>
                  <a:lnTo>
                    <a:pt x="902" y="827"/>
                  </a:lnTo>
                  <a:lnTo>
                    <a:pt x="891" y="804"/>
                  </a:lnTo>
                  <a:lnTo>
                    <a:pt x="878" y="783"/>
                  </a:lnTo>
                  <a:lnTo>
                    <a:pt x="863" y="762"/>
                  </a:lnTo>
                  <a:lnTo>
                    <a:pt x="846" y="744"/>
                  </a:lnTo>
                  <a:lnTo>
                    <a:pt x="828" y="727"/>
                  </a:lnTo>
                  <a:lnTo>
                    <a:pt x="807" y="712"/>
                  </a:lnTo>
                  <a:lnTo>
                    <a:pt x="786" y="699"/>
                  </a:lnTo>
                  <a:lnTo>
                    <a:pt x="763" y="688"/>
                  </a:lnTo>
                  <a:lnTo>
                    <a:pt x="740" y="680"/>
                  </a:lnTo>
                  <a:lnTo>
                    <a:pt x="727" y="677"/>
                  </a:lnTo>
                  <a:lnTo>
                    <a:pt x="714" y="673"/>
                  </a:lnTo>
                  <a:lnTo>
                    <a:pt x="701" y="671"/>
                  </a:lnTo>
                  <a:lnTo>
                    <a:pt x="688" y="669"/>
                  </a:lnTo>
                  <a:lnTo>
                    <a:pt x="675" y="668"/>
                  </a:lnTo>
                  <a:lnTo>
                    <a:pt x="661" y="668"/>
                  </a:lnTo>
                  <a:lnTo>
                    <a:pt x="661" y="668"/>
                  </a:lnTo>
                  <a:close/>
                  <a:moveTo>
                    <a:pt x="484" y="84"/>
                  </a:moveTo>
                  <a:lnTo>
                    <a:pt x="484" y="84"/>
                  </a:lnTo>
                  <a:lnTo>
                    <a:pt x="501" y="75"/>
                  </a:lnTo>
                  <a:lnTo>
                    <a:pt x="520" y="68"/>
                  </a:lnTo>
                  <a:lnTo>
                    <a:pt x="538" y="65"/>
                  </a:lnTo>
                  <a:lnTo>
                    <a:pt x="557" y="64"/>
                  </a:lnTo>
                  <a:lnTo>
                    <a:pt x="557" y="64"/>
                  </a:lnTo>
                  <a:lnTo>
                    <a:pt x="574" y="65"/>
                  </a:lnTo>
                  <a:lnTo>
                    <a:pt x="592" y="68"/>
                  </a:lnTo>
                  <a:lnTo>
                    <a:pt x="609" y="74"/>
                  </a:lnTo>
                  <a:lnTo>
                    <a:pt x="625" y="81"/>
                  </a:lnTo>
                  <a:lnTo>
                    <a:pt x="640" y="91"/>
                  </a:lnTo>
                  <a:lnTo>
                    <a:pt x="655" y="103"/>
                  </a:lnTo>
                  <a:lnTo>
                    <a:pt x="668" y="115"/>
                  </a:lnTo>
                  <a:lnTo>
                    <a:pt x="681" y="130"/>
                  </a:lnTo>
                  <a:lnTo>
                    <a:pt x="691" y="147"/>
                  </a:lnTo>
                  <a:lnTo>
                    <a:pt x="702" y="164"/>
                  </a:lnTo>
                  <a:lnTo>
                    <a:pt x="711" y="182"/>
                  </a:lnTo>
                  <a:lnTo>
                    <a:pt x="718" y="202"/>
                  </a:lnTo>
                  <a:lnTo>
                    <a:pt x="724" y="223"/>
                  </a:lnTo>
                  <a:lnTo>
                    <a:pt x="728" y="244"/>
                  </a:lnTo>
                  <a:lnTo>
                    <a:pt x="731" y="267"/>
                  </a:lnTo>
                  <a:lnTo>
                    <a:pt x="732" y="290"/>
                  </a:lnTo>
                  <a:lnTo>
                    <a:pt x="732" y="290"/>
                  </a:lnTo>
                  <a:lnTo>
                    <a:pt x="731" y="306"/>
                  </a:lnTo>
                  <a:lnTo>
                    <a:pt x="730" y="324"/>
                  </a:lnTo>
                  <a:lnTo>
                    <a:pt x="728" y="340"/>
                  </a:lnTo>
                  <a:lnTo>
                    <a:pt x="725" y="356"/>
                  </a:lnTo>
                  <a:lnTo>
                    <a:pt x="725" y="356"/>
                  </a:lnTo>
                  <a:lnTo>
                    <a:pt x="724" y="362"/>
                  </a:lnTo>
                  <a:lnTo>
                    <a:pt x="724" y="369"/>
                  </a:lnTo>
                  <a:lnTo>
                    <a:pt x="726" y="374"/>
                  </a:lnTo>
                  <a:lnTo>
                    <a:pt x="728" y="379"/>
                  </a:lnTo>
                  <a:lnTo>
                    <a:pt x="732" y="385"/>
                  </a:lnTo>
                  <a:lnTo>
                    <a:pt x="736" y="389"/>
                  </a:lnTo>
                  <a:lnTo>
                    <a:pt x="742" y="391"/>
                  </a:lnTo>
                  <a:lnTo>
                    <a:pt x="748" y="393"/>
                  </a:lnTo>
                  <a:lnTo>
                    <a:pt x="748" y="393"/>
                  </a:lnTo>
                  <a:lnTo>
                    <a:pt x="756" y="394"/>
                  </a:lnTo>
                  <a:lnTo>
                    <a:pt x="756" y="394"/>
                  </a:lnTo>
                  <a:lnTo>
                    <a:pt x="761" y="394"/>
                  </a:lnTo>
                  <a:lnTo>
                    <a:pt x="765" y="393"/>
                  </a:lnTo>
                  <a:lnTo>
                    <a:pt x="771" y="391"/>
                  </a:lnTo>
                  <a:lnTo>
                    <a:pt x="775" y="388"/>
                  </a:lnTo>
                  <a:lnTo>
                    <a:pt x="778" y="385"/>
                  </a:lnTo>
                  <a:lnTo>
                    <a:pt x="782" y="380"/>
                  </a:lnTo>
                  <a:lnTo>
                    <a:pt x="785" y="375"/>
                  </a:lnTo>
                  <a:lnTo>
                    <a:pt x="786" y="370"/>
                  </a:lnTo>
                  <a:lnTo>
                    <a:pt x="786" y="370"/>
                  </a:lnTo>
                  <a:lnTo>
                    <a:pt x="790" y="350"/>
                  </a:lnTo>
                  <a:lnTo>
                    <a:pt x="793" y="331"/>
                  </a:lnTo>
                  <a:lnTo>
                    <a:pt x="794" y="311"/>
                  </a:lnTo>
                  <a:lnTo>
                    <a:pt x="795" y="290"/>
                  </a:lnTo>
                  <a:lnTo>
                    <a:pt x="795" y="290"/>
                  </a:lnTo>
                  <a:lnTo>
                    <a:pt x="794" y="260"/>
                  </a:lnTo>
                  <a:lnTo>
                    <a:pt x="790" y="231"/>
                  </a:lnTo>
                  <a:lnTo>
                    <a:pt x="785" y="203"/>
                  </a:lnTo>
                  <a:lnTo>
                    <a:pt x="776" y="178"/>
                  </a:lnTo>
                  <a:lnTo>
                    <a:pt x="767" y="152"/>
                  </a:lnTo>
                  <a:lnTo>
                    <a:pt x="755" y="128"/>
                  </a:lnTo>
                  <a:lnTo>
                    <a:pt x="741" y="106"/>
                  </a:lnTo>
                  <a:lnTo>
                    <a:pt x="726" y="85"/>
                  </a:lnTo>
                  <a:lnTo>
                    <a:pt x="709" y="66"/>
                  </a:lnTo>
                  <a:lnTo>
                    <a:pt x="690" y="50"/>
                  </a:lnTo>
                  <a:lnTo>
                    <a:pt x="670" y="35"/>
                  </a:lnTo>
                  <a:lnTo>
                    <a:pt x="660" y="29"/>
                  </a:lnTo>
                  <a:lnTo>
                    <a:pt x="650" y="23"/>
                  </a:lnTo>
                  <a:lnTo>
                    <a:pt x="639" y="18"/>
                  </a:lnTo>
                  <a:lnTo>
                    <a:pt x="628" y="14"/>
                  </a:lnTo>
                  <a:lnTo>
                    <a:pt x="616" y="9"/>
                  </a:lnTo>
                  <a:lnTo>
                    <a:pt x="604" y="6"/>
                  </a:lnTo>
                  <a:lnTo>
                    <a:pt x="593" y="3"/>
                  </a:lnTo>
                  <a:lnTo>
                    <a:pt x="581" y="2"/>
                  </a:lnTo>
                  <a:lnTo>
                    <a:pt x="569" y="1"/>
                  </a:lnTo>
                  <a:lnTo>
                    <a:pt x="557" y="0"/>
                  </a:lnTo>
                  <a:lnTo>
                    <a:pt x="557" y="0"/>
                  </a:lnTo>
                  <a:lnTo>
                    <a:pt x="543" y="1"/>
                  </a:lnTo>
                  <a:lnTo>
                    <a:pt x="529" y="2"/>
                  </a:lnTo>
                  <a:lnTo>
                    <a:pt x="517" y="4"/>
                  </a:lnTo>
                  <a:lnTo>
                    <a:pt x="503" y="7"/>
                  </a:lnTo>
                  <a:lnTo>
                    <a:pt x="490" y="11"/>
                  </a:lnTo>
                  <a:lnTo>
                    <a:pt x="477" y="17"/>
                  </a:lnTo>
                  <a:lnTo>
                    <a:pt x="465" y="22"/>
                  </a:lnTo>
                  <a:lnTo>
                    <a:pt x="452" y="30"/>
                  </a:lnTo>
                  <a:lnTo>
                    <a:pt x="452" y="30"/>
                  </a:lnTo>
                  <a:lnTo>
                    <a:pt x="447" y="33"/>
                  </a:lnTo>
                  <a:lnTo>
                    <a:pt x="442" y="37"/>
                  </a:lnTo>
                  <a:lnTo>
                    <a:pt x="439" y="43"/>
                  </a:lnTo>
                  <a:lnTo>
                    <a:pt x="438" y="49"/>
                  </a:lnTo>
                  <a:lnTo>
                    <a:pt x="437" y="54"/>
                  </a:lnTo>
                  <a:lnTo>
                    <a:pt x="437" y="61"/>
                  </a:lnTo>
                  <a:lnTo>
                    <a:pt x="438" y="67"/>
                  </a:lnTo>
                  <a:lnTo>
                    <a:pt x="441" y="73"/>
                  </a:lnTo>
                  <a:lnTo>
                    <a:pt x="441" y="73"/>
                  </a:lnTo>
                  <a:lnTo>
                    <a:pt x="445" y="78"/>
                  </a:lnTo>
                  <a:lnTo>
                    <a:pt x="450" y="82"/>
                  </a:lnTo>
                  <a:lnTo>
                    <a:pt x="455" y="85"/>
                  </a:lnTo>
                  <a:lnTo>
                    <a:pt x="461" y="88"/>
                  </a:lnTo>
                  <a:lnTo>
                    <a:pt x="467" y="89"/>
                  </a:lnTo>
                  <a:lnTo>
                    <a:pt x="473" y="88"/>
                  </a:lnTo>
                  <a:lnTo>
                    <a:pt x="479" y="87"/>
                  </a:lnTo>
                  <a:lnTo>
                    <a:pt x="484" y="84"/>
                  </a:lnTo>
                  <a:lnTo>
                    <a:pt x="484" y="84"/>
                  </a:lnTo>
                  <a:close/>
                  <a:moveTo>
                    <a:pt x="763" y="540"/>
                  </a:moveTo>
                  <a:lnTo>
                    <a:pt x="763" y="540"/>
                  </a:lnTo>
                  <a:lnTo>
                    <a:pt x="757" y="541"/>
                  </a:lnTo>
                  <a:lnTo>
                    <a:pt x="751" y="544"/>
                  </a:lnTo>
                  <a:lnTo>
                    <a:pt x="746" y="546"/>
                  </a:lnTo>
                  <a:lnTo>
                    <a:pt x="741" y="550"/>
                  </a:lnTo>
                  <a:lnTo>
                    <a:pt x="738" y="554"/>
                  </a:lnTo>
                  <a:lnTo>
                    <a:pt x="734" y="560"/>
                  </a:lnTo>
                  <a:lnTo>
                    <a:pt x="732" y="566"/>
                  </a:lnTo>
                  <a:lnTo>
                    <a:pt x="732" y="573"/>
                  </a:lnTo>
                  <a:lnTo>
                    <a:pt x="732" y="573"/>
                  </a:lnTo>
                  <a:lnTo>
                    <a:pt x="732" y="579"/>
                  </a:lnTo>
                  <a:lnTo>
                    <a:pt x="734" y="584"/>
                  </a:lnTo>
                  <a:lnTo>
                    <a:pt x="738" y="590"/>
                  </a:lnTo>
                  <a:lnTo>
                    <a:pt x="741" y="595"/>
                  </a:lnTo>
                  <a:lnTo>
                    <a:pt x="746" y="598"/>
                  </a:lnTo>
                  <a:lnTo>
                    <a:pt x="751" y="602"/>
                  </a:lnTo>
                  <a:lnTo>
                    <a:pt x="757" y="604"/>
                  </a:lnTo>
                  <a:lnTo>
                    <a:pt x="763" y="605"/>
                  </a:lnTo>
                  <a:lnTo>
                    <a:pt x="763" y="605"/>
                  </a:lnTo>
                  <a:lnTo>
                    <a:pt x="784" y="606"/>
                  </a:lnTo>
                  <a:lnTo>
                    <a:pt x="803" y="608"/>
                  </a:lnTo>
                  <a:lnTo>
                    <a:pt x="821" y="613"/>
                  </a:lnTo>
                  <a:lnTo>
                    <a:pt x="839" y="620"/>
                  </a:lnTo>
                  <a:lnTo>
                    <a:pt x="856" y="628"/>
                  </a:lnTo>
                  <a:lnTo>
                    <a:pt x="872" y="639"/>
                  </a:lnTo>
                  <a:lnTo>
                    <a:pt x="887" y="650"/>
                  </a:lnTo>
                  <a:lnTo>
                    <a:pt x="900" y="663"/>
                  </a:lnTo>
                  <a:lnTo>
                    <a:pt x="911" y="678"/>
                  </a:lnTo>
                  <a:lnTo>
                    <a:pt x="923" y="693"/>
                  </a:lnTo>
                  <a:lnTo>
                    <a:pt x="932" y="709"/>
                  </a:lnTo>
                  <a:lnTo>
                    <a:pt x="940" y="727"/>
                  </a:lnTo>
                  <a:lnTo>
                    <a:pt x="946" y="745"/>
                  </a:lnTo>
                  <a:lnTo>
                    <a:pt x="951" y="764"/>
                  </a:lnTo>
                  <a:lnTo>
                    <a:pt x="953" y="784"/>
                  </a:lnTo>
                  <a:lnTo>
                    <a:pt x="954" y="803"/>
                  </a:lnTo>
                  <a:lnTo>
                    <a:pt x="954" y="803"/>
                  </a:lnTo>
                  <a:lnTo>
                    <a:pt x="954" y="809"/>
                  </a:lnTo>
                  <a:lnTo>
                    <a:pt x="952" y="814"/>
                  </a:lnTo>
                  <a:lnTo>
                    <a:pt x="952" y="814"/>
                  </a:lnTo>
                  <a:lnTo>
                    <a:pt x="950" y="820"/>
                  </a:lnTo>
                  <a:lnTo>
                    <a:pt x="950" y="827"/>
                  </a:lnTo>
                  <a:lnTo>
                    <a:pt x="950" y="832"/>
                  </a:lnTo>
                  <a:lnTo>
                    <a:pt x="952" y="839"/>
                  </a:lnTo>
                  <a:lnTo>
                    <a:pt x="954" y="844"/>
                  </a:lnTo>
                  <a:lnTo>
                    <a:pt x="959" y="848"/>
                  </a:lnTo>
                  <a:lnTo>
                    <a:pt x="963" y="853"/>
                  </a:lnTo>
                  <a:lnTo>
                    <a:pt x="968" y="856"/>
                  </a:lnTo>
                  <a:lnTo>
                    <a:pt x="968" y="856"/>
                  </a:lnTo>
                  <a:lnTo>
                    <a:pt x="975" y="858"/>
                  </a:lnTo>
                  <a:lnTo>
                    <a:pt x="981" y="859"/>
                  </a:lnTo>
                  <a:lnTo>
                    <a:pt x="981" y="859"/>
                  </a:lnTo>
                  <a:lnTo>
                    <a:pt x="985" y="858"/>
                  </a:lnTo>
                  <a:lnTo>
                    <a:pt x="990" y="857"/>
                  </a:lnTo>
                  <a:lnTo>
                    <a:pt x="998" y="854"/>
                  </a:lnTo>
                  <a:lnTo>
                    <a:pt x="1003" y="851"/>
                  </a:lnTo>
                  <a:lnTo>
                    <a:pt x="1006" y="848"/>
                  </a:lnTo>
                  <a:lnTo>
                    <a:pt x="1008" y="844"/>
                  </a:lnTo>
                  <a:lnTo>
                    <a:pt x="1010" y="840"/>
                  </a:lnTo>
                  <a:lnTo>
                    <a:pt x="1010" y="840"/>
                  </a:lnTo>
                  <a:lnTo>
                    <a:pt x="1013" y="831"/>
                  </a:lnTo>
                  <a:lnTo>
                    <a:pt x="1017" y="823"/>
                  </a:lnTo>
                  <a:lnTo>
                    <a:pt x="1018" y="813"/>
                  </a:lnTo>
                  <a:lnTo>
                    <a:pt x="1018" y="803"/>
                  </a:lnTo>
                  <a:lnTo>
                    <a:pt x="1018" y="803"/>
                  </a:lnTo>
                  <a:lnTo>
                    <a:pt x="1018" y="790"/>
                  </a:lnTo>
                  <a:lnTo>
                    <a:pt x="1017" y="777"/>
                  </a:lnTo>
                  <a:lnTo>
                    <a:pt x="1013" y="751"/>
                  </a:lnTo>
                  <a:lnTo>
                    <a:pt x="1007" y="726"/>
                  </a:lnTo>
                  <a:lnTo>
                    <a:pt x="998" y="702"/>
                  </a:lnTo>
                  <a:lnTo>
                    <a:pt x="988" y="679"/>
                  </a:lnTo>
                  <a:lnTo>
                    <a:pt x="976" y="657"/>
                  </a:lnTo>
                  <a:lnTo>
                    <a:pt x="961" y="637"/>
                  </a:lnTo>
                  <a:lnTo>
                    <a:pt x="945" y="619"/>
                  </a:lnTo>
                  <a:lnTo>
                    <a:pt x="926" y="602"/>
                  </a:lnTo>
                  <a:lnTo>
                    <a:pt x="907" y="585"/>
                  </a:lnTo>
                  <a:lnTo>
                    <a:pt x="887" y="573"/>
                  </a:lnTo>
                  <a:lnTo>
                    <a:pt x="864" y="562"/>
                  </a:lnTo>
                  <a:lnTo>
                    <a:pt x="852" y="556"/>
                  </a:lnTo>
                  <a:lnTo>
                    <a:pt x="841" y="552"/>
                  </a:lnTo>
                  <a:lnTo>
                    <a:pt x="829" y="549"/>
                  </a:lnTo>
                  <a:lnTo>
                    <a:pt x="816" y="546"/>
                  </a:lnTo>
                  <a:lnTo>
                    <a:pt x="803" y="544"/>
                  </a:lnTo>
                  <a:lnTo>
                    <a:pt x="790" y="542"/>
                  </a:lnTo>
                  <a:lnTo>
                    <a:pt x="777" y="541"/>
                  </a:lnTo>
                  <a:lnTo>
                    <a:pt x="763" y="540"/>
                  </a:lnTo>
                  <a:lnTo>
                    <a:pt x="763" y="5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pc="3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8748236" y="3866254"/>
            <a:ext cx="2364740" cy="1785200"/>
            <a:chOff x="8594346" y="3493681"/>
            <a:chExt cx="2364740" cy="1785200"/>
          </a:xfrm>
        </p:grpSpPr>
        <p:sp>
          <p:nvSpPr>
            <p:cNvPr id="14" name="矩形 13"/>
            <p:cNvSpPr/>
            <p:nvPr/>
          </p:nvSpPr>
          <p:spPr>
            <a:xfrm>
              <a:off x="8966238" y="4182030"/>
              <a:ext cx="189026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600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完善的技术支持</a:t>
              </a:r>
              <a:endParaRPr lang="zh-CN" altLang="en-US" sz="16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Freeform 110"/>
            <p:cNvSpPr>
              <a:spLocks noEditPoints="1"/>
            </p:cNvSpPr>
            <p:nvPr/>
          </p:nvSpPr>
          <p:spPr bwMode="auto">
            <a:xfrm>
              <a:off x="9508839" y="3493681"/>
              <a:ext cx="535754" cy="535754"/>
            </a:xfrm>
            <a:custGeom>
              <a:avLst/>
              <a:gdLst>
                <a:gd name="T0" fmla="*/ 279 w 1017"/>
                <a:gd name="T1" fmla="*/ 354 h 1017"/>
                <a:gd name="T2" fmla="*/ 241 w 1017"/>
                <a:gd name="T3" fmla="*/ 577 h 1017"/>
                <a:gd name="T4" fmla="*/ 453 w 1017"/>
                <a:gd name="T5" fmla="*/ 779 h 1017"/>
                <a:gd name="T6" fmla="*/ 703 w 1017"/>
                <a:gd name="T7" fmla="*/ 702 h 1017"/>
                <a:gd name="T8" fmla="*/ 779 w 1017"/>
                <a:gd name="T9" fmla="*/ 452 h 1017"/>
                <a:gd name="T10" fmla="*/ 563 w 1017"/>
                <a:gd name="T11" fmla="*/ 238 h 1017"/>
                <a:gd name="T12" fmla="*/ 322 w 1017"/>
                <a:gd name="T13" fmla="*/ 609 h 1017"/>
                <a:gd name="T14" fmla="*/ 426 w 1017"/>
                <a:gd name="T15" fmla="*/ 312 h 1017"/>
                <a:gd name="T16" fmla="*/ 711 w 1017"/>
                <a:gd name="T17" fmla="*/ 445 h 1017"/>
                <a:gd name="T18" fmla="*/ 550 w 1017"/>
                <a:gd name="T19" fmla="*/ 716 h 1017"/>
                <a:gd name="T20" fmla="*/ 913 w 1017"/>
                <a:gd name="T21" fmla="*/ 533 h 1017"/>
                <a:gd name="T22" fmla="*/ 972 w 1017"/>
                <a:gd name="T23" fmla="*/ 421 h 1017"/>
                <a:gd name="T24" fmla="*/ 985 w 1017"/>
                <a:gd name="T25" fmla="*/ 290 h 1017"/>
                <a:gd name="T26" fmla="*/ 883 w 1017"/>
                <a:gd name="T27" fmla="*/ 246 h 1017"/>
                <a:gd name="T28" fmla="*/ 770 w 1017"/>
                <a:gd name="T29" fmla="*/ 190 h 1017"/>
                <a:gd name="T30" fmla="*/ 788 w 1017"/>
                <a:gd name="T31" fmla="*/ 73 h 1017"/>
                <a:gd name="T32" fmla="*/ 611 w 1017"/>
                <a:gd name="T33" fmla="*/ 5 h 1017"/>
                <a:gd name="T34" fmla="*/ 533 w 1017"/>
                <a:gd name="T35" fmla="*/ 104 h 1017"/>
                <a:gd name="T36" fmla="*/ 422 w 1017"/>
                <a:gd name="T37" fmla="*/ 44 h 1017"/>
                <a:gd name="T38" fmla="*/ 291 w 1017"/>
                <a:gd name="T39" fmla="*/ 32 h 1017"/>
                <a:gd name="T40" fmla="*/ 247 w 1017"/>
                <a:gd name="T41" fmla="*/ 134 h 1017"/>
                <a:gd name="T42" fmla="*/ 190 w 1017"/>
                <a:gd name="T43" fmla="*/ 245 h 1017"/>
                <a:gd name="T44" fmla="*/ 73 w 1017"/>
                <a:gd name="T45" fmla="*/ 227 h 1017"/>
                <a:gd name="T46" fmla="*/ 5 w 1017"/>
                <a:gd name="T47" fmla="*/ 404 h 1017"/>
                <a:gd name="T48" fmla="*/ 104 w 1017"/>
                <a:gd name="T49" fmla="*/ 484 h 1017"/>
                <a:gd name="T50" fmla="*/ 44 w 1017"/>
                <a:gd name="T51" fmla="*/ 594 h 1017"/>
                <a:gd name="T52" fmla="*/ 32 w 1017"/>
                <a:gd name="T53" fmla="*/ 725 h 1017"/>
                <a:gd name="T54" fmla="*/ 134 w 1017"/>
                <a:gd name="T55" fmla="*/ 770 h 1017"/>
                <a:gd name="T56" fmla="*/ 246 w 1017"/>
                <a:gd name="T57" fmla="*/ 826 h 1017"/>
                <a:gd name="T58" fmla="*/ 227 w 1017"/>
                <a:gd name="T59" fmla="*/ 943 h 1017"/>
                <a:gd name="T60" fmla="*/ 400 w 1017"/>
                <a:gd name="T61" fmla="*/ 1014 h 1017"/>
                <a:gd name="T62" fmla="*/ 468 w 1017"/>
                <a:gd name="T63" fmla="*/ 918 h 1017"/>
                <a:gd name="T64" fmla="*/ 588 w 1017"/>
                <a:gd name="T65" fmla="*/ 957 h 1017"/>
                <a:gd name="T66" fmla="*/ 691 w 1017"/>
                <a:gd name="T67" fmla="*/ 999 h 1017"/>
                <a:gd name="T68" fmla="*/ 776 w 1017"/>
                <a:gd name="T69" fmla="*/ 898 h 1017"/>
                <a:gd name="T70" fmla="*/ 811 w 1017"/>
                <a:gd name="T71" fmla="*/ 776 h 1017"/>
                <a:gd name="T72" fmla="*/ 937 w 1017"/>
                <a:gd name="T73" fmla="*/ 790 h 1017"/>
                <a:gd name="T74" fmla="*/ 1014 w 1017"/>
                <a:gd name="T75" fmla="*/ 618 h 1017"/>
                <a:gd name="T76" fmla="*/ 816 w 1017"/>
                <a:gd name="T77" fmla="*/ 707 h 1017"/>
                <a:gd name="T78" fmla="*/ 702 w 1017"/>
                <a:gd name="T79" fmla="*/ 852 h 1017"/>
                <a:gd name="T80" fmla="*/ 596 w 1017"/>
                <a:gd name="T81" fmla="*/ 873 h 1017"/>
                <a:gd name="T82" fmla="*/ 411 w 1017"/>
                <a:gd name="T83" fmla="*/ 881 h 1017"/>
                <a:gd name="T84" fmla="*/ 313 w 1017"/>
                <a:gd name="T85" fmla="*/ 840 h 1017"/>
                <a:gd name="T86" fmla="*/ 161 w 1017"/>
                <a:gd name="T87" fmla="*/ 701 h 1017"/>
                <a:gd name="T88" fmla="*/ 143 w 1017"/>
                <a:gd name="T89" fmla="*/ 596 h 1017"/>
                <a:gd name="T90" fmla="*/ 136 w 1017"/>
                <a:gd name="T91" fmla="*/ 411 h 1017"/>
                <a:gd name="T92" fmla="*/ 176 w 1017"/>
                <a:gd name="T93" fmla="*/ 314 h 1017"/>
                <a:gd name="T94" fmla="*/ 314 w 1017"/>
                <a:gd name="T95" fmla="*/ 165 h 1017"/>
                <a:gd name="T96" fmla="*/ 420 w 1017"/>
                <a:gd name="T97" fmla="*/ 142 h 1017"/>
                <a:gd name="T98" fmla="*/ 605 w 1017"/>
                <a:gd name="T99" fmla="*/ 136 h 1017"/>
                <a:gd name="T100" fmla="*/ 703 w 1017"/>
                <a:gd name="T101" fmla="*/ 176 h 1017"/>
                <a:gd name="T102" fmla="*/ 855 w 1017"/>
                <a:gd name="T103" fmla="*/ 314 h 1017"/>
                <a:gd name="T104" fmla="*/ 873 w 1017"/>
                <a:gd name="T105" fmla="*/ 420 h 1017"/>
                <a:gd name="T106" fmla="*/ 881 w 1017"/>
                <a:gd name="T107" fmla="*/ 605 h 1017"/>
                <a:gd name="T108" fmla="*/ 449 w 1017"/>
                <a:gd name="T109" fmla="*/ 369 h 1017"/>
                <a:gd name="T110" fmla="*/ 375 w 1017"/>
                <a:gd name="T111" fmla="*/ 580 h 1017"/>
                <a:gd name="T112" fmla="*/ 592 w 1017"/>
                <a:gd name="T113" fmla="*/ 633 h 1017"/>
                <a:gd name="T114" fmla="*/ 624 w 1017"/>
                <a:gd name="T115" fmla="*/ 412 h 1017"/>
                <a:gd name="T116" fmla="*/ 454 w 1017"/>
                <a:gd name="T117" fmla="*/ 531 h 1017"/>
                <a:gd name="T118" fmla="*/ 563 w 1017"/>
                <a:gd name="T119" fmla="*/ 485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17" h="1017">
                  <a:moveTo>
                    <a:pt x="508" y="231"/>
                  </a:moveTo>
                  <a:lnTo>
                    <a:pt x="508" y="231"/>
                  </a:lnTo>
                  <a:lnTo>
                    <a:pt x="493" y="232"/>
                  </a:lnTo>
                  <a:lnTo>
                    <a:pt x="479" y="234"/>
                  </a:lnTo>
                  <a:lnTo>
                    <a:pt x="466" y="235"/>
                  </a:lnTo>
                  <a:lnTo>
                    <a:pt x="453" y="238"/>
                  </a:lnTo>
                  <a:lnTo>
                    <a:pt x="439" y="241"/>
                  </a:lnTo>
                  <a:lnTo>
                    <a:pt x="426" y="244"/>
                  </a:lnTo>
                  <a:lnTo>
                    <a:pt x="413" y="249"/>
                  </a:lnTo>
                  <a:lnTo>
                    <a:pt x="401" y="254"/>
                  </a:lnTo>
                  <a:lnTo>
                    <a:pt x="388" y="259"/>
                  </a:lnTo>
                  <a:lnTo>
                    <a:pt x="376" y="266"/>
                  </a:lnTo>
                  <a:lnTo>
                    <a:pt x="365" y="272"/>
                  </a:lnTo>
                  <a:lnTo>
                    <a:pt x="354" y="279"/>
                  </a:lnTo>
                  <a:lnTo>
                    <a:pt x="332" y="295"/>
                  </a:lnTo>
                  <a:lnTo>
                    <a:pt x="313" y="313"/>
                  </a:lnTo>
                  <a:lnTo>
                    <a:pt x="295" y="332"/>
                  </a:lnTo>
                  <a:lnTo>
                    <a:pt x="279" y="354"/>
                  </a:lnTo>
                  <a:lnTo>
                    <a:pt x="272" y="364"/>
                  </a:lnTo>
                  <a:lnTo>
                    <a:pt x="266" y="376"/>
                  </a:lnTo>
                  <a:lnTo>
                    <a:pt x="260" y="388"/>
                  </a:lnTo>
                  <a:lnTo>
                    <a:pt x="254" y="401"/>
                  </a:lnTo>
                  <a:lnTo>
                    <a:pt x="249" y="413"/>
                  </a:lnTo>
                  <a:lnTo>
                    <a:pt x="244" y="426"/>
                  </a:lnTo>
                  <a:lnTo>
                    <a:pt x="241" y="438"/>
                  </a:lnTo>
                  <a:lnTo>
                    <a:pt x="238" y="452"/>
                  </a:lnTo>
                  <a:lnTo>
                    <a:pt x="235" y="466"/>
                  </a:lnTo>
                  <a:lnTo>
                    <a:pt x="234" y="479"/>
                  </a:lnTo>
                  <a:lnTo>
                    <a:pt x="233" y="493"/>
                  </a:lnTo>
                  <a:lnTo>
                    <a:pt x="232" y="508"/>
                  </a:lnTo>
                  <a:lnTo>
                    <a:pt x="232" y="508"/>
                  </a:lnTo>
                  <a:lnTo>
                    <a:pt x="233" y="522"/>
                  </a:lnTo>
                  <a:lnTo>
                    <a:pt x="234" y="536"/>
                  </a:lnTo>
                  <a:lnTo>
                    <a:pt x="235" y="550"/>
                  </a:lnTo>
                  <a:lnTo>
                    <a:pt x="238" y="563"/>
                  </a:lnTo>
                  <a:lnTo>
                    <a:pt x="241" y="577"/>
                  </a:lnTo>
                  <a:lnTo>
                    <a:pt x="244" y="590"/>
                  </a:lnTo>
                  <a:lnTo>
                    <a:pt x="249" y="603"/>
                  </a:lnTo>
                  <a:lnTo>
                    <a:pt x="254" y="616"/>
                  </a:lnTo>
                  <a:lnTo>
                    <a:pt x="260" y="627"/>
                  </a:lnTo>
                  <a:lnTo>
                    <a:pt x="266" y="639"/>
                  </a:lnTo>
                  <a:lnTo>
                    <a:pt x="272" y="651"/>
                  </a:lnTo>
                  <a:lnTo>
                    <a:pt x="279" y="662"/>
                  </a:lnTo>
                  <a:lnTo>
                    <a:pt x="295" y="683"/>
                  </a:lnTo>
                  <a:lnTo>
                    <a:pt x="313" y="702"/>
                  </a:lnTo>
                  <a:lnTo>
                    <a:pt x="332" y="721"/>
                  </a:lnTo>
                  <a:lnTo>
                    <a:pt x="354" y="737"/>
                  </a:lnTo>
                  <a:lnTo>
                    <a:pt x="376" y="751"/>
                  </a:lnTo>
                  <a:lnTo>
                    <a:pt x="388" y="756"/>
                  </a:lnTo>
                  <a:lnTo>
                    <a:pt x="401" y="763"/>
                  </a:lnTo>
                  <a:lnTo>
                    <a:pt x="413" y="767"/>
                  </a:lnTo>
                  <a:lnTo>
                    <a:pt x="426" y="771"/>
                  </a:lnTo>
                  <a:lnTo>
                    <a:pt x="439" y="775"/>
                  </a:lnTo>
                  <a:lnTo>
                    <a:pt x="453" y="779"/>
                  </a:lnTo>
                  <a:lnTo>
                    <a:pt x="466" y="781"/>
                  </a:lnTo>
                  <a:lnTo>
                    <a:pt x="479" y="783"/>
                  </a:lnTo>
                  <a:lnTo>
                    <a:pt x="493" y="784"/>
                  </a:lnTo>
                  <a:lnTo>
                    <a:pt x="508" y="784"/>
                  </a:lnTo>
                  <a:lnTo>
                    <a:pt x="508" y="784"/>
                  </a:lnTo>
                  <a:lnTo>
                    <a:pt x="522" y="784"/>
                  </a:lnTo>
                  <a:lnTo>
                    <a:pt x="536" y="783"/>
                  </a:lnTo>
                  <a:lnTo>
                    <a:pt x="550" y="781"/>
                  </a:lnTo>
                  <a:lnTo>
                    <a:pt x="563" y="779"/>
                  </a:lnTo>
                  <a:lnTo>
                    <a:pt x="577" y="775"/>
                  </a:lnTo>
                  <a:lnTo>
                    <a:pt x="590" y="771"/>
                  </a:lnTo>
                  <a:lnTo>
                    <a:pt x="603" y="767"/>
                  </a:lnTo>
                  <a:lnTo>
                    <a:pt x="616" y="763"/>
                  </a:lnTo>
                  <a:lnTo>
                    <a:pt x="628" y="756"/>
                  </a:lnTo>
                  <a:lnTo>
                    <a:pt x="639" y="751"/>
                  </a:lnTo>
                  <a:lnTo>
                    <a:pt x="662" y="737"/>
                  </a:lnTo>
                  <a:lnTo>
                    <a:pt x="683" y="721"/>
                  </a:lnTo>
                  <a:lnTo>
                    <a:pt x="703" y="702"/>
                  </a:lnTo>
                  <a:lnTo>
                    <a:pt x="721" y="683"/>
                  </a:lnTo>
                  <a:lnTo>
                    <a:pt x="737" y="662"/>
                  </a:lnTo>
                  <a:lnTo>
                    <a:pt x="751" y="639"/>
                  </a:lnTo>
                  <a:lnTo>
                    <a:pt x="756" y="627"/>
                  </a:lnTo>
                  <a:lnTo>
                    <a:pt x="763" y="616"/>
                  </a:lnTo>
                  <a:lnTo>
                    <a:pt x="767" y="603"/>
                  </a:lnTo>
                  <a:lnTo>
                    <a:pt x="771" y="590"/>
                  </a:lnTo>
                  <a:lnTo>
                    <a:pt x="776" y="577"/>
                  </a:lnTo>
                  <a:lnTo>
                    <a:pt x="779" y="563"/>
                  </a:lnTo>
                  <a:lnTo>
                    <a:pt x="781" y="550"/>
                  </a:lnTo>
                  <a:lnTo>
                    <a:pt x="782" y="536"/>
                  </a:lnTo>
                  <a:lnTo>
                    <a:pt x="783" y="522"/>
                  </a:lnTo>
                  <a:lnTo>
                    <a:pt x="784" y="508"/>
                  </a:lnTo>
                  <a:lnTo>
                    <a:pt x="784" y="508"/>
                  </a:lnTo>
                  <a:lnTo>
                    <a:pt x="783" y="493"/>
                  </a:lnTo>
                  <a:lnTo>
                    <a:pt x="782" y="479"/>
                  </a:lnTo>
                  <a:lnTo>
                    <a:pt x="781" y="466"/>
                  </a:lnTo>
                  <a:lnTo>
                    <a:pt x="779" y="452"/>
                  </a:lnTo>
                  <a:lnTo>
                    <a:pt x="776" y="438"/>
                  </a:lnTo>
                  <a:lnTo>
                    <a:pt x="771" y="426"/>
                  </a:lnTo>
                  <a:lnTo>
                    <a:pt x="767" y="413"/>
                  </a:lnTo>
                  <a:lnTo>
                    <a:pt x="763" y="401"/>
                  </a:lnTo>
                  <a:lnTo>
                    <a:pt x="756" y="388"/>
                  </a:lnTo>
                  <a:lnTo>
                    <a:pt x="751" y="376"/>
                  </a:lnTo>
                  <a:lnTo>
                    <a:pt x="737" y="354"/>
                  </a:lnTo>
                  <a:lnTo>
                    <a:pt x="721" y="332"/>
                  </a:lnTo>
                  <a:lnTo>
                    <a:pt x="703" y="313"/>
                  </a:lnTo>
                  <a:lnTo>
                    <a:pt x="683" y="295"/>
                  </a:lnTo>
                  <a:lnTo>
                    <a:pt x="662" y="279"/>
                  </a:lnTo>
                  <a:lnTo>
                    <a:pt x="639" y="266"/>
                  </a:lnTo>
                  <a:lnTo>
                    <a:pt x="628" y="259"/>
                  </a:lnTo>
                  <a:lnTo>
                    <a:pt x="616" y="254"/>
                  </a:lnTo>
                  <a:lnTo>
                    <a:pt x="603" y="249"/>
                  </a:lnTo>
                  <a:lnTo>
                    <a:pt x="590" y="244"/>
                  </a:lnTo>
                  <a:lnTo>
                    <a:pt x="577" y="241"/>
                  </a:lnTo>
                  <a:lnTo>
                    <a:pt x="563" y="238"/>
                  </a:lnTo>
                  <a:lnTo>
                    <a:pt x="550" y="235"/>
                  </a:lnTo>
                  <a:lnTo>
                    <a:pt x="536" y="234"/>
                  </a:lnTo>
                  <a:lnTo>
                    <a:pt x="522" y="232"/>
                  </a:lnTo>
                  <a:lnTo>
                    <a:pt x="508" y="231"/>
                  </a:lnTo>
                  <a:lnTo>
                    <a:pt x="508" y="231"/>
                  </a:lnTo>
                  <a:close/>
                  <a:moveTo>
                    <a:pt x="508" y="721"/>
                  </a:moveTo>
                  <a:lnTo>
                    <a:pt x="508" y="721"/>
                  </a:lnTo>
                  <a:lnTo>
                    <a:pt x="486" y="720"/>
                  </a:lnTo>
                  <a:lnTo>
                    <a:pt x="466" y="716"/>
                  </a:lnTo>
                  <a:lnTo>
                    <a:pt x="445" y="711"/>
                  </a:lnTo>
                  <a:lnTo>
                    <a:pt x="426" y="704"/>
                  </a:lnTo>
                  <a:lnTo>
                    <a:pt x="407" y="695"/>
                  </a:lnTo>
                  <a:lnTo>
                    <a:pt x="389" y="684"/>
                  </a:lnTo>
                  <a:lnTo>
                    <a:pt x="373" y="671"/>
                  </a:lnTo>
                  <a:lnTo>
                    <a:pt x="358" y="658"/>
                  </a:lnTo>
                  <a:lnTo>
                    <a:pt x="344" y="642"/>
                  </a:lnTo>
                  <a:lnTo>
                    <a:pt x="332" y="626"/>
                  </a:lnTo>
                  <a:lnTo>
                    <a:pt x="322" y="609"/>
                  </a:lnTo>
                  <a:lnTo>
                    <a:pt x="312" y="591"/>
                  </a:lnTo>
                  <a:lnTo>
                    <a:pt x="306" y="570"/>
                  </a:lnTo>
                  <a:lnTo>
                    <a:pt x="300" y="550"/>
                  </a:lnTo>
                  <a:lnTo>
                    <a:pt x="297" y="530"/>
                  </a:lnTo>
                  <a:lnTo>
                    <a:pt x="296" y="508"/>
                  </a:lnTo>
                  <a:lnTo>
                    <a:pt x="296" y="508"/>
                  </a:lnTo>
                  <a:lnTo>
                    <a:pt x="297" y="486"/>
                  </a:lnTo>
                  <a:lnTo>
                    <a:pt x="300" y="465"/>
                  </a:lnTo>
                  <a:lnTo>
                    <a:pt x="306" y="445"/>
                  </a:lnTo>
                  <a:lnTo>
                    <a:pt x="312" y="426"/>
                  </a:lnTo>
                  <a:lnTo>
                    <a:pt x="322" y="406"/>
                  </a:lnTo>
                  <a:lnTo>
                    <a:pt x="332" y="389"/>
                  </a:lnTo>
                  <a:lnTo>
                    <a:pt x="344" y="373"/>
                  </a:lnTo>
                  <a:lnTo>
                    <a:pt x="358" y="358"/>
                  </a:lnTo>
                  <a:lnTo>
                    <a:pt x="373" y="344"/>
                  </a:lnTo>
                  <a:lnTo>
                    <a:pt x="389" y="332"/>
                  </a:lnTo>
                  <a:lnTo>
                    <a:pt x="407" y="322"/>
                  </a:lnTo>
                  <a:lnTo>
                    <a:pt x="426" y="312"/>
                  </a:lnTo>
                  <a:lnTo>
                    <a:pt x="445" y="305"/>
                  </a:lnTo>
                  <a:lnTo>
                    <a:pt x="466" y="300"/>
                  </a:lnTo>
                  <a:lnTo>
                    <a:pt x="486" y="297"/>
                  </a:lnTo>
                  <a:lnTo>
                    <a:pt x="508" y="296"/>
                  </a:lnTo>
                  <a:lnTo>
                    <a:pt x="508" y="296"/>
                  </a:lnTo>
                  <a:lnTo>
                    <a:pt x="530" y="297"/>
                  </a:lnTo>
                  <a:lnTo>
                    <a:pt x="550" y="300"/>
                  </a:lnTo>
                  <a:lnTo>
                    <a:pt x="571" y="305"/>
                  </a:lnTo>
                  <a:lnTo>
                    <a:pt x="591" y="312"/>
                  </a:lnTo>
                  <a:lnTo>
                    <a:pt x="609" y="322"/>
                  </a:lnTo>
                  <a:lnTo>
                    <a:pt x="626" y="332"/>
                  </a:lnTo>
                  <a:lnTo>
                    <a:pt x="643" y="344"/>
                  </a:lnTo>
                  <a:lnTo>
                    <a:pt x="658" y="358"/>
                  </a:lnTo>
                  <a:lnTo>
                    <a:pt x="672" y="373"/>
                  </a:lnTo>
                  <a:lnTo>
                    <a:pt x="684" y="389"/>
                  </a:lnTo>
                  <a:lnTo>
                    <a:pt x="695" y="406"/>
                  </a:lnTo>
                  <a:lnTo>
                    <a:pt x="704" y="426"/>
                  </a:lnTo>
                  <a:lnTo>
                    <a:pt x="711" y="445"/>
                  </a:lnTo>
                  <a:lnTo>
                    <a:pt x="717" y="465"/>
                  </a:lnTo>
                  <a:lnTo>
                    <a:pt x="720" y="486"/>
                  </a:lnTo>
                  <a:lnTo>
                    <a:pt x="721" y="508"/>
                  </a:lnTo>
                  <a:lnTo>
                    <a:pt x="721" y="508"/>
                  </a:lnTo>
                  <a:lnTo>
                    <a:pt x="720" y="530"/>
                  </a:lnTo>
                  <a:lnTo>
                    <a:pt x="717" y="550"/>
                  </a:lnTo>
                  <a:lnTo>
                    <a:pt x="711" y="570"/>
                  </a:lnTo>
                  <a:lnTo>
                    <a:pt x="704" y="591"/>
                  </a:lnTo>
                  <a:lnTo>
                    <a:pt x="695" y="609"/>
                  </a:lnTo>
                  <a:lnTo>
                    <a:pt x="684" y="626"/>
                  </a:lnTo>
                  <a:lnTo>
                    <a:pt x="672" y="642"/>
                  </a:lnTo>
                  <a:lnTo>
                    <a:pt x="658" y="658"/>
                  </a:lnTo>
                  <a:lnTo>
                    <a:pt x="643" y="671"/>
                  </a:lnTo>
                  <a:lnTo>
                    <a:pt x="626" y="684"/>
                  </a:lnTo>
                  <a:lnTo>
                    <a:pt x="609" y="695"/>
                  </a:lnTo>
                  <a:lnTo>
                    <a:pt x="591" y="704"/>
                  </a:lnTo>
                  <a:lnTo>
                    <a:pt x="571" y="711"/>
                  </a:lnTo>
                  <a:lnTo>
                    <a:pt x="550" y="716"/>
                  </a:lnTo>
                  <a:lnTo>
                    <a:pt x="530" y="720"/>
                  </a:lnTo>
                  <a:lnTo>
                    <a:pt x="508" y="721"/>
                  </a:lnTo>
                  <a:lnTo>
                    <a:pt x="508" y="721"/>
                  </a:lnTo>
                  <a:close/>
                  <a:moveTo>
                    <a:pt x="989" y="598"/>
                  </a:moveTo>
                  <a:lnTo>
                    <a:pt x="989" y="598"/>
                  </a:lnTo>
                  <a:lnTo>
                    <a:pt x="981" y="596"/>
                  </a:lnTo>
                  <a:lnTo>
                    <a:pt x="972" y="594"/>
                  </a:lnTo>
                  <a:lnTo>
                    <a:pt x="964" y="591"/>
                  </a:lnTo>
                  <a:lnTo>
                    <a:pt x="957" y="588"/>
                  </a:lnTo>
                  <a:lnTo>
                    <a:pt x="950" y="583"/>
                  </a:lnTo>
                  <a:lnTo>
                    <a:pt x="944" y="579"/>
                  </a:lnTo>
                  <a:lnTo>
                    <a:pt x="938" y="574"/>
                  </a:lnTo>
                  <a:lnTo>
                    <a:pt x="932" y="567"/>
                  </a:lnTo>
                  <a:lnTo>
                    <a:pt x="927" y="562"/>
                  </a:lnTo>
                  <a:lnTo>
                    <a:pt x="923" y="554"/>
                  </a:lnTo>
                  <a:lnTo>
                    <a:pt x="918" y="548"/>
                  </a:lnTo>
                  <a:lnTo>
                    <a:pt x="915" y="540"/>
                  </a:lnTo>
                  <a:lnTo>
                    <a:pt x="913" y="533"/>
                  </a:lnTo>
                  <a:lnTo>
                    <a:pt x="911" y="524"/>
                  </a:lnTo>
                  <a:lnTo>
                    <a:pt x="910" y="517"/>
                  </a:lnTo>
                  <a:lnTo>
                    <a:pt x="909" y="508"/>
                  </a:lnTo>
                  <a:lnTo>
                    <a:pt x="909" y="508"/>
                  </a:lnTo>
                  <a:lnTo>
                    <a:pt x="910" y="500"/>
                  </a:lnTo>
                  <a:lnTo>
                    <a:pt x="911" y="491"/>
                  </a:lnTo>
                  <a:lnTo>
                    <a:pt x="913" y="484"/>
                  </a:lnTo>
                  <a:lnTo>
                    <a:pt x="915" y="475"/>
                  </a:lnTo>
                  <a:lnTo>
                    <a:pt x="918" y="469"/>
                  </a:lnTo>
                  <a:lnTo>
                    <a:pt x="923" y="461"/>
                  </a:lnTo>
                  <a:lnTo>
                    <a:pt x="927" y="455"/>
                  </a:lnTo>
                  <a:lnTo>
                    <a:pt x="932" y="448"/>
                  </a:lnTo>
                  <a:lnTo>
                    <a:pt x="938" y="442"/>
                  </a:lnTo>
                  <a:lnTo>
                    <a:pt x="944" y="437"/>
                  </a:lnTo>
                  <a:lnTo>
                    <a:pt x="950" y="432"/>
                  </a:lnTo>
                  <a:lnTo>
                    <a:pt x="957" y="428"/>
                  </a:lnTo>
                  <a:lnTo>
                    <a:pt x="964" y="425"/>
                  </a:lnTo>
                  <a:lnTo>
                    <a:pt x="972" y="421"/>
                  </a:lnTo>
                  <a:lnTo>
                    <a:pt x="981" y="419"/>
                  </a:lnTo>
                  <a:lnTo>
                    <a:pt x="989" y="418"/>
                  </a:lnTo>
                  <a:lnTo>
                    <a:pt x="989" y="418"/>
                  </a:lnTo>
                  <a:lnTo>
                    <a:pt x="996" y="416"/>
                  </a:lnTo>
                  <a:lnTo>
                    <a:pt x="1001" y="414"/>
                  </a:lnTo>
                  <a:lnTo>
                    <a:pt x="1006" y="410"/>
                  </a:lnTo>
                  <a:lnTo>
                    <a:pt x="1011" y="404"/>
                  </a:lnTo>
                  <a:lnTo>
                    <a:pt x="1011" y="404"/>
                  </a:lnTo>
                  <a:lnTo>
                    <a:pt x="1014" y="399"/>
                  </a:lnTo>
                  <a:lnTo>
                    <a:pt x="1016" y="392"/>
                  </a:lnTo>
                  <a:lnTo>
                    <a:pt x="1017" y="385"/>
                  </a:lnTo>
                  <a:lnTo>
                    <a:pt x="1016" y="378"/>
                  </a:lnTo>
                  <a:lnTo>
                    <a:pt x="1016" y="378"/>
                  </a:lnTo>
                  <a:lnTo>
                    <a:pt x="1011" y="360"/>
                  </a:lnTo>
                  <a:lnTo>
                    <a:pt x="1005" y="343"/>
                  </a:lnTo>
                  <a:lnTo>
                    <a:pt x="999" y="325"/>
                  </a:lnTo>
                  <a:lnTo>
                    <a:pt x="992" y="308"/>
                  </a:lnTo>
                  <a:lnTo>
                    <a:pt x="985" y="290"/>
                  </a:lnTo>
                  <a:lnTo>
                    <a:pt x="976" y="273"/>
                  </a:lnTo>
                  <a:lnTo>
                    <a:pt x="968" y="257"/>
                  </a:lnTo>
                  <a:lnTo>
                    <a:pt x="958" y="240"/>
                  </a:lnTo>
                  <a:lnTo>
                    <a:pt x="958" y="240"/>
                  </a:lnTo>
                  <a:lnTo>
                    <a:pt x="955" y="235"/>
                  </a:lnTo>
                  <a:lnTo>
                    <a:pt x="949" y="230"/>
                  </a:lnTo>
                  <a:lnTo>
                    <a:pt x="943" y="227"/>
                  </a:lnTo>
                  <a:lnTo>
                    <a:pt x="937" y="225"/>
                  </a:lnTo>
                  <a:lnTo>
                    <a:pt x="937" y="225"/>
                  </a:lnTo>
                  <a:lnTo>
                    <a:pt x="930" y="225"/>
                  </a:lnTo>
                  <a:lnTo>
                    <a:pt x="924" y="226"/>
                  </a:lnTo>
                  <a:lnTo>
                    <a:pt x="917" y="228"/>
                  </a:lnTo>
                  <a:lnTo>
                    <a:pt x="912" y="231"/>
                  </a:lnTo>
                  <a:lnTo>
                    <a:pt x="912" y="231"/>
                  </a:lnTo>
                  <a:lnTo>
                    <a:pt x="904" y="237"/>
                  </a:lnTo>
                  <a:lnTo>
                    <a:pt x="898" y="240"/>
                  </a:lnTo>
                  <a:lnTo>
                    <a:pt x="890" y="243"/>
                  </a:lnTo>
                  <a:lnTo>
                    <a:pt x="883" y="246"/>
                  </a:lnTo>
                  <a:lnTo>
                    <a:pt x="874" y="249"/>
                  </a:lnTo>
                  <a:lnTo>
                    <a:pt x="867" y="250"/>
                  </a:lnTo>
                  <a:lnTo>
                    <a:pt x="858" y="250"/>
                  </a:lnTo>
                  <a:lnTo>
                    <a:pt x="851" y="250"/>
                  </a:lnTo>
                  <a:lnTo>
                    <a:pt x="842" y="249"/>
                  </a:lnTo>
                  <a:lnTo>
                    <a:pt x="835" y="248"/>
                  </a:lnTo>
                  <a:lnTo>
                    <a:pt x="826" y="245"/>
                  </a:lnTo>
                  <a:lnTo>
                    <a:pt x="819" y="242"/>
                  </a:lnTo>
                  <a:lnTo>
                    <a:pt x="811" y="239"/>
                  </a:lnTo>
                  <a:lnTo>
                    <a:pt x="805" y="235"/>
                  </a:lnTo>
                  <a:lnTo>
                    <a:pt x="798" y="229"/>
                  </a:lnTo>
                  <a:lnTo>
                    <a:pt x="792" y="224"/>
                  </a:lnTo>
                  <a:lnTo>
                    <a:pt x="792" y="224"/>
                  </a:lnTo>
                  <a:lnTo>
                    <a:pt x="786" y="217"/>
                  </a:lnTo>
                  <a:lnTo>
                    <a:pt x="781" y="211"/>
                  </a:lnTo>
                  <a:lnTo>
                    <a:pt x="777" y="205"/>
                  </a:lnTo>
                  <a:lnTo>
                    <a:pt x="773" y="197"/>
                  </a:lnTo>
                  <a:lnTo>
                    <a:pt x="770" y="190"/>
                  </a:lnTo>
                  <a:lnTo>
                    <a:pt x="768" y="182"/>
                  </a:lnTo>
                  <a:lnTo>
                    <a:pt x="766" y="173"/>
                  </a:lnTo>
                  <a:lnTo>
                    <a:pt x="766" y="166"/>
                  </a:lnTo>
                  <a:lnTo>
                    <a:pt x="765" y="157"/>
                  </a:lnTo>
                  <a:lnTo>
                    <a:pt x="766" y="150"/>
                  </a:lnTo>
                  <a:lnTo>
                    <a:pt x="767" y="141"/>
                  </a:lnTo>
                  <a:lnTo>
                    <a:pt x="769" y="134"/>
                  </a:lnTo>
                  <a:lnTo>
                    <a:pt x="772" y="126"/>
                  </a:lnTo>
                  <a:lnTo>
                    <a:pt x="776" y="119"/>
                  </a:lnTo>
                  <a:lnTo>
                    <a:pt x="780" y="111"/>
                  </a:lnTo>
                  <a:lnTo>
                    <a:pt x="784" y="105"/>
                  </a:lnTo>
                  <a:lnTo>
                    <a:pt x="784" y="105"/>
                  </a:lnTo>
                  <a:lnTo>
                    <a:pt x="787" y="98"/>
                  </a:lnTo>
                  <a:lnTo>
                    <a:pt x="791" y="92"/>
                  </a:lnTo>
                  <a:lnTo>
                    <a:pt x="791" y="86"/>
                  </a:lnTo>
                  <a:lnTo>
                    <a:pt x="791" y="79"/>
                  </a:lnTo>
                  <a:lnTo>
                    <a:pt x="791" y="79"/>
                  </a:lnTo>
                  <a:lnTo>
                    <a:pt x="788" y="73"/>
                  </a:lnTo>
                  <a:lnTo>
                    <a:pt x="785" y="66"/>
                  </a:lnTo>
                  <a:lnTo>
                    <a:pt x="781" y="62"/>
                  </a:lnTo>
                  <a:lnTo>
                    <a:pt x="776" y="58"/>
                  </a:lnTo>
                  <a:lnTo>
                    <a:pt x="776" y="58"/>
                  </a:lnTo>
                  <a:lnTo>
                    <a:pt x="760" y="48"/>
                  </a:lnTo>
                  <a:lnTo>
                    <a:pt x="742" y="39"/>
                  </a:lnTo>
                  <a:lnTo>
                    <a:pt x="726" y="32"/>
                  </a:lnTo>
                  <a:lnTo>
                    <a:pt x="709" y="24"/>
                  </a:lnTo>
                  <a:lnTo>
                    <a:pt x="691" y="17"/>
                  </a:lnTo>
                  <a:lnTo>
                    <a:pt x="674" y="10"/>
                  </a:lnTo>
                  <a:lnTo>
                    <a:pt x="655" y="5"/>
                  </a:lnTo>
                  <a:lnTo>
                    <a:pt x="637" y="1"/>
                  </a:lnTo>
                  <a:lnTo>
                    <a:pt x="637" y="1"/>
                  </a:lnTo>
                  <a:lnTo>
                    <a:pt x="631" y="0"/>
                  </a:lnTo>
                  <a:lnTo>
                    <a:pt x="624" y="0"/>
                  </a:lnTo>
                  <a:lnTo>
                    <a:pt x="618" y="2"/>
                  </a:lnTo>
                  <a:lnTo>
                    <a:pt x="611" y="5"/>
                  </a:lnTo>
                  <a:lnTo>
                    <a:pt x="611" y="5"/>
                  </a:lnTo>
                  <a:lnTo>
                    <a:pt x="606" y="9"/>
                  </a:lnTo>
                  <a:lnTo>
                    <a:pt x="603" y="15"/>
                  </a:lnTo>
                  <a:lnTo>
                    <a:pt x="600" y="20"/>
                  </a:lnTo>
                  <a:lnTo>
                    <a:pt x="597" y="28"/>
                  </a:lnTo>
                  <a:lnTo>
                    <a:pt x="597" y="28"/>
                  </a:lnTo>
                  <a:lnTo>
                    <a:pt x="596" y="35"/>
                  </a:lnTo>
                  <a:lnTo>
                    <a:pt x="594" y="44"/>
                  </a:lnTo>
                  <a:lnTo>
                    <a:pt x="591" y="51"/>
                  </a:lnTo>
                  <a:lnTo>
                    <a:pt x="588" y="59"/>
                  </a:lnTo>
                  <a:lnTo>
                    <a:pt x="584" y="66"/>
                  </a:lnTo>
                  <a:lnTo>
                    <a:pt x="579" y="73"/>
                  </a:lnTo>
                  <a:lnTo>
                    <a:pt x="574" y="78"/>
                  </a:lnTo>
                  <a:lnTo>
                    <a:pt x="567" y="84"/>
                  </a:lnTo>
                  <a:lnTo>
                    <a:pt x="562" y="89"/>
                  </a:lnTo>
                  <a:lnTo>
                    <a:pt x="555" y="93"/>
                  </a:lnTo>
                  <a:lnTo>
                    <a:pt x="548" y="97"/>
                  </a:lnTo>
                  <a:lnTo>
                    <a:pt x="541" y="101"/>
                  </a:lnTo>
                  <a:lnTo>
                    <a:pt x="533" y="104"/>
                  </a:lnTo>
                  <a:lnTo>
                    <a:pt x="525" y="105"/>
                  </a:lnTo>
                  <a:lnTo>
                    <a:pt x="516" y="106"/>
                  </a:lnTo>
                  <a:lnTo>
                    <a:pt x="508" y="107"/>
                  </a:lnTo>
                  <a:lnTo>
                    <a:pt x="508" y="107"/>
                  </a:lnTo>
                  <a:lnTo>
                    <a:pt x="500" y="106"/>
                  </a:lnTo>
                  <a:lnTo>
                    <a:pt x="491" y="105"/>
                  </a:lnTo>
                  <a:lnTo>
                    <a:pt x="484" y="104"/>
                  </a:lnTo>
                  <a:lnTo>
                    <a:pt x="475" y="101"/>
                  </a:lnTo>
                  <a:lnTo>
                    <a:pt x="468" y="97"/>
                  </a:lnTo>
                  <a:lnTo>
                    <a:pt x="461" y="93"/>
                  </a:lnTo>
                  <a:lnTo>
                    <a:pt x="455" y="89"/>
                  </a:lnTo>
                  <a:lnTo>
                    <a:pt x="448" y="84"/>
                  </a:lnTo>
                  <a:lnTo>
                    <a:pt x="442" y="78"/>
                  </a:lnTo>
                  <a:lnTo>
                    <a:pt x="438" y="73"/>
                  </a:lnTo>
                  <a:lnTo>
                    <a:pt x="432" y="66"/>
                  </a:lnTo>
                  <a:lnTo>
                    <a:pt x="428" y="59"/>
                  </a:lnTo>
                  <a:lnTo>
                    <a:pt x="425" y="51"/>
                  </a:lnTo>
                  <a:lnTo>
                    <a:pt x="422" y="44"/>
                  </a:lnTo>
                  <a:lnTo>
                    <a:pt x="419" y="35"/>
                  </a:lnTo>
                  <a:lnTo>
                    <a:pt x="418" y="28"/>
                  </a:lnTo>
                  <a:lnTo>
                    <a:pt x="418" y="28"/>
                  </a:lnTo>
                  <a:lnTo>
                    <a:pt x="416" y="20"/>
                  </a:lnTo>
                  <a:lnTo>
                    <a:pt x="414" y="15"/>
                  </a:lnTo>
                  <a:lnTo>
                    <a:pt x="410" y="9"/>
                  </a:lnTo>
                  <a:lnTo>
                    <a:pt x="404" y="5"/>
                  </a:lnTo>
                  <a:lnTo>
                    <a:pt x="404" y="5"/>
                  </a:lnTo>
                  <a:lnTo>
                    <a:pt x="398" y="2"/>
                  </a:lnTo>
                  <a:lnTo>
                    <a:pt x="393" y="0"/>
                  </a:lnTo>
                  <a:lnTo>
                    <a:pt x="385" y="0"/>
                  </a:lnTo>
                  <a:lnTo>
                    <a:pt x="379" y="1"/>
                  </a:lnTo>
                  <a:lnTo>
                    <a:pt x="379" y="1"/>
                  </a:lnTo>
                  <a:lnTo>
                    <a:pt x="360" y="5"/>
                  </a:lnTo>
                  <a:lnTo>
                    <a:pt x="342" y="10"/>
                  </a:lnTo>
                  <a:lnTo>
                    <a:pt x="325" y="17"/>
                  </a:lnTo>
                  <a:lnTo>
                    <a:pt x="308" y="24"/>
                  </a:lnTo>
                  <a:lnTo>
                    <a:pt x="291" y="32"/>
                  </a:lnTo>
                  <a:lnTo>
                    <a:pt x="273" y="39"/>
                  </a:lnTo>
                  <a:lnTo>
                    <a:pt x="257" y="48"/>
                  </a:lnTo>
                  <a:lnTo>
                    <a:pt x="240" y="58"/>
                  </a:lnTo>
                  <a:lnTo>
                    <a:pt x="240" y="58"/>
                  </a:lnTo>
                  <a:lnTo>
                    <a:pt x="235" y="62"/>
                  </a:lnTo>
                  <a:lnTo>
                    <a:pt x="231" y="66"/>
                  </a:lnTo>
                  <a:lnTo>
                    <a:pt x="227" y="73"/>
                  </a:lnTo>
                  <a:lnTo>
                    <a:pt x="225" y="79"/>
                  </a:lnTo>
                  <a:lnTo>
                    <a:pt x="225" y="79"/>
                  </a:lnTo>
                  <a:lnTo>
                    <a:pt x="225" y="86"/>
                  </a:lnTo>
                  <a:lnTo>
                    <a:pt x="226" y="92"/>
                  </a:lnTo>
                  <a:lnTo>
                    <a:pt x="228" y="98"/>
                  </a:lnTo>
                  <a:lnTo>
                    <a:pt x="232" y="105"/>
                  </a:lnTo>
                  <a:lnTo>
                    <a:pt x="232" y="105"/>
                  </a:lnTo>
                  <a:lnTo>
                    <a:pt x="237" y="111"/>
                  </a:lnTo>
                  <a:lnTo>
                    <a:pt x="240" y="119"/>
                  </a:lnTo>
                  <a:lnTo>
                    <a:pt x="244" y="126"/>
                  </a:lnTo>
                  <a:lnTo>
                    <a:pt x="247" y="134"/>
                  </a:lnTo>
                  <a:lnTo>
                    <a:pt x="249" y="141"/>
                  </a:lnTo>
                  <a:lnTo>
                    <a:pt x="250" y="150"/>
                  </a:lnTo>
                  <a:lnTo>
                    <a:pt x="251" y="157"/>
                  </a:lnTo>
                  <a:lnTo>
                    <a:pt x="251" y="166"/>
                  </a:lnTo>
                  <a:lnTo>
                    <a:pt x="250" y="173"/>
                  </a:lnTo>
                  <a:lnTo>
                    <a:pt x="248" y="182"/>
                  </a:lnTo>
                  <a:lnTo>
                    <a:pt x="246" y="190"/>
                  </a:lnTo>
                  <a:lnTo>
                    <a:pt x="243" y="197"/>
                  </a:lnTo>
                  <a:lnTo>
                    <a:pt x="239" y="205"/>
                  </a:lnTo>
                  <a:lnTo>
                    <a:pt x="235" y="211"/>
                  </a:lnTo>
                  <a:lnTo>
                    <a:pt x="231" y="217"/>
                  </a:lnTo>
                  <a:lnTo>
                    <a:pt x="224" y="224"/>
                  </a:lnTo>
                  <a:lnTo>
                    <a:pt x="224" y="224"/>
                  </a:lnTo>
                  <a:lnTo>
                    <a:pt x="219" y="229"/>
                  </a:lnTo>
                  <a:lnTo>
                    <a:pt x="211" y="235"/>
                  </a:lnTo>
                  <a:lnTo>
                    <a:pt x="205" y="239"/>
                  </a:lnTo>
                  <a:lnTo>
                    <a:pt x="197" y="242"/>
                  </a:lnTo>
                  <a:lnTo>
                    <a:pt x="190" y="245"/>
                  </a:lnTo>
                  <a:lnTo>
                    <a:pt x="182" y="248"/>
                  </a:lnTo>
                  <a:lnTo>
                    <a:pt x="174" y="249"/>
                  </a:lnTo>
                  <a:lnTo>
                    <a:pt x="166" y="250"/>
                  </a:lnTo>
                  <a:lnTo>
                    <a:pt x="158" y="250"/>
                  </a:lnTo>
                  <a:lnTo>
                    <a:pt x="150" y="250"/>
                  </a:lnTo>
                  <a:lnTo>
                    <a:pt x="141" y="249"/>
                  </a:lnTo>
                  <a:lnTo>
                    <a:pt x="134" y="246"/>
                  </a:lnTo>
                  <a:lnTo>
                    <a:pt x="125" y="243"/>
                  </a:lnTo>
                  <a:lnTo>
                    <a:pt x="118" y="240"/>
                  </a:lnTo>
                  <a:lnTo>
                    <a:pt x="111" y="237"/>
                  </a:lnTo>
                  <a:lnTo>
                    <a:pt x="104" y="231"/>
                  </a:lnTo>
                  <a:lnTo>
                    <a:pt x="104" y="231"/>
                  </a:lnTo>
                  <a:lnTo>
                    <a:pt x="99" y="228"/>
                  </a:lnTo>
                  <a:lnTo>
                    <a:pt x="92" y="226"/>
                  </a:lnTo>
                  <a:lnTo>
                    <a:pt x="86" y="225"/>
                  </a:lnTo>
                  <a:lnTo>
                    <a:pt x="79" y="225"/>
                  </a:lnTo>
                  <a:lnTo>
                    <a:pt x="79" y="225"/>
                  </a:lnTo>
                  <a:lnTo>
                    <a:pt x="73" y="227"/>
                  </a:lnTo>
                  <a:lnTo>
                    <a:pt x="66" y="230"/>
                  </a:lnTo>
                  <a:lnTo>
                    <a:pt x="62" y="235"/>
                  </a:lnTo>
                  <a:lnTo>
                    <a:pt x="58" y="240"/>
                  </a:lnTo>
                  <a:lnTo>
                    <a:pt x="58" y="240"/>
                  </a:lnTo>
                  <a:lnTo>
                    <a:pt x="48" y="257"/>
                  </a:lnTo>
                  <a:lnTo>
                    <a:pt x="40" y="273"/>
                  </a:lnTo>
                  <a:lnTo>
                    <a:pt x="32" y="290"/>
                  </a:lnTo>
                  <a:lnTo>
                    <a:pt x="25" y="308"/>
                  </a:lnTo>
                  <a:lnTo>
                    <a:pt x="17" y="325"/>
                  </a:lnTo>
                  <a:lnTo>
                    <a:pt x="11" y="343"/>
                  </a:lnTo>
                  <a:lnTo>
                    <a:pt x="5" y="360"/>
                  </a:lnTo>
                  <a:lnTo>
                    <a:pt x="1" y="378"/>
                  </a:lnTo>
                  <a:lnTo>
                    <a:pt x="1" y="378"/>
                  </a:lnTo>
                  <a:lnTo>
                    <a:pt x="0" y="385"/>
                  </a:lnTo>
                  <a:lnTo>
                    <a:pt x="0" y="392"/>
                  </a:lnTo>
                  <a:lnTo>
                    <a:pt x="2" y="399"/>
                  </a:lnTo>
                  <a:lnTo>
                    <a:pt x="5" y="404"/>
                  </a:lnTo>
                  <a:lnTo>
                    <a:pt x="5" y="404"/>
                  </a:lnTo>
                  <a:lnTo>
                    <a:pt x="10" y="410"/>
                  </a:lnTo>
                  <a:lnTo>
                    <a:pt x="15" y="414"/>
                  </a:lnTo>
                  <a:lnTo>
                    <a:pt x="20" y="416"/>
                  </a:lnTo>
                  <a:lnTo>
                    <a:pt x="28" y="418"/>
                  </a:lnTo>
                  <a:lnTo>
                    <a:pt x="28" y="418"/>
                  </a:lnTo>
                  <a:lnTo>
                    <a:pt x="35" y="419"/>
                  </a:lnTo>
                  <a:lnTo>
                    <a:pt x="44" y="421"/>
                  </a:lnTo>
                  <a:lnTo>
                    <a:pt x="51" y="425"/>
                  </a:lnTo>
                  <a:lnTo>
                    <a:pt x="59" y="428"/>
                  </a:lnTo>
                  <a:lnTo>
                    <a:pt x="66" y="432"/>
                  </a:lnTo>
                  <a:lnTo>
                    <a:pt x="73" y="437"/>
                  </a:lnTo>
                  <a:lnTo>
                    <a:pt x="78" y="442"/>
                  </a:lnTo>
                  <a:lnTo>
                    <a:pt x="85" y="448"/>
                  </a:lnTo>
                  <a:lnTo>
                    <a:pt x="89" y="455"/>
                  </a:lnTo>
                  <a:lnTo>
                    <a:pt x="93" y="461"/>
                  </a:lnTo>
                  <a:lnTo>
                    <a:pt x="97" y="469"/>
                  </a:lnTo>
                  <a:lnTo>
                    <a:pt x="101" y="475"/>
                  </a:lnTo>
                  <a:lnTo>
                    <a:pt x="104" y="484"/>
                  </a:lnTo>
                  <a:lnTo>
                    <a:pt x="105" y="491"/>
                  </a:lnTo>
                  <a:lnTo>
                    <a:pt x="106" y="500"/>
                  </a:lnTo>
                  <a:lnTo>
                    <a:pt x="107" y="508"/>
                  </a:lnTo>
                  <a:lnTo>
                    <a:pt x="107" y="508"/>
                  </a:lnTo>
                  <a:lnTo>
                    <a:pt x="106" y="517"/>
                  </a:lnTo>
                  <a:lnTo>
                    <a:pt x="105" y="524"/>
                  </a:lnTo>
                  <a:lnTo>
                    <a:pt x="104" y="533"/>
                  </a:lnTo>
                  <a:lnTo>
                    <a:pt x="101" y="540"/>
                  </a:lnTo>
                  <a:lnTo>
                    <a:pt x="97" y="548"/>
                  </a:lnTo>
                  <a:lnTo>
                    <a:pt x="93" y="554"/>
                  </a:lnTo>
                  <a:lnTo>
                    <a:pt x="89" y="562"/>
                  </a:lnTo>
                  <a:lnTo>
                    <a:pt x="85" y="567"/>
                  </a:lnTo>
                  <a:lnTo>
                    <a:pt x="78" y="574"/>
                  </a:lnTo>
                  <a:lnTo>
                    <a:pt x="73" y="579"/>
                  </a:lnTo>
                  <a:lnTo>
                    <a:pt x="66" y="583"/>
                  </a:lnTo>
                  <a:lnTo>
                    <a:pt x="59" y="588"/>
                  </a:lnTo>
                  <a:lnTo>
                    <a:pt x="51" y="591"/>
                  </a:lnTo>
                  <a:lnTo>
                    <a:pt x="44" y="594"/>
                  </a:lnTo>
                  <a:lnTo>
                    <a:pt x="35" y="596"/>
                  </a:lnTo>
                  <a:lnTo>
                    <a:pt x="28" y="598"/>
                  </a:lnTo>
                  <a:lnTo>
                    <a:pt x="28" y="598"/>
                  </a:lnTo>
                  <a:lnTo>
                    <a:pt x="20" y="599"/>
                  </a:lnTo>
                  <a:lnTo>
                    <a:pt x="15" y="603"/>
                  </a:lnTo>
                  <a:lnTo>
                    <a:pt x="10" y="606"/>
                  </a:lnTo>
                  <a:lnTo>
                    <a:pt x="5" y="611"/>
                  </a:lnTo>
                  <a:lnTo>
                    <a:pt x="5" y="611"/>
                  </a:lnTo>
                  <a:lnTo>
                    <a:pt x="2" y="618"/>
                  </a:lnTo>
                  <a:lnTo>
                    <a:pt x="0" y="624"/>
                  </a:lnTo>
                  <a:lnTo>
                    <a:pt x="0" y="631"/>
                  </a:lnTo>
                  <a:lnTo>
                    <a:pt x="1" y="637"/>
                  </a:lnTo>
                  <a:lnTo>
                    <a:pt x="1" y="637"/>
                  </a:lnTo>
                  <a:lnTo>
                    <a:pt x="5" y="655"/>
                  </a:lnTo>
                  <a:lnTo>
                    <a:pt x="11" y="673"/>
                  </a:lnTo>
                  <a:lnTo>
                    <a:pt x="17" y="691"/>
                  </a:lnTo>
                  <a:lnTo>
                    <a:pt x="25" y="708"/>
                  </a:lnTo>
                  <a:lnTo>
                    <a:pt x="32" y="725"/>
                  </a:lnTo>
                  <a:lnTo>
                    <a:pt x="40" y="742"/>
                  </a:lnTo>
                  <a:lnTo>
                    <a:pt x="48" y="759"/>
                  </a:lnTo>
                  <a:lnTo>
                    <a:pt x="58" y="775"/>
                  </a:lnTo>
                  <a:lnTo>
                    <a:pt x="58" y="775"/>
                  </a:lnTo>
                  <a:lnTo>
                    <a:pt x="62" y="781"/>
                  </a:lnTo>
                  <a:lnTo>
                    <a:pt x="66" y="785"/>
                  </a:lnTo>
                  <a:lnTo>
                    <a:pt x="73" y="788"/>
                  </a:lnTo>
                  <a:lnTo>
                    <a:pt x="79" y="790"/>
                  </a:lnTo>
                  <a:lnTo>
                    <a:pt x="79" y="790"/>
                  </a:lnTo>
                  <a:lnTo>
                    <a:pt x="86" y="790"/>
                  </a:lnTo>
                  <a:lnTo>
                    <a:pt x="92" y="790"/>
                  </a:lnTo>
                  <a:lnTo>
                    <a:pt x="99" y="788"/>
                  </a:lnTo>
                  <a:lnTo>
                    <a:pt x="104" y="784"/>
                  </a:lnTo>
                  <a:lnTo>
                    <a:pt x="104" y="784"/>
                  </a:lnTo>
                  <a:lnTo>
                    <a:pt x="111" y="780"/>
                  </a:lnTo>
                  <a:lnTo>
                    <a:pt x="118" y="775"/>
                  </a:lnTo>
                  <a:lnTo>
                    <a:pt x="125" y="772"/>
                  </a:lnTo>
                  <a:lnTo>
                    <a:pt x="134" y="770"/>
                  </a:lnTo>
                  <a:lnTo>
                    <a:pt x="141" y="768"/>
                  </a:lnTo>
                  <a:lnTo>
                    <a:pt x="150" y="767"/>
                  </a:lnTo>
                  <a:lnTo>
                    <a:pt x="158" y="766"/>
                  </a:lnTo>
                  <a:lnTo>
                    <a:pt x="166" y="766"/>
                  </a:lnTo>
                  <a:lnTo>
                    <a:pt x="174" y="767"/>
                  </a:lnTo>
                  <a:lnTo>
                    <a:pt x="182" y="768"/>
                  </a:lnTo>
                  <a:lnTo>
                    <a:pt x="190" y="770"/>
                  </a:lnTo>
                  <a:lnTo>
                    <a:pt x="197" y="773"/>
                  </a:lnTo>
                  <a:lnTo>
                    <a:pt x="205" y="776"/>
                  </a:lnTo>
                  <a:lnTo>
                    <a:pt x="211" y="781"/>
                  </a:lnTo>
                  <a:lnTo>
                    <a:pt x="219" y="786"/>
                  </a:lnTo>
                  <a:lnTo>
                    <a:pt x="224" y="791"/>
                  </a:lnTo>
                  <a:lnTo>
                    <a:pt x="224" y="791"/>
                  </a:lnTo>
                  <a:lnTo>
                    <a:pt x="231" y="798"/>
                  </a:lnTo>
                  <a:lnTo>
                    <a:pt x="235" y="804"/>
                  </a:lnTo>
                  <a:lnTo>
                    <a:pt x="239" y="812"/>
                  </a:lnTo>
                  <a:lnTo>
                    <a:pt x="243" y="818"/>
                  </a:lnTo>
                  <a:lnTo>
                    <a:pt x="246" y="826"/>
                  </a:lnTo>
                  <a:lnTo>
                    <a:pt x="248" y="834"/>
                  </a:lnTo>
                  <a:lnTo>
                    <a:pt x="250" y="842"/>
                  </a:lnTo>
                  <a:lnTo>
                    <a:pt x="251" y="849"/>
                  </a:lnTo>
                  <a:lnTo>
                    <a:pt x="251" y="858"/>
                  </a:lnTo>
                  <a:lnTo>
                    <a:pt x="250" y="866"/>
                  </a:lnTo>
                  <a:lnTo>
                    <a:pt x="249" y="874"/>
                  </a:lnTo>
                  <a:lnTo>
                    <a:pt x="247" y="882"/>
                  </a:lnTo>
                  <a:lnTo>
                    <a:pt x="244" y="890"/>
                  </a:lnTo>
                  <a:lnTo>
                    <a:pt x="240" y="898"/>
                  </a:lnTo>
                  <a:lnTo>
                    <a:pt x="237" y="904"/>
                  </a:lnTo>
                  <a:lnTo>
                    <a:pt x="232" y="912"/>
                  </a:lnTo>
                  <a:lnTo>
                    <a:pt x="232" y="912"/>
                  </a:lnTo>
                  <a:lnTo>
                    <a:pt x="228" y="917"/>
                  </a:lnTo>
                  <a:lnTo>
                    <a:pt x="226" y="923"/>
                  </a:lnTo>
                  <a:lnTo>
                    <a:pt x="225" y="930"/>
                  </a:lnTo>
                  <a:lnTo>
                    <a:pt x="225" y="936"/>
                  </a:lnTo>
                  <a:lnTo>
                    <a:pt x="225" y="936"/>
                  </a:lnTo>
                  <a:lnTo>
                    <a:pt x="227" y="943"/>
                  </a:lnTo>
                  <a:lnTo>
                    <a:pt x="231" y="949"/>
                  </a:lnTo>
                  <a:lnTo>
                    <a:pt x="235" y="955"/>
                  </a:lnTo>
                  <a:lnTo>
                    <a:pt x="240" y="958"/>
                  </a:lnTo>
                  <a:lnTo>
                    <a:pt x="240" y="958"/>
                  </a:lnTo>
                  <a:lnTo>
                    <a:pt x="257" y="967"/>
                  </a:lnTo>
                  <a:lnTo>
                    <a:pt x="273" y="976"/>
                  </a:lnTo>
                  <a:lnTo>
                    <a:pt x="291" y="985"/>
                  </a:lnTo>
                  <a:lnTo>
                    <a:pt x="308" y="992"/>
                  </a:lnTo>
                  <a:lnTo>
                    <a:pt x="325" y="999"/>
                  </a:lnTo>
                  <a:lnTo>
                    <a:pt x="342" y="1005"/>
                  </a:lnTo>
                  <a:lnTo>
                    <a:pt x="360" y="1010"/>
                  </a:lnTo>
                  <a:lnTo>
                    <a:pt x="379" y="1016"/>
                  </a:lnTo>
                  <a:lnTo>
                    <a:pt x="379" y="1016"/>
                  </a:lnTo>
                  <a:lnTo>
                    <a:pt x="386" y="1017"/>
                  </a:lnTo>
                  <a:lnTo>
                    <a:pt x="386" y="1017"/>
                  </a:lnTo>
                  <a:lnTo>
                    <a:pt x="391" y="1016"/>
                  </a:lnTo>
                  <a:lnTo>
                    <a:pt x="396" y="1015"/>
                  </a:lnTo>
                  <a:lnTo>
                    <a:pt x="400" y="1014"/>
                  </a:lnTo>
                  <a:lnTo>
                    <a:pt x="404" y="1010"/>
                  </a:lnTo>
                  <a:lnTo>
                    <a:pt x="404" y="1010"/>
                  </a:lnTo>
                  <a:lnTo>
                    <a:pt x="410" y="1006"/>
                  </a:lnTo>
                  <a:lnTo>
                    <a:pt x="414" y="1001"/>
                  </a:lnTo>
                  <a:lnTo>
                    <a:pt x="416" y="995"/>
                  </a:lnTo>
                  <a:lnTo>
                    <a:pt x="418" y="989"/>
                  </a:lnTo>
                  <a:lnTo>
                    <a:pt x="418" y="989"/>
                  </a:lnTo>
                  <a:lnTo>
                    <a:pt x="419" y="980"/>
                  </a:lnTo>
                  <a:lnTo>
                    <a:pt x="422" y="972"/>
                  </a:lnTo>
                  <a:lnTo>
                    <a:pt x="425" y="964"/>
                  </a:lnTo>
                  <a:lnTo>
                    <a:pt x="428" y="957"/>
                  </a:lnTo>
                  <a:lnTo>
                    <a:pt x="432" y="950"/>
                  </a:lnTo>
                  <a:lnTo>
                    <a:pt x="438" y="944"/>
                  </a:lnTo>
                  <a:lnTo>
                    <a:pt x="442" y="937"/>
                  </a:lnTo>
                  <a:lnTo>
                    <a:pt x="448" y="932"/>
                  </a:lnTo>
                  <a:lnTo>
                    <a:pt x="455" y="927"/>
                  </a:lnTo>
                  <a:lnTo>
                    <a:pt x="461" y="922"/>
                  </a:lnTo>
                  <a:lnTo>
                    <a:pt x="468" y="918"/>
                  </a:lnTo>
                  <a:lnTo>
                    <a:pt x="475" y="915"/>
                  </a:lnTo>
                  <a:lnTo>
                    <a:pt x="484" y="913"/>
                  </a:lnTo>
                  <a:lnTo>
                    <a:pt x="491" y="911"/>
                  </a:lnTo>
                  <a:lnTo>
                    <a:pt x="500" y="910"/>
                  </a:lnTo>
                  <a:lnTo>
                    <a:pt x="508" y="910"/>
                  </a:lnTo>
                  <a:lnTo>
                    <a:pt x="508" y="910"/>
                  </a:lnTo>
                  <a:lnTo>
                    <a:pt x="516" y="910"/>
                  </a:lnTo>
                  <a:lnTo>
                    <a:pt x="525" y="911"/>
                  </a:lnTo>
                  <a:lnTo>
                    <a:pt x="533" y="913"/>
                  </a:lnTo>
                  <a:lnTo>
                    <a:pt x="541" y="915"/>
                  </a:lnTo>
                  <a:lnTo>
                    <a:pt x="548" y="918"/>
                  </a:lnTo>
                  <a:lnTo>
                    <a:pt x="555" y="922"/>
                  </a:lnTo>
                  <a:lnTo>
                    <a:pt x="562" y="927"/>
                  </a:lnTo>
                  <a:lnTo>
                    <a:pt x="567" y="932"/>
                  </a:lnTo>
                  <a:lnTo>
                    <a:pt x="574" y="937"/>
                  </a:lnTo>
                  <a:lnTo>
                    <a:pt x="579" y="944"/>
                  </a:lnTo>
                  <a:lnTo>
                    <a:pt x="584" y="950"/>
                  </a:lnTo>
                  <a:lnTo>
                    <a:pt x="588" y="957"/>
                  </a:lnTo>
                  <a:lnTo>
                    <a:pt x="591" y="964"/>
                  </a:lnTo>
                  <a:lnTo>
                    <a:pt x="594" y="972"/>
                  </a:lnTo>
                  <a:lnTo>
                    <a:pt x="596" y="980"/>
                  </a:lnTo>
                  <a:lnTo>
                    <a:pt x="597" y="989"/>
                  </a:lnTo>
                  <a:lnTo>
                    <a:pt x="597" y="989"/>
                  </a:lnTo>
                  <a:lnTo>
                    <a:pt x="600" y="995"/>
                  </a:lnTo>
                  <a:lnTo>
                    <a:pt x="603" y="1001"/>
                  </a:lnTo>
                  <a:lnTo>
                    <a:pt x="606" y="1006"/>
                  </a:lnTo>
                  <a:lnTo>
                    <a:pt x="611" y="1010"/>
                  </a:lnTo>
                  <a:lnTo>
                    <a:pt x="611" y="1010"/>
                  </a:lnTo>
                  <a:lnTo>
                    <a:pt x="618" y="1014"/>
                  </a:lnTo>
                  <a:lnTo>
                    <a:pt x="624" y="1016"/>
                  </a:lnTo>
                  <a:lnTo>
                    <a:pt x="631" y="1017"/>
                  </a:lnTo>
                  <a:lnTo>
                    <a:pt x="637" y="1016"/>
                  </a:lnTo>
                  <a:lnTo>
                    <a:pt x="637" y="1016"/>
                  </a:lnTo>
                  <a:lnTo>
                    <a:pt x="655" y="1010"/>
                  </a:lnTo>
                  <a:lnTo>
                    <a:pt x="674" y="1005"/>
                  </a:lnTo>
                  <a:lnTo>
                    <a:pt x="691" y="999"/>
                  </a:lnTo>
                  <a:lnTo>
                    <a:pt x="708" y="992"/>
                  </a:lnTo>
                  <a:lnTo>
                    <a:pt x="725" y="985"/>
                  </a:lnTo>
                  <a:lnTo>
                    <a:pt x="742" y="976"/>
                  </a:lnTo>
                  <a:lnTo>
                    <a:pt x="760" y="967"/>
                  </a:lnTo>
                  <a:lnTo>
                    <a:pt x="776" y="958"/>
                  </a:lnTo>
                  <a:lnTo>
                    <a:pt x="776" y="958"/>
                  </a:lnTo>
                  <a:lnTo>
                    <a:pt x="781" y="955"/>
                  </a:lnTo>
                  <a:lnTo>
                    <a:pt x="785" y="949"/>
                  </a:lnTo>
                  <a:lnTo>
                    <a:pt x="788" y="944"/>
                  </a:lnTo>
                  <a:lnTo>
                    <a:pt x="791" y="936"/>
                  </a:lnTo>
                  <a:lnTo>
                    <a:pt x="791" y="936"/>
                  </a:lnTo>
                  <a:lnTo>
                    <a:pt x="791" y="930"/>
                  </a:lnTo>
                  <a:lnTo>
                    <a:pt x="791" y="923"/>
                  </a:lnTo>
                  <a:lnTo>
                    <a:pt x="787" y="917"/>
                  </a:lnTo>
                  <a:lnTo>
                    <a:pt x="784" y="912"/>
                  </a:lnTo>
                  <a:lnTo>
                    <a:pt x="784" y="912"/>
                  </a:lnTo>
                  <a:lnTo>
                    <a:pt x="780" y="904"/>
                  </a:lnTo>
                  <a:lnTo>
                    <a:pt x="776" y="898"/>
                  </a:lnTo>
                  <a:lnTo>
                    <a:pt x="772" y="890"/>
                  </a:lnTo>
                  <a:lnTo>
                    <a:pt x="769" y="882"/>
                  </a:lnTo>
                  <a:lnTo>
                    <a:pt x="767" y="874"/>
                  </a:lnTo>
                  <a:lnTo>
                    <a:pt x="766" y="866"/>
                  </a:lnTo>
                  <a:lnTo>
                    <a:pt x="765" y="858"/>
                  </a:lnTo>
                  <a:lnTo>
                    <a:pt x="766" y="849"/>
                  </a:lnTo>
                  <a:lnTo>
                    <a:pt x="766" y="842"/>
                  </a:lnTo>
                  <a:lnTo>
                    <a:pt x="768" y="834"/>
                  </a:lnTo>
                  <a:lnTo>
                    <a:pt x="770" y="826"/>
                  </a:lnTo>
                  <a:lnTo>
                    <a:pt x="773" y="818"/>
                  </a:lnTo>
                  <a:lnTo>
                    <a:pt x="777" y="812"/>
                  </a:lnTo>
                  <a:lnTo>
                    <a:pt x="781" y="804"/>
                  </a:lnTo>
                  <a:lnTo>
                    <a:pt x="786" y="798"/>
                  </a:lnTo>
                  <a:lnTo>
                    <a:pt x="792" y="791"/>
                  </a:lnTo>
                  <a:lnTo>
                    <a:pt x="792" y="791"/>
                  </a:lnTo>
                  <a:lnTo>
                    <a:pt x="798" y="786"/>
                  </a:lnTo>
                  <a:lnTo>
                    <a:pt x="805" y="781"/>
                  </a:lnTo>
                  <a:lnTo>
                    <a:pt x="811" y="776"/>
                  </a:lnTo>
                  <a:lnTo>
                    <a:pt x="819" y="773"/>
                  </a:lnTo>
                  <a:lnTo>
                    <a:pt x="826" y="770"/>
                  </a:lnTo>
                  <a:lnTo>
                    <a:pt x="835" y="768"/>
                  </a:lnTo>
                  <a:lnTo>
                    <a:pt x="842" y="767"/>
                  </a:lnTo>
                  <a:lnTo>
                    <a:pt x="851" y="766"/>
                  </a:lnTo>
                  <a:lnTo>
                    <a:pt x="858" y="766"/>
                  </a:lnTo>
                  <a:lnTo>
                    <a:pt x="867" y="767"/>
                  </a:lnTo>
                  <a:lnTo>
                    <a:pt x="874" y="768"/>
                  </a:lnTo>
                  <a:lnTo>
                    <a:pt x="883" y="770"/>
                  </a:lnTo>
                  <a:lnTo>
                    <a:pt x="890" y="772"/>
                  </a:lnTo>
                  <a:lnTo>
                    <a:pt x="898" y="775"/>
                  </a:lnTo>
                  <a:lnTo>
                    <a:pt x="904" y="780"/>
                  </a:lnTo>
                  <a:lnTo>
                    <a:pt x="912" y="784"/>
                  </a:lnTo>
                  <a:lnTo>
                    <a:pt x="912" y="784"/>
                  </a:lnTo>
                  <a:lnTo>
                    <a:pt x="917" y="788"/>
                  </a:lnTo>
                  <a:lnTo>
                    <a:pt x="924" y="790"/>
                  </a:lnTo>
                  <a:lnTo>
                    <a:pt x="930" y="790"/>
                  </a:lnTo>
                  <a:lnTo>
                    <a:pt x="937" y="790"/>
                  </a:lnTo>
                  <a:lnTo>
                    <a:pt x="937" y="790"/>
                  </a:lnTo>
                  <a:lnTo>
                    <a:pt x="943" y="788"/>
                  </a:lnTo>
                  <a:lnTo>
                    <a:pt x="949" y="785"/>
                  </a:lnTo>
                  <a:lnTo>
                    <a:pt x="955" y="781"/>
                  </a:lnTo>
                  <a:lnTo>
                    <a:pt x="958" y="775"/>
                  </a:lnTo>
                  <a:lnTo>
                    <a:pt x="958" y="775"/>
                  </a:lnTo>
                  <a:lnTo>
                    <a:pt x="968" y="759"/>
                  </a:lnTo>
                  <a:lnTo>
                    <a:pt x="976" y="742"/>
                  </a:lnTo>
                  <a:lnTo>
                    <a:pt x="985" y="725"/>
                  </a:lnTo>
                  <a:lnTo>
                    <a:pt x="992" y="708"/>
                  </a:lnTo>
                  <a:lnTo>
                    <a:pt x="999" y="691"/>
                  </a:lnTo>
                  <a:lnTo>
                    <a:pt x="1005" y="673"/>
                  </a:lnTo>
                  <a:lnTo>
                    <a:pt x="1011" y="655"/>
                  </a:lnTo>
                  <a:lnTo>
                    <a:pt x="1016" y="637"/>
                  </a:lnTo>
                  <a:lnTo>
                    <a:pt x="1016" y="637"/>
                  </a:lnTo>
                  <a:lnTo>
                    <a:pt x="1017" y="631"/>
                  </a:lnTo>
                  <a:lnTo>
                    <a:pt x="1016" y="624"/>
                  </a:lnTo>
                  <a:lnTo>
                    <a:pt x="1014" y="618"/>
                  </a:lnTo>
                  <a:lnTo>
                    <a:pt x="1011" y="611"/>
                  </a:lnTo>
                  <a:lnTo>
                    <a:pt x="1011" y="611"/>
                  </a:lnTo>
                  <a:lnTo>
                    <a:pt x="1006" y="606"/>
                  </a:lnTo>
                  <a:lnTo>
                    <a:pt x="1001" y="603"/>
                  </a:lnTo>
                  <a:lnTo>
                    <a:pt x="996" y="599"/>
                  </a:lnTo>
                  <a:lnTo>
                    <a:pt x="989" y="598"/>
                  </a:lnTo>
                  <a:lnTo>
                    <a:pt x="989" y="598"/>
                  </a:lnTo>
                  <a:close/>
                  <a:moveTo>
                    <a:pt x="919" y="715"/>
                  </a:moveTo>
                  <a:lnTo>
                    <a:pt x="919" y="715"/>
                  </a:lnTo>
                  <a:lnTo>
                    <a:pt x="908" y="711"/>
                  </a:lnTo>
                  <a:lnTo>
                    <a:pt x="897" y="707"/>
                  </a:lnTo>
                  <a:lnTo>
                    <a:pt x="885" y="705"/>
                  </a:lnTo>
                  <a:lnTo>
                    <a:pt x="874" y="702"/>
                  </a:lnTo>
                  <a:lnTo>
                    <a:pt x="863" y="702"/>
                  </a:lnTo>
                  <a:lnTo>
                    <a:pt x="851" y="702"/>
                  </a:lnTo>
                  <a:lnTo>
                    <a:pt x="840" y="702"/>
                  </a:lnTo>
                  <a:lnTo>
                    <a:pt x="828" y="705"/>
                  </a:lnTo>
                  <a:lnTo>
                    <a:pt x="816" y="707"/>
                  </a:lnTo>
                  <a:lnTo>
                    <a:pt x="806" y="710"/>
                  </a:lnTo>
                  <a:lnTo>
                    <a:pt x="795" y="714"/>
                  </a:lnTo>
                  <a:lnTo>
                    <a:pt x="784" y="720"/>
                  </a:lnTo>
                  <a:lnTo>
                    <a:pt x="775" y="725"/>
                  </a:lnTo>
                  <a:lnTo>
                    <a:pt x="765" y="731"/>
                  </a:lnTo>
                  <a:lnTo>
                    <a:pt x="755" y="739"/>
                  </a:lnTo>
                  <a:lnTo>
                    <a:pt x="747" y="746"/>
                  </a:lnTo>
                  <a:lnTo>
                    <a:pt x="747" y="746"/>
                  </a:lnTo>
                  <a:lnTo>
                    <a:pt x="738" y="755"/>
                  </a:lnTo>
                  <a:lnTo>
                    <a:pt x="732" y="765"/>
                  </a:lnTo>
                  <a:lnTo>
                    <a:pt x="724" y="774"/>
                  </a:lnTo>
                  <a:lnTo>
                    <a:pt x="719" y="785"/>
                  </a:lnTo>
                  <a:lnTo>
                    <a:pt x="714" y="796"/>
                  </a:lnTo>
                  <a:lnTo>
                    <a:pt x="710" y="807"/>
                  </a:lnTo>
                  <a:lnTo>
                    <a:pt x="707" y="817"/>
                  </a:lnTo>
                  <a:lnTo>
                    <a:pt x="704" y="828"/>
                  </a:lnTo>
                  <a:lnTo>
                    <a:pt x="703" y="840"/>
                  </a:lnTo>
                  <a:lnTo>
                    <a:pt x="702" y="852"/>
                  </a:lnTo>
                  <a:lnTo>
                    <a:pt x="702" y="862"/>
                  </a:lnTo>
                  <a:lnTo>
                    <a:pt x="703" y="874"/>
                  </a:lnTo>
                  <a:lnTo>
                    <a:pt x="705" y="886"/>
                  </a:lnTo>
                  <a:lnTo>
                    <a:pt x="707" y="897"/>
                  </a:lnTo>
                  <a:lnTo>
                    <a:pt x="711" y="907"/>
                  </a:lnTo>
                  <a:lnTo>
                    <a:pt x="716" y="919"/>
                  </a:lnTo>
                  <a:lnTo>
                    <a:pt x="716" y="919"/>
                  </a:lnTo>
                  <a:lnTo>
                    <a:pt x="684" y="933"/>
                  </a:lnTo>
                  <a:lnTo>
                    <a:pt x="652" y="945"/>
                  </a:lnTo>
                  <a:lnTo>
                    <a:pt x="652" y="945"/>
                  </a:lnTo>
                  <a:lnTo>
                    <a:pt x="648" y="934"/>
                  </a:lnTo>
                  <a:lnTo>
                    <a:pt x="643" y="923"/>
                  </a:lnTo>
                  <a:lnTo>
                    <a:pt x="636" y="914"/>
                  </a:lnTo>
                  <a:lnTo>
                    <a:pt x="630" y="904"/>
                  </a:lnTo>
                  <a:lnTo>
                    <a:pt x="622" y="896"/>
                  </a:lnTo>
                  <a:lnTo>
                    <a:pt x="614" y="888"/>
                  </a:lnTo>
                  <a:lnTo>
                    <a:pt x="605" y="881"/>
                  </a:lnTo>
                  <a:lnTo>
                    <a:pt x="596" y="873"/>
                  </a:lnTo>
                  <a:lnTo>
                    <a:pt x="587" y="867"/>
                  </a:lnTo>
                  <a:lnTo>
                    <a:pt x="576" y="861"/>
                  </a:lnTo>
                  <a:lnTo>
                    <a:pt x="565" y="857"/>
                  </a:lnTo>
                  <a:lnTo>
                    <a:pt x="555" y="853"/>
                  </a:lnTo>
                  <a:lnTo>
                    <a:pt x="544" y="849"/>
                  </a:lnTo>
                  <a:lnTo>
                    <a:pt x="532" y="847"/>
                  </a:lnTo>
                  <a:lnTo>
                    <a:pt x="520" y="846"/>
                  </a:lnTo>
                  <a:lnTo>
                    <a:pt x="508" y="845"/>
                  </a:lnTo>
                  <a:lnTo>
                    <a:pt x="508" y="845"/>
                  </a:lnTo>
                  <a:lnTo>
                    <a:pt x="496" y="846"/>
                  </a:lnTo>
                  <a:lnTo>
                    <a:pt x="484" y="847"/>
                  </a:lnTo>
                  <a:lnTo>
                    <a:pt x="473" y="849"/>
                  </a:lnTo>
                  <a:lnTo>
                    <a:pt x="461" y="853"/>
                  </a:lnTo>
                  <a:lnTo>
                    <a:pt x="450" y="857"/>
                  </a:lnTo>
                  <a:lnTo>
                    <a:pt x="440" y="861"/>
                  </a:lnTo>
                  <a:lnTo>
                    <a:pt x="430" y="867"/>
                  </a:lnTo>
                  <a:lnTo>
                    <a:pt x="420" y="873"/>
                  </a:lnTo>
                  <a:lnTo>
                    <a:pt x="411" y="881"/>
                  </a:lnTo>
                  <a:lnTo>
                    <a:pt x="402" y="888"/>
                  </a:lnTo>
                  <a:lnTo>
                    <a:pt x="395" y="896"/>
                  </a:lnTo>
                  <a:lnTo>
                    <a:pt x="387" y="904"/>
                  </a:lnTo>
                  <a:lnTo>
                    <a:pt x="380" y="914"/>
                  </a:lnTo>
                  <a:lnTo>
                    <a:pt x="374" y="923"/>
                  </a:lnTo>
                  <a:lnTo>
                    <a:pt x="369" y="934"/>
                  </a:lnTo>
                  <a:lnTo>
                    <a:pt x="364" y="945"/>
                  </a:lnTo>
                  <a:lnTo>
                    <a:pt x="364" y="945"/>
                  </a:lnTo>
                  <a:lnTo>
                    <a:pt x="331" y="933"/>
                  </a:lnTo>
                  <a:lnTo>
                    <a:pt x="301" y="919"/>
                  </a:lnTo>
                  <a:lnTo>
                    <a:pt x="301" y="919"/>
                  </a:lnTo>
                  <a:lnTo>
                    <a:pt x="306" y="907"/>
                  </a:lnTo>
                  <a:lnTo>
                    <a:pt x="309" y="897"/>
                  </a:lnTo>
                  <a:lnTo>
                    <a:pt x="311" y="886"/>
                  </a:lnTo>
                  <a:lnTo>
                    <a:pt x="313" y="874"/>
                  </a:lnTo>
                  <a:lnTo>
                    <a:pt x="314" y="862"/>
                  </a:lnTo>
                  <a:lnTo>
                    <a:pt x="314" y="852"/>
                  </a:lnTo>
                  <a:lnTo>
                    <a:pt x="313" y="840"/>
                  </a:lnTo>
                  <a:lnTo>
                    <a:pt x="312" y="828"/>
                  </a:lnTo>
                  <a:lnTo>
                    <a:pt x="310" y="817"/>
                  </a:lnTo>
                  <a:lnTo>
                    <a:pt x="307" y="807"/>
                  </a:lnTo>
                  <a:lnTo>
                    <a:pt x="302" y="796"/>
                  </a:lnTo>
                  <a:lnTo>
                    <a:pt x="297" y="785"/>
                  </a:lnTo>
                  <a:lnTo>
                    <a:pt x="292" y="774"/>
                  </a:lnTo>
                  <a:lnTo>
                    <a:pt x="285" y="765"/>
                  </a:lnTo>
                  <a:lnTo>
                    <a:pt x="278" y="755"/>
                  </a:lnTo>
                  <a:lnTo>
                    <a:pt x="269" y="746"/>
                  </a:lnTo>
                  <a:lnTo>
                    <a:pt x="269" y="746"/>
                  </a:lnTo>
                  <a:lnTo>
                    <a:pt x="258" y="737"/>
                  </a:lnTo>
                  <a:lnTo>
                    <a:pt x="246" y="727"/>
                  </a:lnTo>
                  <a:lnTo>
                    <a:pt x="233" y="720"/>
                  </a:lnTo>
                  <a:lnTo>
                    <a:pt x="220" y="713"/>
                  </a:lnTo>
                  <a:lnTo>
                    <a:pt x="206" y="708"/>
                  </a:lnTo>
                  <a:lnTo>
                    <a:pt x="191" y="705"/>
                  </a:lnTo>
                  <a:lnTo>
                    <a:pt x="176" y="702"/>
                  </a:lnTo>
                  <a:lnTo>
                    <a:pt x="161" y="701"/>
                  </a:lnTo>
                  <a:lnTo>
                    <a:pt x="161" y="701"/>
                  </a:lnTo>
                  <a:lnTo>
                    <a:pt x="145" y="702"/>
                  </a:lnTo>
                  <a:lnTo>
                    <a:pt x="128" y="705"/>
                  </a:lnTo>
                  <a:lnTo>
                    <a:pt x="113" y="709"/>
                  </a:lnTo>
                  <a:lnTo>
                    <a:pt x="97" y="715"/>
                  </a:lnTo>
                  <a:lnTo>
                    <a:pt x="97" y="715"/>
                  </a:lnTo>
                  <a:lnTo>
                    <a:pt x="90" y="699"/>
                  </a:lnTo>
                  <a:lnTo>
                    <a:pt x="82" y="684"/>
                  </a:lnTo>
                  <a:lnTo>
                    <a:pt x="71" y="652"/>
                  </a:lnTo>
                  <a:lnTo>
                    <a:pt x="71" y="652"/>
                  </a:lnTo>
                  <a:lnTo>
                    <a:pt x="81" y="648"/>
                  </a:lnTo>
                  <a:lnTo>
                    <a:pt x="92" y="642"/>
                  </a:lnTo>
                  <a:lnTo>
                    <a:pt x="102" y="636"/>
                  </a:lnTo>
                  <a:lnTo>
                    <a:pt x="111" y="629"/>
                  </a:lnTo>
                  <a:lnTo>
                    <a:pt x="120" y="622"/>
                  </a:lnTo>
                  <a:lnTo>
                    <a:pt x="129" y="613"/>
                  </a:lnTo>
                  <a:lnTo>
                    <a:pt x="136" y="605"/>
                  </a:lnTo>
                  <a:lnTo>
                    <a:pt x="143" y="596"/>
                  </a:lnTo>
                  <a:lnTo>
                    <a:pt x="149" y="587"/>
                  </a:lnTo>
                  <a:lnTo>
                    <a:pt x="154" y="576"/>
                  </a:lnTo>
                  <a:lnTo>
                    <a:pt x="160" y="565"/>
                  </a:lnTo>
                  <a:lnTo>
                    <a:pt x="163" y="554"/>
                  </a:lnTo>
                  <a:lnTo>
                    <a:pt x="166" y="544"/>
                  </a:lnTo>
                  <a:lnTo>
                    <a:pt x="168" y="532"/>
                  </a:lnTo>
                  <a:lnTo>
                    <a:pt x="170" y="520"/>
                  </a:lnTo>
                  <a:lnTo>
                    <a:pt x="170" y="508"/>
                  </a:lnTo>
                  <a:lnTo>
                    <a:pt x="170" y="508"/>
                  </a:lnTo>
                  <a:lnTo>
                    <a:pt x="170" y="495"/>
                  </a:lnTo>
                  <a:lnTo>
                    <a:pt x="168" y="484"/>
                  </a:lnTo>
                  <a:lnTo>
                    <a:pt x="166" y="473"/>
                  </a:lnTo>
                  <a:lnTo>
                    <a:pt x="163" y="461"/>
                  </a:lnTo>
                  <a:lnTo>
                    <a:pt x="160" y="450"/>
                  </a:lnTo>
                  <a:lnTo>
                    <a:pt x="154" y="440"/>
                  </a:lnTo>
                  <a:lnTo>
                    <a:pt x="149" y="430"/>
                  </a:lnTo>
                  <a:lnTo>
                    <a:pt x="143" y="420"/>
                  </a:lnTo>
                  <a:lnTo>
                    <a:pt x="136" y="411"/>
                  </a:lnTo>
                  <a:lnTo>
                    <a:pt x="129" y="402"/>
                  </a:lnTo>
                  <a:lnTo>
                    <a:pt x="120" y="395"/>
                  </a:lnTo>
                  <a:lnTo>
                    <a:pt x="111" y="387"/>
                  </a:lnTo>
                  <a:lnTo>
                    <a:pt x="102" y="379"/>
                  </a:lnTo>
                  <a:lnTo>
                    <a:pt x="92" y="374"/>
                  </a:lnTo>
                  <a:lnTo>
                    <a:pt x="81" y="369"/>
                  </a:lnTo>
                  <a:lnTo>
                    <a:pt x="71" y="363"/>
                  </a:lnTo>
                  <a:lnTo>
                    <a:pt x="71" y="363"/>
                  </a:lnTo>
                  <a:lnTo>
                    <a:pt x="82" y="332"/>
                  </a:lnTo>
                  <a:lnTo>
                    <a:pt x="90" y="316"/>
                  </a:lnTo>
                  <a:lnTo>
                    <a:pt x="97" y="301"/>
                  </a:lnTo>
                  <a:lnTo>
                    <a:pt x="97" y="301"/>
                  </a:lnTo>
                  <a:lnTo>
                    <a:pt x="113" y="307"/>
                  </a:lnTo>
                  <a:lnTo>
                    <a:pt x="129" y="311"/>
                  </a:lnTo>
                  <a:lnTo>
                    <a:pt x="145" y="313"/>
                  </a:lnTo>
                  <a:lnTo>
                    <a:pt x="161" y="314"/>
                  </a:lnTo>
                  <a:lnTo>
                    <a:pt x="161" y="314"/>
                  </a:lnTo>
                  <a:lnTo>
                    <a:pt x="176" y="314"/>
                  </a:lnTo>
                  <a:lnTo>
                    <a:pt x="191" y="311"/>
                  </a:lnTo>
                  <a:lnTo>
                    <a:pt x="206" y="308"/>
                  </a:lnTo>
                  <a:lnTo>
                    <a:pt x="220" y="302"/>
                  </a:lnTo>
                  <a:lnTo>
                    <a:pt x="233" y="296"/>
                  </a:lnTo>
                  <a:lnTo>
                    <a:pt x="246" y="288"/>
                  </a:lnTo>
                  <a:lnTo>
                    <a:pt x="258" y="280"/>
                  </a:lnTo>
                  <a:lnTo>
                    <a:pt x="269" y="269"/>
                  </a:lnTo>
                  <a:lnTo>
                    <a:pt x="269" y="269"/>
                  </a:lnTo>
                  <a:lnTo>
                    <a:pt x="278" y="260"/>
                  </a:lnTo>
                  <a:lnTo>
                    <a:pt x="285" y="251"/>
                  </a:lnTo>
                  <a:lnTo>
                    <a:pt x="292" y="241"/>
                  </a:lnTo>
                  <a:lnTo>
                    <a:pt x="297" y="231"/>
                  </a:lnTo>
                  <a:lnTo>
                    <a:pt x="302" y="221"/>
                  </a:lnTo>
                  <a:lnTo>
                    <a:pt x="307" y="210"/>
                  </a:lnTo>
                  <a:lnTo>
                    <a:pt x="310" y="198"/>
                  </a:lnTo>
                  <a:lnTo>
                    <a:pt x="312" y="187"/>
                  </a:lnTo>
                  <a:lnTo>
                    <a:pt x="313" y="176"/>
                  </a:lnTo>
                  <a:lnTo>
                    <a:pt x="314" y="165"/>
                  </a:lnTo>
                  <a:lnTo>
                    <a:pt x="314" y="153"/>
                  </a:lnTo>
                  <a:lnTo>
                    <a:pt x="313" y="141"/>
                  </a:lnTo>
                  <a:lnTo>
                    <a:pt x="311" y="131"/>
                  </a:lnTo>
                  <a:lnTo>
                    <a:pt x="309" y="119"/>
                  </a:lnTo>
                  <a:lnTo>
                    <a:pt x="306" y="108"/>
                  </a:lnTo>
                  <a:lnTo>
                    <a:pt x="301" y="97"/>
                  </a:lnTo>
                  <a:lnTo>
                    <a:pt x="301" y="97"/>
                  </a:lnTo>
                  <a:lnTo>
                    <a:pt x="331" y="82"/>
                  </a:lnTo>
                  <a:lnTo>
                    <a:pt x="364" y="70"/>
                  </a:lnTo>
                  <a:lnTo>
                    <a:pt x="364" y="70"/>
                  </a:lnTo>
                  <a:lnTo>
                    <a:pt x="369" y="81"/>
                  </a:lnTo>
                  <a:lnTo>
                    <a:pt x="374" y="92"/>
                  </a:lnTo>
                  <a:lnTo>
                    <a:pt x="380" y="102"/>
                  </a:lnTo>
                  <a:lnTo>
                    <a:pt x="387" y="111"/>
                  </a:lnTo>
                  <a:lnTo>
                    <a:pt x="395" y="120"/>
                  </a:lnTo>
                  <a:lnTo>
                    <a:pt x="402" y="128"/>
                  </a:lnTo>
                  <a:lnTo>
                    <a:pt x="411" y="136"/>
                  </a:lnTo>
                  <a:lnTo>
                    <a:pt x="420" y="142"/>
                  </a:lnTo>
                  <a:lnTo>
                    <a:pt x="430" y="149"/>
                  </a:lnTo>
                  <a:lnTo>
                    <a:pt x="440" y="154"/>
                  </a:lnTo>
                  <a:lnTo>
                    <a:pt x="450" y="160"/>
                  </a:lnTo>
                  <a:lnTo>
                    <a:pt x="461" y="163"/>
                  </a:lnTo>
                  <a:lnTo>
                    <a:pt x="473" y="166"/>
                  </a:lnTo>
                  <a:lnTo>
                    <a:pt x="484" y="168"/>
                  </a:lnTo>
                  <a:lnTo>
                    <a:pt x="496" y="170"/>
                  </a:lnTo>
                  <a:lnTo>
                    <a:pt x="508" y="170"/>
                  </a:lnTo>
                  <a:lnTo>
                    <a:pt x="508" y="170"/>
                  </a:lnTo>
                  <a:lnTo>
                    <a:pt x="520" y="170"/>
                  </a:lnTo>
                  <a:lnTo>
                    <a:pt x="532" y="168"/>
                  </a:lnTo>
                  <a:lnTo>
                    <a:pt x="544" y="166"/>
                  </a:lnTo>
                  <a:lnTo>
                    <a:pt x="555" y="163"/>
                  </a:lnTo>
                  <a:lnTo>
                    <a:pt x="565" y="160"/>
                  </a:lnTo>
                  <a:lnTo>
                    <a:pt x="576" y="154"/>
                  </a:lnTo>
                  <a:lnTo>
                    <a:pt x="587" y="149"/>
                  </a:lnTo>
                  <a:lnTo>
                    <a:pt x="596" y="142"/>
                  </a:lnTo>
                  <a:lnTo>
                    <a:pt x="605" y="136"/>
                  </a:lnTo>
                  <a:lnTo>
                    <a:pt x="614" y="128"/>
                  </a:lnTo>
                  <a:lnTo>
                    <a:pt x="622" y="120"/>
                  </a:lnTo>
                  <a:lnTo>
                    <a:pt x="630" y="111"/>
                  </a:lnTo>
                  <a:lnTo>
                    <a:pt x="636" y="102"/>
                  </a:lnTo>
                  <a:lnTo>
                    <a:pt x="643" y="92"/>
                  </a:lnTo>
                  <a:lnTo>
                    <a:pt x="648" y="81"/>
                  </a:lnTo>
                  <a:lnTo>
                    <a:pt x="652" y="70"/>
                  </a:lnTo>
                  <a:lnTo>
                    <a:pt x="652" y="70"/>
                  </a:lnTo>
                  <a:lnTo>
                    <a:pt x="684" y="82"/>
                  </a:lnTo>
                  <a:lnTo>
                    <a:pt x="716" y="97"/>
                  </a:lnTo>
                  <a:lnTo>
                    <a:pt x="716" y="97"/>
                  </a:lnTo>
                  <a:lnTo>
                    <a:pt x="711" y="108"/>
                  </a:lnTo>
                  <a:lnTo>
                    <a:pt x="707" y="119"/>
                  </a:lnTo>
                  <a:lnTo>
                    <a:pt x="705" y="131"/>
                  </a:lnTo>
                  <a:lnTo>
                    <a:pt x="703" y="141"/>
                  </a:lnTo>
                  <a:lnTo>
                    <a:pt x="702" y="153"/>
                  </a:lnTo>
                  <a:lnTo>
                    <a:pt x="702" y="165"/>
                  </a:lnTo>
                  <a:lnTo>
                    <a:pt x="703" y="176"/>
                  </a:lnTo>
                  <a:lnTo>
                    <a:pt x="704" y="187"/>
                  </a:lnTo>
                  <a:lnTo>
                    <a:pt x="707" y="198"/>
                  </a:lnTo>
                  <a:lnTo>
                    <a:pt x="710" y="210"/>
                  </a:lnTo>
                  <a:lnTo>
                    <a:pt x="713" y="221"/>
                  </a:lnTo>
                  <a:lnTo>
                    <a:pt x="719" y="231"/>
                  </a:lnTo>
                  <a:lnTo>
                    <a:pt x="724" y="241"/>
                  </a:lnTo>
                  <a:lnTo>
                    <a:pt x="732" y="251"/>
                  </a:lnTo>
                  <a:lnTo>
                    <a:pt x="738" y="260"/>
                  </a:lnTo>
                  <a:lnTo>
                    <a:pt x="747" y="269"/>
                  </a:lnTo>
                  <a:lnTo>
                    <a:pt x="747" y="269"/>
                  </a:lnTo>
                  <a:lnTo>
                    <a:pt x="758" y="280"/>
                  </a:lnTo>
                  <a:lnTo>
                    <a:pt x="770" y="288"/>
                  </a:lnTo>
                  <a:lnTo>
                    <a:pt x="783" y="296"/>
                  </a:lnTo>
                  <a:lnTo>
                    <a:pt x="797" y="302"/>
                  </a:lnTo>
                  <a:lnTo>
                    <a:pt x="811" y="308"/>
                  </a:lnTo>
                  <a:lnTo>
                    <a:pt x="825" y="311"/>
                  </a:lnTo>
                  <a:lnTo>
                    <a:pt x="840" y="314"/>
                  </a:lnTo>
                  <a:lnTo>
                    <a:pt x="855" y="314"/>
                  </a:lnTo>
                  <a:lnTo>
                    <a:pt x="855" y="314"/>
                  </a:lnTo>
                  <a:lnTo>
                    <a:pt x="872" y="313"/>
                  </a:lnTo>
                  <a:lnTo>
                    <a:pt x="888" y="311"/>
                  </a:lnTo>
                  <a:lnTo>
                    <a:pt x="903" y="307"/>
                  </a:lnTo>
                  <a:lnTo>
                    <a:pt x="919" y="301"/>
                  </a:lnTo>
                  <a:lnTo>
                    <a:pt x="919" y="301"/>
                  </a:lnTo>
                  <a:lnTo>
                    <a:pt x="933" y="332"/>
                  </a:lnTo>
                  <a:lnTo>
                    <a:pt x="940" y="347"/>
                  </a:lnTo>
                  <a:lnTo>
                    <a:pt x="945" y="363"/>
                  </a:lnTo>
                  <a:lnTo>
                    <a:pt x="945" y="363"/>
                  </a:lnTo>
                  <a:lnTo>
                    <a:pt x="934" y="369"/>
                  </a:lnTo>
                  <a:lnTo>
                    <a:pt x="924" y="374"/>
                  </a:lnTo>
                  <a:lnTo>
                    <a:pt x="914" y="379"/>
                  </a:lnTo>
                  <a:lnTo>
                    <a:pt x="904" y="387"/>
                  </a:lnTo>
                  <a:lnTo>
                    <a:pt x="896" y="395"/>
                  </a:lnTo>
                  <a:lnTo>
                    <a:pt x="888" y="402"/>
                  </a:lnTo>
                  <a:lnTo>
                    <a:pt x="881" y="411"/>
                  </a:lnTo>
                  <a:lnTo>
                    <a:pt x="873" y="420"/>
                  </a:lnTo>
                  <a:lnTo>
                    <a:pt x="867" y="430"/>
                  </a:lnTo>
                  <a:lnTo>
                    <a:pt x="861" y="440"/>
                  </a:lnTo>
                  <a:lnTo>
                    <a:pt x="857" y="450"/>
                  </a:lnTo>
                  <a:lnTo>
                    <a:pt x="853" y="461"/>
                  </a:lnTo>
                  <a:lnTo>
                    <a:pt x="850" y="473"/>
                  </a:lnTo>
                  <a:lnTo>
                    <a:pt x="847" y="484"/>
                  </a:lnTo>
                  <a:lnTo>
                    <a:pt x="846" y="495"/>
                  </a:lnTo>
                  <a:lnTo>
                    <a:pt x="845" y="508"/>
                  </a:lnTo>
                  <a:lnTo>
                    <a:pt x="845" y="508"/>
                  </a:lnTo>
                  <a:lnTo>
                    <a:pt x="846" y="520"/>
                  </a:lnTo>
                  <a:lnTo>
                    <a:pt x="847" y="532"/>
                  </a:lnTo>
                  <a:lnTo>
                    <a:pt x="850" y="544"/>
                  </a:lnTo>
                  <a:lnTo>
                    <a:pt x="853" y="554"/>
                  </a:lnTo>
                  <a:lnTo>
                    <a:pt x="857" y="565"/>
                  </a:lnTo>
                  <a:lnTo>
                    <a:pt x="861" y="576"/>
                  </a:lnTo>
                  <a:lnTo>
                    <a:pt x="867" y="587"/>
                  </a:lnTo>
                  <a:lnTo>
                    <a:pt x="873" y="596"/>
                  </a:lnTo>
                  <a:lnTo>
                    <a:pt x="881" y="605"/>
                  </a:lnTo>
                  <a:lnTo>
                    <a:pt x="888" y="613"/>
                  </a:lnTo>
                  <a:lnTo>
                    <a:pt x="896" y="622"/>
                  </a:lnTo>
                  <a:lnTo>
                    <a:pt x="904" y="629"/>
                  </a:lnTo>
                  <a:lnTo>
                    <a:pt x="914" y="636"/>
                  </a:lnTo>
                  <a:lnTo>
                    <a:pt x="924" y="642"/>
                  </a:lnTo>
                  <a:lnTo>
                    <a:pt x="934" y="648"/>
                  </a:lnTo>
                  <a:lnTo>
                    <a:pt x="945" y="652"/>
                  </a:lnTo>
                  <a:lnTo>
                    <a:pt x="945" y="652"/>
                  </a:lnTo>
                  <a:lnTo>
                    <a:pt x="933" y="684"/>
                  </a:lnTo>
                  <a:lnTo>
                    <a:pt x="927" y="699"/>
                  </a:lnTo>
                  <a:lnTo>
                    <a:pt x="919" y="715"/>
                  </a:lnTo>
                  <a:lnTo>
                    <a:pt x="919" y="715"/>
                  </a:lnTo>
                  <a:close/>
                  <a:moveTo>
                    <a:pt x="508" y="357"/>
                  </a:moveTo>
                  <a:lnTo>
                    <a:pt x="508" y="357"/>
                  </a:lnTo>
                  <a:lnTo>
                    <a:pt x="492" y="358"/>
                  </a:lnTo>
                  <a:lnTo>
                    <a:pt x="477" y="360"/>
                  </a:lnTo>
                  <a:lnTo>
                    <a:pt x="463" y="363"/>
                  </a:lnTo>
                  <a:lnTo>
                    <a:pt x="449" y="369"/>
                  </a:lnTo>
                  <a:lnTo>
                    <a:pt x="437" y="375"/>
                  </a:lnTo>
                  <a:lnTo>
                    <a:pt x="424" y="383"/>
                  </a:lnTo>
                  <a:lnTo>
                    <a:pt x="412" y="391"/>
                  </a:lnTo>
                  <a:lnTo>
                    <a:pt x="401" y="401"/>
                  </a:lnTo>
                  <a:lnTo>
                    <a:pt x="391" y="412"/>
                  </a:lnTo>
                  <a:lnTo>
                    <a:pt x="383" y="423"/>
                  </a:lnTo>
                  <a:lnTo>
                    <a:pt x="375" y="436"/>
                  </a:lnTo>
                  <a:lnTo>
                    <a:pt x="369" y="449"/>
                  </a:lnTo>
                  <a:lnTo>
                    <a:pt x="364" y="463"/>
                  </a:lnTo>
                  <a:lnTo>
                    <a:pt x="360" y="477"/>
                  </a:lnTo>
                  <a:lnTo>
                    <a:pt x="358" y="492"/>
                  </a:lnTo>
                  <a:lnTo>
                    <a:pt x="357" y="508"/>
                  </a:lnTo>
                  <a:lnTo>
                    <a:pt x="357" y="508"/>
                  </a:lnTo>
                  <a:lnTo>
                    <a:pt x="358" y="523"/>
                  </a:lnTo>
                  <a:lnTo>
                    <a:pt x="360" y="538"/>
                  </a:lnTo>
                  <a:lnTo>
                    <a:pt x="364" y="552"/>
                  </a:lnTo>
                  <a:lnTo>
                    <a:pt x="369" y="566"/>
                  </a:lnTo>
                  <a:lnTo>
                    <a:pt x="375" y="580"/>
                  </a:lnTo>
                  <a:lnTo>
                    <a:pt x="383" y="592"/>
                  </a:lnTo>
                  <a:lnTo>
                    <a:pt x="391" y="604"/>
                  </a:lnTo>
                  <a:lnTo>
                    <a:pt x="401" y="614"/>
                  </a:lnTo>
                  <a:lnTo>
                    <a:pt x="412" y="624"/>
                  </a:lnTo>
                  <a:lnTo>
                    <a:pt x="424" y="633"/>
                  </a:lnTo>
                  <a:lnTo>
                    <a:pt x="437" y="640"/>
                  </a:lnTo>
                  <a:lnTo>
                    <a:pt x="449" y="647"/>
                  </a:lnTo>
                  <a:lnTo>
                    <a:pt x="463" y="652"/>
                  </a:lnTo>
                  <a:lnTo>
                    <a:pt x="477" y="655"/>
                  </a:lnTo>
                  <a:lnTo>
                    <a:pt x="492" y="657"/>
                  </a:lnTo>
                  <a:lnTo>
                    <a:pt x="508" y="658"/>
                  </a:lnTo>
                  <a:lnTo>
                    <a:pt x="508" y="658"/>
                  </a:lnTo>
                  <a:lnTo>
                    <a:pt x="523" y="657"/>
                  </a:lnTo>
                  <a:lnTo>
                    <a:pt x="538" y="655"/>
                  </a:lnTo>
                  <a:lnTo>
                    <a:pt x="552" y="652"/>
                  </a:lnTo>
                  <a:lnTo>
                    <a:pt x="566" y="647"/>
                  </a:lnTo>
                  <a:lnTo>
                    <a:pt x="580" y="640"/>
                  </a:lnTo>
                  <a:lnTo>
                    <a:pt x="592" y="633"/>
                  </a:lnTo>
                  <a:lnTo>
                    <a:pt x="604" y="624"/>
                  </a:lnTo>
                  <a:lnTo>
                    <a:pt x="615" y="614"/>
                  </a:lnTo>
                  <a:lnTo>
                    <a:pt x="624" y="604"/>
                  </a:lnTo>
                  <a:lnTo>
                    <a:pt x="633" y="592"/>
                  </a:lnTo>
                  <a:lnTo>
                    <a:pt x="640" y="580"/>
                  </a:lnTo>
                  <a:lnTo>
                    <a:pt x="647" y="566"/>
                  </a:lnTo>
                  <a:lnTo>
                    <a:pt x="652" y="552"/>
                  </a:lnTo>
                  <a:lnTo>
                    <a:pt x="655" y="538"/>
                  </a:lnTo>
                  <a:lnTo>
                    <a:pt x="658" y="523"/>
                  </a:lnTo>
                  <a:lnTo>
                    <a:pt x="659" y="508"/>
                  </a:lnTo>
                  <a:lnTo>
                    <a:pt x="659" y="508"/>
                  </a:lnTo>
                  <a:lnTo>
                    <a:pt x="658" y="492"/>
                  </a:lnTo>
                  <a:lnTo>
                    <a:pt x="655" y="477"/>
                  </a:lnTo>
                  <a:lnTo>
                    <a:pt x="652" y="463"/>
                  </a:lnTo>
                  <a:lnTo>
                    <a:pt x="647" y="449"/>
                  </a:lnTo>
                  <a:lnTo>
                    <a:pt x="640" y="436"/>
                  </a:lnTo>
                  <a:lnTo>
                    <a:pt x="633" y="423"/>
                  </a:lnTo>
                  <a:lnTo>
                    <a:pt x="624" y="412"/>
                  </a:lnTo>
                  <a:lnTo>
                    <a:pt x="615" y="401"/>
                  </a:lnTo>
                  <a:lnTo>
                    <a:pt x="604" y="391"/>
                  </a:lnTo>
                  <a:lnTo>
                    <a:pt x="592" y="383"/>
                  </a:lnTo>
                  <a:lnTo>
                    <a:pt x="580" y="375"/>
                  </a:lnTo>
                  <a:lnTo>
                    <a:pt x="566" y="369"/>
                  </a:lnTo>
                  <a:lnTo>
                    <a:pt x="552" y="363"/>
                  </a:lnTo>
                  <a:lnTo>
                    <a:pt x="538" y="360"/>
                  </a:lnTo>
                  <a:lnTo>
                    <a:pt x="523" y="358"/>
                  </a:lnTo>
                  <a:lnTo>
                    <a:pt x="508" y="357"/>
                  </a:lnTo>
                  <a:lnTo>
                    <a:pt x="508" y="357"/>
                  </a:lnTo>
                  <a:close/>
                  <a:moveTo>
                    <a:pt x="508" y="567"/>
                  </a:moveTo>
                  <a:lnTo>
                    <a:pt x="508" y="567"/>
                  </a:lnTo>
                  <a:lnTo>
                    <a:pt x="496" y="566"/>
                  </a:lnTo>
                  <a:lnTo>
                    <a:pt x="485" y="563"/>
                  </a:lnTo>
                  <a:lnTo>
                    <a:pt x="475" y="558"/>
                  </a:lnTo>
                  <a:lnTo>
                    <a:pt x="466" y="550"/>
                  </a:lnTo>
                  <a:lnTo>
                    <a:pt x="459" y="541"/>
                  </a:lnTo>
                  <a:lnTo>
                    <a:pt x="454" y="531"/>
                  </a:lnTo>
                  <a:lnTo>
                    <a:pt x="449" y="520"/>
                  </a:lnTo>
                  <a:lnTo>
                    <a:pt x="448" y="508"/>
                  </a:lnTo>
                  <a:lnTo>
                    <a:pt x="448" y="508"/>
                  </a:lnTo>
                  <a:lnTo>
                    <a:pt x="449" y="495"/>
                  </a:lnTo>
                  <a:lnTo>
                    <a:pt x="454" y="485"/>
                  </a:lnTo>
                  <a:lnTo>
                    <a:pt x="459" y="475"/>
                  </a:lnTo>
                  <a:lnTo>
                    <a:pt x="466" y="465"/>
                  </a:lnTo>
                  <a:lnTo>
                    <a:pt x="475" y="459"/>
                  </a:lnTo>
                  <a:lnTo>
                    <a:pt x="485" y="454"/>
                  </a:lnTo>
                  <a:lnTo>
                    <a:pt x="496" y="449"/>
                  </a:lnTo>
                  <a:lnTo>
                    <a:pt x="508" y="448"/>
                  </a:lnTo>
                  <a:lnTo>
                    <a:pt x="508" y="448"/>
                  </a:lnTo>
                  <a:lnTo>
                    <a:pt x="520" y="449"/>
                  </a:lnTo>
                  <a:lnTo>
                    <a:pt x="531" y="454"/>
                  </a:lnTo>
                  <a:lnTo>
                    <a:pt x="542" y="459"/>
                  </a:lnTo>
                  <a:lnTo>
                    <a:pt x="550" y="465"/>
                  </a:lnTo>
                  <a:lnTo>
                    <a:pt x="558" y="475"/>
                  </a:lnTo>
                  <a:lnTo>
                    <a:pt x="563" y="485"/>
                  </a:lnTo>
                  <a:lnTo>
                    <a:pt x="566" y="495"/>
                  </a:lnTo>
                  <a:lnTo>
                    <a:pt x="567" y="508"/>
                  </a:lnTo>
                  <a:lnTo>
                    <a:pt x="567" y="508"/>
                  </a:lnTo>
                  <a:lnTo>
                    <a:pt x="566" y="520"/>
                  </a:lnTo>
                  <a:lnTo>
                    <a:pt x="563" y="531"/>
                  </a:lnTo>
                  <a:lnTo>
                    <a:pt x="558" y="541"/>
                  </a:lnTo>
                  <a:lnTo>
                    <a:pt x="550" y="550"/>
                  </a:lnTo>
                  <a:lnTo>
                    <a:pt x="542" y="558"/>
                  </a:lnTo>
                  <a:lnTo>
                    <a:pt x="531" y="563"/>
                  </a:lnTo>
                  <a:lnTo>
                    <a:pt x="520" y="566"/>
                  </a:lnTo>
                  <a:lnTo>
                    <a:pt x="508" y="567"/>
                  </a:lnTo>
                  <a:lnTo>
                    <a:pt x="508" y="567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pc="3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8594346" y="4494051"/>
              <a:ext cx="2364740" cy="7848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600"/>
                </a:spcAft>
                <a:buClr>
                  <a:schemeClr val="accent2"/>
                </a:buClr>
              </a:pPr>
              <a:r>
                <a:rPr lang="zh-CN" altLang="en-US" sz="1000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为客户服务是我们存在的唯一理由，客户需求是我们发展的原动力</a:t>
              </a:r>
              <a:endParaRPr lang="en-US" altLang="zh-CN" sz="10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7" name="矩形 16"/>
          <p:cNvSpPr/>
          <p:nvPr/>
        </p:nvSpPr>
        <p:spPr>
          <a:xfrm>
            <a:off x="2529546" y="1723344"/>
            <a:ext cx="8907058" cy="787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  <a:buClr>
                <a:schemeClr val="accent2"/>
              </a:buClr>
            </a:pPr>
            <a:r>
              <a:rPr lang="zh-CN" altLang="en-US" sz="1600" spc="3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为客户服务是我们存在的唯一理由，客户需求是我们发展的原动力。我们坚持以客户为中心，快速响应客户需求，持续为客户创造长期价值进而成就客户。</a:t>
            </a:r>
            <a:endParaRPr lang="en-US" altLang="zh-CN" sz="1600" spc="3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755923" y="1601883"/>
            <a:ext cx="1418887" cy="1249700"/>
            <a:chOff x="2203450" y="770309"/>
            <a:chExt cx="7785100" cy="6856812"/>
          </a:xfrm>
        </p:grpSpPr>
        <p:sp>
          <p:nvSpPr>
            <p:cNvPr id="19" name="任意多边形 18"/>
            <p:cNvSpPr/>
            <p:nvPr/>
          </p:nvSpPr>
          <p:spPr bwMode="auto">
            <a:xfrm>
              <a:off x="6007100" y="770309"/>
              <a:ext cx="3981450" cy="6856812"/>
            </a:xfrm>
            <a:custGeom>
              <a:avLst/>
              <a:gdLst>
                <a:gd name="connsiteX0" fmla="*/ 2051459 w 3981450"/>
                <a:gd name="connsiteY0" fmla="*/ 1433912 h 6856812"/>
                <a:gd name="connsiteX1" fmla="*/ 2082422 w 3981450"/>
                <a:gd name="connsiteY1" fmla="*/ 1433912 h 6856812"/>
                <a:gd name="connsiteX2" fmla="*/ 2112590 w 3981450"/>
                <a:gd name="connsiteY2" fmla="*/ 1435499 h 6856812"/>
                <a:gd name="connsiteX3" fmla="*/ 2143552 w 3981450"/>
                <a:gd name="connsiteY3" fmla="*/ 1437880 h 6856812"/>
                <a:gd name="connsiteX4" fmla="*/ 2173721 w 3981450"/>
                <a:gd name="connsiteY4" fmla="*/ 1441849 h 6856812"/>
                <a:gd name="connsiteX5" fmla="*/ 2202302 w 3981450"/>
                <a:gd name="connsiteY5" fmla="*/ 1446610 h 6856812"/>
                <a:gd name="connsiteX6" fmla="*/ 2232470 w 3981450"/>
                <a:gd name="connsiteY6" fmla="*/ 1452959 h 6856812"/>
                <a:gd name="connsiteX7" fmla="*/ 2261845 w 3981450"/>
                <a:gd name="connsiteY7" fmla="*/ 1460102 h 6856812"/>
                <a:gd name="connsiteX8" fmla="*/ 2289632 w 3981450"/>
                <a:gd name="connsiteY8" fmla="*/ 1469626 h 6856812"/>
                <a:gd name="connsiteX9" fmla="*/ 2318212 w 3981450"/>
                <a:gd name="connsiteY9" fmla="*/ 1479149 h 6856812"/>
                <a:gd name="connsiteX10" fmla="*/ 2345205 w 3981450"/>
                <a:gd name="connsiteY10" fmla="*/ 1491054 h 6856812"/>
                <a:gd name="connsiteX11" fmla="*/ 2372992 w 3981450"/>
                <a:gd name="connsiteY11" fmla="*/ 1502958 h 6856812"/>
                <a:gd name="connsiteX12" fmla="*/ 2390458 w 3981450"/>
                <a:gd name="connsiteY12" fmla="*/ 1509307 h 6856812"/>
                <a:gd name="connsiteX13" fmla="*/ 2406336 w 3981450"/>
                <a:gd name="connsiteY13" fmla="*/ 1517244 h 6856812"/>
                <a:gd name="connsiteX14" fmla="*/ 2424596 w 3981450"/>
                <a:gd name="connsiteY14" fmla="*/ 1527561 h 6856812"/>
                <a:gd name="connsiteX15" fmla="*/ 2440474 w 3981450"/>
                <a:gd name="connsiteY15" fmla="*/ 1537085 h 6856812"/>
                <a:gd name="connsiteX16" fmla="*/ 3409042 w 3981450"/>
                <a:gd name="connsiteY16" fmla="*/ 2224371 h 6856812"/>
                <a:gd name="connsiteX17" fmla="*/ 3435241 w 3981450"/>
                <a:gd name="connsiteY17" fmla="*/ 2243419 h 6856812"/>
                <a:gd name="connsiteX18" fmla="*/ 3462234 w 3981450"/>
                <a:gd name="connsiteY18" fmla="*/ 2263260 h 6856812"/>
                <a:gd name="connsiteX19" fmla="*/ 3486845 w 3981450"/>
                <a:gd name="connsiteY19" fmla="*/ 2283101 h 6856812"/>
                <a:gd name="connsiteX20" fmla="*/ 3511456 w 3981450"/>
                <a:gd name="connsiteY20" fmla="*/ 2306116 h 6856812"/>
                <a:gd name="connsiteX21" fmla="*/ 3533686 w 3981450"/>
                <a:gd name="connsiteY21" fmla="*/ 2329131 h 6856812"/>
                <a:gd name="connsiteX22" fmla="*/ 3556709 w 3981450"/>
                <a:gd name="connsiteY22" fmla="*/ 2352940 h 6856812"/>
                <a:gd name="connsiteX23" fmla="*/ 3576557 w 3981450"/>
                <a:gd name="connsiteY23" fmla="*/ 2377543 h 6856812"/>
                <a:gd name="connsiteX24" fmla="*/ 3597198 w 3981450"/>
                <a:gd name="connsiteY24" fmla="*/ 2404526 h 6856812"/>
                <a:gd name="connsiteX25" fmla="*/ 3614664 w 3981450"/>
                <a:gd name="connsiteY25" fmla="*/ 2430716 h 6856812"/>
                <a:gd name="connsiteX26" fmla="*/ 3632130 w 3981450"/>
                <a:gd name="connsiteY26" fmla="*/ 2458493 h 6856812"/>
                <a:gd name="connsiteX27" fmla="*/ 3648802 w 3981450"/>
                <a:gd name="connsiteY27" fmla="*/ 2487858 h 6856812"/>
                <a:gd name="connsiteX28" fmla="*/ 3662299 w 3981450"/>
                <a:gd name="connsiteY28" fmla="*/ 2516429 h 6856812"/>
                <a:gd name="connsiteX29" fmla="*/ 3676589 w 3981450"/>
                <a:gd name="connsiteY29" fmla="*/ 2545793 h 6856812"/>
                <a:gd name="connsiteX30" fmla="*/ 3687704 w 3981450"/>
                <a:gd name="connsiteY30" fmla="*/ 2576745 h 6856812"/>
                <a:gd name="connsiteX31" fmla="*/ 3698819 w 3981450"/>
                <a:gd name="connsiteY31" fmla="*/ 2606903 h 6856812"/>
                <a:gd name="connsiteX32" fmla="*/ 3707552 w 3981450"/>
                <a:gd name="connsiteY32" fmla="*/ 2640236 h 6856812"/>
                <a:gd name="connsiteX33" fmla="*/ 3971129 w 3981450"/>
                <a:gd name="connsiteY33" fmla="*/ 3622754 h 6856812"/>
                <a:gd name="connsiteX34" fmla="*/ 3975099 w 3981450"/>
                <a:gd name="connsiteY34" fmla="*/ 3637833 h 6856812"/>
                <a:gd name="connsiteX35" fmla="*/ 3977480 w 3981450"/>
                <a:gd name="connsiteY35" fmla="*/ 3652119 h 6856812"/>
                <a:gd name="connsiteX36" fmla="*/ 3981450 w 3981450"/>
                <a:gd name="connsiteY36" fmla="*/ 3680690 h 6856812"/>
                <a:gd name="connsiteX37" fmla="*/ 3981450 w 3981450"/>
                <a:gd name="connsiteY37" fmla="*/ 3710054 h 6856812"/>
                <a:gd name="connsiteX38" fmla="*/ 3979068 w 3981450"/>
                <a:gd name="connsiteY38" fmla="*/ 3737831 h 6856812"/>
                <a:gd name="connsiteX39" fmla="*/ 3973511 w 3981450"/>
                <a:gd name="connsiteY39" fmla="*/ 3765608 h 6856812"/>
                <a:gd name="connsiteX40" fmla="*/ 3964778 w 3981450"/>
                <a:gd name="connsiteY40" fmla="*/ 3793386 h 6856812"/>
                <a:gd name="connsiteX41" fmla="*/ 3955251 w 3981450"/>
                <a:gd name="connsiteY41" fmla="*/ 3817988 h 6856812"/>
                <a:gd name="connsiteX42" fmla="*/ 3942548 w 3981450"/>
                <a:gd name="connsiteY42" fmla="*/ 3843384 h 6856812"/>
                <a:gd name="connsiteX43" fmla="*/ 3927464 w 3981450"/>
                <a:gd name="connsiteY43" fmla="*/ 3866400 h 6856812"/>
                <a:gd name="connsiteX44" fmla="*/ 3909204 w 3981450"/>
                <a:gd name="connsiteY44" fmla="*/ 3888622 h 6856812"/>
                <a:gd name="connsiteX45" fmla="*/ 3890944 w 3981450"/>
                <a:gd name="connsiteY45" fmla="*/ 3909256 h 6856812"/>
                <a:gd name="connsiteX46" fmla="*/ 3869509 w 3981450"/>
                <a:gd name="connsiteY46" fmla="*/ 3926716 h 6856812"/>
                <a:gd name="connsiteX47" fmla="*/ 3846486 w 3981450"/>
                <a:gd name="connsiteY47" fmla="*/ 3943382 h 6856812"/>
                <a:gd name="connsiteX48" fmla="*/ 3821080 w 3981450"/>
                <a:gd name="connsiteY48" fmla="*/ 3956874 h 6856812"/>
                <a:gd name="connsiteX49" fmla="*/ 3794882 w 3981450"/>
                <a:gd name="connsiteY49" fmla="*/ 3969572 h 6856812"/>
                <a:gd name="connsiteX50" fmla="*/ 3780591 w 3981450"/>
                <a:gd name="connsiteY50" fmla="*/ 3974334 h 6856812"/>
                <a:gd name="connsiteX51" fmla="*/ 3765507 w 3981450"/>
                <a:gd name="connsiteY51" fmla="*/ 3978302 h 6856812"/>
                <a:gd name="connsiteX52" fmla="*/ 3747247 w 3981450"/>
                <a:gd name="connsiteY52" fmla="*/ 3982270 h 6856812"/>
                <a:gd name="connsiteX53" fmla="*/ 3728193 w 3981450"/>
                <a:gd name="connsiteY53" fmla="*/ 3986239 h 6856812"/>
                <a:gd name="connsiteX54" fmla="*/ 3710727 w 3981450"/>
                <a:gd name="connsiteY54" fmla="*/ 3987032 h 6856812"/>
                <a:gd name="connsiteX55" fmla="*/ 3691674 w 3981450"/>
                <a:gd name="connsiteY55" fmla="*/ 3988619 h 6856812"/>
                <a:gd name="connsiteX56" fmla="*/ 3667856 w 3981450"/>
                <a:gd name="connsiteY56" fmla="*/ 3987032 h 6856812"/>
                <a:gd name="connsiteX57" fmla="*/ 3643245 w 3981450"/>
                <a:gd name="connsiteY57" fmla="*/ 3984651 h 6856812"/>
                <a:gd name="connsiteX58" fmla="*/ 3621016 w 3981450"/>
                <a:gd name="connsiteY58" fmla="*/ 3979889 h 6856812"/>
                <a:gd name="connsiteX59" fmla="*/ 3597992 w 3981450"/>
                <a:gd name="connsiteY59" fmla="*/ 3973540 h 6856812"/>
                <a:gd name="connsiteX60" fmla="*/ 3576557 w 3981450"/>
                <a:gd name="connsiteY60" fmla="*/ 3964810 h 6856812"/>
                <a:gd name="connsiteX61" fmla="*/ 3555121 w 3981450"/>
                <a:gd name="connsiteY61" fmla="*/ 3954493 h 6856812"/>
                <a:gd name="connsiteX62" fmla="*/ 3535274 w 3981450"/>
                <a:gd name="connsiteY62" fmla="*/ 3943382 h 6856812"/>
                <a:gd name="connsiteX63" fmla="*/ 3516220 w 3981450"/>
                <a:gd name="connsiteY63" fmla="*/ 3929097 h 6856812"/>
                <a:gd name="connsiteX64" fmla="*/ 3497166 w 3981450"/>
                <a:gd name="connsiteY64" fmla="*/ 3914018 h 6856812"/>
                <a:gd name="connsiteX65" fmla="*/ 3481288 w 3981450"/>
                <a:gd name="connsiteY65" fmla="*/ 3898145 h 6856812"/>
                <a:gd name="connsiteX66" fmla="*/ 3465410 w 3981450"/>
                <a:gd name="connsiteY66" fmla="*/ 3879892 h 6856812"/>
                <a:gd name="connsiteX67" fmla="*/ 3451913 w 3981450"/>
                <a:gd name="connsiteY67" fmla="*/ 3860844 h 6856812"/>
                <a:gd name="connsiteX68" fmla="*/ 3438417 w 3981450"/>
                <a:gd name="connsiteY68" fmla="*/ 3841004 h 6856812"/>
                <a:gd name="connsiteX69" fmla="*/ 3428096 w 3981450"/>
                <a:gd name="connsiteY69" fmla="*/ 3819575 h 6856812"/>
                <a:gd name="connsiteX70" fmla="*/ 3417775 w 3981450"/>
                <a:gd name="connsiteY70" fmla="*/ 3796560 h 6856812"/>
                <a:gd name="connsiteX71" fmla="*/ 3410630 w 3981450"/>
                <a:gd name="connsiteY71" fmla="*/ 3772751 h 6856812"/>
                <a:gd name="connsiteX72" fmla="*/ 3147846 w 3981450"/>
                <a:gd name="connsiteY72" fmla="*/ 2790233 h 6856812"/>
                <a:gd name="connsiteX73" fmla="*/ 3144671 w 3981450"/>
                <a:gd name="connsiteY73" fmla="*/ 2777534 h 6856812"/>
                <a:gd name="connsiteX74" fmla="*/ 3138320 w 3981450"/>
                <a:gd name="connsiteY74" fmla="*/ 2764836 h 6856812"/>
                <a:gd name="connsiteX75" fmla="*/ 3132762 w 3981450"/>
                <a:gd name="connsiteY75" fmla="*/ 2753725 h 6856812"/>
                <a:gd name="connsiteX76" fmla="*/ 3125617 w 3981450"/>
                <a:gd name="connsiteY76" fmla="*/ 2743408 h 6856812"/>
                <a:gd name="connsiteX77" fmla="*/ 3117678 w 3981450"/>
                <a:gd name="connsiteY77" fmla="*/ 2733091 h 6856812"/>
                <a:gd name="connsiteX78" fmla="*/ 3108945 w 3981450"/>
                <a:gd name="connsiteY78" fmla="*/ 2723567 h 6856812"/>
                <a:gd name="connsiteX79" fmla="*/ 3098624 w 3981450"/>
                <a:gd name="connsiteY79" fmla="*/ 2715631 h 6856812"/>
                <a:gd name="connsiteX80" fmla="*/ 3087509 w 3981450"/>
                <a:gd name="connsiteY80" fmla="*/ 2707694 h 6856812"/>
                <a:gd name="connsiteX81" fmla="*/ 2909674 w 3981450"/>
                <a:gd name="connsiteY81" fmla="*/ 2580713 h 6856812"/>
                <a:gd name="connsiteX82" fmla="*/ 3034318 w 3981450"/>
                <a:gd name="connsiteY82" fmla="*/ 3035465 h 6856812"/>
                <a:gd name="connsiteX83" fmla="*/ 3043050 w 3981450"/>
                <a:gd name="connsiteY83" fmla="*/ 3067211 h 6856812"/>
                <a:gd name="connsiteX84" fmla="*/ 3049402 w 3981450"/>
                <a:gd name="connsiteY84" fmla="*/ 3098956 h 6856812"/>
                <a:gd name="connsiteX85" fmla="*/ 3053371 w 3981450"/>
                <a:gd name="connsiteY85" fmla="*/ 3131495 h 6856812"/>
                <a:gd name="connsiteX86" fmla="*/ 3057341 w 3981450"/>
                <a:gd name="connsiteY86" fmla="*/ 3163240 h 6856812"/>
                <a:gd name="connsiteX87" fmla="*/ 3059722 w 3981450"/>
                <a:gd name="connsiteY87" fmla="*/ 3178319 h 6856812"/>
                <a:gd name="connsiteX88" fmla="*/ 3062104 w 3981450"/>
                <a:gd name="connsiteY88" fmla="*/ 3193399 h 6856812"/>
                <a:gd name="connsiteX89" fmla="*/ 3139113 w 3981450"/>
                <a:gd name="connsiteY89" fmla="*/ 4625907 h 6856812"/>
                <a:gd name="connsiteX90" fmla="*/ 3141495 w 3981450"/>
                <a:gd name="connsiteY90" fmla="*/ 4660034 h 6856812"/>
                <a:gd name="connsiteX91" fmla="*/ 3145464 w 3981450"/>
                <a:gd name="connsiteY91" fmla="*/ 4694160 h 6856812"/>
                <a:gd name="connsiteX92" fmla="*/ 3149434 w 3981450"/>
                <a:gd name="connsiteY92" fmla="*/ 4728286 h 6856812"/>
                <a:gd name="connsiteX93" fmla="*/ 3153404 w 3981450"/>
                <a:gd name="connsiteY93" fmla="*/ 4762412 h 6856812"/>
                <a:gd name="connsiteX94" fmla="*/ 3159755 w 3981450"/>
                <a:gd name="connsiteY94" fmla="*/ 4796539 h 6856812"/>
                <a:gd name="connsiteX95" fmla="*/ 3166106 w 3981450"/>
                <a:gd name="connsiteY95" fmla="*/ 4829078 h 6856812"/>
                <a:gd name="connsiteX96" fmla="*/ 3171664 w 3981450"/>
                <a:gd name="connsiteY96" fmla="*/ 4863204 h 6856812"/>
                <a:gd name="connsiteX97" fmla="*/ 3179603 w 3981450"/>
                <a:gd name="connsiteY97" fmla="*/ 4895743 h 6856812"/>
                <a:gd name="connsiteX98" fmla="*/ 3188336 w 3981450"/>
                <a:gd name="connsiteY98" fmla="*/ 4928282 h 6856812"/>
                <a:gd name="connsiteX99" fmla="*/ 3197068 w 3981450"/>
                <a:gd name="connsiteY99" fmla="*/ 4961615 h 6856812"/>
                <a:gd name="connsiteX100" fmla="*/ 3207390 w 3981450"/>
                <a:gd name="connsiteY100" fmla="*/ 4994154 h 6856812"/>
                <a:gd name="connsiteX101" fmla="*/ 3218504 w 3981450"/>
                <a:gd name="connsiteY101" fmla="*/ 5025899 h 6856812"/>
                <a:gd name="connsiteX102" fmla="*/ 3230413 w 3981450"/>
                <a:gd name="connsiteY102" fmla="*/ 5058438 h 6856812"/>
                <a:gd name="connsiteX103" fmla="*/ 3242322 w 3981450"/>
                <a:gd name="connsiteY103" fmla="*/ 5090183 h 6856812"/>
                <a:gd name="connsiteX104" fmla="*/ 3256612 w 3981450"/>
                <a:gd name="connsiteY104" fmla="*/ 5121135 h 6856812"/>
                <a:gd name="connsiteX105" fmla="*/ 3270108 w 3981450"/>
                <a:gd name="connsiteY105" fmla="*/ 5152880 h 6856812"/>
                <a:gd name="connsiteX106" fmla="*/ 3883005 w 3981450"/>
                <a:gd name="connsiteY106" fmla="*/ 6325871 h 6856812"/>
                <a:gd name="connsiteX107" fmla="*/ 3891738 w 3981450"/>
                <a:gd name="connsiteY107" fmla="*/ 6342538 h 6856812"/>
                <a:gd name="connsiteX108" fmla="*/ 3899678 w 3981450"/>
                <a:gd name="connsiteY108" fmla="*/ 6359997 h 6856812"/>
                <a:gd name="connsiteX109" fmla="*/ 3906029 w 3981450"/>
                <a:gd name="connsiteY109" fmla="*/ 6376664 h 6856812"/>
                <a:gd name="connsiteX110" fmla="*/ 3910792 w 3981450"/>
                <a:gd name="connsiteY110" fmla="*/ 6394124 h 6856812"/>
                <a:gd name="connsiteX111" fmla="*/ 3915556 w 3981450"/>
                <a:gd name="connsiteY111" fmla="*/ 6411584 h 6856812"/>
                <a:gd name="connsiteX112" fmla="*/ 3919525 w 3981450"/>
                <a:gd name="connsiteY112" fmla="*/ 6429837 h 6856812"/>
                <a:gd name="connsiteX113" fmla="*/ 3921907 w 3981450"/>
                <a:gd name="connsiteY113" fmla="*/ 6447297 h 6856812"/>
                <a:gd name="connsiteX114" fmla="*/ 3923495 w 3981450"/>
                <a:gd name="connsiteY114" fmla="*/ 6464757 h 6856812"/>
                <a:gd name="connsiteX115" fmla="*/ 3925082 w 3981450"/>
                <a:gd name="connsiteY115" fmla="*/ 6482217 h 6856812"/>
                <a:gd name="connsiteX116" fmla="*/ 3925082 w 3981450"/>
                <a:gd name="connsiteY116" fmla="*/ 6500471 h 6856812"/>
                <a:gd name="connsiteX117" fmla="*/ 3925082 w 3981450"/>
                <a:gd name="connsiteY117" fmla="*/ 6516343 h 6856812"/>
                <a:gd name="connsiteX118" fmla="*/ 3921907 w 3981450"/>
                <a:gd name="connsiteY118" fmla="*/ 6533803 h 6856812"/>
                <a:gd name="connsiteX119" fmla="*/ 3921113 w 3981450"/>
                <a:gd name="connsiteY119" fmla="*/ 6552057 h 6856812"/>
                <a:gd name="connsiteX120" fmla="*/ 3917144 w 3981450"/>
                <a:gd name="connsiteY120" fmla="*/ 6569517 h 6856812"/>
                <a:gd name="connsiteX121" fmla="*/ 3913174 w 3981450"/>
                <a:gd name="connsiteY121" fmla="*/ 6586183 h 6856812"/>
                <a:gd name="connsiteX122" fmla="*/ 3908410 w 3981450"/>
                <a:gd name="connsiteY122" fmla="*/ 6602056 h 6856812"/>
                <a:gd name="connsiteX123" fmla="*/ 3903647 w 3981450"/>
                <a:gd name="connsiteY123" fmla="*/ 6618722 h 6856812"/>
                <a:gd name="connsiteX124" fmla="*/ 3897296 w 3981450"/>
                <a:gd name="connsiteY124" fmla="*/ 6635388 h 6856812"/>
                <a:gd name="connsiteX125" fmla="*/ 3889357 w 3981450"/>
                <a:gd name="connsiteY125" fmla="*/ 6651261 h 6856812"/>
                <a:gd name="connsiteX126" fmla="*/ 3882212 w 3981450"/>
                <a:gd name="connsiteY126" fmla="*/ 6666340 h 6856812"/>
                <a:gd name="connsiteX127" fmla="*/ 3872684 w 3981450"/>
                <a:gd name="connsiteY127" fmla="*/ 6681419 h 6856812"/>
                <a:gd name="connsiteX128" fmla="*/ 3863158 w 3981450"/>
                <a:gd name="connsiteY128" fmla="*/ 6696498 h 6856812"/>
                <a:gd name="connsiteX129" fmla="*/ 3852837 w 3981450"/>
                <a:gd name="connsiteY129" fmla="*/ 6710784 h 6856812"/>
                <a:gd name="connsiteX130" fmla="*/ 3842516 w 3981450"/>
                <a:gd name="connsiteY130" fmla="*/ 6724275 h 6856812"/>
                <a:gd name="connsiteX131" fmla="*/ 3829814 w 3981450"/>
                <a:gd name="connsiteY131" fmla="*/ 6738561 h 6856812"/>
                <a:gd name="connsiteX132" fmla="*/ 3818699 w 3981450"/>
                <a:gd name="connsiteY132" fmla="*/ 6751259 h 6856812"/>
                <a:gd name="connsiteX133" fmla="*/ 3805202 w 3981450"/>
                <a:gd name="connsiteY133" fmla="*/ 6763163 h 6856812"/>
                <a:gd name="connsiteX134" fmla="*/ 3790912 w 3981450"/>
                <a:gd name="connsiteY134" fmla="*/ 6775068 h 6856812"/>
                <a:gd name="connsiteX135" fmla="*/ 3777416 w 3981450"/>
                <a:gd name="connsiteY135" fmla="*/ 6786179 h 6856812"/>
                <a:gd name="connsiteX136" fmla="*/ 3762331 w 3981450"/>
                <a:gd name="connsiteY136" fmla="*/ 6796496 h 6856812"/>
                <a:gd name="connsiteX137" fmla="*/ 3747247 w 3981450"/>
                <a:gd name="connsiteY137" fmla="*/ 6806020 h 6856812"/>
                <a:gd name="connsiteX138" fmla="*/ 3730575 w 3981450"/>
                <a:gd name="connsiteY138" fmla="*/ 6815543 h 6856812"/>
                <a:gd name="connsiteX139" fmla="*/ 3710727 w 3981450"/>
                <a:gd name="connsiteY139" fmla="*/ 6825067 h 6856812"/>
                <a:gd name="connsiteX140" fmla="*/ 3689292 w 3981450"/>
                <a:gd name="connsiteY140" fmla="*/ 6833797 h 6856812"/>
                <a:gd name="connsiteX141" fmla="*/ 3668650 w 3981450"/>
                <a:gd name="connsiteY141" fmla="*/ 6840146 h 6856812"/>
                <a:gd name="connsiteX142" fmla="*/ 3647214 w 3981450"/>
                <a:gd name="connsiteY142" fmla="*/ 6846495 h 6856812"/>
                <a:gd name="connsiteX143" fmla="*/ 3625779 w 3981450"/>
                <a:gd name="connsiteY143" fmla="*/ 6850463 h 6856812"/>
                <a:gd name="connsiteX144" fmla="*/ 3604344 w 3981450"/>
                <a:gd name="connsiteY144" fmla="*/ 6854431 h 6856812"/>
                <a:gd name="connsiteX145" fmla="*/ 3584496 w 3981450"/>
                <a:gd name="connsiteY145" fmla="*/ 6856812 h 6856812"/>
                <a:gd name="connsiteX146" fmla="*/ 3563060 w 3981450"/>
                <a:gd name="connsiteY146" fmla="*/ 6856812 h 6856812"/>
                <a:gd name="connsiteX147" fmla="*/ 3537655 w 3981450"/>
                <a:gd name="connsiteY147" fmla="*/ 6855225 h 6856812"/>
                <a:gd name="connsiteX148" fmla="*/ 3513838 w 3981450"/>
                <a:gd name="connsiteY148" fmla="*/ 6852844 h 6856812"/>
                <a:gd name="connsiteX149" fmla="*/ 3490021 w 3981450"/>
                <a:gd name="connsiteY149" fmla="*/ 6848876 h 6856812"/>
                <a:gd name="connsiteX150" fmla="*/ 3465410 w 3981450"/>
                <a:gd name="connsiteY150" fmla="*/ 6844114 h 6856812"/>
                <a:gd name="connsiteX151" fmla="*/ 3443180 w 3981450"/>
                <a:gd name="connsiteY151" fmla="*/ 6836971 h 6856812"/>
                <a:gd name="connsiteX152" fmla="*/ 3420157 w 3981450"/>
                <a:gd name="connsiteY152" fmla="*/ 6827448 h 6856812"/>
                <a:gd name="connsiteX153" fmla="*/ 3397928 w 3981450"/>
                <a:gd name="connsiteY153" fmla="*/ 6817924 h 6856812"/>
                <a:gd name="connsiteX154" fmla="*/ 3377286 w 3981450"/>
                <a:gd name="connsiteY154" fmla="*/ 6806020 h 6856812"/>
                <a:gd name="connsiteX155" fmla="*/ 3355850 w 3981450"/>
                <a:gd name="connsiteY155" fmla="*/ 6792528 h 6856812"/>
                <a:gd name="connsiteX156" fmla="*/ 3336796 w 3981450"/>
                <a:gd name="connsiteY156" fmla="*/ 6779036 h 6856812"/>
                <a:gd name="connsiteX157" fmla="*/ 3318536 w 3981450"/>
                <a:gd name="connsiteY157" fmla="*/ 6762370 h 6856812"/>
                <a:gd name="connsiteX158" fmla="*/ 3299483 w 3981450"/>
                <a:gd name="connsiteY158" fmla="*/ 6744910 h 6856812"/>
                <a:gd name="connsiteX159" fmla="*/ 3282811 w 3981450"/>
                <a:gd name="connsiteY159" fmla="*/ 6725863 h 6856812"/>
                <a:gd name="connsiteX160" fmla="*/ 3267726 w 3981450"/>
                <a:gd name="connsiteY160" fmla="*/ 6705228 h 6856812"/>
                <a:gd name="connsiteX161" fmla="*/ 3254230 w 3981450"/>
                <a:gd name="connsiteY161" fmla="*/ 6683800 h 6856812"/>
                <a:gd name="connsiteX162" fmla="*/ 3241528 w 3981450"/>
                <a:gd name="connsiteY162" fmla="*/ 6662372 h 6856812"/>
                <a:gd name="connsiteX163" fmla="*/ 2623867 w 3981450"/>
                <a:gd name="connsiteY163" fmla="*/ 5480651 h 6856812"/>
                <a:gd name="connsiteX164" fmla="*/ 2615928 w 3981450"/>
                <a:gd name="connsiteY164" fmla="*/ 5465572 h 6856812"/>
                <a:gd name="connsiteX165" fmla="*/ 2594492 w 3981450"/>
                <a:gd name="connsiteY165" fmla="*/ 5418748 h 6856812"/>
                <a:gd name="connsiteX166" fmla="*/ 2573057 w 3981450"/>
                <a:gd name="connsiteY166" fmla="*/ 5371130 h 6856812"/>
                <a:gd name="connsiteX167" fmla="*/ 2554003 w 3981450"/>
                <a:gd name="connsiteY167" fmla="*/ 5321924 h 6856812"/>
                <a:gd name="connsiteX168" fmla="*/ 2536537 w 3981450"/>
                <a:gd name="connsiteY168" fmla="*/ 5274306 h 6856812"/>
                <a:gd name="connsiteX169" fmla="*/ 2519865 w 3981450"/>
                <a:gd name="connsiteY169" fmla="*/ 5225101 h 6856812"/>
                <a:gd name="connsiteX170" fmla="*/ 2503987 w 3981450"/>
                <a:gd name="connsiteY170" fmla="*/ 5174308 h 6856812"/>
                <a:gd name="connsiteX171" fmla="*/ 2489696 w 3981450"/>
                <a:gd name="connsiteY171" fmla="*/ 5125103 h 6856812"/>
                <a:gd name="connsiteX172" fmla="*/ 2476994 w 3981450"/>
                <a:gd name="connsiteY172" fmla="*/ 5075104 h 6856812"/>
                <a:gd name="connsiteX173" fmla="*/ 2465085 w 3981450"/>
                <a:gd name="connsiteY173" fmla="*/ 5024312 h 6856812"/>
                <a:gd name="connsiteX174" fmla="*/ 2454764 w 3981450"/>
                <a:gd name="connsiteY174" fmla="*/ 4974313 h 6856812"/>
                <a:gd name="connsiteX175" fmla="*/ 2444444 w 3981450"/>
                <a:gd name="connsiteY175" fmla="*/ 4923520 h 6856812"/>
                <a:gd name="connsiteX176" fmla="*/ 2437298 w 3981450"/>
                <a:gd name="connsiteY176" fmla="*/ 4871934 h 6856812"/>
                <a:gd name="connsiteX177" fmla="*/ 2429359 w 3981450"/>
                <a:gd name="connsiteY177" fmla="*/ 4821141 h 6856812"/>
                <a:gd name="connsiteX178" fmla="*/ 2423008 w 3981450"/>
                <a:gd name="connsiteY178" fmla="*/ 4769555 h 6856812"/>
                <a:gd name="connsiteX179" fmla="*/ 2419038 w 3981450"/>
                <a:gd name="connsiteY179" fmla="*/ 4717175 h 6856812"/>
                <a:gd name="connsiteX180" fmla="*/ 2415863 w 3981450"/>
                <a:gd name="connsiteY180" fmla="*/ 4665589 h 6856812"/>
                <a:gd name="connsiteX181" fmla="*/ 2373786 w 3981450"/>
                <a:gd name="connsiteY181" fmla="*/ 3891796 h 6856812"/>
                <a:gd name="connsiteX182" fmla="*/ 2369022 w 3981450"/>
                <a:gd name="connsiteY182" fmla="*/ 3891796 h 6856812"/>
                <a:gd name="connsiteX183" fmla="*/ 1663238 w 3981450"/>
                <a:gd name="connsiteY183" fmla="*/ 4856855 h 6856812"/>
                <a:gd name="connsiteX184" fmla="*/ 1632276 w 3981450"/>
                <a:gd name="connsiteY184" fmla="*/ 4899711 h 6856812"/>
                <a:gd name="connsiteX185" fmla="*/ 1604489 w 3981450"/>
                <a:gd name="connsiteY185" fmla="*/ 4944155 h 6856812"/>
                <a:gd name="connsiteX186" fmla="*/ 1580672 w 3981450"/>
                <a:gd name="connsiteY186" fmla="*/ 4990185 h 6856812"/>
                <a:gd name="connsiteX187" fmla="*/ 1558442 w 3981450"/>
                <a:gd name="connsiteY187" fmla="*/ 5037010 h 6856812"/>
                <a:gd name="connsiteX188" fmla="*/ 1537801 w 3981450"/>
                <a:gd name="connsiteY188" fmla="*/ 5083834 h 6856812"/>
                <a:gd name="connsiteX189" fmla="*/ 1518747 w 3981450"/>
                <a:gd name="connsiteY189" fmla="*/ 5133039 h 6856812"/>
                <a:gd name="connsiteX190" fmla="*/ 1503662 w 3981450"/>
                <a:gd name="connsiteY190" fmla="*/ 5183038 h 6856812"/>
                <a:gd name="connsiteX191" fmla="*/ 1491754 w 3981450"/>
                <a:gd name="connsiteY191" fmla="*/ 5233831 h 6856812"/>
                <a:gd name="connsiteX192" fmla="*/ 1191657 w 3981450"/>
                <a:gd name="connsiteY192" fmla="*/ 6573485 h 6856812"/>
                <a:gd name="connsiteX193" fmla="*/ 1183717 w 3981450"/>
                <a:gd name="connsiteY193" fmla="*/ 6604437 h 6856812"/>
                <a:gd name="connsiteX194" fmla="*/ 1172603 w 3981450"/>
                <a:gd name="connsiteY194" fmla="*/ 6633801 h 6856812"/>
                <a:gd name="connsiteX195" fmla="*/ 1159900 w 3981450"/>
                <a:gd name="connsiteY195" fmla="*/ 6662372 h 6856812"/>
                <a:gd name="connsiteX196" fmla="*/ 1143228 w 3981450"/>
                <a:gd name="connsiteY196" fmla="*/ 6689356 h 6856812"/>
                <a:gd name="connsiteX197" fmla="*/ 1125762 w 3981450"/>
                <a:gd name="connsiteY197" fmla="*/ 6714752 h 6856812"/>
                <a:gd name="connsiteX198" fmla="*/ 1106708 w 3981450"/>
                <a:gd name="connsiteY198" fmla="*/ 6736974 h 6856812"/>
                <a:gd name="connsiteX199" fmla="*/ 1085273 w 3981450"/>
                <a:gd name="connsiteY199" fmla="*/ 6758402 h 6856812"/>
                <a:gd name="connsiteX200" fmla="*/ 1063043 w 3981450"/>
                <a:gd name="connsiteY200" fmla="*/ 6779036 h 6856812"/>
                <a:gd name="connsiteX201" fmla="*/ 1038432 w 3981450"/>
                <a:gd name="connsiteY201" fmla="*/ 6796496 h 6856812"/>
                <a:gd name="connsiteX202" fmla="*/ 1013821 w 3981450"/>
                <a:gd name="connsiteY202" fmla="*/ 6811575 h 6856812"/>
                <a:gd name="connsiteX203" fmla="*/ 986034 w 3981450"/>
                <a:gd name="connsiteY203" fmla="*/ 6825067 h 6856812"/>
                <a:gd name="connsiteX204" fmla="*/ 958248 w 3981450"/>
                <a:gd name="connsiteY204" fmla="*/ 6836971 h 6856812"/>
                <a:gd name="connsiteX205" fmla="*/ 928873 w 3981450"/>
                <a:gd name="connsiteY205" fmla="*/ 6845701 h 6856812"/>
                <a:gd name="connsiteX206" fmla="*/ 898704 w 3981450"/>
                <a:gd name="connsiteY206" fmla="*/ 6852050 h 6856812"/>
                <a:gd name="connsiteX207" fmla="*/ 868536 w 3981450"/>
                <a:gd name="connsiteY207" fmla="*/ 6855225 h 6856812"/>
                <a:gd name="connsiteX208" fmla="*/ 838367 w 3981450"/>
                <a:gd name="connsiteY208" fmla="*/ 6856812 h 6856812"/>
                <a:gd name="connsiteX209" fmla="*/ 818520 w 3981450"/>
                <a:gd name="connsiteY209" fmla="*/ 6856812 h 6856812"/>
                <a:gd name="connsiteX210" fmla="*/ 797878 w 3981450"/>
                <a:gd name="connsiteY210" fmla="*/ 6854431 h 6856812"/>
                <a:gd name="connsiteX211" fmla="*/ 778824 w 3981450"/>
                <a:gd name="connsiteY211" fmla="*/ 6852050 h 6856812"/>
                <a:gd name="connsiteX212" fmla="*/ 758977 w 3981450"/>
                <a:gd name="connsiteY212" fmla="*/ 6848082 h 6856812"/>
                <a:gd name="connsiteX213" fmla="*/ 739923 w 3981450"/>
                <a:gd name="connsiteY213" fmla="*/ 6843320 h 6856812"/>
                <a:gd name="connsiteX214" fmla="*/ 722457 w 3981450"/>
                <a:gd name="connsiteY214" fmla="*/ 6837765 h 6856812"/>
                <a:gd name="connsiteX215" fmla="*/ 705785 w 3981450"/>
                <a:gd name="connsiteY215" fmla="*/ 6831416 h 6856812"/>
                <a:gd name="connsiteX216" fmla="*/ 688319 w 3981450"/>
                <a:gd name="connsiteY216" fmla="*/ 6825067 h 6856812"/>
                <a:gd name="connsiteX217" fmla="*/ 671647 w 3981450"/>
                <a:gd name="connsiteY217" fmla="*/ 6816337 h 6856812"/>
                <a:gd name="connsiteX218" fmla="*/ 656562 w 3981450"/>
                <a:gd name="connsiteY218" fmla="*/ 6809194 h 6856812"/>
                <a:gd name="connsiteX219" fmla="*/ 641478 w 3981450"/>
                <a:gd name="connsiteY219" fmla="*/ 6798877 h 6856812"/>
                <a:gd name="connsiteX220" fmla="*/ 626394 w 3981450"/>
                <a:gd name="connsiteY220" fmla="*/ 6788560 h 6856812"/>
                <a:gd name="connsiteX221" fmla="*/ 612897 w 3981450"/>
                <a:gd name="connsiteY221" fmla="*/ 6779036 h 6856812"/>
                <a:gd name="connsiteX222" fmla="*/ 598607 w 3981450"/>
                <a:gd name="connsiteY222" fmla="*/ 6767132 h 6856812"/>
                <a:gd name="connsiteX223" fmla="*/ 585905 w 3981450"/>
                <a:gd name="connsiteY223" fmla="*/ 6756021 h 6856812"/>
                <a:gd name="connsiteX224" fmla="*/ 573202 w 3981450"/>
                <a:gd name="connsiteY224" fmla="*/ 6743323 h 6856812"/>
                <a:gd name="connsiteX225" fmla="*/ 562087 w 3981450"/>
                <a:gd name="connsiteY225" fmla="*/ 6730624 h 6856812"/>
                <a:gd name="connsiteX226" fmla="*/ 550973 w 3981450"/>
                <a:gd name="connsiteY226" fmla="*/ 6717133 h 6856812"/>
                <a:gd name="connsiteX227" fmla="*/ 540652 w 3981450"/>
                <a:gd name="connsiteY227" fmla="*/ 6702847 h 6856812"/>
                <a:gd name="connsiteX228" fmla="*/ 531919 w 3981450"/>
                <a:gd name="connsiteY228" fmla="*/ 6687768 h 6856812"/>
                <a:gd name="connsiteX229" fmla="*/ 521598 w 3981450"/>
                <a:gd name="connsiteY229" fmla="*/ 6672689 h 6856812"/>
                <a:gd name="connsiteX230" fmla="*/ 514453 w 3981450"/>
                <a:gd name="connsiteY230" fmla="*/ 6657610 h 6856812"/>
                <a:gd name="connsiteX231" fmla="*/ 506514 w 3981450"/>
                <a:gd name="connsiteY231" fmla="*/ 6642531 h 6856812"/>
                <a:gd name="connsiteX232" fmla="*/ 500162 w 3981450"/>
                <a:gd name="connsiteY232" fmla="*/ 6625865 h 6856812"/>
                <a:gd name="connsiteX233" fmla="*/ 493811 w 3981450"/>
                <a:gd name="connsiteY233" fmla="*/ 6609992 h 6856812"/>
                <a:gd name="connsiteX234" fmla="*/ 489048 w 3981450"/>
                <a:gd name="connsiteY234" fmla="*/ 6593326 h 6856812"/>
                <a:gd name="connsiteX235" fmla="*/ 484284 w 3981450"/>
                <a:gd name="connsiteY235" fmla="*/ 6575866 h 6856812"/>
                <a:gd name="connsiteX236" fmla="*/ 480315 w 3981450"/>
                <a:gd name="connsiteY236" fmla="*/ 6559200 h 6856812"/>
                <a:gd name="connsiteX237" fmla="*/ 477933 w 3981450"/>
                <a:gd name="connsiteY237" fmla="*/ 6541740 h 6856812"/>
                <a:gd name="connsiteX238" fmla="*/ 476345 w 3981450"/>
                <a:gd name="connsiteY238" fmla="*/ 6524280 h 6856812"/>
                <a:gd name="connsiteX239" fmla="*/ 475551 w 3981450"/>
                <a:gd name="connsiteY239" fmla="*/ 6506820 h 6856812"/>
                <a:gd name="connsiteX240" fmla="*/ 475551 w 3981450"/>
                <a:gd name="connsiteY240" fmla="*/ 6487773 h 6856812"/>
                <a:gd name="connsiteX241" fmla="*/ 475551 w 3981450"/>
                <a:gd name="connsiteY241" fmla="*/ 6470313 h 6856812"/>
                <a:gd name="connsiteX242" fmla="*/ 477933 w 3981450"/>
                <a:gd name="connsiteY242" fmla="*/ 6451265 h 6856812"/>
                <a:gd name="connsiteX243" fmla="*/ 480315 w 3981450"/>
                <a:gd name="connsiteY243" fmla="*/ 6433012 h 6856812"/>
                <a:gd name="connsiteX244" fmla="*/ 484284 w 3981450"/>
                <a:gd name="connsiteY244" fmla="*/ 6414758 h 6856812"/>
                <a:gd name="connsiteX245" fmla="*/ 784382 w 3981450"/>
                <a:gd name="connsiteY245" fmla="*/ 5075104 h 6856812"/>
                <a:gd name="connsiteX246" fmla="*/ 793908 w 3981450"/>
                <a:gd name="connsiteY246" fmla="*/ 5032248 h 6856812"/>
                <a:gd name="connsiteX247" fmla="*/ 805817 w 3981450"/>
                <a:gd name="connsiteY247" fmla="*/ 4987804 h 6856812"/>
                <a:gd name="connsiteX248" fmla="*/ 818520 w 3981450"/>
                <a:gd name="connsiteY248" fmla="*/ 4944948 h 6856812"/>
                <a:gd name="connsiteX249" fmla="*/ 832016 w 3981450"/>
                <a:gd name="connsiteY249" fmla="*/ 4902092 h 6856812"/>
                <a:gd name="connsiteX250" fmla="*/ 845513 w 3981450"/>
                <a:gd name="connsiteY250" fmla="*/ 4860823 h 6856812"/>
                <a:gd name="connsiteX251" fmla="*/ 862185 w 3981450"/>
                <a:gd name="connsiteY251" fmla="*/ 4818760 h 6856812"/>
                <a:gd name="connsiteX252" fmla="*/ 878857 w 3981450"/>
                <a:gd name="connsiteY252" fmla="*/ 4777491 h 6856812"/>
                <a:gd name="connsiteX253" fmla="*/ 896323 w 3981450"/>
                <a:gd name="connsiteY253" fmla="*/ 4737016 h 6856812"/>
                <a:gd name="connsiteX254" fmla="*/ 915376 w 3981450"/>
                <a:gd name="connsiteY254" fmla="*/ 4696541 h 6856812"/>
                <a:gd name="connsiteX255" fmla="*/ 935224 w 3981450"/>
                <a:gd name="connsiteY255" fmla="*/ 4656065 h 6856812"/>
                <a:gd name="connsiteX256" fmla="*/ 956660 w 3981450"/>
                <a:gd name="connsiteY256" fmla="*/ 4617177 h 6856812"/>
                <a:gd name="connsiteX257" fmla="*/ 978095 w 3981450"/>
                <a:gd name="connsiteY257" fmla="*/ 4579877 h 6856812"/>
                <a:gd name="connsiteX258" fmla="*/ 1001912 w 3981450"/>
                <a:gd name="connsiteY258" fmla="*/ 4540195 h 6856812"/>
                <a:gd name="connsiteX259" fmla="*/ 1026524 w 3981450"/>
                <a:gd name="connsiteY259" fmla="*/ 4502894 h 6856812"/>
                <a:gd name="connsiteX260" fmla="*/ 1051135 w 3981450"/>
                <a:gd name="connsiteY260" fmla="*/ 4466387 h 6856812"/>
                <a:gd name="connsiteX261" fmla="*/ 1076540 w 3981450"/>
                <a:gd name="connsiteY261" fmla="*/ 4429880 h 6856812"/>
                <a:gd name="connsiteX262" fmla="*/ 1764064 w 3981450"/>
                <a:gd name="connsiteY262" fmla="*/ 3489424 h 6856812"/>
                <a:gd name="connsiteX263" fmla="*/ 1754537 w 3981450"/>
                <a:gd name="connsiteY263" fmla="*/ 3466408 h 6856812"/>
                <a:gd name="connsiteX264" fmla="*/ 1745011 w 3981450"/>
                <a:gd name="connsiteY264" fmla="*/ 3442599 h 6856812"/>
                <a:gd name="connsiteX265" fmla="*/ 1737071 w 3981450"/>
                <a:gd name="connsiteY265" fmla="*/ 3420378 h 6856812"/>
                <a:gd name="connsiteX266" fmla="*/ 1729926 w 3981450"/>
                <a:gd name="connsiteY266" fmla="*/ 3396569 h 6856812"/>
                <a:gd name="connsiteX267" fmla="*/ 1530655 w 3981450"/>
                <a:gd name="connsiteY267" fmla="*/ 2676743 h 6856812"/>
                <a:gd name="connsiteX268" fmla="*/ 1413157 w 3981450"/>
                <a:gd name="connsiteY268" fmla="*/ 2837851 h 6856812"/>
                <a:gd name="connsiteX269" fmla="*/ 1393309 w 3981450"/>
                <a:gd name="connsiteY269" fmla="*/ 2864040 h 6856812"/>
                <a:gd name="connsiteX270" fmla="*/ 1371874 w 3981450"/>
                <a:gd name="connsiteY270" fmla="*/ 2891024 h 6856812"/>
                <a:gd name="connsiteX271" fmla="*/ 1350438 w 3981450"/>
                <a:gd name="connsiteY271" fmla="*/ 2917214 h 6856812"/>
                <a:gd name="connsiteX272" fmla="*/ 1329003 w 3981450"/>
                <a:gd name="connsiteY272" fmla="*/ 2942610 h 6856812"/>
                <a:gd name="connsiteX273" fmla="*/ 1305979 w 3981450"/>
                <a:gd name="connsiteY273" fmla="*/ 2966419 h 6856812"/>
                <a:gd name="connsiteX274" fmla="*/ 1282162 w 3981450"/>
                <a:gd name="connsiteY274" fmla="*/ 2990228 h 6856812"/>
                <a:gd name="connsiteX275" fmla="*/ 1258345 w 3981450"/>
                <a:gd name="connsiteY275" fmla="*/ 3013244 h 6856812"/>
                <a:gd name="connsiteX276" fmla="*/ 1234528 w 3981450"/>
                <a:gd name="connsiteY276" fmla="*/ 3035465 h 6856812"/>
                <a:gd name="connsiteX277" fmla="*/ 1209122 w 3981450"/>
                <a:gd name="connsiteY277" fmla="*/ 3056893 h 6856812"/>
                <a:gd name="connsiteX278" fmla="*/ 1182130 w 3981450"/>
                <a:gd name="connsiteY278" fmla="*/ 3078321 h 6856812"/>
                <a:gd name="connsiteX279" fmla="*/ 1157518 w 3981450"/>
                <a:gd name="connsiteY279" fmla="*/ 3098956 h 6856812"/>
                <a:gd name="connsiteX280" fmla="*/ 1129732 w 3981450"/>
                <a:gd name="connsiteY280" fmla="*/ 3118797 h 6856812"/>
                <a:gd name="connsiteX281" fmla="*/ 1102739 w 3981450"/>
                <a:gd name="connsiteY281" fmla="*/ 3137844 h 6856812"/>
                <a:gd name="connsiteX282" fmla="*/ 1074158 w 3981450"/>
                <a:gd name="connsiteY282" fmla="*/ 3156891 h 6856812"/>
                <a:gd name="connsiteX283" fmla="*/ 1046371 w 3981450"/>
                <a:gd name="connsiteY283" fmla="*/ 3174351 h 6856812"/>
                <a:gd name="connsiteX284" fmla="*/ 1016997 w 3981450"/>
                <a:gd name="connsiteY284" fmla="*/ 3191811 h 6856812"/>
                <a:gd name="connsiteX285" fmla="*/ 432680 w 3981450"/>
                <a:gd name="connsiteY285" fmla="*/ 3523550 h 6856812"/>
                <a:gd name="connsiteX286" fmla="*/ 416008 w 3981450"/>
                <a:gd name="connsiteY286" fmla="*/ 3532280 h 6856812"/>
                <a:gd name="connsiteX287" fmla="*/ 398542 w 3981450"/>
                <a:gd name="connsiteY287" fmla="*/ 3540216 h 6856812"/>
                <a:gd name="connsiteX288" fmla="*/ 380282 w 3981450"/>
                <a:gd name="connsiteY288" fmla="*/ 3545772 h 6856812"/>
                <a:gd name="connsiteX289" fmla="*/ 362816 w 3981450"/>
                <a:gd name="connsiteY289" fmla="*/ 3552121 h 6856812"/>
                <a:gd name="connsiteX290" fmla="*/ 343763 w 3981450"/>
                <a:gd name="connsiteY290" fmla="*/ 3556089 h 6856812"/>
                <a:gd name="connsiteX291" fmla="*/ 326297 w 3981450"/>
                <a:gd name="connsiteY291" fmla="*/ 3558470 h 6856812"/>
                <a:gd name="connsiteX292" fmla="*/ 307243 w 3981450"/>
                <a:gd name="connsiteY292" fmla="*/ 3561644 h 6856812"/>
                <a:gd name="connsiteX293" fmla="*/ 289777 w 3981450"/>
                <a:gd name="connsiteY293" fmla="*/ 3561644 h 6856812"/>
                <a:gd name="connsiteX294" fmla="*/ 270723 w 3981450"/>
                <a:gd name="connsiteY294" fmla="*/ 3561644 h 6856812"/>
                <a:gd name="connsiteX295" fmla="*/ 251669 w 3981450"/>
                <a:gd name="connsiteY295" fmla="*/ 3558470 h 6856812"/>
                <a:gd name="connsiteX296" fmla="*/ 233409 w 3981450"/>
                <a:gd name="connsiteY296" fmla="*/ 3556089 h 6856812"/>
                <a:gd name="connsiteX297" fmla="*/ 215149 w 3981450"/>
                <a:gd name="connsiteY297" fmla="*/ 3551327 h 6856812"/>
                <a:gd name="connsiteX298" fmla="*/ 197683 w 3981450"/>
                <a:gd name="connsiteY298" fmla="*/ 3545772 h 6856812"/>
                <a:gd name="connsiteX299" fmla="*/ 180217 w 3981450"/>
                <a:gd name="connsiteY299" fmla="*/ 3540216 h 6856812"/>
                <a:gd name="connsiteX300" fmla="*/ 162751 w 3981450"/>
                <a:gd name="connsiteY300" fmla="*/ 3532280 h 6856812"/>
                <a:gd name="connsiteX301" fmla="*/ 146079 w 3981450"/>
                <a:gd name="connsiteY301" fmla="*/ 3523550 h 6856812"/>
                <a:gd name="connsiteX302" fmla="*/ 129407 w 3981450"/>
                <a:gd name="connsiteY302" fmla="*/ 3513233 h 6856812"/>
                <a:gd name="connsiteX303" fmla="*/ 114323 w 3981450"/>
                <a:gd name="connsiteY303" fmla="*/ 3502122 h 6856812"/>
                <a:gd name="connsiteX304" fmla="*/ 99239 w 3981450"/>
                <a:gd name="connsiteY304" fmla="*/ 3491011 h 6856812"/>
                <a:gd name="connsiteX305" fmla="*/ 85742 w 3981450"/>
                <a:gd name="connsiteY305" fmla="*/ 3476726 h 6856812"/>
                <a:gd name="connsiteX306" fmla="*/ 71452 w 3981450"/>
                <a:gd name="connsiteY306" fmla="*/ 3463234 h 6856812"/>
                <a:gd name="connsiteX307" fmla="*/ 58749 w 3981450"/>
                <a:gd name="connsiteY307" fmla="*/ 3448155 h 6856812"/>
                <a:gd name="connsiteX308" fmla="*/ 47635 w 3981450"/>
                <a:gd name="connsiteY308" fmla="*/ 3431489 h 6856812"/>
                <a:gd name="connsiteX309" fmla="*/ 37314 w 3981450"/>
                <a:gd name="connsiteY309" fmla="*/ 3414822 h 6856812"/>
                <a:gd name="connsiteX310" fmla="*/ 30169 w 3981450"/>
                <a:gd name="connsiteY310" fmla="*/ 3401331 h 6856812"/>
                <a:gd name="connsiteX311" fmla="*/ 23817 w 3981450"/>
                <a:gd name="connsiteY311" fmla="*/ 3387045 h 6856812"/>
                <a:gd name="connsiteX312" fmla="*/ 13497 w 3981450"/>
                <a:gd name="connsiteY312" fmla="*/ 3360855 h 6856812"/>
                <a:gd name="connsiteX313" fmla="*/ 6352 w 3981450"/>
                <a:gd name="connsiteY313" fmla="*/ 3333078 h 6856812"/>
                <a:gd name="connsiteX314" fmla="*/ 794 w 3981450"/>
                <a:gd name="connsiteY314" fmla="*/ 3305301 h 6856812"/>
                <a:gd name="connsiteX315" fmla="*/ 0 w 3981450"/>
                <a:gd name="connsiteY315" fmla="*/ 3276730 h 6856812"/>
                <a:gd name="connsiteX316" fmla="*/ 0 w 3981450"/>
                <a:gd name="connsiteY316" fmla="*/ 3248953 h 6856812"/>
                <a:gd name="connsiteX317" fmla="*/ 3970 w 3981450"/>
                <a:gd name="connsiteY317" fmla="*/ 3221176 h 6856812"/>
                <a:gd name="connsiteX318" fmla="*/ 10321 w 3981450"/>
                <a:gd name="connsiteY318" fmla="*/ 3194192 h 6856812"/>
                <a:gd name="connsiteX319" fmla="*/ 19054 w 3981450"/>
                <a:gd name="connsiteY319" fmla="*/ 3168002 h 6856812"/>
                <a:gd name="connsiteX320" fmla="*/ 30169 w 3981450"/>
                <a:gd name="connsiteY320" fmla="*/ 3141812 h 6856812"/>
                <a:gd name="connsiteX321" fmla="*/ 42871 w 3981450"/>
                <a:gd name="connsiteY321" fmla="*/ 3118003 h 6856812"/>
                <a:gd name="connsiteX322" fmla="*/ 58749 w 3981450"/>
                <a:gd name="connsiteY322" fmla="*/ 3094988 h 6856812"/>
                <a:gd name="connsiteX323" fmla="*/ 77803 w 3981450"/>
                <a:gd name="connsiteY323" fmla="*/ 3073560 h 6856812"/>
                <a:gd name="connsiteX324" fmla="*/ 98445 w 3981450"/>
                <a:gd name="connsiteY324" fmla="*/ 3053719 h 6856812"/>
                <a:gd name="connsiteX325" fmla="*/ 120674 w 3981450"/>
                <a:gd name="connsiteY325" fmla="*/ 3034672 h 6856812"/>
                <a:gd name="connsiteX326" fmla="*/ 133377 w 3981450"/>
                <a:gd name="connsiteY326" fmla="*/ 3026735 h 6856812"/>
                <a:gd name="connsiteX327" fmla="*/ 146079 w 3981450"/>
                <a:gd name="connsiteY327" fmla="*/ 3019593 h 6856812"/>
                <a:gd name="connsiteX328" fmla="*/ 729602 w 3981450"/>
                <a:gd name="connsiteY328" fmla="*/ 2686267 h 6856812"/>
                <a:gd name="connsiteX329" fmla="*/ 761358 w 3981450"/>
                <a:gd name="connsiteY329" fmla="*/ 2668806 h 6856812"/>
                <a:gd name="connsiteX330" fmla="*/ 791527 w 3981450"/>
                <a:gd name="connsiteY330" fmla="*/ 2647378 h 6856812"/>
                <a:gd name="connsiteX331" fmla="*/ 819314 w 3981450"/>
                <a:gd name="connsiteY331" fmla="*/ 2625950 h 6856812"/>
                <a:gd name="connsiteX332" fmla="*/ 847100 w 3981450"/>
                <a:gd name="connsiteY332" fmla="*/ 2603728 h 6856812"/>
                <a:gd name="connsiteX333" fmla="*/ 873299 w 3981450"/>
                <a:gd name="connsiteY333" fmla="*/ 2578332 h 6856812"/>
                <a:gd name="connsiteX334" fmla="*/ 898704 w 3981450"/>
                <a:gd name="connsiteY334" fmla="*/ 2552142 h 6856812"/>
                <a:gd name="connsiteX335" fmla="*/ 921728 w 3981450"/>
                <a:gd name="connsiteY335" fmla="*/ 2525159 h 6856812"/>
                <a:gd name="connsiteX336" fmla="*/ 943957 w 3981450"/>
                <a:gd name="connsiteY336" fmla="*/ 2496588 h 6856812"/>
                <a:gd name="connsiteX337" fmla="*/ 1511602 w 3981450"/>
                <a:gd name="connsiteY337" fmla="*/ 1717239 h 6856812"/>
                <a:gd name="connsiteX338" fmla="*/ 1526686 w 3981450"/>
                <a:gd name="connsiteY338" fmla="*/ 1698986 h 6856812"/>
                <a:gd name="connsiteX339" fmla="*/ 1544152 w 3981450"/>
                <a:gd name="connsiteY339" fmla="*/ 1680732 h 6856812"/>
                <a:gd name="connsiteX340" fmla="*/ 1561618 w 3981450"/>
                <a:gd name="connsiteY340" fmla="*/ 1665653 h 6856812"/>
                <a:gd name="connsiteX341" fmla="*/ 1579878 w 3981450"/>
                <a:gd name="connsiteY341" fmla="*/ 1652161 h 6856812"/>
                <a:gd name="connsiteX342" fmla="*/ 1595756 w 3981450"/>
                <a:gd name="connsiteY342" fmla="*/ 1635495 h 6856812"/>
                <a:gd name="connsiteX343" fmla="*/ 1612428 w 3981450"/>
                <a:gd name="connsiteY343" fmla="*/ 1619622 h 6856812"/>
                <a:gd name="connsiteX344" fmla="*/ 1629100 w 3981450"/>
                <a:gd name="connsiteY344" fmla="*/ 1603750 h 6856812"/>
                <a:gd name="connsiteX345" fmla="*/ 1646566 w 3981450"/>
                <a:gd name="connsiteY345" fmla="*/ 1588671 h 6856812"/>
                <a:gd name="connsiteX346" fmla="*/ 1665620 w 3981450"/>
                <a:gd name="connsiteY346" fmla="*/ 1573592 h 6856812"/>
                <a:gd name="connsiteX347" fmla="*/ 1683086 w 3981450"/>
                <a:gd name="connsiteY347" fmla="*/ 1560100 h 6856812"/>
                <a:gd name="connsiteX348" fmla="*/ 1702140 w 3981450"/>
                <a:gd name="connsiteY348" fmla="*/ 1547402 h 6856812"/>
                <a:gd name="connsiteX349" fmla="*/ 1721987 w 3981450"/>
                <a:gd name="connsiteY349" fmla="*/ 1534704 h 6856812"/>
                <a:gd name="connsiteX350" fmla="*/ 1742629 w 3981450"/>
                <a:gd name="connsiteY350" fmla="*/ 1522006 h 6856812"/>
                <a:gd name="connsiteX351" fmla="*/ 1762477 w 3981450"/>
                <a:gd name="connsiteY351" fmla="*/ 1510895 h 6856812"/>
                <a:gd name="connsiteX352" fmla="*/ 1783912 w 3981450"/>
                <a:gd name="connsiteY352" fmla="*/ 1500577 h 6856812"/>
                <a:gd name="connsiteX353" fmla="*/ 1805348 w 3981450"/>
                <a:gd name="connsiteY353" fmla="*/ 1491054 h 6856812"/>
                <a:gd name="connsiteX354" fmla="*/ 1828371 w 3981450"/>
                <a:gd name="connsiteY354" fmla="*/ 1481530 h 6856812"/>
                <a:gd name="connsiteX355" fmla="*/ 1850600 w 3981450"/>
                <a:gd name="connsiteY355" fmla="*/ 1472800 h 6856812"/>
                <a:gd name="connsiteX356" fmla="*/ 1873624 w 3981450"/>
                <a:gd name="connsiteY356" fmla="*/ 1465658 h 6856812"/>
                <a:gd name="connsiteX357" fmla="*/ 1895853 w 3981450"/>
                <a:gd name="connsiteY357" fmla="*/ 1457721 h 6856812"/>
                <a:gd name="connsiteX358" fmla="*/ 1927609 w 3981450"/>
                <a:gd name="connsiteY358" fmla="*/ 1450579 h 6856812"/>
                <a:gd name="connsiteX359" fmla="*/ 1959366 w 3981450"/>
                <a:gd name="connsiteY359" fmla="*/ 1444229 h 6856812"/>
                <a:gd name="connsiteX360" fmla="*/ 1989534 w 3981450"/>
                <a:gd name="connsiteY360" fmla="*/ 1440261 h 6856812"/>
                <a:gd name="connsiteX361" fmla="*/ 2021291 w 3981450"/>
                <a:gd name="connsiteY361" fmla="*/ 1436293 h 6856812"/>
                <a:gd name="connsiteX362" fmla="*/ 1547613 w 3981450"/>
                <a:gd name="connsiteY362" fmla="*/ 0 h 6856812"/>
                <a:gd name="connsiteX363" fmla="*/ 2208213 w 3981450"/>
                <a:gd name="connsiteY363" fmla="*/ 660600 h 6856812"/>
                <a:gd name="connsiteX364" fmla="*/ 1547613 w 3981450"/>
                <a:gd name="connsiteY364" fmla="*/ 1321200 h 6856812"/>
                <a:gd name="connsiteX365" fmla="*/ 887013 w 3981450"/>
                <a:gd name="connsiteY365" fmla="*/ 660600 h 6856812"/>
                <a:gd name="connsiteX366" fmla="*/ 1547613 w 3981450"/>
                <a:gd name="connsiteY366" fmla="*/ 0 h 6856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</a:cxnLst>
              <a:rect l="l" t="t" r="r" b="b"/>
              <a:pathLst>
                <a:path w="3981450" h="6856812">
                  <a:moveTo>
                    <a:pt x="2051459" y="1433912"/>
                  </a:moveTo>
                  <a:lnTo>
                    <a:pt x="2082422" y="1433912"/>
                  </a:lnTo>
                  <a:lnTo>
                    <a:pt x="2112590" y="1435499"/>
                  </a:lnTo>
                  <a:lnTo>
                    <a:pt x="2143552" y="1437880"/>
                  </a:lnTo>
                  <a:lnTo>
                    <a:pt x="2173721" y="1441849"/>
                  </a:lnTo>
                  <a:lnTo>
                    <a:pt x="2202302" y="1446610"/>
                  </a:lnTo>
                  <a:lnTo>
                    <a:pt x="2232470" y="1452959"/>
                  </a:lnTo>
                  <a:lnTo>
                    <a:pt x="2261845" y="1460102"/>
                  </a:lnTo>
                  <a:lnTo>
                    <a:pt x="2289632" y="1469626"/>
                  </a:lnTo>
                  <a:lnTo>
                    <a:pt x="2318212" y="1479149"/>
                  </a:lnTo>
                  <a:lnTo>
                    <a:pt x="2345205" y="1491054"/>
                  </a:lnTo>
                  <a:lnTo>
                    <a:pt x="2372992" y="1502958"/>
                  </a:lnTo>
                  <a:lnTo>
                    <a:pt x="2390458" y="1509307"/>
                  </a:lnTo>
                  <a:lnTo>
                    <a:pt x="2406336" y="1517244"/>
                  </a:lnTo>
                  <a:lnTo>
                    <a:pt x="2424596" y="1527561"/>
                  </a:lnTo>
                  <a:lnTo>
                    <a:pt x="2440474" y="1537085"/>
                  </a:lnTo>
                  <a:lnTo>
                    <a:pt x="3409042" y="2224371"/>
                  </a:lnTo>
                  <a:lnTo>
                    <a:pt x="3435241" y="2243419"/>
                  </a:lnTo>
                  <a:lnTo>
                    <a:pt x="3462234" y="2263260"/>
                  </a:lnTo>
                  <a:lnTo>
                    <a:pt x="3486845" y="2283101"/>
                  </a:lnTo>
                  <a:lnTo>
                    <a:pt x="3511456" y="2306116"/>
                  </a:lnTo>
                  <a:lnTo>
                    <a:pt x="3533686" y="2329131"/>
                  </a:lnTo>
                  <a:lnTo>
                    <a:pt x="3556709" y="2352940"/>
                  </a:lnTo>
                  <a:lnTo>
                    <a:pt x="3576557" y="2377543"/>
                  </a:lnTo>
                  <a:lnTo>
                    <a:pt x="3597198" y="2404526"/>
                  </a:lnTo>
                  <a:lnTo>
                    <a:pt x="3614664" y="2430716"/>
                  </a:lnTo>
                  <a:lnTo>
                    <a:pt x="3632130" y="2458493"/>
                  </a:lnTo>
                  <a:lnTo>
                    <a:pt x="3648802" y="2487858"/>
                  </a:lnTo>
                  <a:lnTo>
                    <a:pt x="3662299" y="2516429"/>
                  </a:lnTo>
                  <a:lnTo>
                    <a:pt x="3676589" y="2545793"/>
                  </a:lnTo>
                  <a:lnTo>
                    <a:pt x="3687704" y="2576745"/>
                  </a:lnTo>
                  <a:lnTo>
                    <a:pt x="3698819" y="2606903"/>
                  </a:lnTo>
                  <a:lnTo>
                    <a:pt x="3707552" y="2640236"/>
                  </a:lnTo>
                  <a:lnTo>
                    <a:pt x="3971129" y="3622754"/>
                  </a:lnTo>
                  <a:lnTo>
                    <a:pt x="3975099" y="3637833"/>
                  </a:lnTo>
                  <a:lnTo>
                    <a:pt x="3977480" y="3652119"/>
                  </a:lnTo>
                  <a:lnTo>
                    <a:pt x="3981450" y="3680690"/>
                  </a:lnTo>
                  <a:lnTo>
                    <a:pt x="3981450" y="3710054"/>
                  </a:lnTo>
                  <a:lnTo>
                    <a:pt x="3979068" y="3737831"/>
                  </a:lnTo>
                  <a:lnTo>
                    <a:pt x="3973511" y="3765608"/>
                  </a:lnTo>
                  <a:lnTo>
                    <a:pt x="3964778" y="3793386"/>
                  </a:lnTo>
                  <a:lnTo>
                    <a:pt x="3955251" y="3817988"/>
                  </a:lnTo>
                  <a:lnTo>
                    <a:pt x="3942548" y="3843384"/>
                  </a:lnTo>
                  <a:lnTo>
                    <a:pt x="3927464" y="3866400"/>
                  </a:lnTo>
                  <a:lnTo>
                    <a:pt x="3909204" y="3888622"/>
                  </a:lnTo>
                  <a:lnTo>
                    <a:pt x="3890944" y="3909256"/>
                  </a:lnTo>
                  <a:lnTo>
                    <a:pt x="3869509" y="3926716"/>
                  </a:lnTo>
                  <a:lnTo>
                    <a:pt x="3846486" y="3943382"/>
                  </a:lnTo>
                  <a:lnTo>
                    <a:pt x="3821080" y="3956874"/>
                  </a:lnTo>
                  <a:lnTo>
                    <a:pt x="3794882" y="3969572"/>
                  </a:lnTo>
                  <a:lnTo>
                    <a:pt x="3780591" y="3974334"/>
                  </a:lnTo>
                  <a:lnTo>
                    <a:pt x="3765507" y="3978302"/>
                  </a:lnTo>
                  <a:lnTo>
                    <a:pt x="3747247" y="3982270"/>
                  </a:lnTo>
                  <a:lnTo>
                    <a:pt x="3728193" y="3986239"/>
                  </a:lnTo>
                  <a:lnTo>
                    <a:pt x="3710727" y="3987032"/>
                  </a:lnTo>
                  <a:lnTo>
                    <a:pt x="3691674" y="3988619"/>
                  </a:lnTo>
                  <a:lnTo>
                    <a:pt x="3667856" y="3987032"/>
                  </a:lnTo>
                  <a:lnTo>
                    <a:pt x="3643245" y="3984651"/>
                  </a:lnTo>
                  <a:lnTo>
                    <a:pt x="3621016" y="3979889"/>
                  </a:lnTo>
                  <a:lnTo>
                    <a:pt x="3597992" y="3973540"/>
                  </a:lnTo>
                  <a:lnTo>
                    <a:pt x="3576557" y="3964810"/>
                  </a:lnTo>
                  <a:lnTo>
                    <a:pt x="3555121" y="3954493"/>
                  </a:lnTo>
                  <a:lnTo>
                    <a:pt x="3535274" y="3943382"/>
                  </a:lnTo>
                  <a:lnTo>
                    <a:pt x="3516220" y="3929097"/>
                  </a:lnTo>
                  <a:lnTo>
                    <a:pt x="3497166" y="3914018"/>
                  </a:lnTo>
                  <a:lnTo>
                    <a:pt x="3481288" y="3898145"/>
                  </a:lnTo>
                  <a:lnTo>
                    <a:pt x="3465410" y="3879892"/>
                  </a:lnTo>
                  <a:lnTo>
                    <a:pt x="3451913" y="3860844"/>
                  </a:lnTo>
                  <a:lnTo>
                    <a:pt x="3438417" y="3841004"/>
                  </a:lnTo>
                  <a:lnTo>
                    <a:pt x="3428096" y="3819575"/>
                  </a:lnTo>
                  <a:lnTo>
                    <a:pt x="3417775" y="3796560"/>
                  </a:lnTo>
                  <a:lnTo>
                    <a:pt x="3410630" y="3772751"/>
                  </a:lnTo>
                  <a:lnTo>
                    <a:pt x="3147846" y="2790233"/>
                  </a:lnTo>
                  <a:lnTo>
                    <a:pt x="3144671" y="2777534"/>
                  </a:lnTo>
                  <a:lnTo>
                    <a:pt x="3138320" y="2764836"/>
                  </a:lnTo>
                  <a:lnTo>
                    <a:pt x="3132762" y="2753725"/>
                  </a:lnTo>
                  <a:lnTo>
                    <a:pt x="3125617" y="2743408"/>
                  </a:lnTo>
                  <a:lnTo>
                    <a:pt x="3117678" y="2733091"/>
                  </a:lnTo>
                  <a:lnTo>
                    <a:pt x="3108945" y="2723567"/>
                  </a:lnTo>
                  <a:lnTo>
                    <a:pt x="3098624" y="2715631"/>
                  </a:lnTo>
                  <a:lnTo>
                    <a:pt x="3087509" y="2707694"/>
                  </a:lnTo>
                  <a:lnTo>
                    <a:pt x="2909674" y="2580713"/>
                  </a:lnTo>
                  <a:lnTo>
                    <a:pt x="3034318" y="3035465"/>
                  </a:lnTo>
                  <a:lnTo>
                    <a:pt x="3043050" y="3067211"/>
                  </a:lnTo>
                  <a:lnTo>
                    <a:pt x="3049402" y="3098956"/>
                  </a:lnTo>
                  <a:lnTo>
                    <a:pt x="3053371" y="3131495"/>
                  </a:lnTo>
                  <a:lnTo>
                    <a:pt x="3057341" y="3163240"/>
                  </a:lnTo>
                  <a:lnTo>
                    <a:pt x="3059722" y="3178319"/>
                  </a:lnTo>
                  <a:lnTo>
                    <a:pt x="3062104" y="3193399"/>
                  </a:lnTo>
                  <a:lnTo>
                    <a:pt x="3139113" y="4625907"/>
                  </a:lnTo>
                  <a:lnTo>
                    <a:pt x="3141495" y="4660034"/>
                  </a:lnTo>
                  <a:lnTo>
                    <a:pt x="3145464" y="4694160"/>
                  </a:lnTo>
                  <a:lnTo>
                    <a:pt x="3149434" y="4728286"/>
                  </a:lnTo>
                  <a:lnTo>
                    <a:pt x="3153404" y="4762412"/>
                  </a:lnTo>
                  <a:lnTo>
                    <a:pt x="3159755" y="4796539"/>
                  </a:lnTo>
                  <a:lnTo>
                    <a:pt x="3166106" y="4829078"/>
                  </a:lnTo>
                  <a:lnTo>
                    <a:pt x="3171664" y="4863204"/>
                  </a:lnTo>
                  <a:lnTo>
                    <a:pt x="3179603" y="4895743"/>
                  </a:lnTo>
                  <a:lnTo>
                    <a:pt x="3188336" y="4928282"/>
                  </a:lnTo>
                  <a:lnTo>
                    <a:pt x="3197068" y="4961615"/>
                  </a:lnTo>
                  <a:lnTo>
                    <a:pt x="3207390" y="4994154"/>
                  </a:lnTo>
                  <a:lnTo>
                    <a:pt x="3218504" y="5025899"/>
                  </a:lnTo>
                  <a:lnTo>
                    <a:pt x="3230413" y="5058438"/>
                  </a:lnTo>
                  <a:lnTo>
                    <a:pt x="3242322" y="5090183"/>
                  </a:lnTo>
                  <a:lnTo>
                    <a:pt x="3256612" y="5121135"/>
                  </a:lnTo>
                  <a:lnTo>
                    <a:pt x="3270108" y="5152880"/>
                  </a:lnTo>
                  <a:lnTo>
                    <a:pt x="3883005" y="6325871"/>
                  </a:lnTo>
                  <a:lnTo>
                    <a:pt x="3891738" y="6342538"/>
                  </a:lnTo>
                  <a:lnTo>
                    <a:pt x="3899678" y="6359997"/>
                  </a:lnTo>
                  <a:lnTo>
                    <a:pt x="3906029" y="6376664"/>
                  </a:lnTo>
                  <a:lnTo>
                    <a:pt x="3910792" y="6394124"/>
                  </a:lnTo>
                  <a:lnTo>
                    <a:pt x="3915556" y="6411584"/>
                  </a:lnTo>
                  <a:lnTo>
                    <a:pt x="3919525" y="6429837"/>
                  </a:lnTo>
                  <a:lnTo>
                    <a:pt x="3921907" y="6447297"/>
                  </a:lnTo>
                  <a:lnTo>
                    <a:pt x="3923495" y="6464757"/>
                  </a:lnTo>
                  <a:lnTo>
                    <a:pt x="3925082" y="6482217"/>
                  </a:lnTo>
                  <a:lnTo>
                    <a:pt x="3925082" y="6500471"/>
                  </a:lnTo>
                  <a:lnTo>
                    <a:pt x="3925082" y="6516343"/>
                  </a:lnTo>
                  <a:lnTo>
                    <a:pt x="3921907" y="6533803"/>
                  </a:lnTo>
                  <a:lnTo>
                    <a:pt x="3921113" y="6552057"/>
                  </a:lnTo>
                  <a:lnTo>
                    <a:pt x="3917144" y="6569517"/>
                  </a:lnTo>
                  <a:lnTo>
                    <a:pt x="3913174" y="6586183"/>
                  </a:lnTo>
                  <a:lnTo>
                    <a:pt x="3908410" y="6602056"/>
                  </a:lnTo>
                  <a:lnTo>
                    <a:pt x="3903647" y="6618722"/>
                  </a:lnTo>
                  <a:lnTo>
                    <a:pt x="3897296" y="6635388"/>
                  </a:lnTo>
                  <a:lnTo>
                    <a:pt x="3889357" y="6651261"/>
                  </a:lnTo>
                  <a:lnTo>
                    <a:pt x="3882212" y="6666340"/>
                  </a:lnTo>
                  <a:lnTo>
                    <a:pt x="3872684" y="6681419"/>
                  </a:lnTo>
                  <a:lnTo>
                    <a:pt x="3863158" y="6696498"/>
                  </a:lnTo>
                  <a:lnTo>
                    <a:pt x="3852837" y="6710784"/>
                  </a:lnTo>
                  <a:lnTo>
                    <a:pt x="3842516" y="6724275"/>
                  </a:lnTo>
                  <a:lnTo>
                    <a:pt x="3829814" y="6738561"/>
                  </a:lnTo>
                  <a:lnTo>
                    <a:pt x="3818699" y="6751259"/>
                  </a:lnTo>
                  <a:lnTo>
                    <a:pt x="3805202" y="6763163"/>
                  </a:lnTo>
                  <a:lnTo>
                    <a:pt x="3790912" y="6775068"/>
                  </a:lnTo>
                  <a:lnTo>
                    <a:pt x="3777416" y="6786179"/>
                  </a:lnTo>
                  <a:lnTo>
                    <a:pt x="3762331" y="6796496"/>
                  </a:lnTo>
                  <a:lnTo>
                    <a:pt x="3747247" y="6806020"/>
                  </a:lnTo>
                  <a:lnTo>
                    <a:pt x="3730575" y="6815543"/>
                  </a:lnTo>
                  <a:lnTo>
                    <a:pt x="3710727" y="6825067"/>
                  </a:lnTo>
                  <a:lnTo>
                    <a:pt x="3689292" y="6833797"/>
                  </a:lnTo>
                  <a:lnTo>
                    <a:pt x="3668650" y="6840146"/>
                  </a:lnTo>
                  <a:lnTo>
                    <a:pt x="3647214" y="6846495"/>
                  </a:lnTo>
                  <a:lnTo>
                    <a:pt x="3625779" y="6850463"/>
                  </a:lnTo>
                  <a:lnTo>
                    <a:pt x="3604344" y="6854431"/>
                  </a:lnTo>
                  <a:lnTo>
                    <a:pt x="3584496" y="6856812"/>
                  </a:lnTo>
                  <a:lnTo>
                    <a:pt x="3563060" y="6856812"/>
                  </a:lnTo>
                  <a:lnTo>
                    <a:pt x="3537655" y="6855225"/>
                  </a:lnTo>
                  <a:lnTo>
                    <a:pt x="3513838" y="6852844"/>
                  </a:lnTo>
                  <a:lnTo>
                    <a:pt x="3490021" y="6848876"/>
                  </a:lnTo>
                  <a:lnTo>
                    <a:pt x="3465410" y="6844114"/>
                  </a:lnTo>
                  <a:lnTo>
                    <a:pt x="3443180" y="6836971"/>
                  </a:lnTo>
                  <a:lnTo>
                    <a:pt x="3420157" y="6827448"/>
                  </a:lnTo>
                  <a:lnTo>
                    <a:pt x="3397928" y="6817924"/>
                  </a:lnTo>
                  <a:lnTo>
                    <a:pt x="3377286" y="6806020"/>
                  </a:lnTo>
                  <a:lnTo>
                    <a:pt x="3355850" y="6792528"/>
                  </a:lnTo>
                  <a:lnTo>
                    <a:pt x="3336796" y="6779036"/>
                  </a:lnTo>
                  <a:lnTo>
                    <a:pt x="3318536" y="6762370"/>
                  </a:lnTo>
                  <a:lnTo>
                    <a:pt x="3299483" y="6744910"/>
                  </a:lnTo>
                  <a:lnTo>
                    <a:pt x="3282811" y="6725863"/>
                  </a:lnTo>
                  <a:lnTo>
                    <a:pt x="3267726" y="6705228"/>
                  </a:lnTo>
                  <a:lnTo>
                    <a:pt x="3254230" y="6683800"/>
                  </a:lnTo>
                  <a:lnTo>
                    <a:pt x="3241528" y="6662372"/>
                  </a:lnTo>
                  <a:lnTo>
                    <a:pt x="2623867" y="5480651"/>
                  </a:lnTo>
                  <a:lnTo>
                    <a:pt x="2615928" y="5465572"/>
                  </a:lnTo>
                  <a:lnTo>
                    <a:pt x="2594492" y="5418748"/>
                  </a:lnTo>
                  <a:lnTo>
                    <a:pt x="2573057" y="5371130"/>
                  </a:lnTo>
                  <a:lnTo>
                    <a:pt x="2554003" y="5321924"/>
                  </a:lnTo>
                  <a:lnTo>
                    <a:pt x="2536537" y="5274306"/>
                  </a:lnTo>
                  <a:lnTo>
                    <a:pt x="2519865" y="5225101"/>
                  </a:lnTo>
                  <a:lnTo>
                    <a:pt x="2503987" y="5174308"/>
                  </a:lnTo>
                  <a:lnTo>
                    <a:pt x="2489696" y="5125103"/>
                  </a:lnTo>
                  <a:lnTo>
                    <a:pt x="2476994" y="5075104"/>
                  </a:lnTo>
                  <a:lnTo>
                    <a:pt x="2465085" y="5024312"/>
                  </a:lnTo>
                  <a:lnTo>
                    <a:pt x="2454764" y="4974313"/>
                  </a:lnTo>
                  <a:lnTo>
                    <a:pt x="2444444" y="4923520"/>
                  </a:lnTo>
                  <a:lnTo>
                    <a:pt x="2437298" y="4871934"/>
                  </a:lnTo>
                  <a:lnTo>
                    <a:pt x="2429359" y="4821141"/>
                  </a:lnTo>
                  <a:lnTo>
                    <a:pt x="2423008" y="4769555"/>
                  </a:lnTo>
                  <a:lnTo>
                    <a:pt x="2419038" y="4717175"/>
                  </a:lnTo>
                  <a:lnTo>
                    <a:pt x="2415863" y="4665589"/>
                  </a:lnTo>
                  <a:lnTo>
                    <a:pt x="2373786" y="3891796"/>
                  </a:lnTo>
                  <a:lnTo>
                    <a:pt x="2369022" y="3891796"/>
                  </a:lnTo>
                  <a:lnTo>
                    <a:pt x="1663238" y="4856855"/>
                  </a:lnTo>
                  <a:lnTo>
                    <a:pt x="1632276" y="4899711"/>
                  </a:lnTo>
                  <a:lnTo>
                    <a:pt x="1604489" y="4944155"/>
                  </a:lnTo>
                  <a:lnTo>
                    <a:pt x="1580672" y="4990185"/>
                  </a:lnTo>
                  <a:lnTo>
                    <a:pt x="1558442" y="5037010"/>
                  </a:lnTo>
                  <a:lnTo>
                    <a:pt x="1537801" y="5083834"/>
                  </a:lnTo>
                  <a:lnTo>
                    <a:pt x="1518747" y="5133039"/>
                  </a:lnTo>
                  <a:lnTo>
                    <a:pt x="1503662" y="5183038"/>
                  </a:lnTo>
                  <a:lnTo>
                    <a:pt x="1491754" y="5233831"/>
                  </a:lnTo>
                  <a:lnTo>
                    <a:pt x="1191657" y="6573485"/>
                  </a:lnTo>
                  <a:lnTo>
                    <a:pt x="1183717" y="6604437"/>
                  </a:lnTo>
                  <a:lnTo>
                    <a:pt x="1172603" y="6633801"/>
                  </a:lnTo>
                  <a:lnTo>
                    <a:pt x="1159900" y="6662372"/>
                  </a:lnTo>
                  <a:lnTo>
                    <a:pt x="1143228" y="6689356"/>
                  </a:lnTo>
                  <a:lnTo>
                    <a:pt x="1125762" y="6714752"/>
                  </a:lnTo>
                  <a:lnTo>
                    <a:pt x="1106708" y="6736974"/>
                  </a:lnTo>
                  <a:lnTo>
                    <a:pt x="1085273" y="6758402"/>
                  </a:lnTo>
                  <a:lnTo>
                    <a:pt x="1063043" y="6779036"/>
                  </a:lnTo>
                  <a:lnTo>
                    <a:pt x="1038432" y="6796496"/>
                  </a:lnTo>
                  <a:lnTo>
                    <a:pt x="1013821" y="6811575"/>
                  </a:lnTo>
                  <a:lnTo>
                    <a:pt x="986034" y="6825067"/>
                  </a:lnTo>
                  <a:lnTo>
                    <a:pt x="958248" y="6836971"/>
                  </a:lnTo>
                  <a:lnTo>
                    <a:pt x="928873" y="6845701"/>
                  </a:lnTo>
                  <a:lnTo>
                    <a:pt x="898704" y="6852050"/>
                  </a:lnTo>
                  <a:lnTo>
                    <a:pt x="868536" y="6855225"/>
                  </a:lnTo>
                  <a:lnTo>
                    <a:pt x="838367" y="6856812"/>
                  </a:lnTo>
                  <a:lnTo>
                    <a:pt x="818520" y="6856812"/>
                  </a:lnTo>
                  <a:lnTo>
                    <a:pt x="797878" y="6854431"/>
                  </a:lnTo>
                  <a:lnTo>
                    <a:pt x="778824" y="6852050"/>
                  </a:lnTo>
                  <a:lnTo>
                    <a:pt x="758977" y="6848082"/>
                  </a:lnTo>
                  <a:lnTo>
                    <a:pt x="739923" y="6843320"/>
                  </a:lnTo>
                  <a:lnTo>
                    <a:pt x="722457" y="6837765"/>
                  </a:lnTo>
                  <a:lnTo>
                    <a:pt x="705785" y="6831416"/>
                  </a:lnTo>
                  <a:lnTo>
                    <a:pt x="688319" y="6825067"/>
                  </a:lnTo>
                  <a:lnTo>
                    <a:pt x="671647" y="6816337"/>
                  </a:lnTo>
                  <a:lnTo>
                    <a:pt x="656562" y="6809194"/>
                  </a:lnTo>
                  <a:lnTo>
                    <a:pt x="641478" y="6798877"/>
                  </a:lnTo>
                  <a:lnTo>
                    <a:pt x="626394" y="6788560"/>
                  </a:lnTo>
                  <a:lnTo>
                    <a:pt x="612897" y="6779036"/>
                  </a:lnTo>
                  <a:lnTo>
                    <a:pt x="598607" y="6767132"/>
                  </a:lnTo>
                  <a:lnTo>
                    <a:pt x="585905" y="6756021"/>
                  </a:lnTo>
                  <a:lnTo>
                    <a:pt x="573202" y="6743323"/>
                  </a:lnTo>
                  <a:lnTo>
                    <a:pt x="562087" y="6730624"/>
                  </a:lnTo>
                  <a:lnTo>
                    <a:pt x="550973" y="6717133"/>
                  </a:lnTo>
                  <a:lnTo>
                    <a:pt x="540652" y="6702847"/>
                  </a:lnTo>
                  <a:lnTo>
                    <a:pt x="531919" y="6687768"/>
                  </a:lnTo>
                  <a:lnTo>
                    <a:pt x="521598" y="6672689"/>
                  </a:lnTo>
                  <a:lnTo>
                    <a:pt x="514453" y="6657610"/>
                  </a:lnTo>
                  <a:lnTo>
                    <a:pt x="506514" y="6642531"/>
                  </a:lnTo>
                  <a:lnTo>
                    <a:pt x="500162" y="6625865"/>
                  </a:lnTo>
                  <a:lnTo>
                    <a:pt x="493811" y="6609992"/>
                  </a:lnTo>
                  <a:lnTo>
                    <a:pt x="489048" y="6593326"/>
                  </a:lnTo>
                  <a:lnTo>
                    <a:pt x="484284" y="6575866"/>
                  </a:lnTo>
                  <a:lnTo>
                    <a:pt x="480315" y="6559200"/>
                  </a:lnTo>
                  <a:lnTo>
                    <a:pt x="477933" y="6541740"/>
                  </a:lnTo>
                  <a:lnTo>
                    <a:pt x="476345" y="6524280"/>
                  </a:lnTo>
                  <a:lnTo>
                    <a:pt x="475551" y="6506820"/>
                  </a:lnTo>
                  <a:lnTo>
                    <a:pt x="475551" y="6487773"/>
                  </a:lnTo>
                  <a:lnTo>
                    <a:pt x="475551" y="6470313"/>
                  </a:lnTo>
                  <a:lnTo>
                    <a:pt x="477933" y="6451265"/>
                  </a:lnTo>
                  <a:lnTo>
                    <a:pt x="480315" y="6433012"/>
                  </a:lnTo>
                  <a:lnTo>
                    <a:pt x="484284" y="6414758"/>
                  </a:lnTo>
                  <a:lnTo>
                    <a:pt x="784382" y="5075104"/>
                  </a:lnTo>
                  <a:lnTo>
                    <a:pt x="793908" y="5032248"/>
                  </a:lnTo>
                  <a:lnTo>
                    <a:pt x="805817" y="4987804"/>
                  </a:lnTo>
                  <a:lnTo>
                    <a:pt x="818520" y="4944948"/>
                  </a:lnTo>
                  <a:lnTo>
                    <a:pt x="832016" y="4902092"/>
                  </a:lnTo>
                  <a:lnTo>
                    <a:pt x="845513" y="4860823"/>
                  </a:lnTo>
                  <a:lnTo>
                    <a:pt x="862185" y="4818760"/>
                  </a:lnTo>
                  <a:lnTo>
                    <a:pt x="878857" y="4777491"/>
                  </a:lnTo>
                  <a:lnTo>
                    <a:pt x="896323" y="4737016"/>
                  </a:lnTo>
                  <a:lnTo>
                    <a:pt x="915376" y="4696541"/>
                  </a:lnTo>
                  <a:lnTo>
                    <a:pt x="935224" y="4656065"/>
                  </a:lnTo>
                  <a:lnTo>
                    <a:pt x="956660" y="4617177"/>
                  </a:lnTo>
                  <a:lnTo>
                    <a:pt x="978095" y="4579877"/>
                  </a:lnTo>
                  <a:lnTo>
                    <a:pt x="1001912" y="4540195"/>
                  </a:lnTo>
                  <a:lnTo>
                    <a:pt x="1026524" y="4502894"/>
                  </a:lnTo>
                  <a:lnTo>
                    <a:pt x="1051135" y="4466387"/>
                  </a:lnTo>
                  <a:lnTo>
                    <a:pt x="1076540" y="4429880"/>
                  </a:lnTo>
                  <a:lnTo>
                    <a:pt x="1764064" y="3489424"/>
                  </a:lnTo>
                  <a:lnTo>
                    <a:pt x="1754537" y="3466408"/>
                  </a:lnTo>
                  <a:lnTo>
                    <a:pt x="1745011" y="3442599"/>
                  </a:lnTo>
                  <a:lnTo>
                    <a:pt x="1737071" y="3420378"/>
                  </a:lnTo>
                  <a:lnTo>
                    <a:pt x="1729926" y="3396569"/>
                  </a:lnTo>
                  <a:lnTo>
                    <a:pt x="1530655" y="2676743"/>
                  </a:lnTo>
                  <a:lnTo>
                    <a:pt x="1413157" y="2837851"/>
                  </a:lnTo>
                  <a:lnTo>
                    <a:pt x="1393309" y="2864040"/>
                  </a:lnTo>
                  <a:lnTo>
                    <a:pt x="1371874" y="2891024"/>
                  </a:lnTo>
                  <a:lnTo>
                    <a:pt x="1350438" y="2917214"/>
                  </a:lnTo>
                  <a:lnTo>
                    <a:pt x="1329003" y="2942610"/>
                  </a:lnTo>
                  <a:lnTo>
                    <a:pt x="1305979" y="2966419"/>
                  </a:lnTo>
                  <a:lnTo>
                    <a:pt x="1282162" y="2990228"/>
                  </a:lnTo>
                  <a:lnTo>
                    <a:pt x="1258345" y="3013244"/>
                  </a:lnTo>
                  <a:lnTo>
                    <a:pt x="1234528" y="3035465"/>
                  </a:lnTo>
                  <a:lnTo>
                    <a:pt x="1209122" y="3056893"/>
                  </a:lnTo>
                  <a:lnTo>
                    <a:pt x="1182130" y="3078321"/>
                  </a:lnTo>
                  <a:lnTo>
                    <a:pt x="1157518" y="3098956"/>
                  </a:lnTo>
                  <a:lnTo>
                    <a:pt x="1129732" y="3118797"/>
                  </a:lnTo>
                  <a:lnTo>
                    <a:pt x="1102739" y="3137844"/>
                  </a:lnTo>
                  <a:lnTo>
                    <a:pt x="1074158" y="3156891"/>
                  </a:lnTo>
                  <a:lnTo>
                    <a:pt x="1046371" y="3174351"/>
                  </a:lnTo>
                  <a:lnTo>
                    <a:pt x="1016997" y="3191811"/>
                  </a:lnTo>
                  <a:lnTo>
                    <a:pt x="432680" y="3523550"/>
                  </a:lnTo>
                  <a:lnTo>
                    <a:pt x="416008" y="3532280"/>
                  </a:lnTo>
                  <a:lnTo>
                    <a:pt x="398542" y="3540216"/>
                  </a:lnTo>
                  <a:lnTo>
                    <a:pt x="380282" y="3545772"/>
                  </a:lnTo>
                  <a:lnTo>
                    <a:pt x="362816" y="3552121"/>
                  </a:lnTo>
                  <a:lnTo>
                    <a:pt x="343763" y="3556089"/>
                  </a:lnTo>
                  <a:lnTo>
                    <a:pt x="326297" y="3558470"/>
                  </a:lnTo>
                  <a:lnTo>
                    <a:pt x="307243" y="3561644"/>
                  </a:lnTo>
                  <a:lnTo>
                    <a:pt x="289777" y="3561644"/>
                  </a:lnTo>
                  <a:lnTo>
                    <a:pt x="270723" y="3561644"/>
                  </a:lnTo>
                  <a:lnTo>
                    <a:pt x="251669" y="3558470"/>
                  </a:lnTo>
                  <a:lnTo>
                    <a:pt x="233409" y="3556089"/>
                  </a:lnTo>
                  <a:lnTo>
                    <a:pt x="215149" y="3551327"/>
                  </a:lnTo>
                  <a:lnTo>
                    <a:pt x="197683" y="3545772"/>
                  </a:lnTo>
                  <a:lnTo>
                    <a:pt x="180217" y="3540216"/>
                  </a:lnTo>
                  <a:lnTo>
                    <a:pt x="162751" y="3532280"/>
                  </a:lnTo>
                  <a:lnTo>
                    <a:pt x="146079" y="3523550"/>
                  </a:lnTo>
                  <a:lnTo>
                    <a:pt x="129407" y="3513233"/>
                  </a:lnTo>
                  <a:lnTo>
                    <a:pt x="114323" y="3502122"/>
                  </a:lnTo>
                  <a:lnTo>
                    <a:pt x="99239" y="3491011"/>
                  </a:lnTo>
                  <a:lnTo>
                    <a:pt x="85742" y="3476726"/>
                  </a:lnTo>
                  <a:lnTo>
                    <a:pt x="71452" y="3463234"/>
                  </a:lnTo>
                  <a:lnTo>
                    <a:pt x="58749" y="3448155"/>
                  </a:lnTo>
                  <a:lnTo>
                    <a:pt x="47635" y="3431489"/>
                  </a:lnTo>
                  <a:lnTo>
                    <a:pt x="37314" y="3414822"/>
                  </a:lnTo>
                  <a:lnTo>
                    <a:pt x="30169" y="3401331"/>
                  </a:lnTo>
                  <a:lnTo>
                    <a:pt x="23817" y="3387045"/>
                  </a:lnTo>
                  <a:lnTo>
                    <a:pt x="13497" y="3360855"/>
                  </a:lnTo>
                  <a:lnTo>
                    <a:pt x="6352" y="3333078"/>
                  </a:lnTo>
                  <a:lnTo>
                    <a:pt x="794" y="3305301"/>
                  </a:lnTo>
                  <a:lnTo>
                    <a:pt x="0" y="3276730"/>
                  </a:lnTo>
                  <a:lnTo>
                    <a:pt x="0" y="3248953"/>
                  </a:lnTo>
                  <a:lnTo>
                    <a:pt x="3970" y="3221176"/>
                  </a:lnTo>
                  <a:lnTo>
                    <a:pt x="10321" y="3194192"/>
                  </a:lnTo>
                  <a:lnTo>
                    <a:pt x="19054" y="3168002"/>
                  </a:lnTo>
                  <a:lnTo>
                    <a:pt x="30169" y="3141812"/>
                  </a:lnTo>
                  <a:lnTo>
                    <a:pt x="42871" y="3118003"/>
                  </a:lnTo>
                  <a:lnTo>
                    <a:pt x="58749" y="3094988"/>
                  </a:lnTo>
                  <a:lnTo>
                    <a:pt x="77803" y="3073560"/>
                  </a:lnTo>
                  <a:lnTo>
                    <a:pt x="98445" y="3053719"/>
                  </a:lnTo>
                  <a:lnTo>
                    <a:pt x="120674" y="3034672"/>
                  </a:lnTo>
                  <a:lnTo>
                    <a:pt x="133377" y="3026735"/>
                  </a:lnTo>
                  <a:lnTo>
                    <a:pt x="146079" y="3019593"/>
                  </a:lnTo>
                  <a:lnTo>
                    <a:pt x="729602" y="2686267"/>
                  </a:lnTo>
                  <a:lnTo>
                    <a:pt x="761358" y="2668806"/>
                  </a:lnTo>
                  <a:lnTo>
                    <a:pt x="791527" y="2647378"/>
                  </a:lnTo>
                  <a:lnTo>
                    <a:pt x="819314" y="2625950"/>
                  </a:lnTo>
                  <a:lnTo>
                    <a:pt x="847100" y="2603728"/>
                  </a:lnTo>
                  <a:lnTo>
                    <a:pt x="873299" y="2578332"/>
                  </a:lnTo>
                  <a:lnTo>
                    <a:pt x="898704" y="2552142"/>
                  </a:lnTo>
                  <a:lnTo>
                    <a:pt x="921728" y="2525159"/>
                  </a:lnTo>
                  <a:lnTo>
                    <a:pt x="943957" y="2496588"/>
                  </a:lnTo>
                  <a:lnTo>
                    <a:pt x="1511602" y="1717239"/>
                  </a:lnTo>
                  <a:lnTo>
                    <a:pt x="1526686" y="1698986"/>
                  </a:lnTo>
                  <a:lnTo>
                    <a:pt x="1544152" y="1680732"/>
                  </a:lnTo>
                  <a:lnTo>
                    <a:pt x="1561618" y="1665653"/>
                  </a:lnTo>
                  <a:lnTo>
                    <a:pt x="1579878" y="1652161"/>
                  </a:lnTo>
                  <a:lnTo>
                    <a:pt x="1595756" y="1635495"/>
                  </a:lnTo>
                  <a:lnTo>
                    <a:pt x="1612428" y="1619622"/>
                  </a:lnTo>
                  <a:lnTo>
                    <a:pt x="1629100" y="1603750"/>
                  </a:lnTo>
                  <a:lnTo>
                    <a:pt x="1646566" y="1588671"/>
                  </a:lnTo>
                  <a:lnTo>
                    <a:pt x="1665620" y="1573592"/>
                  </a:lnTo>
                  <a:lnTo>
                    <a:pt x="1683086" y="1560100"/>
                  </a:lnTo>
                  <a:lnTo>
                    <a:pt x="1702140" y="1547402"/>
                  </a:lnTo>
                  <a:lnTo>
                    <a:pt x="1721987" y="1534704"/>
                  </a:lnTo>
                  <a:lnTo>
                    <a:pt x="1742629" y="1522006"/>
                  </a:lnTo>
                  <a:lnTo>
                    <a:pt x="1762477" y="1510895"/>
                  </a:lnTo>
                  <a:lnTo>
                    <a:pt x="1783912" y="1500577"/>
                  </a:lnTo>
                  <a:lnTo>
                    <a:pt x="1805348" y="1491054"/>
                  </a:lnTo>
                  <a:lnTo>
                    <a:pt x="1828371" y="1481530"/>
                  </a:lnTo>
                  <a:lnTo>
                    <a:pt x="1850600" y="1472800"/>
                  </a:lnTo>
                  <a:lnTo>
                    <a:pt x="1873624" y="1465658"/>
                  </a:lnTo>
                  <a:lnTo>
                    <a:pt x="1895853" y="1457721"/>
                  </a:lnTo>
                  <a:lnTo>
                    <a:pt x="1927609" y="1450579"/>
                  </a:lnTo>
                  <a:lnTo>
                    <a:pt x="1959366" y="1444229"/>
                  </a:lnTo>
                  <a:lnTo>
                    <a:pt x="1989534" y="1440261"/>
                  </a:lnTo>
                  <a:lnTo>
                    <a:pt x="2021291" y="1436293"/>
                  </a:lnTo>
                  <a:close/>
                  <a:moveTo>
                    <a:pt x="1547613" y="0"/>
                  </a:moveTo>
                  <a:cubicBezTo>
                    <a:pt x="1912452" y="0"/>
                    <a:pt x="2208213" y="295761"/>
                    <a:pt x="2208213" y="660600"/>
                  </a:cubicBezTo>
                  <a:cubicBezTo>
                    <a:pt x="2208213" y="1025439"/>
                    <a:pt x="1912452" y="1321200"/>
                    <a:pt x="1547613" y="1321200"/>
                  </a:cubicBezTo>
                  <a:cubicBezTo>
                    <a:pt x="1182774" y="1321200"/>
                    <a:pt x="887013" y="1025439"/>
                    <a:pt x="887013" y="660600"/>
                  </a:cubicBezTo>
                  <a:cubicBezTo>
                    <a:pt x="887013" y="295761"/>
                    <a:pt x="1182774" y="0"/>
                    <a:pt x="1547613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任意多边形 19"/>
            <p:cNvSpPr/>
            <p:nvPr/>
          </p:nvSpPr>
          <p:spPr>
            <a:xfrm>
              <a:off x="2203450" y="770309"/>
              <a:ext cx="3981450" cy="6856812"/>
            </a:xfrm>
            <a:custGeom>
              <a:avLst/>
              <a:gdLst>
                <a:gd name="connsiteX0" fmla="*/ 1899029 w 3981450"/>
                <a:gd name="connsiteY0" fmla="*/ 1433912 h 6856812"/>
                <a:gd name="connsiteX1" fmla="*/ 1929991 w 3981450"/>
                <a:gd name="connsiteY1" fmla="*/ 1433912 h 6856812"/>
                <a:gd name="connsiteX2" fmla="*/ 1960160 w 3981450"/>
                <a:gd name="connsiteY2" fmla="*/ 1436293 h 6856812"/>
                <a:gd name="connsiteX3" fmla="*/ 1991916 w 3981450"/>
                <a:gd name="connsiteY3" fmla="*/ 1440261 h 6856812"/>
                <a:gd name="connsiteX4" fmla="*/ 2022085 w 3981450"/>
                <a:gd name="connsiteY4" fmla="*/ 1444229 h 6856812"/>
                <a:gd name="connsiteX5" fmla="*/ 2053841 w 3981450"/>
                <a:gd name="connsiteY5" fmla="*/ 1450579 h 6856812"/>
                <a:gd name="connsiteX6" fmla="*/ 2084009 w 3981450"/>
                <a:gd name="connsiteY6" fmla="*/ 1457721 h 6856812"/>
                <a:gd name="connsiteX7" fmla="*/ 2107827 w 3981450"/>
                <a:gd name="connsiteY7" fmla="*/ 1465658 h 6856812"/>
                <a:gd name="connsiteX8" fmla="*/ 2130850 w 3981450"/>
                <a:gd name="connsiteY8" fmla="*/ 1472800 h 6856812"/>
                <a:gd name="connsiteX9" fmla="*/ 2153079 w 3981450"/>
                <a:gd name="connsiteY9" fmla="*/ 1481530 h 6856812"/>
                <a:gd name="connsiteX10" fmla="*/ 2176103 w 3981450"/>
                <a:gd name="connsiteY10" fmla="*/ 1491054 h 6856812"/>
                <a:gd name="connsiteX11" fmla="*/ 2197538 w 3981450"/>
                <a:gd name="connsiteY11" fmla="*/ 1500577 h 6856812"/>
                <a:gd name="connsiteX12" fmla="*/ 2218974 w 3981450"/>
                <a:gd name="connsiteY12" fmla="*/ 1510895 h 6856812"/>
                <a:gd name="connsiteX13" fmla="*/ 2238821 w 3981450"/>
                <a:gd name="connsiteY13" fmla="*/ 1522006 h 6856812"/>
                <a:gd name="connsiteX14" fmla="*/ 2259463 w 3981450"/>
                <a:gd name="connsiteY14" fmla="*/ 1534704 h 6856812"/>
                <a:gd name="connsiteX15" fmla="*/ 2278517 w 3981450"/>
                <a:gd name="connsiteY15" fmla="*/ 1547402 h 6856812"/>
                <a:gd name="connsiteX16" fmla="*/ 2298365 w 3981450"/>
                <a:gd name="connsiteY16" fmla="*/ 1560100 h 6856812"/>
                <a:gd name="connsiteX17" fmla="*/ 2315831 w 3981450"/>
                <a:gd name="connsiteY17" fmla="*/ 1573592 h 6856812"/>
                <a:gd name="connsiteX18" fmla="*/ 2334884 w 3981450"/>
                <a:gd name="connsiteY18" fmla="*/ 1588671 h 6856812"/>
                <a:gd name="connsiteX19" fmla="*/ 2351556 w 3981450"/>
                <a:gd name="connsiteY19" fmla="*/ 1603750 h 6856812"/>
                <a:gd name="connsiteX20" fmla="*/ 2369022 w 3981450"/>
                <a:gd name="connsiteY20" fmla="*/ 1619622 h 6856812"/>
                <a:gd name="connsiteX21" fmla="*/ 2385694 w 3981450"/>
                <a:gd name="connsiteY21" fmla="*/ 1635495 h 6856812"/>
                <a:gd name="connsiteX22" fmla="*/ 2400779 w 3981450"/>
                <a:gd name="connsiteY22" fmla="*/ 1652161 h 6856812"/>
                <a:gd name="connsiteX23" fmla="*/ 2419833 w 3981450"/>
                <a:gd name="connsiteY23" fmla="*/ 1665653 h 6856812"/>
                <a:gd name="connsiteX24" fmla="*/ 2437299 w 3981450"/>
                <a:gd name="connsiteY24" fmla="*/ 1680732 h 6856812"/>
                <a:gd name="connsiteX25" fmla="*/ 2453177 w 3981450"/>
                <a:gd name="connsiteY25" fmla="*/ 1698986 h 6856812"/>
                <a:gd name="connsiteX26" fmla="*/ 2469849 w 3981450"/>
                <a:gd name="connsiteY26" fmla="*/ 1717239 h 6856812"/>
                <a:gd name="connsiteX27" fmla="*/ 3037493 w 3981450"/>
                <a:gd name="connsiteY27" fmla="*/ 2496588 h 6856812"/>
                <a:gd name="connsiteX28" fmla="*/ 3059723 w 3981450"/>
                <a:gd name="connsiteY28" fmla="*/ 2525159 h 6856812"/>
                <a:gd name="connsiteX29" fmla="*/ 3082746 w 3981450"/>
                <a:gd name="connsiteY29" fmla="*/ 2552142 h 6856812"/>
                <a:gd name="connsiteX30" fmla="*/ 3108151 w 3981450"/>
                <a:gd name="connsiteY30" fmla="*/ 2578332 h 6856812"/>
                <a:gd name="connsiteX31" fmla="*/ 3134350 w 3981450"/>
                <a:gd name="connsiteY31" fmla="*/ 2603728 h 6856812"/>
                <a:gd name="connsiteX32" fmla="*/ 3162137 w 3981450"/>
                <a:gd name="connsiteY32" fmla="*/ 2625950 h 6856812"/>
                <a:gd name="connsiteX33" fmla="*/ 3189924 w 3981450"/>
                <a:gd name="connsiteY33" fmla="*/ 2647378 h 6856812"/>
                <a:gd name="connsiteX34" fmla="*/ 3220092 w 3981450"/>
                <a:gd name="connsiteY34" fmla="*/ 2668806 h 6856812"/>
                <a:gd name="connsiteX35" fmla="*/ 3251848 w 3981450"/>
                <a:gd name="connsiteY35" fmla="*/ 2686267 h 6856812"/>
                <a:gd name="connsiteX36" fmla="*/ 3835371 w 3981450"/>
                <a:gd name="connsiteY36" fmla="*/ 3019593 h 6856812"/>
                <a:gd name="connsiteX37" fmla="*/ 3848074 w 3981450"/>
                <a:gd name="connsiteY37" fmla="*/ 3026735 h 6856812"/>
                <a:gd name="connsiteX38" fmla="*/ 3860776 w 3981450"/>
                <a:gd name="connsiteY38" fmla="*/ 3034672 h 6856812"/>
                <a:gd name="connsiteX39" fmla="*/ 3883005 w 3981450"/>
                <a:gd name="connsiteY39" fmla="*/ 3053719 h 6856812"/>
                <a:gd name="connsiteX40" fmla="*/ 3903647 w 3981450"/>
                <a:gd name="connsiteY40" fmla="*/ 3073560 h 6856812"/>
                <a:gd name="connsiteX41" fmla="*/ 3922701 w 3981450"/>
                <a:gd name="connsiteY41" fmla="*/ 3094988 h 6856812"/>
                <a:gd name="connsiteX42" fmla="*/ 3937785 w 3981450"/>
                <a:gd name="connsiteY42" fmla="*/ 3118003 h 6856812"/>
                <a:gd name="connsiteX43" fmla="*/ 3951282 w 3981450"/>
                <a:gd name="connsiteY43" fmla="*/ 3141812 h 6856812"/>
                <a:gd name="connsiteX44" fmla="*/ 3962396 w 3981450"/>
                <a:gd name="connsiteY44" fmla="*/ 3168002 h 6856812"/>
                <a:gd name="connsiteX45" fmla="*/ 3971129 w 3981450"/>
                <a:gd name="connsiteY45" fmla="*/ 3194192 h 6856812"/>
                <a:gd name="connsiteX46" fmla="*/ 3977481 w 3981450"/>
                <a:gd name="connsiteY46" fmla="*/ 3221176 h 6856812"/>
                <a:gd name="connsiteX47" fmla="*/ 3981450 w 3981450"/>
                <a:gd name="connsiteY47" fmla="*/ 3248953 h 6856812"/>
                <a:gd name="connsiteX48" fmla="*/ 3981450 w 3981450"/>
                <a:gd name="connsiteY48" fmla="*/ 3276730 h 6856812"/>
                <a:gd name="connsiteX49" fmla="*/ 3980656 w 3981450"/>
                <a:gd name="connsiteY49" fmla="*/ 3305301 h 6856812"/>
                <a:gd name="connsiteX50" fmla="*/ 3975099 w 3981450"/>
                <a:gd name="connsiteY50" fmla="*/ 3333078 h 6856812"/>
                <a:gd name="connsiteX51" fmla="*/ 3967954 w 3981450"/>
                <a:gd name="connsiteY51" fmla="*/ 3360855 h 6856812"/>
                <a:gd name="connsiteX52" fmla="*/ 3957633 w 3981450"/>
                <a:gd name="connsiteY52" fmla="*/ 3387045 h 6856812"/>
                <a:gd name="connsiteX53" fmla="*/ 3951282 w 3981450"/>
                <a:gd name="connsiteY53" fmla="*/ 3401331 h 6856812"/>
                <a:gd name="connsiteX54" fmla="*/ 3944136 w 3981450"/>
                <a:gd name="connsiteY54" fmla="*/ 3414822 h 6856812"/>
                <a:gd name="connsiteX55" fmla="*/ 3933816 w 3981450"/>
                <a:gd name="connsiteY55" fmla="*/ 3431489 h 6856812"/>
                <a:gd name="connsiteX56" fmla="*/ 3922701 w 3981450"/>
                <a:gd name="connsiteY56" fmla="*/ 3448155 h 6856812"/>
                <a:gd name="connsiteX57" fmla="*/ 3909998 w 3981450"/>
                <a:gd name="connsiteY57" fmla="*/ 3463234 h 6856812"/>
                <a:gd name="connsiteX58" fmla="*/ 3895708 w 3981450"/>
                <a:gd name="connsiteY58" fmla="*/ 3476726 h 6856812"/>
                <a:gd name="connsiteX59" fmla="*/ 3882212 w 3981450"/>
                <a:gd name="connsiteY59" fmla="*/ 3491011 h 6856812"/>
                <a:gd name="connsiteX60" fmla="*/ 3867127 w 3981450"/>
                <a:gd name="connsiteY60" fmla="*/ 3502122 h 6856812"/>
                <a:gd name="connsiteX61" fmla="*/ 3852043 w 3981450"/>
                <a:gd name="connsiteY61" fmla="*/ 3513233 h 6856812"/>
                <a:gd name="connsiteX62" fmla="*/ 3835371 w 3981450"/>
                <a:gd name="connsiteY62" fmla="*/ 3523550 h 6856812"/>
                <a:gd name="connsiteX63" fmla="*/ 3818699 w 3981450"/>
                <a:gd name="connsiteY63" fmla="*/ 3532280 h 6856812"/>
                <a:gd name="connsiteX64" fmla="*/ 3801233 w 3981450"/>
                <a:gd name="connsiteY64" fmla="*/ 3540216 h 6856812"/>
                <a:gd name="connsiteX65" fmla="*/ 3783767 w 3981450"/>
                <a:gd name="connsiteY65" fmla="*/ 3545772 h 6856812"/>
                <a:gd name="connsiteX66" fmla="*/ 3766301 w 3981450"/>
                <a:gd name="connsiteY66" fmla="*/ 3551327 h 6856812"/>
                <a:gd name="connsiteX67" fmla="*/ 3747247 w 3981450"/>
                <a:gd name="connsiteY67" fmla="*/ 3556089 h 6856812"/>
                <a:gd name="connsiteX68" fmla="*/ 3729781 w 3981450"/>
                <a:gd name="connsiteY68" fmla="*/ 3558470 h 6856812"/>
                <a:gd name="connsiteX69" fmla="*/ 3710727 w 3981450"/>
                <a:gd name="connsiteY69" fmla="*/ 3561644 h 6856812"/>
                <a:gd name="connsiteX70" fmla="*/ 3691674 w 3981450"/>
                <a:gd name="connsiteY70" fmla="*/ 3561644 h 6856812"/>
                <a:gd name="connsiteX71" fmla="*/ 3672620 w 3981450"/>
                <a:gd name="connsiteY71" fmla="*/ 3561644 h 6856812"/>
                <a:gd name="connsiteX72" fmla="*/ 3655154 w 3981450"/>
                <a:gd name="connsiteY72" fmla="*/ 3558470 h 6856812"/>
                <a:gd name="connsiteX73" fmla="*/ 3636100 w 3981450"/>
                <a:gd name="connsiteY73" fmla="*/ 3556089 h 6856812"/>
                <a:gd name="connsiteX74" fmla="*/ 3618634 w 3981450"/>
                <a:gd name="connsiteY74" fmla="*/ 3552121 h 6856812"/>
                <a:gd name="connsiteX75" fmla="*/ 3601168 w 3981450"/>
                <a:gd name="connsiteY75" fmla="*/ 3545772 h 6856812"/>
                <a:gd name="connsiteX76" fmla="*/ 3582908 w 3981450"/>
                <a:gd name="connsiteY76" fmla="*/ 3540216 h 6856812"/>
                <a:gd name="connsiteX77" fmla="*/ 3565442 w 3981450"/>
                <a:gd name="connsiteY77" fmla="*/ 3532280 h 6856812"/>
                <a:gd name="connsiteX78" fmla="*/ 3547976 w 3981450"/>
                <a:gd name="connsiteY78" fmla="*/ 3523550 h 6856812"/>
                <a:gd name="connsiteX79" fmla="*/ 2964454 w 3981450"/>
                <a:gd name="connsiteY79" fmla="*/ 3191811 h 6856812"/>
                <a:gd name="connsiteX80" fmla="*/ 2935079 w 3981450"/>
                <a:gd name="connsiteY80" fmla="*/ 3174351 h 6856812"/>
                <a:gd name="connsiteX81" fmla="*/ 2907292 w 3981450"/>
                <a:gd name="connsiteY81" fmla="*/ 3156891 h 6856812"/>
                <a:gd name="connsiteX82" fmla="*/ 2878712 w 3981450"/>
                <a:gd name="connsiteY82" fmla="*/ 3137844 h 6856812"/>
                <a:gd name="connsiteX83" fmla="*/ 2851719 w 3981450"/>
                <a:gd name="connsiteY83" fmla="*/ 3118797 h 6856812"/>
                <a:gd name="connsiteX84" fmla="*/ 2823932 w 3981450"/>
                <a:gd name="connsiteY84" fmla="*/ 3098956 h 6856812"/>
                <a:gd name="connsiteX85" fmla="*/ 2797733 w 3981450"/>
                <a:gd name="connsiteY85" fmla="*/ 3078321 h 6856812"/>
                <a:gd name="connsiteX86" fmla="*/ 2772328 w 3981450"/>
                <a:gd name="connsiteY86" fmla="*/ 3056893 h 6856812"/>
                <a:gd name="connsiteX87" fmla="*/ 2746923 w 3981450"/>
                <a:gd name="connsiteY87" fmla="*/ 3035465 h 6856812"/>
                <a:gd name="connsiteX88" fmla="*/ 2723106 w 3981450"/>
                <a:gd name="connsiteY88" fmla="*/ 3013244 h 6856812"/>
                <a:gd name="connsiteX89" fmla="*/ 2699288 w 3981450"/>
                <a:gd name="connsiteY89" fmla="*/ 2990228 h 6856812"/>
                <a:gd name="connsiteX90" fmla="*/ 2675471 w 3981450"/>
                <a:gd name="connsiteY90" fmla="*/ 2966419 h 6856812"/>
                <a:gd name="connsiteX91" fmla="*/ 2652448 w 3981450"/>
                <a:gd name="connsiteY91" fmla="*/ 2942610 h 6856812"/>
                <a:gd name="connsiteX92" fmla="*/ 2630218 w 3981450"/>
                <a:gd name="connsiteY92" fmla="*/ 2917214 h 6856812"/>
                <a:gd name="connsiteX93" fmla="*/ 2608783 w 3981450"/>
                <a:gd name="connsiteY93" fmla="*/ 2891024 h 6856812"/>
                <a:gd name="connsiteX94" fmla="*/ 2588141 w 3981450"/>
                <a:gd name="connsiteY94" fmla="*/ 2864040 h 6856812"/>
                <a:gd name="connsiteX95" fmla="*/ 2568293 w 3981450"/>
                <a:gd name="connsiteY95" fmla="*/ 2837851 h 6856812"/>
                <a:gd name="connsiteX96" fmla="*/ 2450795 w 3981450"/>
                <a:gd name="connsiteY96" fmla="*/ 2676743 h 6856812"/>
                <a:gd name="connsiteX97" fmla="*/ 2251524 w 3981450"/>
                <a:gd name="connsiteY97" fmla="*/ 3396569 h 6856812"/>
                <a:gd name="connsiteX98" fmla="*/ 2244379 w 3981450"/>
                <a:gd name="connsiteY98" fmla="*/ 3420378 h 6856812"/>
                <a:gd name="connsiteX99" fmla="*/ 2235646 w 3981450"/>
                <a:gd name="connsiteY99" fmla="*/ 3442599 h 6856812"/>
                <a:gd name="connsiteX100" fmla="*/ 2226913 w 3981450"/>
                <a:gd name="connsiteY100" fmla="*/ 3466408 h 6856812"/>
                <a:gd name="connsiteX101" fmla="*/ 2217386 w 3981450"/>
                <a:gd name="connsiteY101" fmla="*/ 3489424 h 6856812"/>
                <a:gd name="connsiteX102" fmla="*/ 2904911 w 3981450"/>
                <a:gd name="connsiteY102" fmla="*/ 4429880 h 6856812"/>
                <a:gd name="connsiteX103" fmla="*/ 2930316 w 3981450"/>
                <a:gd name="connsiteY103" fmla="*/ 4466387 h 6856812"/>
                <a:gd name="connsiteX104" fmla="*/ 2954927 w 3981450"/>
                <a:gd name="connsiteY104" fmla="*/ 4502894 h 6856812"/>
                <a:gd name="connsiteX105" fmla="*/ 2979538 w 3981450"/>
                <a:gd name="connsiteY105" fmla="*/ 4540195 h 6856812"/>
                <a:gd name="connsiteX106" fmla="*/ 3003355 w 3981450"/>
                <a:gd name="connsiteY106" fmla="*/ 4579877 h 6856812"/>
                <a:gd name="connsiteX107" fmla="*/ 3024791 w 3981450"/>
                <a:gd name="connsiteY107" fmla="*/ 4617177 h 6856812"/>
                <a:gd name="connsiteX108" fmla="*/ 3046226 w 3981450"/>
                <a:gd name="connsiteY108" fmla="*/ 4656065 h 6856812"/>
                <a:gd name="connsiteX109" fmla="*/ 3065280 w 3981450"/>
                <a:gd name="connsiteY109" fmla="*/ 4696541 h 6856812"/>
                <a:gd name="connsiteX110" fmla="*/ 3083540 w 3981450"/>
                <a:gd name="connsiteY110" fmla="*/ 4737016 h 6856812"/>
                <a:gd name="connsiteX111" fmla="*/ 3102594 w 3981450"/>
                <a:gd name="connsiteY111" fmla="*/ 4777491 h 6856812"/>
                <a:gd name="connsiteX112" fmla="*/ 3119266 w 3981450"/>
                <a:gd name="connsiteY112" fmla="*/ 4818760 h 6856812"/>
                <a:gd name="connsiteX113" fmla="*/ 3134350 w 3981450"/>
                <a:gd name="connsiteY113" fmla="*/ 4860823 h 6856812"/>
                <a:gd name="connsiteX114" fmla="*/ 3149434 w 3981450"/>
                <a:gd name="connsiteY114" fmla="*/ 4902092 h 6856812"/>
                <a:gd name="connsiteX115" fmla="*/ 3163725 w 3981450"/>
                <a:gd name="connsiteY115" fmla="*/ 4944948 h 6856812"/>
                <a:gd name="connsiteX116" fmla="*/ 3175633 w 3981450"/>
                <a:gd name="connsiteY116" fmla="*/ 4987804 h 6856812"/>
                <a:gd name="connsiteX117" fmla="*/ 3187542 w 3981450"/>
                <a:gd name="connsiteY117" fmla="*/ 5032248 h 6856812"/>
                <a:gd name="connsiteX118" fmla="*/ 3197069 w 3981450"/>
                <a:gd name="connsiteY118" fmla="*/ 5075104 h 6856812"/>
                <a:gd name="connsiteX119" fmla="*/ 3497166 w 3981450"/>
                <a:gd name="connsiteY119" fmla="*/ 6414758 h 6856812"/>
                <a:gd name="connsiteX120" fmla="*/ 3501136 w 3981450"/>
                <a:gd name="connsiteY120" fmla="*/ 6433012 h 6856812"/>
                <a:gd name="connsiteX121" fmla="*/ 3503517 w 3981450"/>
                <a:gd name="connsiteY121" fmla="*/ 6451265 h 6856812"/>
                <a:gd name="connsiteX122" fmla="*/ 3505105 w 3981450"/>
                <a:gd name="connsiteY122" fmla="*/ 6470313 h 6856812"/>
                <a:gd name="connsiteX123" fmla="*/ 3505899 w 3981450"/>
                <a:gd name="connsiteY123" fmla="*/ 6487773 h 6856812"/>
                <a:gd name="connsiteX124" fmla="*/ 3505899 w 3981450"/>
                <a:gd name="connsiteY124" fmla="*/ 6506820 h 6856812"/>
                <a:gd name="connsiteX125" fmla="*/ 3505105 w 3981450"/>
                <a:gd name="connsiteY125" fmla="*/ 6524280 h 6856812"/>
                <a:gd name="connsiteX126" fmla="*/ 3503517 w 3981450"/>
                <a:gd name="connsiteY126" fmla="*/ 6541740 h 6856812"/>
                <a:gd name="connsiteX127" fmla="*/ 3500342 w 3981450"/>
                <a:gd name="connsiteY127" fmla="*/ 6559200 h 6856812"/>
                <a:gd name="connsiteX128" fmla="*/ 3497166 w 3981450"/>
                <a:gd name="connsiteY128" fmla="*/ 6575866 h 6856812"/>
                <a:gd name="connsiteX129" fmla="*/ 3492403 w 3981450"/>
                <a:gd name="connsiteY129" fmla="*/ 6593326 h 6856812"/>
                <a:gd name="connsiteX130" fmla="*/ 3487639 w 3981450"/>
                <a:gd name="connsiteY130" fmla="*/ 6609992 h 6856812"/>
                <a:gd name="connsiteX131" fmla="*/ 3481288 w 3981450"/>
                <a:gd name="connsiteY131" fmla="*/ 6625865 h 6856812"/>
                <a:gd name="connsiteX132" fmla="*/ 3474937 w 3981450"/>
                <a:gd name="connsiteY132" fmla="*/ 6642531 h 6856812"/>
                <a:gd name="connsiteX133" fmla="*/ 3466998 w 3981450"/>
                <a:gd name="connsiteY133" fmla="*/ 6657610 h 6856812"/>
                <a:gd name="connsiteX134" fmla="*/ 3458265 w 3981450"/>
                <a:gd name="connsiteY134" fmla="*/ 6672689 h 6856812"/>
                <a:gd name="connsiteX135" fmla="*/ 3449532 w 3981450"/>
                <a:gd name="connsiteY135" fmla="*/ 6687768 h 6856812"/>
                <a:gd name="connsiteX136" fmla="*/ 3440799 w 3981450"/>
                <a:gd name="connsiteY136" fmla="*/ 6702847 h 6856812"/>
                <a:gd name="connsiteX137" fmla="*/ 3429684 w 3981450"/>
                <a:gd name="connsiteY137" fmla="*/ 6717133 h 6856812"/>
                <a:gd name="connsiteX138" fmla="*/ 3419363 w 3981450"/>
                <a:gd name="connsiteY138" fmla="*/ 6730624 h 6856812"/>
                <a:gd name="connsiteX139" fmla="*/ 3406661 w 3981450"/>
                <a:gd name="connsiteY139" fmla="*/ 6743323 h 6856812"/>
                <a:gd name="connsiteX140" fmla="*/ 3395546 w 3981450"/>
                <a:gd name="connsiteY140" fmla="*/ 6756021 h 6856812"/>
                <a:gd name="connsiteX141" fmla="*/ 3381255 w 3981450"/>
                <a:gd name="connsiteY141" fmla="*/ 6767132 h 6856812"/>
                <a:gd name="connsiteX142" fmla="*/ 3368553 w 3981450"/>
                <a:gd name="connsiteY142" fmla="*/ 6779036 h 6856812"/>
                <a:gd name="connsiteX143" fmla="*/ 3353469 w 3981450"/>
                <a:gd name="connsiteY143" fmla="*/ 6788560 h 6856812"/>
                <a:gd name="connsiteX144" fmla="*/ 3339972 w 3981450"/>
                <a:gd name="connsiteY144" fmla="*/ 6798877 h 6856812"/>
                <a:gd name="connsiteX145" fmla="*/ 3324888 w 3981450"/>
                <a:gd name="connsiteY145" fmla="*/ 6809194 h 6856812"/>
                <a:gd name="connsiteX146" fmla="*/ 3308216 w 3981450"/>
                <a:gd name="connsiteY146" fmla="*/ 6816337 h 6856812"/>
                <a:gd name="connsiteX147" fmla="*/ 3291544 w 3981450"/>
                <a:gd name="connsiteY147" fmla="*/ 6825067 h 6856812"/>
                <a:gd name="connsiteX148" fmla="*/ 3275666 w 3981450"/>
                <a:gd name="connsiteY148" fmla="*/ 6831416 h 6856812"/>
                <a:gd name="connsiteX149" fmla="*/ 3258994 w 3981450"/>
                <a:gd name="connsiteY149" fmla="*/ 6837765 h 6856812"/>
                <a:gd name="connsiteX150" fmla="*/ 3241528 w 3981450"/>
                <a:gd name="connsiteY150" fmla="*/ 6843320 h 6856812"/>
                <a:gd name="connsiteX151" fmla="*/ 3222474 w 3981450"/>
                <a:gd name="connsiteY151" fmla="*/ 6848082 h 6856812"/>
                <a:gd name="connsiteX152" fmla="*/ 3202626 w 3981450"/>
                <a:gd name="connsiteY152" fmla="*/ 6852050 h 6856812"/>
                <a:gd name="connsiteX153" fmla="*/ 3181984 w 3981450"/>
                <a:gd name="connsiteY153" fmla="*/ 6854431 h 6856812"/>
                <a:gd name="connsiteX154" fmla="*/ 3163725 w 3981450"/>
                <a:gd name="connsiteY154" fmla="*/ 6856812 h 6856812"/>
                <a:gd name="connsiteX155" fmla="*/ 3143083 w 3981450"/>
                <a:gd name="connsiteY155" fmla="*/ 6856812 h 6856812"/>
                <a:gd name="connsiteX156" fmla="*/ 3111327 w 3981450"/>
                <a:gd name="connsiteY156" fmla="*/ 6855225 h 6856812"/>
                <a:gd name="connsiteX157" fmla="*/ 3081158 w 3981450"/>
                <a:gd name="connsiteY157" fmla="*/ 6852050 h 6856812"/>
                <a:gd name="connsiteX158" fmla="*/ 3052577 w 3981450"/>
                <a:gd name="connsiteY158" fmla="*/ 6845701 h 6856812"/>
                <a:gd name="connsiteX159" fmla="*/ 3023203 w 3981450"/>
                <a:gd name="connsiteY159" fmla="*/ 6836971 h 6856812"/>
                <a:gd name="connsiteX160" fmla="*/ 2995416 w 3981450"/>
                <a:gd name="connsiteY160" fmla="*/ 6825067 h 6856812"/>
                <a:gd name="connsiteX161" fmla="*/ 2967629 w 3981450"/>
                <a:gd name="connsiteY161" fmla="*/ 6811575 h 6856812"/>
                <a:gd name="connsiteX162" fmla="*/ 2943018 w 3981450"/>
                <a:gd name="connsiteY162" fmla="*/ 6796496 h 6856812"/>
                <a:gd name="connsiteX163" fmla="*/ 2918407 w 3981450"/>
                <a:gd name="connsiteY163" fmla="*/ 6779036 h 6856812"/>
                <a:gd name="connsiteX164" fmla="*/ 2896178 w 3981450"/>
                <a:gd name="connsiteY164" fmla="*/ 6758402 h 6856812"/>
                <a:gd name="connsiteX165" fmla="*/ 2874742 w 3981450"/>
                <a:gd name="connsiteY165" fmla="*/ 6736974 h 6856812"/>
                <a:gd name="connsiteX166" fmla="*/ 2854100 w 3981450"/>
                <a:gd name="connsiteY166" fmla="*/ 6714752 h 6856812"/>
                <a:gd name="connsiteX167" fmla="*/ 2838222 w 3981450"/>
                <a:gd name="connsiteY167" fmla="*/ 6689356 h 6856812"/>
                <a:gd name="connsiteX168" fmla="*/ 2821550 w 3981450"/>
                <a:gd name="connsiteY168" fmla="*/ 6662372 h 6856812"/>
                <a:gd name="connsiteX169" fmla="*/ 2808848 w 3981450"/>
                <a:gd name="connsiteY169" fmla="*/ 6633801 h 6856812"/>
                <a:gd name="connsiteX170" fmla="*/ 2797733 w 3981450"/>
                <a:gd name="connsiteY170" fmla="*/ 6604437 h 6856812"/>
                <a:gd name="connsiteX171" fmla="*/ 2789794 w 3981450"/>
                <a:gd name="connsiteY171" fmla="*/ 6573485 h 6856812"/>
                <a:gd name="connsiteX172" fmla="*/ 2489696 w 3981450"/>
                <a:gd name="connsiteY172" fmla="*/ 5233831 h 6856812"/>
                <a:gd name="connsiteX173" fmla="*/ 2476200 w 3981450"/>
                <a:gd name="connsiteY173" fmla="*/ 5183038 h 6856812"/>
                <a:gd name="connsiteX174" fmla="*/ 2461116 w 3981450"/>
                <a:gd name="connsiteY174" fmla="*/ 5133039 h 6856812"/>
                <a:gd name="connsiteX175" fmla="*/ 2443650 w 3981450"/>
                <a:gd name="connsiteY175" fmla="*/ 5083834 h 6856812"/>
                <a:gd name="connsiteX176" fmla="*/ 2423008 w 3981450"/>
                <a:gd name="connsiteY176" fmla="*/ 5037010 h 6856812"/>
                <a:gd name="connsiteX177" fmla="*/ 2400779 w 3981450"/>
                <a:gd name="connsiteY177" fmla="*/ 4990185 h 6856812"/>
                <a:gd name="connsiteX178" fmla="*/ 2375374 w 3981450"/>
                <a:gd name="connsiteY178" fmla="*/ 4944155 h 6856812"/>
                <a:gd name="connsiteX179" fmla="*/ 2349175 w 3981450"/>
                <a:gd name="connsiteY179" fmla="*/ 4899711 h 6856812"/>
                <a:gd name="connsiteX180" fmla="*/ 2318212 w 3981450"/>
                <a:gd name="connsiteY180" fmla="*/ 4856855 h 6856812"/>
                <a:gd name="connsiteX181" fmla="*/ 1612428 w 3981450"/>
                <a:gd name="connsiteY181" fmla="*/ 3891796 h 6856812"/>
                <a:gd name="connsiteX182" fmla="*/ 1607664 w 3981450"/>
                <a:gd name="connsiteY182" fmla="*/ 3891796 h 6856812"/>
                <a:gd name="connsiteX183" fmla="*/ 1565587 w 3981450"/>
                <a:gd name="connsiteY183" fmla="*/ 4665589 h 6856812"/>
                <a:gd name="connsiteX184" fmla="*/ 1562411 w 3981450"/>
                <a:gd name="connsiteY184" fmla="*/ 4717175 h 6856812"/>
                <a:gd name="connsiteX185" fmla="*/ 1558442 w 3981450"/>
                <a:gd name="connsiteY185" fmla="*/ 4769555 h 6856812"/>
                <a:gd name="connsiteX186" fmla="*/ 1552090 w 3981450"/>
                <a:gd name="connsiteY186" fmla="*/ 4821141 h 6856812"/>
                <a:gd name="connsiteX187" fmla="*/ 1544151 w 3981450"/>
                <a:gd name="connsiteY187" fmla="*/ 4871934 h 6856812"/>
                <a:gd name="connsiteX188" fmla="*/ 1537006 w 3981450"/>
                <a:gd name="connsiteY188" fmla="*/ 4923520 h 6856812"/>
                <a:gd name="connsiteX189" fmla="*/ 1526685 w 3981450"/>
                <a:gd name="connsiteY189" fmla="*/ 4974313 h 6856812"/>
                <a:gd name="connsiteX190" fmla="*/ 1516365 w 3981450"/>
                <a:gd name="connsiteY190" fmla="*/ 5024312 h 6856812"/>
                <a:gd name="connsiteX191" fmla="*/ 1504456 w 3981450"/>
                <a:gd name="connsiteY191" fmla="*/ 5075104 h 6856812"/>
                <a:gd name="connsiteX192" fmla="*/ 1491753 w 3981450"/>
                <a:gd name="connsiteY192" fmla="*/ 5125103 h 6856812"/>
                <a:gd name="connsiteX193" fmla="*/ 1476669 w 3981450"/>
                <a:gd name="connsiteY193" fmla="*/ 5174308 h 6856812"/>
                <a:gd name="connsiteX194" fmla="*/ 1461585 w 3981450"/>
                <a:gd name="connsiteY194" fmla="*/ 5225101 h 6856812"/>
                <a:gd name="connsiteX195" fmla="*/ 1444913 w 3981450"/>
                <a:gd name="connsiteY195" fmla="*/ 5274306 h 6856812"/>
                <a:gd name="connsiteX196" fmla="*/ 1427447 w 3981450"/>
                <a:gd name="connsiteY196" fmla="*/ 5321924 h 6856812"/>
                <a:gd name="connsiteX197" fmla="*/ 1406805 w 3981450"/>
                <a:gd name="connsiteY197" fmla="*/ 5371130 h 6856812"/>
                <a:gd name="connsiteX198" fmla="*/ 1386958 w 3981450"/>
                <a:gd name="connsiteY198" fmla="*/ 5418748 h 6856812"/>
                <a:gd name="connsiteX199" fmla="*/ 1365522 w 3981450"/>
                <a:gd name="connsiteY199" fmla="*/ 5465572 h 6856812"/>
                <a:gd name="connsiteX200" fmla="*/ 1357583 w 3981450"/>
                <a:gd name="connsiteY200" fmla="*/ 5480651 h 6856812"/>
                <a:gd name="connsiteX201" fmla="*/ 739922 w 3981450"/>
                <a:gd name="connsiteY201" fmla="*/ 6662372 h 6856812"/>
                <a:gd name="connsiteX202" fmla="*/ 727220 w 3981450"/>
                <a:gd name="connsiteY202" fmla="*/ 6683800 h 6856812"/>
                <a:gd name="connsiteX203" fmla="*/ 713723 w 3981450"/>
                <a:gd name="connsiteY203" fmla="*/ 6705228 h 6856812"/>
                <a:gd name="connsiteX204" fmla="*/ 698639 w 3981450"/>
                <a:gd name="connsiteY204" fmla="*/ 6725863 h 6856812"/>
                <a:gd name="connsiteX205" fmla="*/ 681173 w 3981450"/>
                <a:gd name="connsiteY205" fmla="*/ 6744910 h 6856812"/>
                <a:gd name="connsiteX206" fmla="*/ 662913 w 3981450"/>
                <a:gd name="connsiteY206" fmla="*/ 6762370 h 6856812"/>
                <a:gd name="connsiteX207" fmla="*/ 644653 w 3981450"/>
                <a:gd name="connsiteY207" fmla="*/ 6779036 h 6856812"/>
                <a:gd name="connsiteX208" fmla="*/ 625600 w 3981450"/>
                <a:gd name="connsiteY208" fmla="*/ 6792528 h 6856812"/>
                <a:gd name="connsiteX209" fmla="*/ 604164 w 3981450"/>
                <a:gd name="connsiteY209" fmla="*/ 6806020 h 6856812"/>
                <a:gd name="connsiteX210" fmla="*/ 582729 w 3981450"/>
                <a:gd name="connsiteY210" fmla="*/ 6817924 h 6856812"/>
                <a:gd name="connsiteX211" fmla="*/ 561293 w 3981450"/>
                <a:gd name="connsiteY211" fmla="*/ 6827448 h 6856812"/>
                <a:gd name="connsiteX212" fmla="*/ 538270 w 3981450"/>
                <a:gd name="connsiteY212" fmla="*/ 6836971 h 6856812"/>
                <a:gd name="connsiteX213" fmla="*/ 516040 w 3981450"/>
                <a:gd name="connsiteY213" fmla="*/ 6844114 h 6856812"/>
                <a:gd name="connsiteX214" fmla="*/ 491429 w 3981450"/>
                <a:gd name="connsiteY214" fmla="*/ 6848876 h 6856812"/>
                <a:gd name="connsiteX215" fmla="*/ 467612 w 3981450"/>
                <a:gd name="connsiteY215" fmla="*/ 6852844 h 6856812"/>
                <a:gd name="connsiteX216" fmla="*/ 442207 w 3981450"/>
                <a:gd name="connsiteY216" fmla="*/ 6855225 h 6856812"/>
                <a:gd name="connsiteX217" fmla="*/ 418390 w 3981450"/>
                <a:gd name="connsiteY217" fmla="*/ 6856812 h 6856812"/>
                <a:gd name="connsiteX218" fmla="*/ 396954 w 3981450"/>
                <a:gd name="connsiteY218" fmla="*/ 6856812 h 6856812"/>
                <a:gd name="connsiteX219" fmla="*/ 375518 w 3981450"/>
                <a:gd name="connsiteY219" fmla="*/ 6854431 h 6856812"/>
                <a:gd name="connsiteX220" fmla="*/ 354083 w 3981450"/>
                <a:gd name="connsiteY220" fmla="*/ 6850463 h 6856812"/>
                <a:gd name="connsiteX221" fmla="*/ 334235 w 3981450"/>
                <a:gd name="connsiteY221" fmla="*/ 6846495 h 6856812"/>
                <a:gd name="connsiteX222" fmla="*/ 312800 w 3981450"/>
                <a:gd name="connsiteY222" fmla="*/ 6840146 h 6856812"/>
                <a:gd name="connsiteX223" fmla="*/ 291364 w 3981450"/>
                <a:gd name="connsiteY223" fmla="*/ 6833797 h 6856812"/>
                <a:gd name="connsiteX224" fmla="*/ 270723 w 3981450"/>
                <a:gd name="connsiteY224" fmla="*/ 6825067 h 6856812"/>
                <a:gd name="connsiteX225" fmla="*/ 250875 w 3981450"/>
                <a:gd name="connsiteY225" fmla="*/ 6815543 h 6856812"/>
                <a:gd name="connsiteX226" fmla="*/ 234203 w 3981450"/>
                <a:gd name="connsiteY226" fmla="*/ 6806020 h 6856812"/>
                <a:gd name="connsiteX227" fmla="*/ 219119 w 3981450"/>
                <a:gd name="connsiteY227" fmla="*/ 6796496 h 6856812"/>
                <a:gd name="connsiteX228" fmla="*/ 204034 w 3981450"/>
                <a:gd name="connsiteY228" fmla="*/ 6786179 h 6856812"/>
                <a:gd name="connsiteX229" fmla="*/ 188950 w 3981450"/>
                <a:gd name="connsiteY229" fmla="*/ 6775068 h 6856812"/>
                <a:gd name="connsiteX230" fmla="*/ 176248 w 3981450"/>
                <a:gd name="connsiteY230" fmla="*/ 6763163 h 6856812"/>
                <a:gd name="connsiteX231" fmla="*/ 162751 w 3981450"/>
                <a:gd name="connsiteY231" fmla="*/ 6751259 h 6856812"/>
                <a:gd name="connsiteX232" fmla="*/ 150049 w 3981450"/>
                <a:gd name="connsiteY232" fmla="*/ 6738561 h 6856812"/>
                <a:gd name="connsiteX233" fmla="*/ 138934 w 3981450"/>
                <a:gd name="connsiteY233" fmla="*/ 6724275 h 6856812"/>
                <a:gd name="connsiteX234" fmla="*/ 128613 w 3981450"/>
                <a:gd name="connsiteY234" fmla="*/ 6710784 h 6856812"/>
                <a:gd name="connsiteX235" fmla="*/ 118292 w 3981450"/>
                <a:gd name="connsiteY235" fmla="*/ 6696498 h 6856812"/>
                <a:gd name="connsiteX236" fmla="*/ 108765 w 3981450"/>
                <a:gd name="connsiteY236" fmla="*/ 6681419 h 6856812"/>
                <a:gd name="connsiteX237" fmla="*/ 99238 w 3981450"/>
                <a:gd name="connsiteY237" fmla="*/ 6666340 h 6856812"/>
                <a:gd name="connsiteX238" fmla="*/ 92093 w 3981450"/>
                <a:gd name="connsiteY238" fmla="*/ 6651261 h 6856812"/>
                <a:gd name="connsiteX239" fmla="*/ 84154 w 3981450"/>
                <a:gd name="connsiteY239" fmla="*/ 6635388 h 6856812"/>
                <a:gd name="connsiteX240" fmla="*/ 77803 w 3981450"/>
                <a:gd name="connsiteY240" fmla="*/ 6618722 h 6856812"/>
                <a:gd name="connsiteX241" fmla="*/ 73039 w 3981450"/>
                <a:gd name="connsiteY241" fmla="*/ 6602056 h 6856812"/>
                <a:gd name="connsiteX242" fmla="*/ 68276 w 3981450"/>
                <a:gd name="connsiteY242" fmla="*/ 6586183 h 6856812"/>
                <a:gd name="connsiteX243" fmla="*/ 64306 w 3981450"/>
                <a:gd name="connsiteY243" fmla="*/ 6569517 h 6856812"/>
                <a:gd name="connsiteX244" fmla="*/ 60337 w 3981450"/>
                <a:gd name="connsiteY244" fmla="*/ 6552057 h 6856812"/>
                <a:gd name="connsiteX245" fmla="*/ 57955 w 3981450"/>
                <a:gd name="connsiteY245" fmla="*/ 6533803 h 6856812"/>
                <a:gd name="connsiteX246" fmla="*/ 56367 w 3981450"/>
                <a:gd name="connsiteY246" fmla="*/ 6516343 h 6856812"/>
                <a:gd name="connsiteX247" fmla="*/ 56367 w 3981450"/>
                <a:gd name="connsiteY247" fmla="*/ 6500471 h 6856812"/>
                <a:gd name="connsiteX248" fmla="*/ 56367 w 3981450"/>
                <a:gd name="connsiteY248" fmla="*/ 6482217 h 6856812"/>
                <a:gd name="connsiteX249" fmla="*/ 56367 w 3981450"/>
                <a:gd name="connsiteY249" fmla="*/ 6464757 h 6856812"/>
                <a:gd name="connsiteX250" fmla="*/ 59543 w 3981450"/>
                <a:gd name="connsiteY250" fmla="*/ 6447297 h 6856812"/>
                <a:gd name="connsiteX251" fmla="*/ 61925 w 3981450"/>
                <a:gd name="connsiteY251" fmla="*/ 6429837 h 6856812"/>
                <a:gd name="connsiteX252" fmla="*/ 65894 w 3981450"/>
                <a:gd name="connsiteY252" fmla="*/ 6411584 h 6856812"/>
                <a:gd name="connsiteX253" fmla="*/ 70658 w 3981450"/>
                <a:gd name="connsiteY253" fmla="*/ 6394124 h 6856812"/>
                <a:gd name="connsiteX254" fmla="*/ 75421 w 3981450"/>
                <a:gd name="connsiteY254" fmla="*/ 6376664 h 6856812"/>
                <a:gd name="connsiteX255" fmla="*/ 81772 w 3981450"/>
                <a:gd name="connsiteY255" fmla="*/ 6359997 h 6856812"/>
                <a:gd name="connsiteX256" fmla="*/ 89712 w 3981450"/>
                <a:gd name="connsiteY256" fmla="*/ 6342538 h 6856812"/>
                <a:gd name="connsiteX257" fmla="*/ 96857 w 3981450"/>
                <a:gd name="connsiteY257" fmla="*/ 6325871 h 6856812"/>
                <a:gd name="connsiteX258" fmla="*/ 711342 w 3981450"/>
                <a:gd name="connsiteY258" fmla="*/ 5152880 h 6856812"/>
                <a:gd name="connsiteX259" fmla="*/ 724838 w 3981450"/>
                <a:gd name="connsiteY259" fmla="*/ 5121135 h 6856812"/>
                <a:gd name="connsiteX260" fmla="*/ 739128 w 3981450"/>
                <a:gd name="connsiteY260" fmla="*/ 5090183 h 6856812"/>
                <a:gd name="connsiteX261" fmla="*/ 751037 w 3981450"/>
                <a:gd name="connsiteY261" fmla="*/ 5058438 h 6856812"/>
                <a:gd name="connsiteX262" fmla="*/ 762946 w 3981450"/>
                <a:gd name="connsiteY262" fmla="*/ 5025899 h 6856812"/>
                <a:gd name="connsiteX263" fmla="*/ 772473 w 3981450"/>
                <a:gd name="connsiteY263" fmla="*/ 4994154 h 6856812"/>
                <a:gd name="connsiteX264" fmla="*/ 782793 w 3981450"/>
                <a:gd name="connsiteY264" fmla="*/ 4961615 h 6856812"/>
                <a:gd name="connsiteX265" fmla="*/ 793114 w 3981450"/>
                <a:gd name="connsiteY265" fmla="*/ 4928282 h 6856812"/>
                <a:gd name="connsiteX266" fmla="*/ 801847 w 3981450"/>
                <a:gd name="connsiteY266" fmla="*/ 4895743 h 6856812"/>
                <a:gd name="connsiteX267" fmla="*/ 809786 w 3981450"/>
                <a:gd name="connsiteY267" fmla="*/ 4863204 h 6856812"/>
                <a:gd name="connsiteX268" fmla="*/ 815344 w 3981450"/>
                <a:gd name="connsiteY268" fmla="*/ 4829078 h 6856812"/>
                <a:gd name="connsiteX269" fmla="*/ 821695 w 3981450"/>
                <a:gd name="connsiteY269" fmla="*/ 4796539 h 6856812"/>
                <a:gd name="connsiteX270" fmla="*/ 828046 w 3981450"/>
                <a:gd name="connsiteY270" fmla="*/ 4762412 h 6856812"/>
                <a:gd name="connsiteX271" fmla="*/ 832016 w 3981450"/>
                <a:gd name="connsiteY271" fmla="*/ 4728286 h 6856812"/>
                <a:gd name="connsiteX272" fmla="*/ 835985 w 3981450"/>
                <a:gd name="connsiteY272" fmla="*/ 4694160 h 6856812"/>
                <a:gd name="connsiteX273" fmla="*/ 839955 w 3981450"/>
                <a:gd name="connsiteY273" fmla="*/ 4660034 h 6856812"/>
                <a:gd name="connsiteX274" fmla="*/ 840749 w 3981450"/>
                <a:gd name="connsiteY274" fmla="*/ 4625907 h 6856812"/>
                <a:gd name="connsiteX275" fmla="*/ 919346 w 3981450"/>
                <a:gd name="connsiteY275" fmla="*/ 3193399 h 6856812"/>
                <a:gd name="connsiteX276" fmla="*/ 921727 w 3981450"/>
                <a:gd name="connsiteY276" fmla="*/ 3178319 h 6856812"/>
                <a:gd name="connsiteX277" fmla="*/ 924109 w 3981450"/>
                <a:gd name="connsiteY277" fmla="*/ 3163240 h 6856812"/>
                <a:gd name="connsiteX278" fmla="*/ 926491 w 3981450"/>
                <a:gd name="connsiteY278" fmla="*/ 3131495 h 6856812"/>
                <a:gd name="connsiteX279" fmla="*/ 932048 w 3981450"/>
                <a:gd name="connsiteY279" fmla="*/ 3098956 h 6856812"/>
                <a:gd name="connsiteX280" fmla="*/ 938399 w 3981450"/>
                <a:gd name="connsiteY280" fmla="*/ 3067211 h 6856812"/>
                <a:gd name="connsiteX281" fmla="*/ 945545 w 3981450"/>
                <a:gd name="connsiteY281" fmla="*/ 3035465 h 6856812"/>
                <a:gd name="connsiteX282" fmla="*/ 1071776 w 3981450"/>
                <a:gd name="connsiteY282" fmla="*/ 2580713 h 6856812"/>
                <a:gd name="connsiteX283" fmla="*/ 893941 w 3981450"/>
                <a:gd name="connsiteY283" fmla="*/ 2707694 h 6856812"/>
                <a:gd name="connsiteX284" fmla="*/ 882826 w 3981450"/>
                <a:gd name="connsiteY284" fmla="*/ 2715631 h 6856812"/>
                <a:gd name="connsiteX285" fmla="*/ 872505 w 3981450"/>
                <a:gd name="connsiteY285" fmla="*/ 2723567 h 6856812"/>
                <a:gd name="connsiteX286" fmla="*/ 863772 w 3981450"/>
                <a:gd name="connsiteY286" fmla="*/ 2733091 h 6856812"/>
                <a:gd name="connsiteX287" fmla="*/ 855833 w 3981450"/>
                <a:gd name="connsiteY287" fmla="*/ 2743408 h 6856812"/>
                <a:gd name="connsiteX288" fmla="*/ 848688 w 3981450"/>
                <a:gd name="connsiteY288" fmla="*/ 2753725 h 6856812"/>
                <a:gd name="connsiteX289" fmla="*/ 842337 w 3981450"/>
                <a:gd name="connsiteY289" fmla="*/ 2764836 h 6856812"/>
                <a:gd name="connsiteX290" fmla="*/ 836779 w 3981450"/>
                <a:gd name="connsiteY290" fmla="*/ 2777534 h 6856812"/>
                <a:gd name="connsiteX291" fmla="*/ 833604 w 3981450"/>
                <a:gd name="connsiteY291" fmla="*/ 2790233 h 6856812"/>
                <a:gd name="connsiteX292" fmla="*/ 570026 w 3981450"/>
                <a:gd name="connsiteY292" fmla="*/ 3772751 h 6856812"/>
                <a:gd name="connsiteX293" fmla="*/ 562087 w 3981450"/>
                <a:gd name="connsiteY293" fmla="*/ 3796560 h 6856812"/>
                <a:gd name="connsiteX294" fmla="*/ 553354 w 3981450"/>
                <a:gd name="connsiteY294" fmla="*/ 3819575 h 6856812"/>
                <a:gd name="connsiteX295" fmla="*/ 542239 w 3981450"/>
                <a:gd name="connsiteY295" fmla="*/ 3841004 h 6856812"/>
                <a:gd name="connsiteX296" fmla="*/ 529537 w 3981450"/>
                <a:gd name="connsiteY296" fmla="*/ 3860844 h 6856812"/>
                <a:gd name="connsiteX297" fmla="*/ 516040 w 3981450"/>
                <a:gd name="connsiteY297" fmla="*/ 3879892 h 6856812"/>
                <a:gd name="connsiteX298" fmla="*/ 500162 w 3981450"/>
                <a:gd name="connsiteY298" fmla="*/ 3898145 h 6856812"/>
                <a:gd name="connsiteX299" fmla="*/ 482696 w 3981450"/>
                <a:gd name="connsiteY299" fmla="*/ 3914018 h 6856812"/>
                <a:gd name="connsiteX300" fmla="*/ 465230 w 3981450"/>
                <a:gd name="connsiteY300" fmla="*/ 3929097 h 6856812"/>
                <a:gd name="connsiteX301" fmla="*/ 446176 w 3981450"/>
                <a:gd name="connsiteY301" fmla="*/ 3943382 h 6856812"/>
                <a:gd name="connsiteX302" fmla="*/ 426329 w 3981450"/>
                <a:gd name="connsiteY302" fmla="*/ 3954493 h 6856812"/>
                <a:gd name="connsiteX303" fmla="*/ 404893 w 3981450"/>
                <a:gd name="connsiteY303" fmla="*/ 3964810 h 6856812"/>
                <a:gd name="connsiteX304" fmla="*/ 383458 w 3981450"/>
                <a:gd name="connsiteY304" fmla="*/ 3973540 h 6856812"/>
                <a:gd name="connsiteX305" fmla="*/ 360434 w 3981450"/>
                <a:gd name="connsiteY305" fmla="*/ 3979889 h 6856812"/>
                <a:gd name="connsiteX306" fmla="*/ 338205 w 3981450"/>
                <a:gd name="connsiteY306" fmla="*/ 3984651 h 6856812"/>
                <a:gd name="connsiteX307" fmla="*/ 313594 w 3981450"/>
                <a:gd name="connsiteY307" fmla="*/ 3987032 h 6856812"/>
                <a:gd name="connsiteX308" fmla="*/ 289776 w 3981450"/>
                <a:gd name="connsiteY308" fmla="*/ 3988619 h 6856812"/>
                <a:gd name="connsiteX309" fmla="*/ 270723 w 3981450"/>
                <a:gd name="connsiteY309" fmla="*/ 3987032 h 6856812"/>
                <a:gd name="connsiteX310" fmla="*/ 252463 w 3981450"/>
                <a:gd name="connsiteY310" fmla="*/ 3986239 h 6856812"/>
                <a:gd name="connsiteX311" fmla="*/ 233409 w 3981450"/>
                <a:gd name="connsiteY311" fmla="*/ 3982270 h 6856812"/>
                <a:gd name="connsiteX312" fmla="*/ 214355 w 3981450"/>
                <a:gd name="connsiteY312" fmla="*/ 3978302 h 6856812"/>
                <a:gd name="connsiteX313" fmla="*/ 200859 w 3981450"/>
                <a:gd name="connsiteY313" fmla="*/ 3974334 h 6856812"/>
                <a:gd name="connsiteX314" fmla="*/ 186568 w 3981450"/>
                <a:gd name="connsiteY314" fmla="*/ 3969572 h 6856812"/>
                <a:gd name="connsiteX315" fmla="*/ 160369 w 3981450"/>
                <a:gd name="connsiteY315" fmla="*/ 3956874 h 6856812"/>
                <a:gd name="connsiteX316" fmla="*/ 134964 w 3981450"/>
                <a:gd name="connsiteY316" fmla="*/ 3943382 h 6856812"/>
                <a:gd name="connsiteX317" fmla="*/ 111941 w 3981450"/>
                <a:gd name="connsiteY317" fmla="*/ 3926716 h 6856812"/>
                <a:gd name="connsiteX318" fmla="*/ 90505 w 3981450"/>
                <a:gd name="connsiteY318" fmla="*/ 3909256 h 6856812"/>
                <a:gd name="connsiteX319" fmla="*/ 70658 w 3981450"/>
                <a:gd name="connsiteY319" fmla="*/ 3888622 h 6856812"/>
                <a:gd name="connsiteX320" fmla="*/ 53986 w 3981450"/>
                <a:gd name="connsiteY320" fmla="*/ 3866400 h 6856812"/>
                <a:gd name="connsiteX321" fmla="*/ 38901 w 3981450"/>
                <a:gd name="connsiteY321" fmla="*/ 3843384 h 6856812"/>
                <a:gd name="connsiteX322" fmla="*/ 26199 w 3981450"/>
                <a:gd name="connsiteY322" fmla="*/ 3817988 h 6856812"/>
                <a:gd name="connsiteX323" fmla="*/ 15084 w 3981450"/>
                <a:gd name="connsiteY323" fmla="*/ 3793386 h 6856812"/>
                <a:gd name="connsiteX324" fmla="*/ 7939 w 3981450"/>
                <a:gd name="connsiteY324" fmla="*/ 3765608 h 6856812"/>
                <a:gd name="connsiteX325" fmla="*/ 2382 w 3981450"/>
                <a:gd name="connsiteY325" fmla="*/ 3737831 h 6856812"/>
                <a:gd name="connsiteX326" fmla="*/ 0 w 3981450"/>
                <a:gd name="connsiteY326" fmla="*/ 3710054 h 6856812"/>
                <a:gd name="connsiteX327" fmla="*/ 0 w 3981450"/>
                <a:gd name="connsiteY327" fmla="*/ 3680690 h 6856812"/>
                <a:gd name="connsiteX328" fmla="*/ 3969 w 3981450"/>
                <a:gd name="connsiteY328" fmla="*/ 3652119 h 6856812"/>
                <a:gd name="connsiteX329" fmla="*/ 6351 w 3981450"/>
                <a:gd name="connsiteY329" fmla="*/ 3637833 h 6856812"/>
                <a:gd name="connsiteX330" fmla="*/ 10321 w 3981450"/>
                <a:gd name="connsiteY330" fmla="*/ 3622754 h 6856812"/>
                <a:gd name="connsiteX331" fmla="*/ 272310 w 3981450"/>
                <a:gd name="connsiteY331" fmla="*/ 2640236 h 6856812"/>
                <a:gd name="connsiteX332" fmla="*/ 282631 w 3981450"/>
                <a:gd name="connsiteY332" fmla="*/ 2606903 h 6856812"/>
                <a:gd name="connsiteX333" fmla="*/ 292158 w 3981450"/>
                <a:gd name="connsiteY333" fmla="*/ 2576745 h 6856812"/>
                <a:gd name="connsiteX334" fmla="*/ 304861 w 3981450"/>
                <a:gd name="connsiteY334" fmla="*/ 2545793 h 6856812"/>
                <a:gd name="connsiteX335" fmla="*/ 319151 w 3981450"/>
                <a:gd name="connsiteY335" fmla="*/ 2516429 h 6856812"/>
                <a:gd name="connsiteX336" fmla="*/ 332647 w 3981450"/>
                <a:gd name="connsiteY336" fmla="*/ 2487858 h 6856812"/>
                <a:gd name="connsiteX337" fmla="*/ 349320 w 3981450"/>
                <a:gd name="connsiteY337" fmla="*/ 2458493 h 6856812"/>
                <a:gd name="connsiteX338" fmla="*/ 366785 w 3981450"/>
                <a:gd name="connsiteY338" fmla="*/ 2430716 h 6856812"/>
                <a:gd name="connsiteX339" fmla="*/ 384251 w 3981450"/>
                <a:gd name="connsiteY339" fmla="*/ 2404526 h 6856812"/>
                <a:gd name="connsiteX340" fmla="*/ 404893 w 3981450"/>
                <a:gd name="connsiteY340" fmla="*/ 2377543 h 6856812"/>
                <a:gd name="connsiteX341" fmla="*/ 424741 w 3981450"/>
                <a:gd name="connsiteY341" fmla="*/ 2352940 h 6856812"/>
                <a:gd name="connsiteX342" fmla="*/ 447764 w 3981450"/>
                <a:gd name="connsiteY342" fmla="*/ 2329131 h 6856812"/>
                <a:gd name="connsiteX343" fmla="*/ 469994 w 3981450"/>
                <a:gd name="connsiteY343" fmla="*/ 2306116 h 6856812"/>
                <a:gd name="connsiteX344" fmla="*/ 494605 w 3981450"/>
                <a:gd name="connsiteY344" fmla="*/ 2283101 h 6856812"/>
                <a:gd name="connsiteX345" fmla="*/ 519216 w 3981450"/>
                <a:gd name="connsiteY345" fmla="*/ 2263260 h 6856812"/>
                <a:gd name="connsiteX346" fmla="*/ 546209 w 3981450"/>
                <a:gd name="connsiteY346" fmla="*/ 2243419 h 6856812"/>
                <a:gd name="connsiteX347" fmla="*/ 572408 w 3981450"/>
                <a:gd name="connsiteY347" fmla="*/ 2224371 h 6856812"/>
                <a:gd name="connsiteX348" fmla="*/ 1540976 w 3981450"/>
                <a:gd name="connsiteY348" fmla="*/ 1537085 h 6856812"/>
                <a:gd name="connsiteX349" fmla="*/ 1556854 w 3981450"/>
                <a:gd name="connsiteY349" fmla="*/ 1527561 h 6856812"/>
                <a:gd name="connsiteX350" fmla="*/ 1573526 w 3981450"/>
                <a:gd name="connsiteY350" fmla="*/ 1517244 h 6856812"/>
                <a:gd name="connsiteX351" fmla="*/ 1590992 w 3981450"/>
                <a:gd name="connsiteY351" fmla="*/ 1509307 h 6856812"/>
                <a:gd name="connsiteX352" fmla="*/ 1608458 w 3981450"/>
                <a:gd name="connsiteY352" fmla="*/ 1502958 h 6856812"/>
                <a:gd name="connsiteX353" fmla="*/ 1635451 w 3981450"/>
                <a:gd name="connsiteY353" fmla="*/ 1491054 h 6856812"/>
                <a:gd name="connsiteX354" fmla="*/ 1663238 w 3981450"/>
                <a:gd name="connsiteY354" fmla="*/ 1479149 h 6856812"/>
                <a:gd name="connsiteX355" fmla="*/ 1691818 w 3981450"/>
                <a:gd name="connsiteY355" fmla="*/ 1469626 h 6856812"/>
                <a:gd name="connsiteX356" fmla="*/ 1719605 w 3981450"/>
                <a:gd name="connsiteY356" fmla="*/ 1460102 h 6856812"/>
                <a:gd name="connsiteX357" fmla="*/ 1748980 w 3981450"/>
                <a:gd name="connsiteY357" fmla="*/ 1452959 h 6856812"/>
                <a:gd name="connsiteX358" fmla="*/ 1779149 w 3981450"/>
                <a:gd name="connsiteY358" fmla="*/ 1446610 h 6856812"/>
                <a:gd name="connsiteX359" fmla="*/ 1807729 w 3981450"/>
                <a:gd name="connsiteY359" fmla="*/ 1441849 h 6856812"/>
                <a:gd name="connsiteX360" fmla="*/ 1837898 w 3981450"/>
                <a:gd name="connsiteY360" fmla="*/ 1437880 h 6856812"/>
                <a:gd name="connsiteX361" fmla="*/ 1868860 w 3981450"/>
                <a:gd name="connsiteY361" fmla="*/ 1435499 h 6856812"/>
                <a:gd name="connsiteX362" fmla="*/ 2433438 w 3981450"/>
                <a:gd name="connsiteY362" fmla="*/ 0 h 6856812"/>
                <a:gd name="connsiteX363" fmla="*/ 3094038 w 3981450"/>
                <a:gd name="connsiteY363" fmla="*/ 660600 h 6856812"/>
                <a:gd name="connsiteX364" fmla="*/ 2433438 w 3981450"/>
                <a:gd name="connsiteY364" fmla="*/ 1321200 h 6856812"/>
                <a:gd name="connsiteX365" fmla="*/ 1772838 w 3981450"/>
                <a:gd name="connsiteY365" fmla="*/ 660600 h 6856812"/>
                <a:gd name="connsiteX366" fmla="*/ 2433438 w 3981450"/>
                <a:gd name="connsiteY366" fmla="*/ 0 h 6856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</a:cxnLst>
              <a:rect l="l" t="t" r="r" b="b"/>
              <a:pathLst>
                <a:path w="3981450" h="6856812">
                  <a:moveTo>
                    <a:pt x="1899029" y="1433912"/>
                  </a:moveTo>
                  <a:lnTo>
                    <a:pt x="1929991" y="1433912"/>
                  </a:lnTo>
                  <a:lnTo>
                    <a:pt x="1960160" y="1436293"/>
                  </a:lnTo>
                  <a:lnTo>
                    <a:pt x="1991916" y="1440261"/>
                  </a:lnTo>
                  <a:lnTo>
                    <a:pt x="2022085" y="1444229"/>
                  </a:lnTo>
                  <a:lnTo>
                    <a:pt x="2053841" y="1450579"/>
                  </a:lnTo>
                  <a:lnTo>
                    <a:pt x="2084009" y="1457721"/>
                  </a:lnTo>
                  <a:lnTo>
                    <a:pt x="2107827" y="1465658"/>
                  </a:lnTo>
                  <a:lnTo>
                    <a:pt x="2130850" y="1472800"/>
                  </a:lnTo>
                  <a:lnTo>
                    <a:pt x="2153079" y="1481530"/>
                  </a:lnTo>
                  <a:lnTo>
                    <a:pt x="2176103" y="1491054"/>
                  </a:lnTo>
                  <a:lnTo>
                    <a:pt x="2197538" y="1500577"/>
                  </a:lnTo>
                  <a:lnTo>
                    <a:pt x="2218974" y="1510895"/>
                  </a:lnTo>
                  <a:lnTo>
                    <a:pt x="2238821" y="1522006"/>
                  </a:lnTo>
                  <a:lnTo>
                    <a:pt x="2259463" y="1534704"/>
                  </a:lnTo>
                  <a:lnTo>
                    <a:pt x="2278517" y="1547402"/>
                  </a:lnTo>
                  <a:lnTo>
                    <a:pt x="2298365" y="1560100"/>
                  </a:lnTo>
                  <a:lnTo>
                    <a:pt x="2315831" y="1573592"/>
                  </a:lnTo>
                  <a:lnTo>
                    <a:pt x="2334884" y="1588671"/>
                  </a:lnTo>
                  <a:lnTo>
                    <a:pt x="2351556" y="1603750"/>
                  </a:lnTo>
                  <a:lnTo>
                    <a:pt x="2369022" y="1619622"/>
                  </a:lnTo>
                  <a:lnTo>
                    <a:pt x="2385694" y="1635495"/>
                  </a:lnTo>
                  <a:lnTo>
                    <a:pt x="2400779" y="1652161"/>
                  </a:lnTo>
                  <a:lnTo>
                    <a:pt x="2419833" y="1665653"/>
                  </a:lnTo>
                  <a:lnTo>
                    <a:pt x="2437299" y="1680732"/>
                  </a:lnTo>
                  <a:lnTo>
                    <a:pt x="2453177" y="1698986"/>
                  </a:lnTo>
                  <a:lnTo>
                    <a:pt x="2469849" y="1717239"/>
                  </a:lnTo>
                  <a:lnTo>
                    <a:pt x="3037493" y="2496588"/>
                  </a:lnTo>
                  <a:lnTo>
                    <a:pt x="3059723" y="2525159"/>
                  </a:lnTo>
                  <a:lnTo>
                    <a:pt x="3082746" y="2552142"/>
                  </a:lnTo>
                  <a:lnTo>
                    <a:pt x="3108151" y="2578332"/>
                  </a:lnTo>
                  <a:lnTo>
                    <a:pt x="3134350" y="2603728"/>
                  </a:lnTo>
                  <a:lnTo>
                    <a:pt x="3162137" y="2625950"/>
                  </a:lnTo>
                  <a:lnTo>
                    <a:pt x="3189924" y="2647378"/>
                  </a:lnTo>
                  <a:lnTo>
                    <a:pt x="3220092" y="2668806"/>
                  </a:lnTo>
                  <a:lnTo>
                    <a:pt x="3251848" y="2686267"/>
                  </a:lnTo>
                  <a:lnTo>
                    <a:pt x="3835371" y="3019593"/>
                  </a:lnTo>
                  <a:lnTo>
                    <a:pt x="3848074" y="3026735"/>
                  </a:lnTo>
                  <a:lnTo>
                    <a:pt x="3860776" y="3034672"/>
                  </a:lnTo>
                  <a:lnTo>
                    <a:pt x="3883005" y="3053719"/>
                  </a:lnTo>
                  <a:lnTo>
                    <a:pt x="3903647" y="3073560"/>
                  </a:lnTo>
                  <a:lnTo>
                    <a:pt x="3922701" y="3094988"/>
                  </a:lnTo>
                  <a:lnTo>
                    <a:pt x="3937785" y="3118003"/>
                  </a:lnTo>
                  <a:lnTo>
                    <a:pt x="3951282" y="3141812"/>
                  </a:lnTo>
                  <a:lnTo>
                    <a:pt x="3962396" y="3168002"/>
                  </a:lnTo>
                  <a:lnTo>
                    <a:pt x="3971129" y="3194192"/>
                  </a:lnTo>
                  <a:lnTo>
                    <a:pt x="3977481" y="3221176"/>
                  </a:lnTo>
                  <a:lnTo>
                    <a:pt x="3981450" y="3248953"/>
                  </a:lnTo>
                  <a:lnTo>
                    <a:pt x="3981450" y="3276730"/>
                  </a:lnTo>
                  <a:lnTo>
                    <a:pt x="3980656" y="3305301"/>
                  </a:lnTo>
                  <a:lnTo>
                    <a:pt x="3975099" y="3333078"/>
                  </a:lnTo>
                  <a:lnTo>
                    <a:pt x="3967954" y="3360855"/>
                  </a:lnTo>
                  <a:lnTo>
                    <a:pt x="3957633" y="3387045"/>
                  </a:lnTo>
                  <a:lnTo>
                    <a:pt x="3951282" y="3401331"/>
                  </a:lnTo>
                  <a:lnTo>
                    <a:pt x="3944136" y="3414822"/>
                  </a:lnTo>
                  <a:lnTo>
                    <a:pt x="3933816" y="3431489"/>
                  </a:lnTo>
                  <a:lnTo>
                    <a:pt x="3922701" y="3448155"/>
                  </a:lnTo>
                  <a:lnTo>
                    <a:pt x="3909998" y="3463234"/>
                  </a:lnTo>
                  <a:lnTo>
                    <a:pt x="3895708" y="3476726"/>
                  </a:lnTo>
                  <a:lnTo>
                    <a:pt x="3882212" y="3491011"/>
                  </a:lnTo>
                  <a:lnTo>
                    <a:pt x="3867127" y="3502122"/>
                  </a:lnTo>
                  <a:lnTo>
                    <a:pt x="3852043" y="3513233"/>
                  </a:lnTo>
                  <a:lnTo>
                    <a:pt x="3835371" y="3523550"/>
                  </a:lnTo>
                  <a:lnTo>
                    <a:pt x="3818699" y="3532280"/>
                  </a:lnTo>
                  <a:lnTo>
                    <a:pt x="3801233" y="3540216"/>
                  </a:lnTo>
                  <a:lnTo>
                    <a:pt x="3783767" y="3545772"/>
                  </a:lnTo>
                  <a:lnTo>
                    <a:pt x="3766301" y="3551327"/>
                  </a:lnTo>
                  <a:lnTo>
                    <a:pt x="3747247" y="3556089"/>
                  </a:lnTo>
                  <a:lnTo>
                    <a:pt x="3729781" y="3558470"/>
                  </a:lnTo>
                  <a:lnTo>
                    <a:pt x="3710727" y="3561644"/>
                  </a:lnTo>
                  <a:lnTo>
                    <a:pt x="3691674" y="3561644"/>
                  </a:lnTo>
                  <a:lnTo>
                    <a:pt x="3672620" y="3561644"/>
                  </a:lnTo>
                  <a:lnTo>
                    <a:pt x="3655154" y="3558470"/>
                  </a:lnTo>
                  <a:lnTo>
                    <a:pt x="3636100" y="3556089"/>
                  </a:lnTo>
                  <a:lnTo>
                    <a:pt x="3618634" y="3552121"/>
                  </a:lnTo>
                  <a:lnTo>
                    <a:pt x="3601168" y="3545772"/>
                  </a:lnTo>
                  <a:lnTo>
                    <a:pt x="3582908" y="3540216"/>
                  </a:lnTo>
                  <a:lnTo>
                    <a:pt x="3565442" y="3532280"/>
                  </a:lnTo>
                  <a:lnTo>
                    <a:pt x="3547976" y="3523550"/>
                  </a:lnTo>
                  <a:lnTo>
                    <a:pt x="2964454" y="3191811"/>
                  </a:lnTo>
                  <a:lnTo>
                    <a:pt x="2935079" y="3174351"/>
                  </a:lnTo>
                  <a:lnTo>
                    <a:pt x="2907292" y="3156891"/>
                  </a:lnTo>
                  <a:lnTo>
                    <a:pt x="2878712" y="3137844"/>
                  </a:lnTo>
                  <a:lnTo>
                    <a:pt x="2851719" y="3118797"/>
                  </a:lnTo>
                  <a:lnTo>
                    <a:pt x="2823932" y="3098956"/>
                  </a:lnTo>
                  <a:lnTo>
                    <a:pt x="2797733" y="3078321"/>
                  </a:lnTo>
                  <a:lnTo>
                    <a:pt x="2772328" y="3056893"/>
                  </a:lnTo>
                  <a:lnTo>
                    <a:pt x="2746923" y="3035465"/>
                  </a:lnTo>
                  <a:lnTo>
                    <a:pt x="2723106" y="3013244"/>
                  </a:lnTo>
                  <a:lnTo>
                    <a:pt x="2699288" y="2990228"/>
                  </a:lnTo>
                  <a:lnTo>
                    <a:pt x="2675471" y="2966419"/>
                  </a:lnTo>
                  <a:lnTo>
                    <a:pt x="2652448" y="2942610"/>
                  </a:lnTo>
                  <a:lnTo>
                    <a:pt x="2630218" y="2917214"/>
                  </a:lnTo>
                  <a:lnTo>
                    <a:pt x="2608783" y="2891024"/>
                  </a:lnTo>
                  <a:lnTo>
                    <a:pt x="2588141" y="2864040"/>
                  </a:lnTo>
                  <a:lnTo>
                    <a:pt x="2568293" y="2837851"/>
                  </a:lnTo>
                  <a:lnTo>
                    <a:pt x="2450795" y="2676743"/>
                  </a:lnTo>
                  <a:lnTo>
                    <a:pt x="2251524" y="3396569"/>
                  </a:lnTo>
                  <a:lnTo>
                    <a:pt x="2244379" y="3420378"/>
                  </a:lnTo>
                  <a:lnTo>
                    <a:pt x="2235646" y="3442599"/>
                  </a:lnTo>
                  <a:lnTo>
                    <a:pt x="2226913" y="3466408"/>
                  </a:lnTo>
                  <a:lnTo>
                    <a:pt x="2217386" y="3489424"/>
                  </a:lnTo>
                  <a:lnTo>
                    <a:pt x="2904911" y="4429880"/>
                  </a:lnTo>
                  <a:lnTo>
                    <a:pt x="2930316" y="4466387"/>
                  </a:lnTo>
                  <a:lnTo>
                    <a:pt x="2954927" y="4502894"/>
                  </a:lnTo>
                  <a:lnTo>
                    <a:pt x="2979538" y="4540195"/>
                  </a:lnTo>
                  <a:lnTo>
                    <a:pt x="3003355" y="4579877"/>
                  </a:lnTo>
                  <a:lnTo>
                    <a:pt x="3024791" y="4617177"/>
                  </a:lnTo>
                  <a:lnTo>
                    <a:pt x="3046226" y="4656065"/>
                  </a:lnTo>
                  <a:lnTo>
                    <a:pt x="3065280" y="4696541"/>
                  </a:lnTo>
                  <a:lnTo>
                    <a:pt x="3083540" y="4737016"/>
                  </a:lnTo>
                  <a:lnTo>
                    <a:pt x="3102594" y="4777491"/>
                  </a:lnTo>
                  <a:lnTo>
                    <a:pt x="3119266" y="4818760"/>
                  </a:lnTo>
                  <a:lnTo>
                    <a:pt x="3134350" y="4860823"/>
                  </a:lnTo>
                  <a:lnTo>
                    <a:pt x="3149434" y="4902092"/>
                  </a:lnTo>
                  <a:lnTo>
                    <a:pt x="3163725" y="4944948"/>
                  </a:lnTo>
                  <a:lnTo>
                    <a:pt x="3175633" y="4987804"/>
                  </a:lnTo>
                  <a:lnTo>
                    <a:pt x="3187542" y="5032248"/>
                  </a:lnTo>
                  <a:lnTo>
                    <a:pt x="3197069" y="5075104"/>
                  </a:lnTo>
                  <a:lnTo>
                    <a:pt x="3497166" y="6414758"/>
                  </a:lnTo>
                  <a:lnTo>
                    <a:pt x="3501136" y="6433012"/>
                  </a:lnTo>
                  <a:lnTo>
                    <a:pt x="3503517" y="6451265"/>
                  </a:lnTo>
                  <a:lnTo>
                    <a:pt x="3505105" y="6470313"/>
                  </a:lnTo>
                  <a:lnTo>
                    <a:pt x="3505899" y="6487773"/>
                  </a:lnTo>
                  <a:lnTo>
                    <a:pt x="3505899" y="6506820"/>
                  </a:lnTo>
                  <a:lnTo>
                    <a:pt x="3505105" y="6524280"/>
                  </a:lnTo>
                  <a:lnTo>
                    <a:pt x="3503517" y="6541740"/>
                  </a:lnTo>
                  <a:lnTo>
                    <a:pt x="3500342" y="6559200"/>
                  </a:lnTo>
                  <a:lnTo>
                    <a:pt x="3497166" y="6575866"/>
                  </a:lnTo>
                  <a:lnTo>
                    <a:pt x="3492403" y="6593326"/>
                  </a:lnTo>
                  <a:lnTo>
                    <a:pt x="3487639" y="6609992"/>
                  </a:lnTo>
                  <a:lnTo>
                    <a:pt x="3481288" y="6625865"/>
                  </a:lnTo>
                  <a:lnTo>
                    <a:pt x="3474937" y="6642531"/>
                  </a:lnTo>
                  <a:lnTo>
                    <a:pt x="3466998" y="6657610"/>
                  </a:lnTo>
                  <a:lnTo>
                    <a:pt x="3458265" y="6672689"/>
                  </a:lnTo>
                  <a:lnTo>
                    <a:pt x="3449532" y="6687768"/>
                  </a:lnTo>
                  <a:lnTo>
                    <a:pt x="3440799" y="6702847"/>
                  </a:lnTo>
                  <a:lnTo>
                    <a:pt x="3429684" y="6717133"/>
                  </a:lnTo>
                  <a:lnTo>
                    <a:pt x="3419363" y="6730624"/>
                  </a:lnTo>
                  <a:lnTo>
                    <a:pt x="3406661" y="6743323"/>
                  </a:lnTo>
                  <a:lnTo>
                    <a:pt x="3395546" y="6756021"/>
                  </a:lnTo>
                  <a:lnTo>
                    <a:pt x="3381255" y="6767132"/>
                  </a:lnTo>
                  <a:lnTo>
                    <a:pt x="3368553" y="6779036"/>
                  </a:lnTo>
                  <a:lnTo>
                    <a:pt x="3353469" y="6788560"/>
                  </a:lnTo>
                  <a:lnTo>
                    <a:pt x="3339972" y="6798877"/>
                  </a:lnTo>
                  <a:lnTo>
                    <a:pt x="3324888" y="6809194"/>
                  </a:lnTo>
                  <a:lnTo>
                    <a:pt x="3308216" y="6816337"/>
                  </a:lnTo>
                  <a:lnTo>
                    <a:pt x="3291544" y="6825067"/>
                  </a:lnTo>
                  <a:lnTo>
                    <a:pt x="3275666" y="6831416"/>
                  </a:lnTo>
                  <a:lnTo>
                    <a:pt x="3258994" y="6837765"/>
                  </a:lnTo>
                  <a:lnTo>
                    <a:pt x="3241528" y="6843320"/>
                  </a:lnTo>
                  <a:lnTo>
                    <a:pt x="3222474" y="6848082"/>
                  </a:lnTo>
                  <a:lnTo>
                    <a:pt x="3202626" y="6852050"/>
                  </a:lnTo>
                  <a:lnTo>
                    <a:pt x="3181984" y="6854431"/>
                  </a:lnTo>
                  <a:lnTo>
                    <a:pt x="3163725" y="6856812"/>
                  </a:lnTo>
                  <a:lnTo>
                    <a:pt x="3143083" y="6856812"/>
                  </a:lnTo>
                  <a:lnTo>
                    <a:pt x="3111327" y="6855225"/>
                  </a:lnTo>
                  <a:lnTo>
                    <a:pt x="3081158" y="6852050"/>
                  </a:lnTo>
                  <a:lnTo>
                    <a:pt x="3052577" y="6845701"/>
                  </a:lnTo>
                  <a:lnTo>
                    <a:pt x="3023203" y="6836971"/>
                  </a:lnTo>
                  <a:lnTo>
                    <a:pt x="2995416" y="6825067"/>
                  </a:lnTo>
                  <a:lnTo>
                    <a:pt x="2967629" y="6811575"/>
                  </a:lnTo>
                  <a:lnTo>
                    <a:pt x="2943018" y="6796496"/>
                  </a:lnTo>
                  <a:lnTo>
                    <a:pt x="2918407" y="6779036"/>
                  </a:lnTo>
                  <a:lnTo>
                    <a:pt x="2896178" y="6758402"/>
                  </a:lnTo>
                  <a:lnTo>
                    <a:pt x="2874742" y="6736974"/>
                  </a:lnTo>
                  <a:lnTo>
                    <a:pt x="2854100" y="6714752"/>
                  </a:lnTo>
                  <a:lnTo>
                    <a:pt x="2838222" y="6689356"/>
                  </a:lnTo>
                  <a:lnTo>
                    <a:pt x="2821550" y="6662372"/>
                  </a:lnTo>
                  <a:lnTo>
                    <a:pt x="2808848" y="6633801"/>
                  </a:lnTo>
                  <a:lnTo>
                    <a:pt x="2797733" y="6604437"/>
                  </a:lnTo>
                  <a:lnTo>
                    <a:pt x="2789794" y="6573485"/>
                  </a:lnTo>
                  <a:lnTo>
                    <a:pt x="2489696" y="5233831"/>
                  </a:lnTo>
                  <a:lnTo>
                    <a:pt x="2476200" y="5183038"/>
                  </a:lnTo>
                  <a:lnTo>
                    <a:pt x="2461116" y="5133039"/>
                  </a:lnTo>
                  <a:lnTo>
                    <a:pt x="2443650" y="5083834"/>
                  </a:lnTo>
                  <a:lnTo>
                    <a:pt x="2423008" y="5037010"/>
                  </a:lnTo>
                  <a:lnTo>
                    <a:pt x="2400779" y="4990185"/>
                  </a:lnTo>
                  <a:lnTo>
                    <a:pt x="2375374" y="4944155"/>
                  </a:lnTo>
                  <a:lnTo>
                    <a:pt x="2349175" y="4899711"/>
                  </a:lnTo>
                  <a:lnTo>
                    <a:pt x="2318212" y="4856855"/>
                  </a:lnTo>
                  <a:lnTo>
                    <a:pt x="1612428" y="3891796"/>
                  </a:lnTo>
                  <a:lnTo>
                    <a:pt x="1607664" y="3891796"/>
                  </a:lnTo>
                  <a:lnTo>
                    <a:pt x="1565587" y="4665589"/>
                  </a:lnTo>
                  <a:lnTo>
                    <a:pt x="1562411" y="4717175"/>
                  </a:lnTo>
                  <a:lnTo>
                    <a:pt x="1558442" y="4769555"/>
                  </a:lnTo>
                  <a:lnTo>
                    <a:pt x="1552090" y="4821141"/>
                  </a:lnTo>
                  <a:lnTo>
                    <a:pt x="1544151" y="4871934"/>
                  </a:lnTo>
                  <a:lnTo>
                    <a:pt x="1537006" y="4923520"/>
                  </a:lnTo>
                  <a:lnTo>
                    <a:pt x="1526685" y="4974313"/>
                  </a:lnTo>
                  <a:lnTo>
                    <a:pt x="1516365" y="5024312"/>
                  </a:lnTo>
                  <a:lnTo>
                    <a:pt x="1504456" y="5075104"/>
                  </a:lnTo>
                  <a:lnTo>
                    <a:pt x="1491753" y="5125103"/>
                  </a:lnTo>
                  <a:lnTo>
                    <a:pt x="1476669" y="5174308"/>
                  </a:lnTo>
                  <a:lnTo>
                    <a:pt x="1461585" y="5225101"/>
                  </a:lnTo>
                  <a:lnTo>
                    <a:pt x="1444913" y="5274306"/>
                  </a:lnTo>
                  <a:lnTo>
                    <a:pt x="1427447" y="5321924"/>
                  </a:lnTo>
                  <a:lnTo>
                    <a:pt x="1406805" y="5371130"/>
                  </a:lnTo>
                  <a:lnTo>
                    <a:pt x="1386958" y="5418748"/>
                  </a:lnTo>
                  <a:lnTo>
                    <a:pt x="1365522" y="5465572"/>
                  </a:lnTo>
                  <a:lnTo>
                    <a:pt x="1357583" y="5480651"/>
                  </a:lnTo>
                  <a:lnTo>
                    <a:pt x="739922" y="6662372"/>
                  </a:lnTo>
                  <a:lnTo>
                    <a:pt x="727220" y="6683800"/>
                  </a:lnTo>
                  <a:lnTo>
                    <a:pt x="713723" y="6705228"/>
                  </a:lnTo>
                  <a:lnTo>
                    <a:pt x="698639" y="6725863"/>
                  </a:lnTo>
                  <a:lnTo>
                    <a:pt x="681173" y="6744910"/>
                  </a:lnTo>
                  <a:lnTo>
                    <a:pt x="662913" y="6762370"/>
                  </a:lnTo>
                  <a:lnTo>
                    <a:pt x="644653" y="6779036"/>
                  </a:lnTo>
                  <a:lnTo>
                    <a:pt x="625600" y="6792528"/>
                  </a:lnTo>
                  <a:lnTo>
                    <a:pt x="604164" y="6806020"/>
                  </a:lnTo>
                  <a:lnTo>
                    <a:pt x="582729" y="6817924"/>
                  </a:lnTo>
                  <a:lnTo>
                    <a:pt x="561293" y="6827448"/>
                  </a:lnTo>
                  <a:lnTo>
                    <a:pt x="538270" y="6836971"/>
                  </a:lnTo>
                  <a:lnTo>
                    <a:pt x="516040" y="6844114"/>
                  </a:lnTo>
                  <a:lnTo>
                    <a:pt x="491429" y="6848876"/>
                  </a:lnTo>
                  <a:lnTo>
                    <a:pt x="467612" y="6852844"/>
                  </a:lnTo>
                  <a:lnTo>
                    <a:pt x="442207" y="6855225"/>
                  </a:lnTo>
                  <a:lnTo>
                    <a:pt x="418390" y="6856812"/>
                  </a:lnTo>
                  <a:lnTo>
                    <a:pt x="396954" y="6856812"/>
                  </a:lnTo>
                  <a:lnTo>
                    <a:pt x="375518" y="6854431"/>
                  </a:lnTo>
                  <a:lnTo>
                    <a:pt x="354083" y="6850463"/>
                  </a:lnTo>
                  <a:lnTo>
                    <a:pt x="334235" y="6846495"/>
                  </a:lnTo>
                  <a:lnTo>
                    <a:pt x="312800" y="6840146"/>
                  </a:lnTo>
                  <a:lnTo>
                    <a:pt x="291364" y="6833797"/>
                  </a:lnTo>
                  <a:lnTo>
                    <a:pt x="270723" y="6825067"/>
                  </a:lnTo>
                  <a:lnTo>
                    <a:pt x="250875" y="6815543"/>
                  </a:lnTo>
                  <a:lnTo>
                    <a:pt x="234203" y="6806020"/>
                  </a:lnTo>
                  <a:lnTo>
                    <a:pt x="219119" y="6796496"/>
                  </a:lnTo>
                  <a:lnTo>
                    <a:pt x="204034" y="6786179"/>
                  </a:lnTo>
                  <a:lnTo>
                    <a:pt x="188950" y="6775068"/>
                  </a:lnTo>
                  <a:lnTo>
                    <a:pt x="176248" y="6763163"/>
                  </a:lnTo>
                  <a:lnTo>
                    <a:pt x="162751" y="6751259"/>
                  </a:lnTo>
                  <a:lnTo>
                    <a:pt x="150049" y="6738561"/>
                  </a:lnTo>
                  <a:lnTo>
                    <a:pt x="138934" y="6724275"/>
                  </a:lnTo>
                  <a:lnTo>
                    <a:pt x="128613" y="6710784"/>
                  </a:lnTo>
                  <a:lnTo>
                    <a:pt x="118292" y="6696498"/>
                  </a:lnTo>
                  <a:lnTo>
                    <a:pt x="108765" y="6681419"/>
                  </a:lnTo>
                  <a:lnTo>
                    <a:pt x="99238" y="6666340"/>
                  </a:lnTo>
                  <a:lnTo>
                    <a:pt x="92093" y="6651261"/>
                  </a:lnTo>
                  <a:lnTo>
                    <a:pt x="84154" y="6635388"/>
                  </a:lnTo>
                  <a:lnTo>
                    <a:pt x="77803" y="6618722"/>
                  </a:lnTo>
                  <a:lnTo>
                    <a:pt x="73039" y="6602056"/>
                  </a:lnTo>
                  <a:lnTo>
                    <a:pt x="68276" y="6586183"/>
                  </a:lnTo>
                  <a:lnTo>
                    <a:pt x="64306" y="6569517"/>
                  </a:lnTo>
                  <a:lnTo>
                    <a:pt x="60337" y="6552057"/>
                  </a:lnTo>
                  <a:lnTo>
                    <a:pt x="57955" y="6533803"/>
                  </a:lnTo>
                  <a:lnTo>
                    <a:pt x="56367" y="6516343"/>
                  </a:lnTo>
                  <a:lnTo>
                    <a:pt x="56367" y="6500471"/>
                  </a:lnTo>
                  <a:lnTo>
                    <a:pt x="56367" y="6482217"/>
                  </a:lnTo>
                  <a:lnTo>
                    <a:pt x="56367" y="6464757"/>
                  </a:lnTo>
                  <a:lnTo>
                    <a:pt x="59543" y="6447297"/>
                  </a:lnTo>
                  <a:lnTo>
                    <a:pt x="61925" y="6429837"/>
                  </a:lnTo>
                  <a:lnTo>
                    <a:pt x="65894" y="6411584"/>
                  </a:lnTo>
                  <a:lnTo>
                    <a:pt x="70658" y="6394124"/>
                  </a:lnTo>
                  <a:lnTo>
                    <a:pt x="75421" y="6376664"/>
                  </a:lnTo>
                  <a:lnTo>
                    <a:pt x="81772" y="6359997"/>
                  </a:lnTo>
                  <a:lnTo>
                    <a:pt x="89712" y="6342538"/>
                  </a:lnTo>
                  <a:lnTo>
                    <a:pt x="96857" y="6325871"/>
                  </a:lnTo>
                  <a:lnTo>
                    <a:pt x="711342" y="5152880"/>
                  </a:lnTo>
                  <a:lnTo>
                    <a:pt x="724838" y="5121135"/>
                  </a:lnTo>
                  <a:lnTo>
                    <a:pt x="739128" y="5090183"/>
                  </a:lnTo>
                  <a:lnTo>
                    <a:pt x="751037" y="5058438"/>
                  </a:lnTo>
                  <a:lnTo>
                    <a:pt x="762946" y="5025899"/>
                  </a:lnTo>
                  <a:lnTo>
                    <a:pt x="772473" y="4994154"/>
                  </a:lnTo>
                  <a:lnTo>
                    <a:pt x="782793" y="4961615"/>
                  </a:lnTo>
                  <a:lnTo>
                    <a:pt x="793114" y="4928282"/>
                  </a:lnTo>
                  <a:lnTo>
                    <a:pt x="801847" y="4895743"/>
                  </a:lnTo>
                  <a:lnTo>
                    <a:pt x="809786" y="4863204"/>
                  </a:lnTo>
                  <a:lnTo>
                    <a:pt x="815344" y="4829078"/>
                  </a:lnTo>
                  <a:lnTo>
                    <a:pt x="821695" y="4796539"/>
                  </a:lnTo>
                  <a:lnTo>
                    <a:pt x="828046" y="4762412"/>
                  </a:lnTo>
                  <a:lnTo>
                    <a:pt x="832016" y="4728286"/>
                  </a:lnTo>
                  <a:lnTo>
                    <a:pt x="835985" y="4694160"/>
                  </a:lnTo>
                  <a:lnTo>
                    <a:pt x="839955" y="4660034"/>
                  </a:lnTo>
                  <a:lnTo>
                    <a:pt x="840749" y="4625907"/>
                  </a:lnTo>
                  <a:lnTo>
                    <a:pt x="919346" y="3193399"/>
                  </a:lnTo>
                  <a:lnTo>
                    <a:pt x="921727" y="3178319"/>
                  </a:lnTo>
                  <a:lnTo>
                    <a:pt x="924109" y="3163240"/>
                  </a:lnTo>
                  <a:lnTo>
                    <a:pt x="926491" y="3131495"/>
                  </a:lnTo>
                  <a:lnTo>
                    <a:pt x="932048" y="3098956"/>
                  </a:lnTo>
                  <a:lnTo>
                    <a:pt x="938399" y="3067211"/>
                  </a:lnTo>
                  <a:lnTo>
                    <a:pt x="945545" y="3035465"/>
                  </a:lnTo>
                  <a:lnTo>
                    <a:pt x="1071776" y="2580713"/>
                  </a:lnTo>
                  <a:lnTo>
                    <a:pt x="893941" y="2707694"/>
                  </a:lnTo>
                  <a:lnTo>
                    <a:pt x="882826" y="2715631"/>
                  </a:lnTo>
                  <a:lnTo>
                    <a:pt x="872505" y="2723567"/>
                  </a:lnTo>
                  <a:lnTo>
                    <a:pt x="863772" y="2733091"/>
                  </a:lnTo>
                  <a:lnTo>
                    <a:pt x="855833" y="2743408"/>
                  </a:lnTo>
                  <a:lnTo>
                    <a:pt x="848688" y="2753725"/>
                  </a:lnTo>
                  <a:lnTo>
                    <a:pt x="842337" y="2764836"/>
                  </a:lnTo>
                  <a:lnTo>
                    <a:pt x="836779" y="2777534"/>
                  </a:lnTo>
                  <a:lnTo>
                    <a:pt x="833604" y="2790233"/>
                  </a:lnTo>
                  <a:lnTo>
                    <a:pt x="570026" y="3772751"/>
                  </a:lnTo>
                  <a:lnTo>
                    <a:pt x="562087" y="3796560"/>
                  </a:lnTo>
                  <a:lnTo>
                    <a:pt x="553354" y="3819575"/>
                  </a:lnTo>
                  <a:lnTo>
                    <a:pt x="542239" y="3841004"/>
                  </a:lnTo>
                  <a:lnTo>
                    <a:pt x="529537" y="3860844"/>
                  </a:lnTo>
                  <a:lnTo>
                    <a:pt x="516040" y="3879892"/>
                  </a:lnTo>
                  <a:lnTo>
                    <a:pt x="500162" y="3898145"/>
                  </a:lnTo>
                  <a:lnTo>
                    <a:pt x="482696" y="3914018"/>
                  </a:lnTo>
                  <a:lnTo>
                    <a:pt x="465230" y="3929097"/>
                  </a:lnTo>
                  <a:lnTo>
                    <a:pt x="446176" y="3943382"/>
                  </a:lnTo>
                  <a:lnTo>
                    <a:pt x="426329" y="3954493"/>
                  </a:lnTo>
                  <a:lnTo>
                    <a:pt x="404893" y="3964810"/>
                  </a:lnTo>
                  <a:lnTo>
                    <a:pt x="383458" y="3973540"/>
                  </a:lnTo>
                  <a:lnTo>
                    <a:pt x="360434" y="3979889"/>
                  </a:lnTo>
                  <a:lnTo>
                    <a:pt x="338205" y="3984651"/>
                  </a:lnTo>
                  <a:lnTo>
                    <a:pt x="313594" y="3987032"/>
                  </a:lnTo>
                  <a:lnTo>
                    <a:pt x="289776" y="3988619"/>
                  </a:lnTo>
                  <a:lnTo>
                    <a:pt x="270723" y="3987032"/>
                  </a:lnTo>
                  <a:lnTo>
                    <a:pt x="252463" y="3986239"/>
                  </a:lnTo>
                  <a:lnTo>
                    <a:pt x="233409" y="3982270"/>
                  </a:lnTo>
                  <a:lnTo>
                    <a:pt x="214355" y="3978302"/>
                  </a:lnTo>
                  <a:lnTo>
                    <a:pt x="200859" y="3974334"/>
                  </a:lnTo>
                  <a:lnTo>
                    <a:pt x="186568" y="3969572"/>
                  </a:lnTo>
                  <a:lnTo>
                    <a:pt x="160369" y="3956874"/>
                  </a:lnTo>
                  <a:lnTo>
                    <a:pt x="134964" y="3943382"/>
                  </a:lnTo>
                  <a:lnTo>
                    <a:pt x="111941" y="3926716"/>
                  </a:lnTo>
                  <a:lnTo>
                    <a:pt x="90505" y="3909256"/>
                  </a:lnTo>
                  <a:lnTo>
                    <a:pt x="70658" y="3888622"/>
                  </a:lnTo>
                  <a:lnTo>
                    <a:pt x="53986" y="3866400"/>
                  </a:lnTo>
                  <a:lnTo>
                    <a:pt x="38901" y="3843384"/>
                  </a:lnTo>
                  <a:lnTo>
                    <a:pt x="26199" y="3817988"/>
                  </a:lnTo>
                  <a:lnTo>
                    <a:pt x="15084" y="3793386"/>
                  </a:lnTo>
                  <a:lnTo>
                    <a:pt x="7939" y="3765608"/>
                  </a:lnTo>
                  <a:lnTo>
                    <a:pt x="2382" y="3737831"/>
                  </a:lnTo>
                  <a:lnTo>
                    <a:pt x="0" y="3710054"/>
                  </a:lnTo>
                  <a:lnTo>
                    <a:pt x="0" y="3680690"/>
                  </a:lnTo>
                  <a:lnTo>
                    <a:pt x="3969" y="3652119"/>
                  </a:lnTo>
                  <a:lnTo>
                    <a:pt x="6351" y="3637833"/>
                  </a:lnTo>
                  <a:lnTo>
                    <a:pt x="10321" y="3622754"/>
                  </a:lnTo>
                  <a:lnTo>
                    <a:pt x="272310" y="2640236"/>
                  </a:lnTo>
                  <a:lnTo>
                    <a:pt x="282631" y="2606903"/>
                  </a:lnTo>
                  <a:lnTo>
                    <a:pt x="292158" y="2576745"/>
                  </a:lnTo>
                  <a:lnTo>
                    <a:pt x="304861" y="2545793"/>
                  </a:lnTo>
                  <a:lnTo>
                    <a:pt x="319151" y="2516429"/>
                  </a:lnTo>
                  <a:lnTo>
                    <a:pt x="332647" y="2487858"/>
                  </a:lnTo>
                  <a:lnTo>
                    <a:pt x="349320" y="2458493"/>
                  </a:lnTo>
                  <a:lnTo>
                    <a:pt x="366785" y="2430716"/>
                  </a:lnTo>
                  <a:lnTo>
                    <a:pt x="384251" y="2404526"/>
                  </a:lnTo>
                  <a:lnTo>
                    <a:pt x="404893" y="2377543"/>
                  </a:lnTo>
                  <a:lnTo>
                    <a:pt x="424741" y="2352940"/>
                  </a:lnTo>
                  <a:lnTo>
                    <a:pt x="447764" y="2329131"/>
                  </a:lnTo>
                  <a:lnTo>
                    <a:pt x="469994" y="2306116"/>
                  </a:lnTo>
                  <a:lnTo>
                    <a:pt x="494605" y="2283101"/>
                  </a:lnTo>
                  <a:lnTo>
                    <a:pt x="519216" y="2263260"/>
                  </a:lnTo>
                  <a:lnTo>
                    <a:pt x="546209" y="2243419"/>
                  </a:lnTo>
                  <a:lnTo>
                    <a:pt x="572408" y="2224371"/>
                  </a:lnTo>
                  <a:lnTo>
                    <a:pt x="1540976" y="1537085"/>
                  </a:lnTo>
                  <a:lnTo>
                    <a:pt x="1556854" y="1527561"/>
                  </a:lnTo>
                  <a:lnTo>
                    <a:pt x="1573526" y="1517244"/>
                  </a:lnTo>
                  <a:lnTo>
                    <a:pt x="1590992" y="1509307"/>
                  </a:lnTo>
                  <a:lnTo>
                    <a:pt x="1608458" y="1502958"/>
                  </a:lnTo>
                  <a:lnTo>
                    <a:pt x="1635451" y="1491054"/>
                  </a:lnTo>
                  <a:lnTo>
                    <a:pt x="1663238" y="1479149"/>
                  </a:lnTo>
                  <a:lnTo>
                    <a:pt x="1691818" y="1469626"/>
                  </a:lnTo>
                  <a:lnTo>
                    <a:pt x="1719605" y="1460102"/>
                  </a:lnTo>
                  <a:lnTo>
                    <a:pt x="1748980" y="1452959"/>
                  </a:lnTo>
                  <a:lnTo>
                    <a:pt x="1779149" y="1446610"/>
                  </a:lnTo>
                  <a:lnTo>
                    <a:pt x="1807729" y="1441849"/>
                  </a:lnTo>
                  <a:lnTo>
                    <a:pt x="1837898" y="1437880"/>
                  </a:lnTo>
                  <a:lnTo>
                    <a:pt x="1868860" y="1435499"/>
                  </a:lnTo>
                  <a:close/>
                  <a:moveTo>
                    <a:pt x="2433438" y="0"/>
                  </a:moveTo>
                  <a:cubicBezTo>
                    <a:pt x="2798277" y="0"/>
                    <a:pt x="3094038" y="295761"/>
                    <a:pt x="3094038" y="660600"/>
                  </a:cubicBezTo>
                  <a:cubicBezTo>
                    <a:pt x="3094038" y="1025439"/>
                    <a:pt x="2798277" y="1321200"/>
                    <a:pt x="2433438" y="1321200"/>
                  </a:cubicBezTo>
                  <a:cubicBezTo>
                    <a:pt x="2068599" y="1321200"/>
                    <a:pt x="1772838" y="1025439"/>
                    <a:pt x="1772838" y="660600"/>
                  </a:cubicBezTo>
                  <a:cubicBezTo>
                    <a:pt x="1772838" y="295761"/>
                    <a:pt x="2068599" y="0"/>
                    <a:pt x="2433438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1" name="矩形 20"/>
          <p:cNvSpPr/>
          <p:nvPr/>
        </p:nvSpPr>
        <p:spPr>
          <a:xfrm>
            <a:off x="4525170" y="3454401"/>
            <a:ext cx="3143250" cy="237807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spc="3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4914425" y="3866911"/>
            <a:ext cx="2364740" cy="1783886"/>
            <a:chOff x="4776918" y="3494995"/>
            <a:chExt cx="2364740" cy="1783886"/>
          </a:xfrm>
        </p:grpSpPr>
        <p:sp>
          <p:nvSpPr>
            <p:cNvPr id="23" name="矩形 22"/>
            <p:cNvSpPr/>
            <p:nvPr/>
          </p:nvSpPr>
          <p:spPr>
            <a:xfrm>
              <a:off x="5251402" y="4182030"/>
              <a:ext cx="164660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600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最强大的产品</a:t>
              </a:r>
              <a:endParaRPr lang="zh-CN" altLang="en-US" sz="16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Freeform 48"/>
            <p:cNvSpPr>
              <a:spLocks noEditPoints="1"/>
            </p:cNvSpPr>
            <p:nvPr/>
          </p:nvSpPr>
          <p:spPr bwMode="auto">
            <a:xfrm>
              <a:off x="5692723" y="3494995"/>
              <a:ext cx="533130" cy="533126"/>
            </a:xfrm>
            <a:custGeom>
              <a:avLst/>
              <a:gdLst>
                <a:gd name="T0" fmla="*/ 77 w 1019"/>
                <a:gd name="T1" fmla="*/ 1 h 1017"/>
                <a:gd name="T2" fmla="*/ 35 w 1019"/>
                <a:gd name="T3" fmla="*/ 21 h 1017"/>
                <a:gd name="T4" fmla="*/ 8 w 1019"/>
                <a:gd name="T5" fmla="*/ 58 h 1017"/>
                <a:gd name="T6" fmla="*/ 0 w 1019"/>
                <a:gd name="T7" fmla="*/ 921 h 1017"/>
                <a:gd name="T8" fmla="*/ 8 w 1019"/>
                <a:gd name="T9" fmla="*/ 959 h 1017"/>
                <a:gd name="T10" fmla="*/ 35 w 1019"/>
                <a:gd name="T11" fmla="*/ 995 h 1017"/>
                <a:gd name="T12" fmla="*/ 77 w 1019"/>
                <a:gd name="T13" fmla="*/ 1015 h 1017"/>
                <a:gd name="T14" fmla="*/ 933 w 1019"/>
                <a:gd name="T15" fmla="*/ 1017 h 1017"/>
                <a:gd name="T16" fmla="*/ 976 w 1019"/>
                <a:gd name="T17" fmla="*/ 1001 h 1017"/>
                <a:gd name="T18" fmla="*/ 1007 w 1019"/>
                <a:gd name="T19" fmla="*/ 967 h 1017"/>
                <a:gd name="T20" fmla="*/ 1019 w 1019"/>
                <a:gd name="T21" fmla="*/ 921 h 1017"/>
                <a:gd name="T22" fmla="*/ 1014 w 1019"/>
                <a:gd name="T23" fmla="*/ 66 h 1017"/>
                <a:gd name="T24" fmla="*/ 991 w 1019"/>
                <a:gd name="T25" fmla="*/ 27 h 1017"/>
                <a:gd name="T26" fmla="*/ 951 w 1019"/>
                <a:gd name="T27" fmla="*/ 4 h 1017"/>
                <a:gd name="T28" fmla="*/ 954 w 1019"/>
                <a:gd name="T29" fmla="*/ 921 h 1017"/>
                <a:gd name="T30" fmla="*/ 946 w 1019"/>
                <a:gd name="T31" fmla="*/ 944 h 1017"/>
                <a:gd name="T32" fmla="*/ 96 w 1019"/>
                <a:gd name="T33" fmla="*/ 953 h 1017"/>
                <a:gd name="T34" fmla="*/ 73 w 1019"/>
                <a:gd name="T35" fmla="*/ 944 h 1017"/>
                <a:gd name="T36" fmla="*/ 64 w 1019"/>
                <a:gd name="T37" fmla="*/ 94 h 1017"/>
                <a:gd name="T38" fmla="*/ 73 w 1019"/>
                <a:gd name="T39" fmla="*/ 73 h 1017"/>
                <a:gd name="T40" fmla="*/ 923 w 1019"/>
                <a:gd name="T41" fmla="*/ 63 h 1017"/>
                <a:gd name="T42" fmla="*/ 946 w 1019"/>
                <a:gd name="T43" fmla="*/ 73 h 1017"/>
                <a:gd name="T44" fmla="*/ 954 w 1019"/>
                <a:gd name="T45" fmla="*/ 921 h 1017"/>
                <a:gd name="T46" fmla="*/ 179 w 1019"/>
                <a:gd name="T47" fmla="*/ 127 h 1017"/>
                <a:gd name="T48" fmla="*/ 132 w 1019"/>
                <a:gd name="T49" fmla="*/ 165 h 1017"/>
                <a:gd name="T50" fmla="*/ 128 w 1019"/>
                <a:gd name="T51" fmla="*/ 317 h 1017"/>
                <a:gd name="T52" fmla="*/ 146 w 1019"/>
                <a:gd name="T53" fmla="*/ 362 h 1017"/>
                <a:gd name="T54" fmla="*/ 191 w 1019"/>
                <a:gd name="T55" fmla="*/ 380 h 1017"/>
                <a:gd name="T56" fmla="*/ 852 w 1019"/>
                <a:gd name="T57" fmla="*/ 376 h 1017"/>
                <a:gd name="T58" fmla="*/ 890 w 1019"/>
                <a:gd name="T59" fmla="*/ 330 h 1017"/>
                <a:gd name="T60" fmla="*/ 891 w 1019"/>
                <a:gd name="T61" fmla="*/ 183 h 1017"/>
                <a:gd name="T62" fmla="*/ 863 w 1019"/>
                <a:gd name="T63" fmla="*/ 137 h 1017"/>
                <a:gd name="T64" fmla="*/ 828 w 1019"/>
                <a:gd name="T65" fmla="*/ 126 h 1017"/>
                <a:gd name="T66" fmla="*/ 191 w 1019"/>
                <a:gd name="T67" fmla="*/ 317 h 1017"/>
                <a:gd name="T68" fmla="*/ 179 w 1019"/>
                <a:gd name="T69" fmla="*/ 446 h 1017"/>
                <a:gd name="T70" fmla="*/ 132 w 1019"/>
                <a:gd name="T71" fmla="*/ 483 h 1017"/>
                <a:gd name="T72" fmla="*/ 128 w 1019"/>
                <a:gd name="T73" fmla="*/ 826 h 1017"/>
                <a:gd name="T74" fmla="*/ 146 w 1019"/>
                <a:gd name="T75" fmla="*/ 871 h 1017"/>
                <a:gd name="T76" fmla="*/ 191 w 1019"/>
                <a:gd name="T77" fmla="*/ 890 h 1017"/>
                <a:gd name="T78" fmla="*/ 344 w 1019"/>
                <a:gd name="T79" fmla="*/ 885 h 1017"/>
                <a:gd name="T80" fmla="*/ 381 w 1019"/>
                <a:gd name="T81" fmla="*/ 839 h 1017"/>
                <a:gd name="T82" fmla="*/ 382 w 1019"/>
                <a:gd name="T83" fmla="*/ 502 h 1017"/>
                <a:gd name="T84" fmla="*/ 355 w 1019"/>
                <a:gd name="T85" fmla="*/ 456 h 1017"/>
                <a:gd name="T86" fmla="*/ 319 w 1019"/>
                <a:gd name="T87" fmla="*/ 445 h 1017"/>
                <a:gd name="T88" fmla="*/ 191 w 1019"/>
                <a:gd name="T89" fmla="*/ 826 h 1017"/>
                <a:gd name="T90" fmla="*/ 496 w 1019"/>
                <a:gd name="T91" fmla="*/ 446 h 1017"/>
                <a:gd name="T92" fmla="*/ 451 w 1019"/>
                <a:gd name="T93" fmla="*/ 483 h 1017"/>
                <a:gd name="T94" fmla="*/ 446 w 1019"/>
                <a:gd name="T95" fmla="*/ 826 h 1017"/>
                <a:gd name="T96" fmla="*/ 464 w 1019"/>
                <a:gd name="T97" fmla="*/ 871 h 1017"/>
                <a:gd name="T98" fmla="*/ 509 w 1019"/>
                <a:gd name="T99" fmla="*/ 890 h 1017"/>
                <a:gd name="T100" fmla="*/ 852 w 1019"/>
                <a:gd name="T101" fmla="*/ 885 h 1017"/>
                <a:gd name="T102" fmla="*/ 890 w 1019"/>
                <a:gd name="T103" fmla="*/ 839 h 1017"/>
                <a:gd name="T104" fmla="*/ 891 w 1019"/>
                <a:gd name="T105" fmla="*/ 502 h 1017"/>
                <a:gd name="T106" fmla="*/ 863 w 1019"/>
                <a:gd name="T107" fmla="*/ 456 h 1017"/>
                <a:gd name="T108" fmla="*/ 828 w 1019"/>
                <a:gd name="T109" fmla="*/ 445 h 1017"/>
                <a:gd name="T110" fmla="*/ 509 w 1019"/>
                <a:gd name="T111" fmla="*/ 826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019" h="1017">
                  <a:moveTo>
                    <a:pt x="923" y="0"/>
                  </a:moveTo>
                  <a:lnTo>
                    <a:pt x="96" y="0"/>
                  </a:lnTo>
                  <a:lnTo>
                    <a:pt x="96" y="0"/>
                  </a:lnTo>
                  <a:lnTo>
                    <a:pt x="86" y="0"/>
                  </a:lnTo>
                  <a:lnTo>
                    <a:pt x="77" y="1"/>
                  </a:lnTo>
                  <a:lnTo>
                    <a:pt x="68" y="4"/>
                  </a:lnTo>
                  <a:lnTo>
                    <a:pt x="58" y="7"/>
                  </a:lnTo>
                  <a:lnTo>
                    <a:pt x="51" y="10"/>
                  </a:lnTo>
                  <a:lnTo>
                    <a:pt x="42" y="16"/>
                  </a:lnTo>
                  <a:lnTo>
                    <a:pt x="35" y="21"/>
                  </a:lnTo>
                  <a:lnTo>
                    <a:pt x="28" y="27"/>
                  </a:lnTo>
                  <a:lnTo>
                    <a:pt x="22" y="34"/>
                  </a:lnTo>
                  <a:lnTo>
                    <a:pt x="17" y="41"/>
                  </a:lnTo>
                  <a:lnTo>
                    <a:pt x="12" y="49"/>
                  </a:lnTo>
                  <a:lnTo>
                    <a:pt x="8" y="58"/>
                  </a:lnTo>
                  <a:lnTo>
                    <a:pt x="5" y="66"/>
                  </a:lnTo>
                  <a:lnTo>
                    <a:pt x="3" y="76"/>
                  </a:lnTo>
                  <a:lnTo>
                    <a:pt x="2" y="84"/>
                  </a:lnTo>
                  <a:lnTo>
                    <a:pt x="0" y="94"/>
                  </a:lnTo>
                  <a:lnTo>
                    <a:pt x="0" y="921"/>
                  </a:lnTo>
                  <a:lnTo>
                    <a:pt x="0" y="921"/>
                  </a:lnTo>
                  <a:lnTo>
                    <a:pt x="2" y="931"/>
                  </a:lnTo>
                  <a:lnTo>
                    <a:pt x="3" y="941"/>
                  </a:lnTo>
                  <a:lnTo>
                    <a:pt x="5" y="950"/>
                  </a:lnTo>
                  <a:lnTo>
                    <a:pt x="8" y="959"/>
                  </a:lnTo>
                  <a:lnTo>
                    <a:pt x="12" y="967"/>
                  </a:lnTo>
                  <a:lnTo>
                    <a:pt x="17" y="975"/>
                  </a:lnTo>
                  <a:lnTo>
                    <a:pt x="22" y="982"/>
                  </a:lnTo>
                  <a:lnTo>
                    <a:pt x="28" y="989"/>
                  </a:lnTo>
                  <a:lnTo>
                    <a:pt x="35" y="995"/>
                  </a:lnTo>
                  <a:lnTo>
                    <a:pt x="42" y="1001"/>
                  </a:lnTo>
                  <a:lnTo>
                    <a:pt x="51" y="1005"/>
                  </a:lnTo>
                  <a:lnTo>
                    <a:pt x="58" y="1009"/>
                  </a:lnTo>
                  <a:lnTo>
                    <a:pt x="68" y="1012"/>
                  </a:lnTo>
                  <a:lnTo>
                    <a:pt x="77" y="1015"/>
                  </a:lnTo>
                  <a:lnTo>
                    <a:pt x="86" y="1017"/>
                  </a:lnTo>
                  <a:lnTo>
                    <a:pt x="96" y="1017"/>
                  </a:lnTo>
                  <a:lnTo>
                    <a:pt x="923" y="1017"/>
                  </a:lnTo>
                  <a:lnTo>
                    <a:pt x="923" y="1017"/>
                  </a:lnTo>
                  <a:lnTo>
                    <a:pt x="933" y="1017"/>
                  </a:lnTo>
                  <a:lnTo>
                    <a:pt x="943" y="1015"/>
                  </a:lnTo>
                  <a:lnTo>
                    <a:pt x="951" y="1012"/>
                  </a:lnTo>
                  <a:lnTo>
                    <a:pt x="960" y="1009"/>
                  </a:lnTo>
                  <a:lnTo>
                    <a:pt x="968" y="1005"/>
                  </a:lnTo>
                  <a:lnTo>
                    <a:pt x="976" y="1001"/>
                  </a:lnTo>
                  <a:lnTo>
                    <a:pt x="983" y="995"/>
                  </a:lnTo>
                  <a:lnTo>
                    <a:pt x="991" y="989"/>
                  </a:lnTo>
                  <a:lnTo>
                    <a:pt x="996" y="982"/>
                  </a:lnTo>
                  <a:lnTo>
                    <a:pt x="1002" y="975"/>
                  </a:lnTo>
                  <a:lnTo>
                    <a:pt x="1007" y="967"/>
                  </a:lnTo>
                  <a:lnTo>
                    <a:pt x="1011" y="959"/>
                  </a:lnTo>
                  <a:lnTo>
                    <a:pt x="1014" y="950"/>
                  </a:lnTo>
                  <a:lnTo>
                    <a:pt x="1017" y="941"/>
                  </a:lnTo>
                  <a:lnTo>
                    <a:pt x="1018" y="931"/>
                  </a:lnTo>
                  <a:lnTo>
                    <a:pt x="1019" y="921"/>
                  </a:lnTo>
                  <a:lnTo>
                    <a:pt x="1019" y="94"/>
                  </a:lnTo>
                  <a:lnTo>
                    <a:pt x="1019" y="94"/>
                  </a:lnTo>
                  <a:lnTo>
                    <a:pt x="1018" y="84"/>
                  </a:lnTo>
                  <a:lnTo>
                    <a:pt x="1017" y="76"/>
                  </a:lnTo>
                  <a:lnTo>
                    <a:pt x="1014" y="66"/>
                  </a:lnTo>
                  <a:lnTo>
                    <a:pt x="1011" y="58"/>
                  </a:lnTo>
                  <a:lnTo>
                    <a:pt x="1007" y="49"/>
                  </a:lnTo>
                  <a:lnTo>
                    <a:pt x="1002" y="41"/>
                  </a:lnTo>
                  <a:lnTo>
                    <a:pt x="996" y="34"/>
                  </a:lnTo>
                  <a:lnTo>
                    <a:pt x="991" y="27"/>
                  </a:lnTo>
                  <a:lnTo>
                    <a:pt x="983" y="21"/>
                  </a:lnTo>
                  <a:lnTo>
                    <a:pt x="976" y="16"/>
                  </a:lnTo>
                  <a:lnTo>
                    <a:pt x="968" y="10"/>
                  </a:lnTo>
                  <a:lnTo>
                    <a:pt x="960" y="7"/>
                  </a:lnTo>
                  <a:lnTo>
                    <a:pt x="951" y="4"/>
                  </a:lnTo>
                  <a:lnTo>
                    <a:pt x="943" y="1"/>
                  </a:lnTo>
                  <a:lnTo>
                    <a:pt x="933" y="0"/>
                  </a:lnTo>
                  <a:lnTo>
                    <a:pt x="923" y="0"/>
                  </a:lnTo>
                  <a:lnTo>
                    <a:pt x="923" y="0"/>
                  </a:lnTo>
                  <a:close/>
                  <a:moveTo>
                    <a:pt x="954" y="921"/>
                  </a:moveTo>
                  <a:lnTo>
                    <a:pt x="954" y="921"/>
                  </a:lnTo>
                  <a:lnTo>
                    <a:pt x="954" y="928"/>
                  </a:lnTo>
                  <a:lnTo>
                    <a:pt x="952" y="934"/>
                  </a:lnTo>
                  <a:lnTo>
                    <a:pt x="949" y="939"/>
                  </a:lnTo>
                  <a:lnTo>
                    <a:pt x="946" y="944"/>
                  </a:lnTo>
                  <a:lnTo>
                    <a:pt x="940" y="948"/>
                  </a:lnTo>
                  <a:lnTo>
                    <a:pt x="935" y="950"/>
                  </a:lnTo>
                  <a:lnTo>
                    <a:pt x="930" y="952"/>
                  </a:lnTo>
                  <a:lnTo>
                    <a:pt x="923" y="953"/>
                  </a:lnTo>
                  <a:lnTo>
                    <a:pt x="96" y="953"/>
                  </a:lnTo>
                  <a:lnTo>
                    <a:pt x="96" y="953"/>
                  </a:lnTo>
                  <a:lnTo>
                    <a:pt x="90" y="952"/>
                  </a:lnTo>
                  <a:lnTo>
                    <a:pt x="84" y="950"/>
                  </a:lnTo>
                  <a:lnTo>
                    <a:pt x="78" y="948"/>
                  </a:lnTo>
                  <a:lnTo>
                    <a:pt x="73" y="944"/>
                  </a:lnTo>
                  <a:lnTo>
                    <a:pt x="69" y="939"/>
                  </a:lnTo>
                  <a:lnTo>
                    <a:pt x="67" y="934"/>
                  </a:lnTo>
                  <a:lnTo>
                    <a:pt x="65" y="928"/>
                  </a:lnTo>
                  <a:lnTo>
                    <a:pt x="64" y="921"/>
                  </a:lnTo>
                  <a:lnTo>
                    <a:pt x="64" y="94"/>
                  </a:lnTo>
                  <a:lnTo>
                    <a:pt x="64" y="94"/>
                  </a:lnTo>
                  <a:lnTo>
                    <a:pt x="65" y="89"/>
                  </a:lnTo>
                  <a:lnTo>
                    <a:pt x="67" y="82"/>
                  </a:lnTo>
                  <a:lnTo>
                    <a:pt x="69" y="77"/>
                  </a:lnTo>
                  <a:lnTo>
                    <a:pt x="73" y="73"/>
                  </a:lnTo>
                  <a:lnTo>
                    <a:pt x="78" y="68"/>
                  </a:lnTo>
                  <a:lnTo>
                    <a:pt x="84" y="65"/>
                  </a:lnTo>
                  <a:lnTo>
                    <a:pt x="90" y="63"/>
                  </a:lnTo>
                  <a:lnTo>
                    <a:pt x="96" y="63"/>
                  </a:lnTo>
                  <a:lnTo>
                    <a:pt x="923" y="63"/>
                  </a:lnTo>
                  <a:lnTo>
                    <a:pt x="923" y="63"/>
                  </a:lnTo>
                  <a:lnTo>
                    <a:pt x="930" y="63"/>
                  </a:lnTo>
                  <a:lnTo>
                    <a:pt x="935" y="65"/>
                  </a:lnTo>
                  <a:lnTo>
                    <a:pt x="940" y="68"/>
                  </a:lnTo>
                  <a:lnTo>
                    <a:pt x="946" y="73"/>
                  </a:lnTo>
                  <a:lnTo>
                    <a:pt x="949" y="77"/>
                  </a:lnTo>
                  <a:lnTo>
                    <a:pt x="952" y="82"/>
                  </a:lnTo>
                  <a:lnTo>
                    <a:pt x="954" y="89"/>
                  </a:lnTo>
                  <a:lnTo>
                    <a:pt x="954" y="94"/>
                  </a:lnTo>
                  <a:lnTo>
                    <a:pt x="954" y="921"/>
                  </a:lnTo>
                  <a:close/>
                  <a:moveTo>
                    <a:pt x="828" y="126"/>
                  </a:moveTo>
                  <a:lnTo>
                    <a:pt x="191" y="126"/>
                  </a:lnTo>
                  <a:lnTo>
                    <a:pt x="191" y="126"/>
                  </a:lnTo>
                  <a:lnTo>
                    <a:pt x="185" y="126"/>
                  </a:lnTo>
                  <a:lnTo>
                    <a:pt x="179" y="127"/>
                  </a:lnTo>
                  <a:lnTo>
                    <a:pt x="167" y="132"/>
                  </a:lnTo>
                  <a:lnTo>
                    <a:pt x="156" y="137"/>
                  </a:lnTo>
                  <a:lnTo>
                    <a:pt x="146" y="144"/>
                  </a:lnTo>
                  <a:lnTo>
                    <a:pt x="139" y="154"/>
                  </a:lnTo>
                  <a:lnTo>
                    <a:pt x="132" y="165"/>
                  </a:lnTo>
                  <a:lnTo>
                    <a:pt x="129" y="177"/>
                  </a:lnTo>
                  <a:lnTo>
                    <a:pt x="128" y="183"/>
                  </a:lnTo>
                  <a:lnTo>
                    <a:pt x="128" y="189"/>
                  </a:lnTo>
                  <a:lnTo>
                    <a:pt x="128" y="317"/>
                  </a:lnTo>
                  <a:lnTo>
                    <a:pt x="128" y="317"/>
                  </a:lnTo>
                  <a:lnTo>
                    <a:pt x="128" y="324"/>
                  </a:lnTo>
                  <a:lnTo>
                    <a:pt x="129" y="330"/>
                  </a:lnTo>
                  <a:lnTo>
                    <a:pt x="132" y="342"/>
                  </a:lnTo>
                  <a:lnTo>
                    <a:pt x="139" y="353"/>
                  </a:lnTo>
                  <a:lnTo>
                    <a:pt x="146" y="362"/>
                  </a:lnTo>
                  <a:lnTo>
                    <a:pt x="156" y="370"/>
                  </a:lnTo>
                  <a:lnTo>
                    <a:pt x="167" y="376"/>
                  </a:lnTo>
                  <a:lnTo>
                    <a:pt x="179" y="379"/>
                  </a:lnTo>
                  <a:lnTo>
                    <a:pt x="185" y="380"/>
                  </a:lnTo>
                  <a:lnTo>
                    <a:pt x="191" y="380"/>
                  </a:lnTo>
                  <a:lnTo>
                    <a:pt x="828" y="380"/>
                  </a:lnTo>
                  <a:lnTo>
                    <a:pt x="828" y="380"/>
                  </a:lnTo>
                  <a:lnTo>
                    <a:pt x="834" y="380"/>
                  </a:lnTo>
                  <a:lnTo>
                    <a:pt x="841" y="379"/>
                  </a:lnTo>
                  <a:lnTo>
                    <a:pt x="852" y="376"/>
                  </a:lnTo>
                  <a:lnTo>
                    <a:pt x="863" y="370"/>
                  </a:lnTo>
                  <a:lnTo>
                    <a:pt x="873" y="362"/>
                  </a:lnTo>
                  <a:lnTo>
                    <a:pt x="880" y="353"/>
                  </a:lnTo>
                  <a:lnTo>
                    <a:pt x="886" y="342"/>
                  </a:lnTo>
                  <a:lnTo>
                    <a:pt x="890" y="330"/>
                  </a:lnTo>
                  <a:lnTo>
                    <a:pt x="891" y="324"/>
                  </a:lnTo>
                  <a:lnTo>
                    <a:pt x="891" y="317"/>
                  </a:lnTo>
                  <a:lnTo>
                    <a:pt x="891" y="189"/>
                  </a:lnTo>
                  <a:lnTo>
                    <a:pt x="891" y="189"/>
                  </a:lnTo>
                  <a:lnTo>
                    <a:pt x="891" y="183"/>
                  </a:lnTo>
                  <a:lnTo>
                    <a:pt x="890" y="177"/>
                  </a:lnTo>
                  <a:lnTo>
                    <a:pt x="886" y="165"/>
                  </a:lnTo>
                  <a:lnTo>
                    <a:pt x="880" y="154"/>
                  </a:lnTo>
                  <a:lnTo>
                    <a:pt x="873" y="144"/>
                  </a:lnTo>
                  <a:lnTo>
                    <a:pt x="863" y="137"/>
                  </a:lnTo>
                  <a:lnTo>
                    <a:pt x="852" y="132"/>
                  </a:lnTo>
                  <a:lnTo>
                    <a:pt x="841" y="127"/>
                  </a:lnTo>
                  <a:lnTo>
                    <a:pt x="834" y="126"/>
                  </a:lnTo>
                  <a:lnTo>
                    <a:pt x="828" y="126"/>
                  </a:lnTo>
                  <a:lnTo>
                    <a:pt x="828" y="126"/>
                  </a:lnTo>
                  <a:close/>
                  <a:moveTo>
                    <a:pt x="191" y="317"/>
                  </a:moveTo>
                  <a:lnTo>
                    <a:pt x="191" y="189"/>
                  </a:lnTo>
                  <a:lnTo>
                    <a:pt x="828" y="189"/>
                  </a:lnTo>
                  <a:lnTo>
                    <a:pt x="828" y="317"/>
                  </a:lnTo>
                  <a:lnTo>
                    <a:pt x="191" y="317"/>
                  </a:lnTo>
                  <a:close/>
                  <a:moveTo>
                    <a:pt x="319" y="445"/>
                  </a:moveTo>
                  <a:lnTo>
                    <a:pt x="191" y="445"/>
                  </a:lnTo>
                  <a:lnTo>
                    <a:pt x="191" y="445"/>
                  </a:lnTo>
                  <a:lnTo>
                    <a:pt x="185" y="445"/>
                  </a:lnTo>
                  <a:lnTo>
                    <a:pt x="179" y="446"/>
                  </a:lnTo>
                  <a:lnTo>
                    <a:pt x="167" y="449"/>
                  </a:lnTo>
                  <a:lnTo>
                    <a:pt x="156" y="456"/>
                  </a:lnTo>
                  <a:lnTo>
                    <a:pt x="146" y="463"/>
                  </a:lnTo>
                  <a:lnTo>
                    <a:pt x="139" y="473"/>
                  </a:lnTo>
                  <a:lnTo>
                    <a:pt x="132" y="483"/>
                  </a:lnTo>
                  <a:lnTo>
                    <a:pt x="129" y="495"/>
                  </a:lnTo>
                  <a:lnTo>
                    <a:pt x="128" y="502"/>
                  </a:lnTo>
                  <a:lnTo>
                    <a:pt x="128" y="508"/>
                  </a:lnTo>
                  <a:lnTo>
                    <a:pt x="128" y="826"/>
                  </a:lnTo>
                  <a:lnTo>
                    <a:pt x="128" y="826"/>
                  </a:lnTo>
                  <a:lnTo>
                    <a:pt x="128" y="832"/>
                  </a:lnTo>
                  <a:lnTo>
                    <a:pt x="129" y="839"/>
                  </a:lnTo>
                  <a:lnTo>
                    <a:pt x="132" y="850"/>
                  </a:lnTo>
                  <a:lnTo>
                    <a:pt x="139" y="861"/>
                  </a:lnTo>
                  <a:lnTo>
                    <a:pt x="146" y="871"/>
                  </a:lnTo>
                  <a:lnTo>
                    <a:pt x="156" y="878"/>
                  </a:lnTo>
                  <a:lnTo>
                    <a:pt x="167" y="885"/>
                  </a:lnTo>
                  <a:lnTo>
                    <a:pt x="179" y="888"/>
                  </a:lnTo>
                  <a:lnTo>
                    <a:pt x="185" y="889"/>
                  </a:lnTo>
                  <a:lnTo>
                    <a:pt x="191" y="890"/>
                  </a:lnTo>
                  <a:lnTo>
                    <a:pt x="319" y="890"/>
                  </a:lnTo>
                  <a:lnTo>
                    <a:pt x="319" y="890"/>
                  </a:lnTo>
                  <a:lnTo>
                    <a:pt x="326" y="889"/>
                  </a:lnTo>
                  <a:lnTo>
                    <a:pt x="331" y="888"/>
                  </a:lnTo>
                  <a:lnTo>
                    <a:pt x="344" y="885"/>
                  </a:lnTo>
                  <a:lnTo>
                    <a:pt x="355" y="878"/>
                  </a:lnTo>
                  <a:lnTo>
                    <a:pt x="363" y="871"/>
                  </a:lnTo>
                  <a:lnTo>
                    <a:pt x="372" y="861"/>
                  </a:lnTo>
                  <a:lnTo>
                    <a:pt x="377" y="850"/>
                  </a:lnTo>
                  <a:lnTo>
                    <a:pt x="381" y="839"/>
                  </a:lnTo>
                  <a:lnTo>
                    <a:pt x="382" y="832"/>
                  </a:lnTo>
                  <a:lnTo>
                    <a:pt x="382" y="826"/>
                  </a:lnTo>
                  <a:lnTo>
                    <a:pt x="382" y="508"/>
                  </a:lnTo>
                  <a:lnTo>
                    <a:pt x="382" y="508"/>
                  </a:lnTo>
                  <a:lnTo>
                    <a:pt x="382" y="502"/>
                  </a:lnTo>
                  <a:lnTo>
                    <a:pt x="381" y="495"/>
                  </a:lnTo>
                  <a:lnTo>
                    <a:pt x="377" y="483"/>
                  </a:lnTo>
                  <a:lnTo>
                    <a:pt x="372" y="473"/>
                  </a:lnTo>
                  <a:lnTo>
                    <a:pt x="363" y="463"/>
                  </a:lnTo>
                  <a:lnTo>
                    <a:pt x="355" y="456"/>
                  </a:lnTo>
                  <a:lnTo>
                    <a:pt x="344" y="449"/>
                  </a:lnTo>
                  <a:lnTo>
                    <a:pt x="331" y="446"/>
                  </a:lnTo>
                  <a:lnTo>
                    <a:pt x="326" y="445"/>
                  </a:lnTo>
                  <a:lnTo>
                    <a:pt x="319" y="445"/>
                  </a:lnTo>
                  <a:lnTo>
                    <a:pt x="319" y="445"/>
                  </a:lnTo>
                  <a:close/>
                  <a:moveTo>
                    <a:pt x="191" y="826"/>
                  </a:moveTo>
                  <a:lnTo>
                    <a:pt x="191" y="508"/>
                  </a:lnTo>
                  <a:lnTo>
                    <a:pt x="319" y="508"/>
                  </a:lnTo>
                  <a:lnTo>
                    <a:pt x="319" y="826"/>
                  </a:lnTo>
                  <a:lnTo>
                    <a:pt x="191" y="826"/>
                  </a:lnTo>
                  <a:close/>
                  <a:moveTo>
                    <a:pt x="828" y="445"/>
                  </a:moveTo>
                  <a:lnTo>
                    <a:pt x="509" y="445"/>
                  </a:lnTo>
                  <a:lnTo>
                    <a:pt x="509" y="445"/>
                  </a:lnTo>
                  <a:lnTo>
                    <a:pt x="503" y="445"/>
                  </a:lnTo>
                  <a:lnTo>
                    <a:pt x="496" y="446"/>
                  </a:lnTo>
                  <a:lnTo>
                    <a:pt x="484" y="449"/>
                  </a:lnTo>
                  <a:lnTo>
                    <a:pt x="474" y="456"/>
                  </a:lnTo>
                  <a:lnTo>
                    <a:pt x="464" y="463"/>
                  </a:lnTo>
                  <a:lnTo>
                    <a:pt x="456" y="473"/>
                  </a:lnTo>
                  <a:lnTo>
                    <a:pt x="451" y="483"/>
                  </a:lnTo>
                  <a:lnTo>
                    <a:pt x="447" y="495"/>
                  </a:lnTo>
                  <a:lnTo>
                    <a:pt x="446" y="502"/>
                  </a:lnTo>
                  <a:lnTo>
                    <a:pt x="446" y="508"/>
                  </a:lnTo>
                  <a:lnTo>
                    <a:pt x="446" y="826"/>
                  </a:lnTo>
                  <a:lnTo>
                    <a:pt x="446" y="826"/>
                  </a:lnTo>
                  <a:lnTo>
                    <a:pt x="446" y="832"/>
                  </a:lnTo>
                  <a:lnTo>
                    <a:pt x="447" y="839"/>
                  </a:lnTo>
                  <a:lnTo>
                    <a:pt x="451" y="850"/>
                  </a:lnTo>
                  <a:lnTo>
                    <a:pt x="456" y="861"/>
                  </a:lnTo>
                  <a:lnTo>
                    <a:pt x="464" y="871"/>
                  </a:lnTo>
                  <a:lnTo>
                    <a:pt x="474" y="878"/>
                  </a:lnTo>
                  <a:lnTo>
                    <a:pt x="484" y="885"/>
                  </a:lnTo>
                  <a:lnTo>
                    <a:pt x="496" y="888"/>
                  </a:lnTo>
                  <a:lnTo>
                    <a:pt x="503" y="889"/>
                  </a:lnTo>
                  <a:lnTo>
                    <a:pt x="509" y="890"/>
                  </a:lnTo>
                  <a:lnTo>
                    <a:pt x="828" y="890"/>
                  </a:lnTo>
                  <a:lnTo>
                    <a:pt x="828" y="890"/>
                  </a:lnTo>
                  <a:lnTo>
                    <a:pt x="834" y="889"/>
                  </a:lnTo>
                  <a:lnTo>
                    <a:pt x="841" y="888"/>
                  </a:lnTo>
                  <a:lnTo>
                    <a:pt x="852" y="885"/>
                  </a:lnTo>
                  <a:lnTo>
                    <a:pt x="863" y="878"/>
                  </a:lnTo>
                  <a:lnTo>
                    <a:pt x="873" y="871"/>
                  </a:lnTo>
                  <a:lnTo>
                    <a:pt x="880" y="861"/>
                  </a:lnTo>
                  <a:lnTo>
                    <a:pt x="886" y="850"/>
                  </a:lnTo>
                  <a:lnTo>
                    <a:pt x="890" y="839"/>
                  </a:lnTo>
                  <a:lnTo>
                    <a:pt x="891" y="832"/>
                  </a:lnTo>
                  <a:lnTo>
                    <a:pt x="891" y="826"/>
                  </a:lnTo>
                  <a:lnTo>
                    <a:pt x="891" y="508"/>
                  </a:lnTo>
                  <a:lnTo>
                    <a:pt x="891" y="508"/>
                  </a:lnTo>
                  <a:lnTo>
                    <a:pt x="891" y="502"/>
                  </a:lnTo>
                  <a:lnTo>
                    <a:pt x="890" y="495"/>
                  </a:lnTo>
                  <a:lnTo>
                    <a:pt x="886" y="483"/>
                  </a:lnTo>
                  <a:lnTo>
                    <a:pt x="880" y="473"/>
                  </a:lnTo>
                  <a:lnTo>
                    <a:pt x="873" y="463"/>
                  </a:lnTo>
                  <a:lnTo>
                    <a:pt x="863" y="456"/>
                  </a:lnTo>
                  <a:lnTo>
                    <a:pt x="852" y="449"/>
                  </a:lnTo>
                  <a:lnTo>
                    <a:pt x="841" y="446"/>
                  </a:lnTo>
                  <a:lnTo>
                    <a:pt x="834" y="445"/>
                  </a:lnTo>
                  <a:lnTo>
                    <a:pt x="828" y="445"/>
                  </a:lnTo>
                  <a:lnTo>
                    <a:pt x="828" y="445"/>
                  </a:lnTo>
                  <a:close/>
                  <a:moveTo>
                    <a:pt x="509" y="826"/>
                  </a:moveTo>
                  <a:lnTo>
                    <a:pt x="509" y="508"/>
                  </a:lnTo>
                  <a:lnTo>
                    <a:pt x="828" y="508"/>
                  </a:lnTo>
                  <a:lnTo>
                    <a:pt x="828" y="826"/>
                  </a:lnTo>
                  <a:lnTo>
                    <a:pt x="509" y="8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pc="3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4776918" y="4494051"/>
              <a:ext cx="2364740" cy="7848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600"/>
                </a:spcAft>
                <a:buClr>
                  <a:schemeClr val="accent2"/>
                </a:buClr>
              </a:pPr>
              <a:r>
                <a:rPr lang="zh-CN" altLang="en-US" sz="1000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为客户服务是我们存在的唯一理由，客户需求是我们发展的原动力</a:t>
              </a:r>
              <a:endParaRPr lang="en-US" altLang="zh-CN" sz="10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7" grpId="0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-43542" y="289409"/>
            <a:ext cx="4193216" cy="534502"/>
            <a:chOff x="-672252" y="338191"/>
            <a:chExt cx="5869174" cy="534502"/>
          </a:xfrm>
        </p:grpSpPr>
        <p:sp>
          <p:nvSpPr>
            <p:cNvPr id="5" name="标题 1"/>
            <p:cNvSpPr txBox="1"/>
            <p:nvPr/>
          </p:nvSpPr>
          <p:spPr>
            <a:xfrm>
              <a:off x="-672252" y="338191"/>
              <a:ext cx="3458995" cy="534502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txBody>
            <a:bodyPr vert="horz" lIns="91440" tIns="45720" rIns="91440" bIns="45720" rtlCol="0" anchor="b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eaLnBrk="0" hangingPunct="0">
                <a:defRPr/>
              </a:pPr>
              <a:r>
                <a:rPr lang="zh-CN" altLang="en-US" sz="2400" b="1" kern="0" spc="600" dirty="0">
                  <a:solidFill>
                    <a:srgbClr val="FF0000"/>
                  </a:solidFill>
                  <a:latin typeface="+mj-ea"/>
                  <a:ea typeface="+mj-ea"/>
                </a:rPr>
                <a:t>插入小标题</a:t>
              </a:r>
              <a:endParaRPr lang="zh-CN" altLang="en-US" sz="2400" b="1" kern="0" spc="600" dirty="0">
                <a:solidFill>
                  <a:srgbClr val="FF0000"/>
                </a:solidFill>
                <a:latin typeface="+mj-ea"/>
                <a:ea typeface="+mj-ea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2786743" y="519625"/>
              <a:ext cx="2410179" cy="338554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zh-CN" altLang="en-US" sz="1600" spc="6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SUBTITLE</a:t>
              </a:r>
              <a:endParaRPr lang="zh-CN" altLang="en-US" sz="1600" spc="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7" name="图片占位符 6"/>
          <p:cNvPicPr>
            <a:picLocks noChangeAspect="1"/>
          </p:cNvPicPr>
          <p:nvPr/>
        </p:nvPicPr>
        <p:blipFill>
          <a:blip r:embed="rId1" cstate="print"/>
          <a:srcRect/>
          <a:stretch>
            <a:fillRect/>
          </a:stretch>
        </p:blipFill>
        <p:spPr>
          <a:xfrm>
            <a:off x="1045466" y="2283008"/>
            <a:ext cx="4969744" cy="3753338"/>
          </a:xfrm>
          <a:prstGeom prst="rect">
            <a:avLst/>
          </a:prstGeom>
        </p:spPr>
      </p:pic>
      <p:pic>
        <p:nvPicPr>
          <p:cNvPr id="8" name="图片占位符 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516763" y="2283008"/>
            <a:ext cx="4969744" cy="3753338"/>
          </a:xfrm>
          <a:prstGeom prst="rect">
            <a:avLst/>
          </a:prstGeom>
        </p:spPr>
      </p:pic>
      <p:sp>
        <p:nvSpPr>
          <p:cNvPr id="9" name="Rectangle 44"/>
          <p:cNvSpPr/>
          <p:nvPr/>
        </p:nvSpPr>
        <p:spPr>
          <a:xfrm>
            <a:off x="1045466" y="5072558"/>
            <a:ext cx="4969744" cy="990621"/>
          </a:xfrm>
          <a:prstGeom prst="rect">
            <a:avLst/>
          </a:prstGeom>
          <a:solidFill>
            <a:schemeClr val="accent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Impact" panose="020B0806030902050204" pitchFamily="34" charset="0"/>
            </a:endParaRPr>
          </a:p>
        </p:txBody>
      </p:sp>
      <p:sp>
        <p:nvSpPr>
          <p:cNvPr id="10" name="Rectangle 45"/>
          <p:cNvSpPr/>
          <p:nvPr/>
        </p:nvSpPr>
        <p:spPr>
          <a:xfrm>
            <a:off x="6516763" y="5045725"/>
            <a:ext cx="4969744" cy="990621"/>
          </a:xfrm>
          <a:prstGeom prst="rect">
            <a:avLst/>
          </a:prstGeom>
          <a:solidFill>
            <a:schemeClr val="accent3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Impact" panose="020B0806030902050204" pitchFamily="34" charset="0"/>
            </a:endParaRPr>
          </a:p>
        </p:txBody>
      </p:sp>
      <p:grpSp>
        <p:nvGrpSpPr>
          <p:cNvPr id="11" name="Group 46"/>
          <p:cNvGrpSpPr/>
          <p:nvPr/>
        </p:nvGrpSpPr>
        <p:grpSpPr>
          <a:xfrm>
            <a:off x="1253920" y="5294963"/>
            <a:ext cx="1260281" cy="534516"/>
            <a:chOff x="1253920" y="5294963"/>
            <a:chExt cx="1260281" cy="534516"/>
          </a:xfrm>
        </p:grpSpPr>
        <p:sp>
          <p:nvSpPr>
            <p:cNvPr id="12" name="TextBox 47"/>
            <p:cNvSpPr txBox="1"/>
            <p:nvPr/>
          </p:nvSpPr>
          <p:spPr>
            <a:xfrm>
              <a:off x="1253920" y="5294963"/>
              <a:ext cx="105349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d-ID" sz="1600" b="1" dirty="0">
                  <a:solidFill>
                    <a:schemeClr val="bg1"/>
                  </a:solidFill>
                  <a:latin typeface="Impact" panose="020B0806030902050204" pitchFamily="34" charset="0"/>
                </a:rPr>
                <a:t>TIGER KIDS</a:t>
              </a:r>
              <a:endParaRPr lang="id-ID" sz="1600" b="1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3" name="TextBox 48"/>
            <p:cNvSpPr txBox="1"/>
            <p:nvPr/>
          </p:nvSpPr>
          <p:spPr>
            <a:xfrm>
              <a:off x="1253920" y="5567869"/>
              <a:ext cx="126028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d-ID" sz="1100" dirty="0">
                  <a:solidFill>
                    <a:schemeClr val="bg1"/>
                  </a:solidFill>
                  <a:latin typeface="Impact" panose="020B0806030902050204" pitchFamily="34" charset="0"/>
                </a:rPr>
                <a:t>Illustration Design</a:t>
              </a:r>
              <a:endParaRPr lang="id-ID" sz="11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14" name="Group 49"/>
          <p:cNvGrpSpPr/>
          <p:nvPr/>
        </p:nvGrpSpPr>
        <p:grpSpPr>
          <a:xfrm>
            <a:off x="4960397" y="5426817"/>
            <a:ext cx="798194" cy="338554"/>
            <a:chOff x="4960397" y="5426817"/>
            <a:chExt cx="798194" cy="338554"/>
          </a:xfrm>
        </p:grpSpPr>
        <p:grpSp>
          <p:nvGrpSpPr>
            <p:cNvPr id="15" name="Group 50"/>
            <p:cNvGrpSpPr/>
            <p:nvPr/>
          </p:nvGrpSpPr>
          <p:grpSpPr>
            <a:xfrm>
              <a:off x="4960397" y="5448851"/>
              <a:ext cx="251169" cy="251169"/>
              <a:chOff x="8121650" y="-184150"/>
              <a:chExt cx="1181100" cy="1181100"/>
            </a:xfrm>
            <a:solidFill>
              <a:schemeClr val="bg1"/>
            </a:solidFill>
          </p:grpSpPr>
          <p:sp>
            <p:nvSpPr>
              <p:cNvPr id="17" name="Freeform 5"/>
              <p:cNvSpPr>
                <a:spLocks noEditPoints="1"/>
              </p:cNvSpPr>
              <p:nvPr/>
            </p:nvSpPr>
            <p:spPr bwMode="auto">
              <a:xfrm>
                <a:off x="8121650" y="-184150"/>
                <a:ext cx="1181100" cy="1181100"/>
              </a:xfrm>
              <a:custGeom>
                <a:avLst/>
                <a:gdLst>
                  <a:gd name="T0" fmla="*/ 202 w 312"/>
                  <a:gd name="T1" fmla="*/ 98 h 312"/>
                  <a:gd name="T2" fmla="*/ 156 w 312"/>
                  <a:gd name="T3" fmla="*/ 0 h 312"/>
                  <a:gd name="T4" fmla="*/ 88 w 312"/>
                  <a:gd name="T5" fmla="*/ 100 h 312"/>
                  <a:gd name="T6" fmla="*/ 78 w 312"/>
                  <a:gd name="T7" fmla="*/ 105 h 312"/>
                  <a:gd name="T8" fmla="*/ 29 w 312"/>
                  <a:gd name="T9" fmla="*/ 98 h 312"/>
                  <a:gd name="T10" fmla="*/ 0 w 312"/>
                  <a:gd name="T11" fmla="*/ 283 h 312"/>
                  <a:gd name="T12" fmla="*/ 59 w 312"/>
                  <a:gd name="T13" fmla="*/ 312 h 312"/>
                  <a:gd name="T14" fmla="*/ 85 w 312"/>
                  <a:gd name="T15" fmla="*/ 295 h 312"/>
                  <a:gd name="T16" fmla="*/ 88 w 312"/>
                  <a:gd name="T17" fmla="*/ 296 h 312"/>
                  <a:gd name="T18" fmla="*/ 186 w 312"/>
                  <a:gd name="T19" fmla="*/ 312 h 312"/>
                  <a:gd name="T20" fmla="*/ 274 w 312"/>
                  <a:gd name="T21" fmla="*/ 293 h 312"/>
                  <a:gd name="T22" fmla="*/ 278 w 312"/>
                  <a:gd name="T23" fmla="*/ 266 h 312"/>
                  <a:gd name="T24" fmla="*/ 294 w 312"/>
                  <a:gd name="T25" fmla="*/ 214 h 312"/>
                  <a:gd name="T26" fmla="*/ 303 w 312"/>
                  <a:gd name="T27" fmla="*/ 164 h 312"/>
                  <a:gd name="T28" fmla="*/ 312 w 312"/>
                  <a:gd name="T29" fmla="*/ 140 h 312"/>
                  <a:gd name="T30" fmla="*/ 284 w 312"/>
                  <a:gd name="T31" fmla="*/ 102 h 312"/>
                  <a:gd name="T32" fmla="*/ 59 w 312"/>
                  <a:gd name="T33" fmla="*/ 293 h 312"/>
                  <a:gd name="T34" fmla="*/ 20 w 312"/>
                  <a:gd name="T35" fmla="*/ 283 h 312"/>
                  <a:gd name="T36" fmla="*/ 29 w 312"/>
                  <a:gd name="T37" fmla="*/ 117 h 312"/>
                  <a:gd name="T38" fmla="*/ 68 w 312"/>
                  <a:gd name="T39" fmla="*/ 127 h 312"/>
                  <a:gd name="T40" fmla="*/ 292 w 312"/>
                  <a:gd name="T41" fmla="*/ 142 h 312"/>
                  <a:gd name="T42" fmla="*/ 254 w 312"/>
                  <a:gd name="T43" fmla="*/ 156 h 312"/>
                  <a:gd name="T44" fmla="*/ 254 w 312"/>
                  <a:gd name="T45" fmla="*/ 166 h 312"/>
                  <a:gd name="T46" fmla="*/ 288 w 312"/>
                  <a:gd name="T47" fmla="*/ 184 h 312"/>
                  <a:gd name="T48" fmla="*/ 244 w 312"/>
                  <a:gd name="T49" fmla="*/ 205 h 312"/>
                  <a:gd name="T50" fmla="*/ 244 w 312"/>
                  <a:gd name="T51" fmla="*/ 215 h 312"/>
                  <a:gd name="T52" fmla="*/ 276 w 312"/>
                  <a:gd name="T53" fmla="*/ 235 h 312"/>
                  <a:gd name="T54" fmla="*/ 234 w 312"/>
                  <a:gd name="T55" fmla="*/ 254 h 312"/>
                  <a:gd name="T56" fmla="*/ 234 w 312"/>
                  <a:gd name="T57" fmla="*/ 263 h 312"/>
                  <a:gd name="T58" fmla="*/ 259 w 312"/>
                  <a:gd name="T59" fmla="*/ 277 h 312"/>
                  <a:gd name="T60" fmla="*/ 239 w 312"/>
                  <a:gd name="T61" fmla="*/ 293 h 312"/>
                  <a:gd name="T62" fmla="*/ 132 w 312"/>
                  <a:gd name="T63" fmla="*/ 286 h 312"/>
                  <a:gd name="T64" fmla="*/ 78 w 312"/>
                  <a:gd name="T65" fmla="*/ 267 h 312"/>
                  <a:gd name="T66" fmla="*/ 86 w 312"/>
                  <a:gd name="T67" fmla="*/ 122 h 312"/>
                  <a:gd name="T68" fmla="*/ 146 w 312"/>
                  <a:gd name="T69" fmla="*/ 29 h 312"/>
                  <a:gd name="T70" fmla="*/ 185 w 312"/>
                  <a:gd name="T71" fmla="*/ 66 h 312"/>
                  <a:gd name="T72" fmla="*/ 281 w 312"/>
                  <a:gd name="T73" fmla="*/ 121 h 312"/>
                  <a:gd name="T74" fmla="*/ 292 w 312"/>
                  <a:gd name="T75" fmla="*/ 142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12" h="312">
                    <a:moveTo>
                      <a:pt x="284" y="102"/>
                    </a:moveTo>
                    <a:cubicBezTo>
                      <a:pt x="272" y="99"/>
                      <a:pt x="244" y="99"/>
                      <a:pt x="202" y="98"/>
                    </a:cubicBezTo>
                    <a:cubicBezTo>
                      <a:pt x="204" y="89"/>
                      <a:pt x="204" y="80"/>
                      <a:pt x="204" y="66"/>
                    </a:cubicBezTo>
                    <a:cubicBezTo>
                      <a:pt x="204" y="31"/>
                      <a:pt x="179" y="0"/>
                      <a:pt x="156" y="0"/>
                    </a:cubicBezTo>
                    <a:cubicBezTo>
                      <a:pt x="140" y="0"/>
                      <a:pt x="127" y="13"/>
                      <a:pt x="127" y="29"/>
                    </a:cubicBezTo>
                    <a:cubicBezTo>
                      <a:pt x="127" y="49"/>
                      <a:pt x="120" y="83"/>
                      <a:pt x="88" y="100"/>
                    </a:cubicBezTo>
                    <a:cubicBezTo>
                      <a:pt x="85" y="101"/>
                      <a:pt x="78" y="104"/>
                      <a:pt x="77" y="105"/>
                    </a:cubicBezTo>
                    <a:cubicBezTo>
                      <a:pt x="78" y="105"/>
                      <a:pt x="78" y="105"/>
                      <a:pt x="78" y="105"/>
                    </a:cubicBezTo>
                    <a:cubicBezTo>
                      <a:pt x="73" y="101"/>
                      <a:pt x="66" y="98"/>
                      <a:pt x="59" y="98"/>
                    </a:cubicBezTo>
                    <a:cubicBezTo>
                      <a:pt x="29" y="98"/>
                      <a:pt x="29" y="98"/>
                      <a:pt x="29" y="98"/>
                    </a:cubicBezTo>
                    <a:cubicBezTo>
                      <a:pt x="13" y="98"/>
                      <a:pt x="0" y="111"/>
                      <a:pt x="0" y="127"/>
                    </a:cubicBezTo>
                    <a:cubicBezTo>
                      <a:pt x="0" y="283"/>
                      <a:pt x="0" y="283"/>
                      <a:pt x="0" y="283"/>
                    </a:cubicBezTo>
                    <a:cubicBezTo>
                      <a:pt x="0" y="299"/>
                      <a:pt x="13" y="312"/>
                      <a:pt x="29" y="312"/>
                    </a:cubicBezTo>
                    <a:cubicBezTo>
                      <a:pt x="59" y="312"/>
                      <a:pt x="59" y="312"/>
                      <a:pt x="59" y="312"/>
                    </a:cubicBezTo>
                    <a:cubicBezTo>
                      <a:pt x="70" y="312"/>
                      <a:pt x="80" y="305"/>
                      <a:pt x="85" y="295"/>
                    </a:cubicBezTo>
                    <a:cubicBezTo>
                      <a:pt x="85" y="295"/>
                      <a:pt x="85" y="295"/>
                      <a:pt x="85" y="295"/>
                    </a:cubicBezTo>
                    <a:cubicBezTo>
                      <a:pt x="86" y="295"/>
                      <a:pt x="86" y="296"/>
                      <a:pt x="87" y="296"/>
                    </a:cubicBezTo>
                    <a:cubicBezTo>
                      <a:pt x="87" y="296"/>
                      <a:pt x="88" y="296"/>
                      <a:pt x="88" y="296"/>
                    </a:cubicBezTo>
                    <a:cubicBezTo>
                      <a:pt x="93" y="297"/>
                      <a:pt x="104" y="300"/>
                      <a:pt x="127" y="305"/>
                    </a:cubicBezTo>
                    <a:cubicBezTo>
                      <a:pt x="132" y="306"/>
                      <a:pt x="158" y="312"/>
                      <a:pt x="186" y="312"/>
                    </a:cubicBezTo>
                    <a:cubicBezTo>
                      <a:pt x="239" y="312"/>
                      <a:pt x="239" y="312"/>
                      <a:pt x="239" y="312"/>
                    </a:cubicBezTo>
                    <a:cubicBezTo>
                      <a:pt x="255" y="312"/>
                      <a:pt x="267" y="306"/>
                      <a:pt x="274" y="293"/>
                    </a:cubicBezTo>
                    <a:cubicBezTo>
                      <a:pt x="274" y="293"/>
                      <a:pt x="276" y="289"/>
                      <a:pt x="278" y="283"/>
                    </a:cubicBezTo>
                    <a:cubicBezTo>
                      <a:pt x="279" y="278"/>
                      <a:pt x="280" y="272"/>
                      <a:pt x="278" y="266"/>
                    </a:cubicBezTo>
                    <a:cubicBezTo>
                      <a:pt x="289" y="258"/>
                      <a:pt x="292" y="247"/>
                      <a:pt x="294" y="240"/>
                    </a:cubicBezTo>
                    <a:cubicBezTo>
                      <a:pt x="298" y="229"/>
                      <a:pt x="297" y="220"/>
                      <a:pt x="294" y="214"/>
                    </a:cubicBezTo>
                    <a:cubicBezTo>
                      <a:pt x="300" y="208"/>
                      <a:pt x="305" y="200"/>
                      <a:pt x="307" y="187"/>
                    </a:cubicBezTo>
                    <a:cubicBezTo>
                      <a:pt x="309" y="179"/>
                      <a:pt x="307" y="171"/>
                      <a:pt x="303" y="164"/>
                    </a:cubicBezTo>
                    <a:cubicBezTo>
                      <a:pt x="309" y="158"/>
                      <a:pt x="311" y="150"/>
                      <a:pt x="312" y="143"/>
                    </a:cubicBezTo>
                    <a:cubicBezTo>
                      <a:pt x="312" y="140"/>
                      <a:pt x="312" y="140"/>
                      <a:pt x="312" y="140"/>
                    </a:cubicBezTo>
                    <a:cubicBezTo>
                      <a:pt x="312" y="139"/>
                      <a:pt x="312" y="138"/>
                      <a:pt x="312" y="136"/>
                    </a:cubicBezTo>
                    <a:cubicBezTo>
                      <a:pt x="312" y="123"/>
                      <a:pt x="303" y="108"/>
                      <a:pt x="284" y="102"/>
                    </a:cubicBezTo>
                    <a:close/>
                    <a:moveTo>
                      <a:pt x="68" y="283"/>
                    </a:moveTo>
                    <a:cubicBezTo>
                      <a:pt x="68" y="288"/>
                      <a:pt x="64" y="293"/>
                      <a:pt x="59" y="293"/>
                    </a:cubicBezTo>
                    <a:cubicBezTo>
                      <a:pt x="29" y="293"/>
                      <a:pt x="29" y="293"/>
                      <a:pt x="29" y="293"/>
                    </a:cubicBezTo>
                    <a:cubicBezTo>
                      <a:pt x="24" y="293"/>
                      <a:pt x="20" y="288"/>
                      <a:pt x="20" y="283"/>
                    </a:cubicBezTo>
                    <a:cubicBezTo>
                      <a:pt x="20" y="127"/>
                      <a:pt x="20" y="127"/>
                      <a:pt x="20" y="127"/>
                    </a:cubicBezTo>
                    <a:cubicBezTo>
                      <a:pt x="20" y="121"/>
                      <a:pt x="24" y="117"/>
                      <a:pt x="29" y="117"/>
                    </a:cubicBezTo>
                    <a:cubicBezTo>
                      <a:pt x="59" y="117"/>
                      <a:pt x="59" y="117"/>
                      <a:pt x="59" y="117"/>
                    </a:cubicBezTo>
                    <a:cubicBezTo>
                      <a:pt x="64" y="117"/>
                      <a:pt x="68" y="121"/>
                      <a:pt x="68" y="127"/>
                    </a:cubicBezTo>
                    <a:lnTo>
                      <a:pt x="68" y="283"/>
                    </a:lnTo>
                    <a:close/>
                    <a:moveTo>
                      <a:pt x="292" y="142"/>
                    </a:moveTo>
                    <a:cubicBezTo>
                      <a:pt x="292" y="147"/>
                      <a:pt x="290" y="156"/>
                      <a:pt x="273" y="156"/>
                    </a:cubicBezTo>
                    <a:cubicBezTo>
                      <a:pt x="258" y="156"/>
                      <a:pt x="254" y="156"/>
                      <a:pt x="254" y="156"/>
                    </a:cubicBezTo>
                    <a:cubicBezTo>
                      <a:pt x="251" y="156"/>
                      <a:pt x="249" y="158"/>
                      <a:pt x="249" y="161"/>
                    </a:cubicBezTo>
                    <a:cubicBezTo>
                      <a:pt x="249" y="164"/>
                      <a:pt x="251" y="166"/>
                      <a:pt x="254" y="166"/>
                    </a:cubicBezTo>
                    <a:cubicBezTo>
                      <a:pt x="254" y="166"/>
                      <a:pt x="258" y="166"/>
                      <a:pt x="272" y="166"/>
                    </a:cubicBezTo>
                    <a:cubicBezTo>
                      <a:pt x="287" y="166"/>
                      <a:pt x="289" y="178"/>
                      <a:pt x="288" y="184"/>
                    </a:cubicBezTo>
                    <a:cubicBezTo>
                      <a:pt x="287" y="191"/>
                      <a:pt x="283" y="205"/>
                      <a:pt x="267" y="205"/>
                    </a:cubicBezTo>
                    <a:cubicBezTo>
                      <a:pt x="250" y="205"/>
                      <a:pt x="244" y="205"/>
                      <a:pt x="244" y="205"/>
                    </a:cubicBezTo>
                    <a:cubicBezTo>
                      <a:pt x="241" y="205"/>
                      <a:pt x="239" y="207"/>
                      <a:pt x="239" y="210"/>
                    </a:cubicBezTo>
                    <a:cubicBezTo>
                      <a:pt x="239" y="212"/>
                      <a:pt x="241" y="215"/>
                      <a:pt x="244" y="215"/>
                    </a:cubicBezTo>
                    <a:cubicBezTo>
                      <a:pt x="244" y="215"/>
                      <a:pt x="255" y="215"/>
                      <a:pt x="263" y="215"/>
                    </a:cubicBezTo>
                    <a:cubicBezTo>
                      <a:pt x="279" y="215"/>
                      <a:pt x="278" y="227"/>
                      <a:pt x="276" y="235"/>
                    </a:cubicBezTo>
                    <a:cubicBezTo>
                      <a:pt x="272" y="244"/>
                      <a:pt x="271" y="254"/>
                      <a:pt x="250" y="254"/>
                    </a:cubicBezTo>
                    <a:cubicBezTo>
                      <a:pt x="243" y="254"/>
                      <a:pt x="234" y="254"/>
                      <a:pt x="234" y="254"/>
                    </a:cubicBezTo>
                    <a:cubicBezTo>
                      <a:pt x="231" y="254"/>
                      <a:pt x="229" y="256"/>
                      <a:pt x="229" y="258"/>
                    </a:cubicBezTo>
                    <a:cubicBezTo>
                      <a:pt x="229" y="261"/>
                      <a:pt x="231" y="263"/>
                      <a:pt x="234" y="263"/>
                    </a:cubicBezTo>
                    <a:cubicBezTo>
                      <a:pt x="234" y="263"/>
                      <a:pt x="241" y="263"/>
                      <a:pt x="249" y="263"/>
                    </a:cubicBezTo>
                    <a:cubicBezTo>
                      <a:pt x="260" y="263"/>
                      <a:pt x="260" y="273"/>
                      <a:pt x="259" y="277"/>
                    </a:cubicBezTo>
                    <a:cubicBezTo>
                      <a:pt x="258" y="281"/>
                      <a:pt x="257" y="284"/>
                      <a:pt x="257" y="284"/>
                    </a:cubicBezTo>
                    <a:cubicBezTo>
                      <a:pt x="254" y="289"/>
                      <a:pt x="249" y="293"/>
                      <a:pt x="239" y="293"/>
                    </a:cubicBezTo>
                    <a:cubicBezTo>
                      <a:pt x="186" y="293"/>
                      <a:pt x="186" y="293"/>
                      <a:pt x="186" y="293"/>
                    </a:cubicBezTo>
                    <a:cubicBezTo>
                      <a:pt x="159" y="293"/>
                      <a:pt x="132" y="286"/>
                      <a:pt x="132" y="286"/>
                    </a:cubicBezTo>
                    <a:cubicBezTo>
                      <a:pt x="91" y="277"/>
                      <a:pt x="89" y="276"/>
                      <a:pt x="86" y="275"/>
                    </a:cubicBezTo>
                    <a:cubicBezTo>
                      <a:pt x="86" y="275"/>
                      <a:pt x="78" y="274"/>
                      <a:pt x="78" y="267"/>
                    </a:cubicBezTo>
                    <a:cubicBezTo>
                      <a:pt x="78" y="132"/>
                      <a:pt x="78" y="132"/>
                      <a:pt x="78" y="132"/>
                    </a:cubicBezTo>
                    <a:cubicBezTo>
                      <a:pt x="78" y="128"/>
                      <a:pt x="81" y="124"/>
                      <a:pt x="86" y="122"/>
                    </a:cubicBezTo>
                    <a:cubicBezTo>
                      <a:pt x="86" y="122"/>
                      <a:pt x="87" y="122"/>
                      <a:pt x="88" y="121"/>
                    </a:cubicBezTo>
                    <a:cubicBezTo>
                      <a:pt x="132" y="103"/>
                      <a:pt x="146" y="62"/>
                      <a:pt x="146" y="29"/>
                    </a:cubicBezTo>
                    <a:cubicBezTo>
                      <a:pt x="146" y="25"/>
                      <a:pt x="150" y="20"/>
                      <a:pt x="156" y="20"/>
                    </a:cubicBezTo>
                    <a:cubicBezTo>
                      <a:pt x="166" y="20"/>
                      <a:pt x="185" y="40"/>
                      <a:pt x="185" y="66"/>
                    </a:cubicBezTo>
                    <a:cubicBezTo>
                      <a:pt x="185" y="89"/>
                      <a:pt x="184" y="93"/>
                      <a:pt x="176" y="117"/>
                    </a:cubicBezTo>
                    <a:cubicBezTo>
                      <a:pt x="273" y="117"/>
                      <a:pt x="272" y="118"/>
                      <a:pt x="281" y="121"/>
                    </a:cubicBezTo>
                    <a:cubicBezTo>
                      <a:pt x="292" y="124"/>
                      <a:pt x="293" y="133"/>
                      <a:pt x="293" y="136"/>
                    </a:cubicBezTo>
                    <a:cubicBezTo>
                      <a:pt x="293" y="139"/>
                      <a:pt x="292" y="138"/>
                      <a:pt x="292" y="14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latin typeface="Impact" panose="020B0806030902050204" pitchFamily="34" charset="0"/>
                </a:endParaRPr>
              </a:p>
            </p:txBody>
          </p:sp>
          <p:sp>
            <p:nvSpPr>
              <p:cNvPr id="18" name="Freeform 6"/>
              <p:cNvSpPr>
                <a:spLocks noEditPoints="1"/>
              </p:cNvSpPr>
              <p:nvPr/>
            </p:nvSpPr>
            <p:spPr bwMode="auto">
              <a:xfrm>
                <a:off x="8231188" y="777875"/>
                <a:ext cx="112713" cy="109538"/>
              </a:xfrm>
              <a:custGeom>
                <a:avLst/>
                <a:gdLst>
                  <a:gd name="T0" fmla="*/ 15 w 30"/>
                  <a:gd name="T1" fmla="*/ 0 h 29"/>
                  <a:gd name="T2" fmla="*/ 0 w 30"/>
                  <a:gd name="T3" fmla="*/ 14 h 29"/>
                  <a:gd name="T4" fmla="*/ 15 w 30"/>
                  <a:gd name="T5" fmla="*/ 29 h 29"/>
                  <a:gd name="T6" fmla="*/ 30 w 30"/>
                  <a:gd name="T7" fmla="*/ 14 h 29"/>
                  <a:gd name="T8" fmla="*/ 15 w 30"/>
                  <a:gd name="T9" fmla="*/ 0 h 29"/>
                  <a:gd name="T10" fmla="*/ 15 w 30"/>
                  <a:gd name="T11" fmla="*/ 19 h 29"/>
                  <a:gd name="T12" fmla="*/ 10 w 30"/>
                  <a:gd name="T13" fmla="*/ 14 h 29"/>
                  <a:gd name="T14" fmla="*/ 15 w 30"/>
                  <a:gd name="T15" fmla="*/ 9 h 29"/>
                  <a:gd name="T16" fmla="*/ 20 w 30"/>
                  <a:gd name="T17" fmla="*/ 14 h 29"/>
                  <a:gd name="T18" fmla="*/ 15 w 30"/>
                  <a:gd name="T19" fmla="*/ 1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" h="29">
                    <a:moveTo>
                      <a:pt x="15" y="0"/>
                    </a:moveTo>
                    <a:cubicBezTo>
                      <a:pt x="7" y="0"/>
                      <a:pt x="0" y="6"/>
                      <a:pt x="0" y="14"/>
                    </a:cubicBezTo>
                    <a:cubicBezTo>
                      <a:pt x="0" y="22"/>
                      <a:pt x="7" y="29"/>
                      <a:pt x="15" y="29"/>
                    </a:cubicBezTo>
                    <a:cubicBezTo>
                      <a:pt x="23" y="29"/>
                      <a:pt x="30" y="22"/>
                      <a:pt x="30" y="14"/>
                    </a:cubicBezTo>
                    <a:cubicBezTo>
                      <a:pt x="30" y="6"/>
                      <a:pt x="23" y="0"/>
                      <a:pt x="15" y="0"/>
                    </a:cubicBezTo>
                    <a:close/>
                    <a:moveTo>
                      <a:pt x="15" y="19"/>
                    </a:moveTo>
                    <a:cubicBezTo>
                      <a:pt x="12" y="19"/>
                      <a:pt x="10" y="17"/>
                      <a:pt x="10" y="14"/>
                    </a:cubicBezTo>
                    <a:cubicBezTo>
                      <a:pt x="10" y="11"/>
                      <a:pt x="12" y="9"/>
                      <a:pt x="15" y="9"/>
                    </a:cubicBezTo>
                    <a:cubicBezTo>
                      <a:pt x="18" y="9"/>
                      <a:pt x="20" y="11"/>
                      <a:pt x="20" y="14"/>
                    </a:cubicBezTo>
                    <a:cubicBezTo>
                      <a:pt x="20" y="17"/>
                      <a:pt x="18" y="19"/>
                      <a:pt x="15" y="1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latin typeface="Impact" panose="020B0806030902050204" pitchFamily="34" charset="0"/>
                </a:endParaRPr>
              </a:p>
            </p:txBody>
          </p:sp>
        </p:grpSp>
        <p:sp>
          <p:nvSpPr>
            <p:cNvPr id="16" name="TextBox 51"/>
            <p:cNvSpPr txBox="1"/>
            <p:nvPr/>
          </p:nvSpPr>
          <p:spPr>
            <a:xfrm>
              <a:off x="5251721" y="5426817"/>
              <a:ext cx="50687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d-ID" sz="1600" b="1" dirty="0">
                  <a:solidFill>
                    <a:schemeClr val="bg1"/>
                  </a:solidFill>
                  <a:latin typeface="Impact" panose="020B0806030902050204" pitchFamily="34" charset="0"/>
                </a:rPr>
                <a:t>535</a:t>
              </a:r>
              <a:endParaRPr lang="id-ID" sz="1600" b="1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19" name="Group 54"/>
          <p:cNvGrpSpPr/>
          <p:nvPr/>
        </p:nvGrpSpPr>
        <p:grpSpPr>
          <a:xfrm>
            <a:off x="6753434" y="5294963"/>
            <a:ext cx="1292341" cy="534516"/>
            <a:chOff x="6753434" y="5294963"/>
            <a:chExt cx="1292341" cy="534516"/>
          </a:xfrm>
        </p:grpSpPr>
        <p:sp>
          <p:nvSpPr>
            <p:cNvPr id="20" name="TextBox 55"/>
            <p:cNvSpPr txBox="1"/>
            <p:nvPr/>
          </p:nvSpPr>
          <p:spPr>
            <a:xfrm>
              <a:off x="6753434" y="5294963"/>
              <a:ext cx="103105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d-ID" sz="1600" b="1" dirty="0">
                  <a:solidFill>
                    <a:schemeClr val="bg1"/>
                  </a:solidFill>
                  <a:latin typeface="Impact" panose="020B0806030902050204" pitchFamily="34" charset="0"/>
                </a:rPr>
                <a:t>WOLF KIDS</a:t>
              </a:r>
              <a:endParaRPr lang="id-ID" sz="1600" b="1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21" name="TextBox 56"/>
            <p:cNvSpPr txBox="1"/>
            <p:nvPr/>
          </p:nvSpPr>
          <p:spPr>
            <a:xfrm>
              <a:off x="6753434" y="5567869"/>
              <a:ext cx="129234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d-ID" sz="1100" dirty="0">
                  <a:solidFill>
                    <a:schemeClr val="bg1"/>
                  </a:solidFill>
                  <a:latin typeface="Impact" panose="020B0806030902050204" pitchFamily="34" charset="0"/>
                </a:rPr>
                <a:t>Branding Company</a:t>
              </a:r>
              <a:endParaRPr lang="id-ID" sz="11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22" name="Group 57"/>
          <p:cNvGrpSpPr/>
          <p:nvPr/>
        </p:nvGrpSpPr>
        <p:grpSpPr>
          <a:xfrm>
            <a:off x="10464740" y="5426817"/>
            <a:ext cx="793365" cy="338554"/>
            <a:chOff x="10464740" y="5426817"/>
            <a:chExt cx="793365" cy="338554"/>
          </a:xfrm>
        </p:grpSpPr>
        <p:sp>
          <p:nvSpPr>
            <p:cNvPr id="23" name="TextBox 58"/>
            <p:cNvSpPr txBox="1"/>
            <p:nvPr/>
          </p:nvSpPr>
          <p:spPr>
            <a:xfrm>
              <a:off x="10751235" y="5426817"/>
              <a:ext cx="50687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d-ID" sz="1600" b="1" dirty="0">
                  <a:solidFill>
                    <a:schemeClr val="bg1"/>
                  </a:solidFill>
                  <a:latin typeface="Impact" panose="020B0806030902050204" pitchFamily="34" charset="0"/>
                </a:rPr>
                <a:t>535</a:t>
              </a:r>
              <a:endParaRPr lang="id-ID" sz="1600" b="1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grpSp>
          <p:nvGrpSpPr>
            <p:cNvPr id="24" name="Group 59"/>
            <p:cNvGrpSpPr/>
            <p:nvPr/>
          </p:nvGrpSpPr>
          <p:grpSpPr>
            <a:xfrm>
              <a:off x="10464740" y="5497340"/>
              <a:ext cx="286495" cy="247097"/>
              <a:chOff x="6577013" y="-1389063"/>
              <a:chExt cx="3567113" cy="3076576"/>
            </a:xfrm>
            <a:solidFill>
              <a:schemeClr val="bg1"/>
            </a:solidFill>
          </p:grpSpPr>
          <p:sp>
            <p:nvSpPr>
              <p:cNvPr id="25" name="Freeform 10"/>
              <p:cNvSpPr>
                <a:spLocks noEditPoints="1"/>
              </p:cNvSpPr>
              <p:nvPr/>
            </p:nvSpPr>
            <p:spPr bwMode="auto">
              <a:xfrm>
                <a:off x="6577013" y="-1389063"/>
                <a:ext cx="3567113" cy="3076576"/>
              </a:xfrm>
              <a:custGeom>
                <a:avLst/>
                <a:gdLst>
                  <a:gd name="T0" fmla="*/ 843 w 948"/>
                  <a:gd name="T1" fmla="*/ 102 h 817"/>
                  <a:gd name="T2" fmla="*/ 474 w 948"/>
                  <a:gd name="T3" fmla="*/ 94 h 817"/>
                  <a:gd name="T4" fmla="*/ 105 w 948"/>
                  <a:gd name="T5" fmla="*/ 102 h 817"/>
                  <a:gd name="T6" fmla="*/ 105 w 948"/>
                  <a:gd name="T7" fmla="*/ 478 h 817"/>
                  <a:gd name="T8" fmla="*/ 414 w 948"/>
                  <a:gd name="T9" fmla="*/ 784 h 817"/>
                  <a:gd name="T10" fmla="*/ 534 w 948"/>
                  <a:gd name="T11" fmla="*/ 784 h 817"/>
                  <a:gd name="T12" fmla="*/ 843 w 948"/>
                  <a:gd name="T13" fmla="*/ 478 h 817"/>
                  <a:gd name="T14" fmla="*/ 843 w 948"/>
                  <a:gd name="T15" fmla="*/ 102 h 817"/>
                  <a:gd name="T16" fmla="*/ 803 w 948"/>
                  <a:gd name="T17" fmla="*/ 438 h 817"/>
                  <a:gd name="T18" fmla="*/ 494 w 948"/>
                  <a:gd name="T19" fmla="*/ 745 h 817"/>
                  <a:gd name="T20" fmla="*/ 454 w 948"/>
                  <a:gd name="T21" fmla="*/ 745 h 817"/>
                  <a:gd name="T22" fmla="*/ 145 w 948"/>
                  <a:gd name="T23" fmla="*/ 438 h 817"/>
                  <a:gd name="T24" fmla="*/ 145 w 948"/>
                  <a:gd name="T25" fmla="*/ 142 h 817"/>
                  <a:gd name="T26" fmla="*/ 436 w 948"/>
                  <a:gd name="T27" fmla="*/ 136 h 817"/>
                  <a:gd name="T28" fmla="*/ 474 w 948"/>
                  <a:gd name="T29" fmla="*/ 170 h 817"/>
                  <a:gd name="T30" fmla="*/ 512 w 948"/>
                  <a:gd name="T31" fmla="*/ 136 h 817"/>
                  <a:gd name="T32" fmla="*/ 803 w 948"/>
                  <a:gd name="T33" fmla="*/ 142 h 817"/>
                  <a:gd name="T34" fmla="*/ 803 w 948"/>
                  <a:gd name="T35" fmla="*/ 438 h 8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48" h="817">
                    <a:moveTo>
                      <a:pt x="843" y="102"/>
                    </a:moveTo>
                    <a:cubicBezTo>
                      <a:pt x="742" y="2"/>
                      <a:pt x="579" y="0"/>
                      <a:pt x="474" y="94"/>
                    </a:cubicBezTo>
                    <a:cubicBezTo>
                      <a:pt x="369" y="0"/>
                      <a:pt x="206" y="2"/>
                      <a:pt x="105" y="102"/>
                    </a:cubicBezTo>
                    <a:cubicBezTo>
                      <a:pt x="0" y="206"/>
                      <a:pt x="0" y="374"/>
                      <a:pt x="105" y="478"/>
                    </a:cubicBezTo>
                    <a:cubicBezTo>
                      <a:pt x="135" y="508"/>
                      <a:pt x="414" y="784"/>
                      <a:pt x="414" y="784"/>
                    </a:cubicBezTo>
                    <a:cubicBezTo>
                      <a:pt x="447" y="817"/>
                      <a:pt x="501" y="817"/>
                      <a:pt x="534" y="784"/>
                    </a:cubicBezTo>
                    <a:cubicBezTo>
                      <a:pt x="534" y="784"/>
                      <a:pt x="840" y="481"/>
                      <a:pt x="843" y="478"/>
                    </a:cubicBezTo>
                    <a:cubicBezTo>
                      <a:pt x="948" y="374"/>
                      <a:pt x="948" y="206"/>
                      <a:pt x="843" y="102"/>
                    </a:cubicBezTo>
                    <a:close/>
                    <a:moveTo>
                      <a:pt x="803" y="438"/>
                    </a:moveTo>
                    <a:cubicBezTo>
                      <a:pt x="494" y="745"/>
                      <a:pt x="494" y="745"/>
                      <a:pt x="494" y="745"/>
                    </a:cubicBezTo>
                    <a:cubicBezTo>
                      <a:pt x="483" y="756"/>
                      <a:pt x="465" y="756"/>
                      <a:pt x="454" y="745"/>
                    </a:cubicBezTo>
                    <a:cubicBezTo>
                      <a:pt x="145" y="438"/>
                      <a:pt x="145" y="438"/>
                      <a:pt x="145" y="438"/>
                    </a:cubicBezTo>
                    <a:cubicBezTo>
                      <a:pt x="62" y="357"/>
                      <a:pt x="62" y="224"/>
                      <a:pt x="145" y="142"/>
                    </a:cubicBezTo>
                    <a:cubicBezTo>
                      <a:pt x="224" y="63"/>
                      <a:pt x="352" y="60"/>
                      <a:pt x="436" y="136"/>
                    </a:cubicBezTo>
                    <a:cubicBezTo>
                      <a:pt x="474" y="170"/>
                      <a:pt x="474" y="170"/>
                      <a:pt x="474" y="170"/>
                    </a:cubicBezTo>
                    <a:cubicBezTo>
                      <a:pt x="512" y="136"/>
                      <a:pt x="512" y="136"/>
                      <a:pt x="512" y="136"/>
                    </a:cubicBezTo>
                    <a:cubicBezTo>
                      <a:pt x="596" y="60"/>
                      <a:pt x="724" y="63"/>
                      <a:pt x="803" y="142"/>
                    </a:cubicBezTo>
                    <a:cubicBezTo>
                      <a:pt x="886" y="224"/>
                      <a:pt x="886" y="357"/>
                      <a:pt x="803" y="43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latin typeface="Impact" panose="020B0806030902050204" pitchFamily="34" charset="0"/>
                </a:endParaRPr>
              </a:p>
            </p:txBody>
          </p:sp>
          <p:sp>
            <p:nvSpPr>
              <p:cNvPr id="26" name="Freeform 11"/>
              <p:cNvSpPr/>
              <p:nvPr/>
            </p:nvSpPr>
            <p:spPr bwMode="auto">
              <a:xfrm>
                <a:off x="7200900" y="-766763"/>
                <a:ext cx="500063" cy="500063"/>
              </a:xfrm>
              <a:custGeom>
                <a:avLst/>
                <a:gdLst>
                  <a:gd name="T0" fmla="*/ 119 w 133"/>
                  <a:gd name="T1" fmla="*/ 0 h 133"/>
                  <a:gd name="T2" fmla="*/ 119 w 133"/>
                  <a:gd name="T3" fmla="*/ 0 h 133"/>
                  <a:gd name="T4" fmla="*/ 0 w 133"/>
                  <a:gd name="T5" fmla="*/ 119 h 133"/>
                  <a:gd name="T6" fmla="*/ 0 w 133"/>
                  <a:gd name="T7" fmla="*/ 119 h 133"/>
                  <a:gd name="T8" fmla="*/ 14 w 133"/>
                  <a:gd name="T9" fmla="*/ 133 h 133"/>
                  <a:gd name="T10" fmla="*/ 28 w 133"/>
                  <a:gd name="T11" fmla="*/ 119 h 133"/>
                  <a:gd name="T12" fmla="*/ 28 w 133"/>
                  <a:gd name="T13" fmla="*/ 119 h 133"/>
                  <a:gd name="T14" fmla="*/ 119 w 133"/>
                  <a:gd name="T15" fmla="*/ 28 h 133"/>
                  <a:gd name="T16" fmla="*/ 119 w 133"/>
                  <a:gd name="T17" fmla="*/ 28 h 133"/>
                  <a:gd name="T18" fmla="*/ 133 w 133"/>
                  <a:gd name="T19" fmla="*/ 14 h 133"/>
                  <a:gd name="T20" fmla="*/ 119 w 133"/>
                  <a:gd name="T21" fmla="*/ 0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3" h="133">
                    <a:moveTo>
                      <a:pt x="119" y="0"/>
                    </a:moveTo>
                    <a:cubicBezTo>
                      <a:pt x="119" y="0"/>
                      <a:pt x="119" y="0"/>
                      <a:pt x="119" y="0"/>
                    </a:cubicBezTo>
                    <a:cubicBezTo>
                      <a:pt x="53" y="0"/>
                      <a:pt x="0" y="53"/>
                      <a:pt x="0" y="119"/>
                    </a:cubicBezTo>
                    <a:cubicBezTo>
                      <a:pt x="0" y="119"/>
                      <a:pt x="0" y="119"/>
                      <a:pt x="0" y="119"/>
                    </a:cubicBezTo>
                    <a:cubicBezTo>
                      <a:pt x="0" y="127"/>
                      <a:pt x="6" y="133"/>
                      <a:pt x="14" y="133"/>
                    </a:cubicBezTo>
                    <a:cubicBezTo>
                      <a:pt x="22" y="133"/>
                      <a:pt x="28" y="127"/>
                      <a:pt x="28" y="119"/>
                    </a:cubicBezTo>
                    <a:cubicBezTo>
                      <a:pt x="28" y="119"/>
                      <a:pt x="28" y="119"/>
                      <a:pt x="28" y="119"/>
                    </a:cubicBezTo>
                    <a:cubicBezTo>
                      <a:pt x="28" y="69"/>
                      <a:pt x="69" y="28"/>
                      <a:pt x="119" y="28"/>
                    </a:cubicBezTo>
                    <a:cubicBezTo>
                      <a:pt x="119" y="28"/>
                      <a:pt x="119" y="28"/>
                      <a:pt x="119" y="28"/>
                    </a:cubicBezTo>
                    <a:cubicBezTo>
                      <a:pt x="127" y="28"/>
                      <a:pt x="133" y="22"/>
                      <a:pt x="133" y="14"/>
                    </a:cubicBezTo>
                    <a:cubicBezTo>
                      <a:pt x="133" y="6"/>
                      <a:pt x="127" y="0"/>
                      <a:pt x="11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latin typeface="Impact" panose="020B0806030902050204" pitchFamily="34" charset="0"/>
                </a:endParaRPr>
              </a:p>
            </p:txBody>
          </p:sp>
        </p:grpSp>
      </p:grpSp>
    </p:spTree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61" name="矩形 6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5001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4" name="矩形 113"/>
          <p:cNvSpPr/>
          <p:nvPr/>
        </p:nvSpPr>
        <p:spPr>
          <a:xfrm>
            <a:off x="5908474" y="2372320"/>
            <a:ext cx="4416594" cy="92333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5400" b="1" spc="1200" dirty="0">
                <a:solidFill>
                  <a:schemeClr val="bg1"/>
                </a:solidFill>
                <a:latin typeface="+mj-ea"/>
                <a:ea typeface="+mj-ea"/>
              </a:rPr>
              <a:t>插入小标题</a:t>
            </a:r>
            <a:endParaRPr lang="zh-CN" altLang="en-US" sz="5400" b="1" spc="1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15" name="矩形 114"/>
          <p:cNvSpPr/>
          <p:nvPr/>
        </p:nvSpPr>
        <p:spPr>
          <a:xfrm>
            <a:off x="5922988" y="3295650"/>
            <a:ext cx="2627322" cy="33855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00" spc="1500" dirty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SUBTITLE</a:t>
            </a:r>
            <a:endParaRPr lang="zh-CN" altLang="en-US" sz="1600" spc="1500" dirty="0">
              <a:solidFill>
                <a:schemeClr val="bg1">
                  <a:lumMod val="8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8" name="Freeform 4"/>
          <p:cNvSpPr>
            <a:spLocks noEditPoints="1"/>
          </p:cNvSpPr>
          <p:nvPr/>
        </p:nvSpPr>
        <p:spPr bwMode="auto">
          <a:xfrm>
            <a:off x="2825664" y="1844198"/>
            <a:ext cx="2202769" cy="2224214"/>
          </a:xfrm>
          <a:custGeom>
            <a:avLst/>
            <a:gdLst>
              <a:gd name="T0" fmla="*/ 331 w 719"/>
              <a:gd name="T1" fmla="*/ 512 h 726"/>
              <a:gd name="T2" fmla="*/ 127 w 719"/>
              <a:gd name="T3" fmla="*/ 512 h 726"/>
              <a:gd name="T4" fmla="*/ 640 w 719"/>
              <a:gd name="T5" fmla="*/ 469 h 726"/>
              <a:gd name="T6" fmla="*/ 713 w 719"/>
              <a:gd name="T7" fmla="*/ 435 h 726"/>
              <a:gd name="T8" fmla="*/ 719 w 719"/>
              <a:gd name="T9" fmla="*/ 383 h 726"/>
              <a:gd name="T10" fmla="*/ 589 w 719"/>
              <a:gd name="T11" fmla="*/ 349 h 726"/>
              <a:gd name="T12" fmla="*/ 589 w 719"/>
              <a:gd name="T13" fmla="*/ 349 h 726"/>
              <a:gd name="T14" fmla="*/ 580 w 719"/>
              <a:gd name="T15" fmla="*/ 328 h 726"/>
              <a:gd name="T16" fmla="*/ 713 w 719"/>
              <a:gd name="T17" fmla="*/ 294 h 726"/>
              <a:gd name="T18" fmla="*/ 376 w 719"/>
              <a:gd name="T19" fmla="*/ 0 h 726"/>
              <a:gd name="T20" fmla="*/ 434 w 719"/>
              <a:gd name="T21" fmla="*/ 9 h 726"/>
              <a:gd name="T22" fmla="*/ 482 w 719"/>
              <a:gd name="T23" fmla="*/ 21 h 726"/>
              <a:gd name="T24" fmla="*/ 528 w 719"/>
              <a:gd name="T25" fmla="*/ 43 h 726"/>
              <a:gd name="T26" fmla="*/ 577 w 719"/>
              <a:gd name="T27" fmla="*/ 74 h 726"/>
              <a:gd name="T28" fmla="*/ 619 w 719"/>
              <a:gd name="T29" fmla="*/ 113 h 726"/>
              <a:gd name="T30" fmla="*/ 646 w 719"/>
              <a:gd name="T31" fmla="*/ 144 h 726"/>
              <a:gd name="T32" fmla="*/ 677 w 719"/>
              <a:gd name="T33" fmla="*/ 193 h 726"/>
              <a:gd name="T34" fmla="*/ 701 w 719"/>
              <a:gd name="T35" fmla="*/ 245 h 726"/>
              <a:gd name="T36" fmla="*/ 358 w 719"/>
              <a:gd name="T37" fmla="*/ 288 h 726"/>
              <a:gd name="T38" fmla="*/ 577 w 719"/>
              <a:gd name="T39" fmla="*/ 619 h 726"/>
              <a:gd name="T40" fmla="*/ 692 w 719"/>
              <a:gd name="T41" fmla="*/ 503 h 726"/>
              <a:gd name="T42" fmla="*/ 668 w 719"/>
              <a:gd name="T43" fmla="*/ 552 h 726"/>
              <a:gd name="T44" fmla="*/ 637 w 719"/>
              <a:gd name="T45" fmla="*/ 594 h 726"/>
              <a:gd name="T46" fmla="*/ 601 w 719"/>
              <a:gd name="T47" fmla="*/ 634 h 726"/>
              <a:gd name="T48" fmla="*/ 558 w 719"/>
              <a:gd name="T49" fmla="*/ 668 h 726"/>
              <a:gd name="T50" fmla="*/ 510 w 719"/>
              <a:gd name="T51" fmla="*/ 696 h 726"/>
              <a:gd name="T52" fmla="*/ 458 w 719"/>
              <a:gd name="T53" fmla="*/ 714 h 726"/>
              <a:gd name="T54" fmla="*/ 410 w 719"/>
              <a:gd name="T55" fmla="*/ 723 h 726"/>
              <a:gd name="T56" fmla="*/ 361 w 719"/>
              <a:gd name="T57" fmla="*/ 726 h 726"/>
              <a:gd name="T58" fmla="*/ 288 w 719"/>
              <a:gd name="T59" fmla="*/ 720 h 726"/>
              <a:gd name="T60" fmla="*/ 221 w 719"/>
              <a:gd name="T61" fmla="*/ 699 h 726"/>
              <a:gd name="T62" fmla="*/ 173 w 719"/>
              <a:gd name="T63" fmla="*/ 674 h 726"/>
              <a:gd name="T64" fmla="*/ 124 w 719"/>
              <a:gd name="T65" fmla="*/ 637 h 726"/>
              <a:gd name="T66" fmla="*/ 94 w 719"/>
              <a:gd name="T67" fmla="*/ 610 h 726"/>
              <a:gd name="T68" fmla="*/ 61 w 719"/>
              <a:gd name="T69" fmla="*/ 567 h 726"/>
              <a:gd name="T70" fmla="*/ 45 w 719"/>
              <a:gd name="T71" fmla="*/ 536 h 726"/>
              <a:gd name="T72" fmla="*/ 18 w 719"/>
              <a:gd name="T73" fmla="*/ 472 h 726"/>
              <a:gd name="T74" fmla="*/ 6 w 719"/>
              <a:gd name="T75" fmla="*/ 429 h 726"/>
              <a:gd name="T76" fmla="*/ 0 w 719"/>
              <a:gd name="T77" fmla="*/ 374 h 726"/>
              <a:gd name="T78" fmla="*/ 3 w 719"/>
              <a:gd name="T79" fmla="*/ 310 h 726"/>
              <a:gd name="T80" fmla="*/ 21 w 719"/>
              <a:gd name="T81" fmla="*/ 239 h 726"/>
              <a:gd name="T82" fmla="*/ 49 w 719"/>
              <a:gd name="T83" fmla="*/ 184 h 726"/>
              <a:gd name="T84" fmla="*/ 82 w 719"/>
              <a:gd name="T85" fmla="*/ 132 h 726"/>
              <a:gd name="T86" fmla="*/ 106 w 719"/>
              <a:gd name="T87" fmla="*/ 107 h 726"/>
              <a:gd name="T88" fmla="*/ 146 w 719"/>
              <a:gd name="T89" fmla="*/ 74 h 726"/>
              <a:gd name="T90" fmla="*/ 182 w 719"/>
              <a:gd name="T91" fmla="*/ 49 h 726"/>
              <a:gd name="T92" fmla="*/ 237 w 719"/>
              <a:gd name="T93" fmla="*/ 21 h 726"/>
              <a:gd name="T94" fmla="*/ 288 w 719"/>
              <a:gd name="T95" fmla="*/ 9 h 726"/>
              <a:gd name="T96" fmla="*/ 343 w 719"/>
              <a:gd name="T97" fmla="*/ 3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719" h="726">
                <a:moveTo>
                  <a:pt x="331" y="512"/>
                </a:moveTo>
                <a:lnTo>
                  <a:pt x="428" y="264"/>
                </a:lnTo>
                <a:lnTo>
                  <a:pt x="531" y="512"/>
                </a:lnTo>
                <a:lnTo>
                  <a:pt x="331" y="512"/>
                </a:lnTo>
                <a:close/>
                <a:moveTo>
                  <a:pt x="127" y="512"/>
                </a:moveTo>
                <a:lnTo>
                  <a:pt x="225" y="264"/>
                </a:lnTo>
                <a:lnTo>
                  <a:pt x="325" y="512"/>
                </a:lnTo>
                <a:lnTo>
                  <a:pt x="127" y="512"/>
                </a:lnTo>
                <a:close/>
                <a:moveTo>
                  <a:pt x="634" y="454"/>
                </a:moveTo>
                <a:lnTo>
                  <a:pt x="710" y="454"/>
                </a:lnTo>
                <a:lnTo>
                  <a:pt x="704" y="469"/>
                </a:lnTo>
                <a:lnTo>
                  <a:pt x="640" y="469"/>
                </a:lnTo>
                <a:lnTo>
                  <a:pt x="634" y="454"/>
                </a:lnTo>
                <a:close/>
                <a:moveTo>
                  <a:pt x="619" y="420"/>
                </a:moveTo>
                <a:lnTo>
                  <a:pt x="716" y="420"/>
                </a:lnTo>
                <a:lnTo>
                  <a:pt x="713" y="435"/>
                </a:lnTo>
                <a:lnTo>
                  <a:pt x="625" y="435"/>
                </a:lnTo>
                <a:lnTo>
                  <a:pt x="619" y="420"/>
                </a:lnTo>
                <a:close/>
                <a:moveTo>
                  <a:pt x="604" y="383"/>
                </a:moveTo>
                <a:lnTo>
                  <a:pt x="719" y="383"/>
                </a:lnTo>
                <a:lnTo>
                  <a:pt x="719" y="398"/>
                </a:lnTo>
                <a:lnTo>
                  <a:pt x="610" y="398"/>
                </a:lnTo>
                <a:lnTo>
                  <a:pt x="604" y="383"/>
                </a:lnTo>
                <a:close/>
                <a:moveTo>
                  <a:pt x="589" y="349"/>
                </a:moveTo>
                <a:lnTo>
                  <a:pt x="719" y="349"/>
                </a:lnTo>
                <a:lnTo>
                  <a:pt x="719" y="365"/>
                </a:lnTo>
                <a:lnTo>
                  <a:pt x="595" y="365"/>
                </a:lnTo>
                <a:lnTo>
                  <a:pt x="589" y="349"/>
                </a:lnTo>
                <a:close/>
                <a:moveTo>
                  <a:pt x="574" y="313"/>
                </a:moveTo>
                <a:lnTo>
                  <a:pt x="716" y="313"/>
                </a:lnTo>
                <a:lnTo>
                  <a:pt x="719" y="328"/>
                </a:lnTo>
                <a:lnTo>
                  <a:pt x="580" y="328"/>
                </a:lnTo>
                <a:lnTo>
                  <a:pt x="574" y="313"/>
                </a:lnTo>
                <a:close/>
                <a:moveTo>
                  <a:pt x="558" y="279"/>
                </a:moveTo>
                <a:lnTo>
                  <a:pt x="710" y="279"/>
                </a:lnTo>
                <a:lnTo>
                  <a:pt x="713" y="294"/>
                </a:lnTo>
                <a:lnTo>
                  <a:pt x="567" y="294"/>
                </a:lnTo>
                <a:lnTo>
                  <a:pt x="558" y="279"/>
                </a:lnTo>
                <a:close/>
                <a:moveTo>
                  <a:pt x="361" y="0"/>
                </a:moveTo>
                <a:lnTo>
                  <a:pt x="376" y="0"/>
                </a:lnTo>
                <a:lnTo>
                  <a:pt x="391" y="3"/>
                </a:lnTo>
                <a:lnTo>
                  <a:pt x="407" y="3"/>
                </a:lnTo>
                <a:lnTo>
                  <a:pt x="419" y="6"/>
                </a:lnTo>
                <a:lnTo>
                  <a:pt x="434" y="9"/>
                </a:lnTo>
                <a:lnTo>
                  <a:pt x="449" y="12"/>
                </a:lnTo>
                <a:lnTo>
                  <a:pt x="461" y="15"/>
                </a:lnTo>
                <a:lnTo>
                  <a:pt x="476" y="21"/>
                </a:lnTo>
                <a:lnTo>
                  <a:pt x="482" y="21"/>
                </a:lnTo>
                <a:lnTo>
                  <a:pt x="489" y="25"/>
                </a:lnTo>
                <a:lnTo>
                  <a:pt x="504" y="31"/>
                </a:lnTo>
                <a:lnTo>
                  <a:pt x="516" y="37"/>
                </a:lnTo>
                <a:lnTo>
                  <a:pt x="528" y="43"/>
                </a:lnTo>
                <a:lnTo>
                  <a:pt x="540" y="49"/>
                </a:lnTo>
                <a:lnTo>
                  <a:pt x="552" y="58"/>
                </a:lnTo>
                <a:lnTo>
                  <a:pt x="564" y="67"/>
                </a:lnTo>
                <a:lnTo>
                  <a:pt x="577" y="74"/>
                </a:lnTo>
                <a:lnTo>
                  <a:pt x="589" y="83"/>
                </a:lnTo>
                <a:lnTo>
                  <a:pt x="598" y="92"/>
                </a:lnTo>
                <a:lnTo>
                  <a:pt x="610" y="101"/>
                </a:lnTo>
                <a:lnTo>
                  <a:pt x="619" y="113"/>
                </a:lnTo>
                <a:lnTo>
                  <a:pt x="628" y="123"/>
                </a:lnTo>
                <a:lnTo>
                  <a:pt x="637" y="132"/>
                </a:lnTo>
                <a:lnTo>
                  <a:pt x="643" y="138"/>
                </a:lnTo>
                <a:lnTo>
                  <a:pt x="646" y="144"/>
                </a:lnTo>
                <a:lnTo>
                  <a:pt x="655" y="156"/>
                </a:lnTo>
                <a:lnTo>
                  <a:pt x="662" y="169"/>
                </a:lnTo>
                <a:lnTo>
                  <a:pt x="671" y="181"/>
                </a:lnTo>
                <a:lnTo>
                  <a:pt x="677" y="193"/>
                </a:lnTo>
                <a:lnTo>
                  <a:pt x="683" y="205"/>
                </a:lnTo>
                <a:lnTo>
                  <a:pt x="689" y="218"/>
                </a:lnTo>
                <a:lnTo>
                  <a:pt x="695" y="230"/>
                </a:lnTo>
                <a:lnTo>
                  <a:pt x="701" y="245"/>
                </a:lnTo>
                <a:lnTo>
                  <a:pt x="704" y="257"/>
                </a:lnTo>
                <a:lnTo>
                  <a:pt x="552" y="257"/>
                </a:lnTo>
                <a:lnTo>
                  <a:pt x="455" y="34"/>
                </a:lnTo>
                <a:lnTo>
                  <a:pt x="358" y="288"/>
                </a:lnTo>
                <a:lnTo>
                  <a:pt x="252" y="37"/>
                </a:lnTo>
                <a:lnTo>
                  <a:pt x="70" y="515"/>
                </a:lnTo>
                <a:lnTo>
                  <a:pt x="152" y="619"/>
                </a:lnTo>
                <a:lnTo>
                  <a:pt x="577" y="619"/>
                </a:lnTo>
                <a:lnTo>
                  <a:pt x="655" y="506"/>
                </a:lnTo>
                <a:lnTo>
                  <a:pt x="649" y="487"/>
                </a:lnTo>
                <a:lnTo>
                  <a:pt x="698" y="487"/>
                </a:lnTo>
                <a:lnTo>
                  <a:pt x="692" y="503"/>
                </a:lnTo>
                <a:lnTo>
                  <a:pt x="689" y="515"/>
                </a:lnTo>
                <a:lnTo>
                  <a:pt x="683" y="527"/>
                </a:lnTo>
                <a:lnTo>
                  <a:pt x="677" y="539"/>
                </a:lnTo>
                <a:lnTo>
                  <a:pt x="668" y="552"/>
                </a:lnTo>
                <a:lnTo>
                  <a:pt x="662" y="564"/>
                </a:lnTo>
                <a:lnTo>
                  <a:pt x="652" y="573"/>
                </a:lnTo>
                <a:lnTo>
                  <a:pt x="646" y="585"/>
                </a:lnTo>
                <a:lnTo>
                  <a:pt x="637" y="594"/>
                </a:lnTo>
                <a:lnTo>
                  <a:pt x="628" y="607"/>
                </a:lnTo>
                <a:lnTo>
                  <a:pt x="619" y="616"/>
                </a:lnTo>
                <a:lnTo>
                  <a:pt x="610" y="625"/>
                </a:lnTo>
                <a:lnTo>
                  <a:pt x="601" y="634"/>
                </a:lnTo>
                <a:lnTo>
                  <a:pt x="589" y="644"/>
                </a:lnTo>
                <a:lnTo>
                  <a:pt x="580" y="653"/>
                </a:lnTo>
                <a:lnTo>
                  <a:pt x="567" y="662"/>
                </a:lnTo>
                <a:lnTo>
                  <a:pt x="558" y="668"/>
                </a:lnTo>
                <a:lnTo>
                  <a:pt x="546" y="674"/>
                </a:lnTo>
                <a:lnTo>
                  <a:pt x="534" y="683"/>
                </a:lnTo>
                <a:lnTo>
                  <a:pt x="522" y="689"/>
                </a:lnTo>
                <a:lnTo>
                  <a:pt x="510" y="696"/>
                </a:lnTo>
                <a:lnTo>
                  <a:pt x="498" y="699"/>
                </a:lnTo>
                <a:lnTo>
                  <a:pt x="486" y="705"/>
                </a:lnTo>
                <a:lnTo>
                  <a:pt x="470" y="711"/>
                </a:lnTo>
                <a:lnTo>
                  <a:pt x="458" y="714"/>
                </a:lnTo>
                <a:lnTo>
                  <a:pt x="443" y="717"/>
                </a:lnTo>
                <a:lnTo>
                  <a:pt x="431" y="720"/>
                </a:lnTo>
                <a:lnTo>
                  <a:pt x="416" y="723"/>
                </a:lnTo>
                <a:lnTo>
                  <a:pt x="410" y="723"/>
                </a:lnTo>
                <a:lnTo>
                  <a:pt x="404" y="726"/>
                </a:lnTo>
                <a:lnTo>
                  <a:pt x="388" y="726"/>
                </a:lnTo>
                <a:lnTo>
                  <a:pt x="376" y="726"/>
                </a:lnTo>
                <a:lnTo>
                  <a:pt x="361" y="726"/>
                </a:lnTo>
                <a:lnTo>
                  <a:pt x="343" y="726"/>
                </a:lnTo>
                <a:lnTo>
                  <a:pt x="325" y="726"/>
                </a:lnTo>
                <a:lnTo>
                  <a:pt x="306" y="723"/>
                </a:lnTo>
                <a:lnTo>
                  <a:pt x="288" y="720"/>
                </a:lnTo>
                <a:lnTo>
                  <a:pt x="270" y="717"/>
                </a:lnTo>
                <a:lnTo>
                  <a:pt x="255" y="711"/>
                </a:lnTo>
                <a:lnTo>
                  <a:pt x="237" y="705"/>
                </a:lnTo>
                <a:lnTo>
                  <a:pt x="221" y="699"/>
                </a:lnTo>
                <a:lnTo>
                  <a:pt x="203" y="693"/>
                </a:lnTo>
                <a:lnTo>
                  <a:pt x="188" y="683"/>
                </a:lnTo>
                <a:lnTo>
                  <a:pt x="182" y="680"/>
                </a:lnTo>
                <a:lnTo>
                  <a:pt x="173" y="674"/>
                </a:lnTo>
                <a:lnTo>
                  <a:pt x="158" y="665"/>
                </a:lnTo>
                <a:lnTo>
                  <a:pt x="146" y="656"/>
                </a:lnTo>
                <a:lnTo>
                  <a:pt x="130" y="644"/>
                </a:lnTo>
                <a:lnTo>
                  <a:pt x="124" y="637"/>
                </a:lnTo>
                <a:lnTo>
                  <a:pt x="118" y="634"/>
                </a:lnTo>
                <a:lnTo>
                  <a:pt x="112" y="628"/>
                </a:lnTo>
                <a:lnTo>
                  <a:pt x="106" y="622"/>
                </a:lnTo>
                <a:lnTo>
                  <a:pt x="94" y="610"/>
                </a:lnTo>
                <a:lnTo>
                  <a:pt x="82" y="594"/>
                </a:lnTo>
                <a:lnTo>
                  <a:pt x="76" y="588"/>
                </a:lnTo>
                <a:lnTo>
                  <a:pt x="73" y="582"/>
                </a:lnTo>
                <a:lnTo>
                  <a:pt x="61" y="567"/>
                </a:lnTo>
                <a:lnTo>
                  <a:pt x="58" y="561"/>
                </a:lnTo>
                <a:lnTo>
                  <a:pt x="52" y="552"/>
                </a:lnTo>
                <a:lnTo>
                  <a:pt x="49" y="545"/>
                </a:lnTo>
                <a:lnTo>
                  <a:pt x="45" y="536"/>
                </a:lnTo>
                <a:lnTo>
                  <a:pt x="36" y="521"/>
                </a:lnTo>
                <a:lnTo>
                  <a:pt x="27" y="506"/>
                </a:lnTo>
                <a:lnTo>
                  <a:pt x="21" y="490"/>
                </a:lnTo>
                <a:lnTo>
                  <a:pt x="18" y="472"/>
                </a:lnTo>
                <a:lnTo>
                  <a:pt x="12" y="457"/>
                </a:lnTo>
                <a:lnTo>
                  <a:pt x="9" y="447"/>
                </a:lnTo>
                <a:lnTo>
                  <a:pt x="9" y="438"/>
                </a:lnTo>
                <a:lnTo>
                  <a:pt x="6" y="429"/>
                </a:lnTo>
                <a:lnTo>
                  <a:pt x="3" y="420"/>
                </a:lnTo>
                <a:lnTo>
                  <a:pt x="3" y="401"/>
                </a:lnTo>
                <a:lnTo>
                  <a:pt x="0" y="383"/>
                </a:lnTo>
                <a:lnTo>
                  <a:pt x="0" y="374"/>
                </a:lnTo>
                <a:lnTo>
                  <a:pt x="0" y="365"/>
                </a:lnTo>
                <a:lnTo>
                  <a:pt x="0" y="346"/>
                </a:lnTo>
                <a:lnTo>
                  <a:pt x="3" y="328"/>
                </a:lnTo>
                <a:lnTo>
                  <a:pt x="3" y="310"/>
                </a:lnTo>
                <a:lnTo>
                  <a:pt x="9" y="291"/>
                </a:lnTo>
                <a:lnTo>
                  <a:pt x="12" y="273"/>
                </a:lnTo>
                <a:lnTo>
                  <a:pt x="18" y="257"/>
                </a:lnTo>
                <a:lnTo>
                  <a:pt x="21" y="239"/>
                </a:lnTo>
                <a:lnTo>
                  <a:pt x="27" y="224"/>
                </a:lnTo>
                <a:lnTo>
                  <a:pt x="36" y="208"/>
                </a:lnTo>
                <a:lnTo>
                  <a:pt x="45" y="190"/>
                </a:lnTo>
                <a:lnTo>
                  <a:pt x="49" y="184"/>
                </a:lnTo>
                <a:lnTo>
                  <a:pt x="52" y="175"/>
                </a:lnTo>
                <a:lnTo>
                  <a:pt x="61" y="162"/>
                </a:lnTo>
                <a:lnTo>
                  <a:pt x="73" y="147"/>
                </a:lnTo>
                <a:lnTo>
                  <a:pt x="82" y="132"/>
                </a:lnTo>
                <a:lnTo>
                  <a:pt x="88" y="126"/>
                </a:lnTo>
                <a:lnTo>
                  <a:pt x="94" y="120"/>
                </a:lnTo>
                <a:lnTo>
                  <a:pt x="100" y="113"/>
                </a:lnTo>
                <a:lnTo>
                  <a:pt x="106" y="107"/>
                </a:lnTo>
                <a:lnTo>
                  <a:pt x="118" y="95"/>
                </a:lnTo>
                <a:lnTo>
                  <a:pt x="130" y="83"/>
                </a:lnTo>
                <a:lnTo>
                  <a:pt x="140" y="80"/>
                </a:lnTo>
                <a:lnTo>
                  <a:pt x="146" y="74"/>
                </a:lnTo>
                <a:lnTo>
                  <a:pt x="158" y="61"/>
                </a:lnTo>
                <a:lnTo>
                  <a:pt x="167" y="58"/>
                </a:lnTo>
                <a:lnTo>
                  <a:pt x="173" y="52"/>
                </a:lnTo>
                <a:lnTo>
                  <a:pt x="182" y="49"/>
                </a:lnTo>
                <a:lnTo>
                  <a:pt x="188" y="46"/>
                </a:lnTo>
                <a:lnTo>
                  <a:pt x="203" y="37"/>
                </a:lnTo>
                <a:lnTo>
                  <a:pt x="221" y="31"/>
                </a:lnTo>
                <a:lnTo>
                  <a:pt x="237" y="21"/>
                </a:lnTo>
                <a:lnTo>
                  <a:pt x="255" y="18"/>
                </a:lnTo>
                <a:lnTo>
                  <a:pt x="270" y="12"/>
                </a:lnTo>
                <a:lnTo>
                  <a:pt x="279" y="9"/>
                </a:lnTo>
                <a:lnTo>
                  <a:pt x="288" y="9"/>
                </a:lnTo>
                <a:lnTo>
                  <a:pt x="297" y="6"/>
                </a:lnTo>
                <a:lnTo>
                  <a:pt x="306" y="6"/>
                </a:lnTo>
                <a:lnTo>
                  <a:pt x="325" y="3"/>
                </a:lnTo>
                <a:lnTo>
                  <a:pt x="343" y="3"/>
                </a:lnTo>
                <a:lnTo>
                  <a:pt x="352" y="0"/>
                </a:lnTo>
                <a:lnTo>
                  <a:pt x="361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0">
        <p14:vortex dir="r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/>
      <p:bldP spid="115" grpId="0"/>
      <p:bldP spid="8" grpId="0" animBg="1"/>
    </p:bldLst>
  </p:timing>
</p:sld>
</file>

<file path=ppt/tags/tag1.xml><?xml version="1.0" encoding="utf-8"?>
<p:tagLst xmlns:p="http://schemas.openxmlformats.org/presentationml/2006/main">
  <p:tag name="MH" val="20160312084837"/>
  <p:tag name="MH_LIBRARY" val="GRAPHIC"/>
  <p:tag name="MH_TYPE" val="Other"/>
  <p:tag name="MH_ORDER" val="7"/>
</p:tagLst>
</file>

<file path=ppt/tags/tag10.xml><?xml version="1.0" encoding="utf-8"?>
<p:tagLst xmlns:p="http://schemas.openxmlformats.org/presentationml/2006/main">
  <p:tag name="MH" val="20160217203636"/>
  <p:tag name="MH_LIBRARY" val="GRAPHIC"/>
  <p:tag name="MH_TYPE" val="Other"/>
  <p:tag name="MH_ORDER" val="1"/>
</p:tagLst>
</file>

<file path=ppt/tags/tag2.xml><?xml version="1.0" encoding="utf-8"?>
<p:tagLst xmlns:p="http://schemas.openxmlformats.org/presentationml/2006/main">
  <p:tag name="MH" val="20160312084837"/>
  <p:tag name="MH_LIBRARY" val="GRAPHIC"/>
  <p:tag name="MH_TYPE" val="Desc"/>
  <p:tag name="MH_ORDER" val="1"/>
</p:tagLst>
</file>

<file path=ppt/tags/tag3.xml><?xml version="1.0" encoding="utf-8"?>
<p:tagLst xmlns:p="http://schemas.openxmlformats.org/presentationml/2006/main">
  <p:tag name="MH" val="20160312084837"/>
  <p:tag name="MH_LIBRARY" val="GRAPHIC"/>
  <p:tag name="MH_TYPE" val="Other"/>
  <p:tag name="MH_ORDER" val="5"/>
</p:tagLst>
</file>

<file path=ppt/tags/tag4.xml><?xml version="1.0" encoding="utf-8"?>
<p:tagLst xmlns:p="http://schemas.openxmlformats.org/presentationml/2006/main">
  <p:tag name="MH" val="20160312084837"/>
  <p:tag name="MH_LIBRARY" val="GRAPHIC"/>
  <p:tag name="MH_TYPE" val="Other"/>
  <p:tag name="MH_ORDER" val="6"/>
</p:tagLst>
</file>

<file path=ppt/tags/tag5.xml><?xml version="1.0" encoding="utf-8"?>
<p:tagLst xmlns:p="http://schemas.openxmlformats.org/presentationml/2006/main">
  <p:tag name="MH" val="20160217203636"/>
  <p:tag name="MH_LIBRARY" val="GRAPHIC"/>
  <p:tag name="MH_TYPE" val="Other"/>
  <p:tag name="MH_ORDER" val="1"/>
</p:tagLst>
</file>

<file path=ppt/tags/tag6.xml><?xml version="1.0" encoding="utf-8"?>
<p:tagLst xmlns:p="http://schemas.openxmlformats.org/presentationml/2006/main">
  <p:tag name="MH" val="20160217203636"/>
  <p:tag name="MH_LIBRARY" val="GRAPHIC"/>
  <p:tag name="MH_TYPE" val="Other"/>
  <p:tag name="MH_ORDER" val="1"/>
</p:tagLst>
</file>

<file path=ppt/tags/tag7.xml><?xml version="1.0" encoding="utf-8"?>
<p:tagLst xmlns:p="http://schemas.openxmlformats.org/presentationml/2006/main">
  <p:tag name="MH" val="20160217203636"/>
  <p:tag name="MH_LIBRARY" val="GRAPHIC"/>
  <p:tag name="MH_TYPE" val="Other"/>
  <p:tag name="MH_ORDER" val="2"/>
</p:tagLst>
</file>

<file path=ppt/tags/tag8.xml><?xml version="1.0" encoding="utf-8"?>
<p:tagLst xmlns:p="http://schemas.openxmlformats.org/presentationml/2006/main">
  <p:tag name="MH" val="20160217203636"/>
  <p:tag name="MH_LIBRARY" val="GRAPHIC"/>
  <p:tag name="MH_TYPE" val="Other"/>
  <p:tag name="MH_ORDER" val="1"/>
</p:tagLst>
</file>

<file path=ppt/tags/tag9.xml><?xml version="1.0" encoding="utf-8"?>
<p:tagLst xmlns:p="http://schemas.openxmlformats.org/presentationml/2006/main">
  <p:tag name="MH" val="20160217203636"/>
  <p:tag name="MH_LIBRARY" val="GRAPHIC"/>
  <p:tag name="MH_TYPE" val="Other"/>
  <p:tag name="MH_ORDER" val="1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E83233"/>
      </a:accent1>
      <a:accent2>
        <a:srgbClr val="CC1110"/>
      </a:accent2>
      <a:accent3>
        <a:srgbClr val="A72A28"/>
      </a:accent3>
      <a:accent4>
        <a:srgbClr val="D0322F"/>
      </a:accent4>
      <a:accent5>
        <a:srgbClr val="7F7F7F"/>
      </a:accent5>
      <a:accent6>
        <a:srgbClr val="595959"/>
      </a:accent6>
      <a:hlink>
        <a:srgbClr val="4472C4"/>
      </a:hlink>
      <a:folHlink>
        <a:srgbClr val="BFBFBF"/>
      </a:folHlink>
    </a:clrScheme>
    <a:fontScheme name="自定义 5">
      <a:majorFont>
        <a:latin typeface="等线 Light"/>
        <a:ea typeface="微软雅黑"/>
        <a:cs typeface=""/>
      </a:majorFont>
      <a:minorFont>
        <a:latin typeface="等线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E83233"/>
    </a:accent1>
    <a:accent2>
      <a:srgbClr val="CC1110"/>
    </a:accent2>
    <a:accent3>
      <a:srgbClr val="A72A28"/>
    </a:accent3>
    <a:accent4>
      <a:srgbClr val="D0322F"/>
    </a:accent4>
    <a:accent5>
      <a:srgbClr val="7F7F7F"/>
    </a:accent5>
    <a:accent6>
      <a:srgbClr val="595959"/>
    </a:accent6>
    <a:hlink>
      <a:srgbClr val="4472C4"/>
    </a:hlink>
    <a:folHlink>
      <a:srgbClr val="BFBFBF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E83233"/>
    </a:accent1>
    <a:accent2>
      <a:srgbClr val="CC1110"/>
    </a:accent2>
    <a:accent3>
      <a:srgbClr val="A72A28"/>
    </a:accent3>
    <a:accent4>
      <a:srgbClr val="D0322F"/>
    </a:accent4>
    <a:accent5>
      <a:srgbClr val="7F7F7F"/>
    </a:accent5>
    <a:accent6>
      <a:srgbClr val="595959"/>
    </a:accent6>
    <a:hlink>
      <a:srgbClr val="4472C4"/>
    </a:hlink>
    <a:folHlink>
      <a:srgbClr val="BFBFBF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E83233"/>
    </a:accent1>
    <a:accent2>
      <a:srgbClr val="CC1110"/>
    </a:accent2>
    <a:accent3>
      <a:srgbClr val="A72A28"/>
    </a:accent3>
    <a:accent4>
      <a:srgbClr val="D0322F"/>
    </a:accent4>
    <a:accent5>
      <a:srgbClr val="7F7F7F"/>
    </a:accent5>
    <a:accent6>
      <a:srgbClr val="595959"/>
    </a:accent6>
    <a:hlink>
      <a:srgbClr val="4472C4"/>
    </a:hlink>
    <a:folHlink>
      <a:srgbClr val="BFBFBF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E83233"/>
    </a:accent1>
    <a:accent2>
      <a:srgbClr val="CC1110"/>
    </a:accent2>
    <a:accent3>
      <a:srgbClr val="A72A28"/>
    </a:accent3>
    <a:accent4>
      <a:srgbClr val="D0322F"/>
    </a:accent4>
    <a:accent5>
      <a:srgbClr val="7F7F7F"/>
    </a:accent5>
    <a:accent6>
      <a:srgbClr val="595959"/>
    </a:accent6>
    <a:hlink>
      <a:srgbClr val="4472C4"/>
    </a:hlink>
    <a:folHlink>
      <a:srgbClr val="BFBFBF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E83233"/>
    </a:accent1>
    <a:accent2>
      <a:srgbClr val="CC1110"/>
    </a:accent2>
    <a:accent3>
      <a:srgbClr val="A72A28"/>
    </a:accent3>
    <a:accent4>
      <a:srgbClr val="D0322F"/>
    </a:accent4>
    <a:accent5>
      <a:srgbClr val="7F7F7F"/>
    </a:accent5>
    <a:accent6>
      <a:srgbClr val="595959"/>
    </a:accent6>
    <a:hlink>
      <a:srgbClr val="4472C4"/>
    </a:hlink>
    <a:folHlink>
      <a:srgbClr val="BFBFBF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E83233"/>
    </a:accent1>
    <a:accent2>
      <a:srgbClr val="CC1110"/>
    </a:accent2>
    <a:accent3>
      <a:srgbClr val="A72A28"/>
    </a:accent3>
    <a:accent4>
      <a:srgbClr val="D0322F"/>
    </a:accent4>
    <a:accent5>
      <a:srgbClr val="7F7F7F"/>
    </a:accent5>
    <a:accent6>
      <a:srgbClr val="595959"/>
    </a:accent6>
    <a:hlink>
      <a:srgbClr val="4472C4"/>
    </a:hlink>
    <a:folHlink>
      <a:srgbClr val="BFBFBF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E83233"/>
    </a:accent1>
    <a:accent2>
      <a:srgbClr val="CC1110"/>
    </a:accent2>
    <a:accent3>
      <a:srgbClr val="A72A28"/>
    </a:accent3>
    <a:accent4>
      <a:srgbClr val="D0322F"/>
    </a:accent4>
    <a:accent5>
      <a:srgbClr val="7F7F7F"/>
    </a:accent5>
    <a:accent6>
      <a:srgbClr val="595959"/>
    </a:accent6>
    <a:hlink>
      <a:srgbClr val="4472C4"/>
    </a:hlink>
    <a:folHlink>
      <a:srgbClr val="BFBFBF"/>
    </a:folHlink>
  </a:clrScheme>
</a:themeOverride>
</file>

<file path=ppt/theme/themeOverride1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E83233"/>
    </a:accent1>
    <a:accent2>
      <a:srgbClr val="CC1110"/>
    </a:accent2>
    <a:accent3>
      <a:srgbClr val="A72A28"/>
    </a:accent3>
    <a:accent4>
      <a:srgbClr val="D0322F"/>
    </a:accent4>
    <a:accent5>
      <a:srgbClr val="7F7F7F"/>
    </a:accent5>
    <a:accent6>
      <a:srgbClr val="595959"/>
    </a:accent6>
    <a:hlink>
      <a:srgbClr val="4472C4"/>
    </a:hlink>
    <a:folHlink>
      <a:srgbClr val="BFBFBF"/>
    </a:folHlink>
  </a:clrScheme>
</a:themeOverride>
</file>

<file path=ppt/theme/themeOverride1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E83233"/>
    </a:accent1>
    <a:accent2>
      <a:srgbClr val="CC1110"/>
    </a:accent2>
    <a:accent3>
      <a:srgbClr val="A72A28"/>
    </a:accent3>
    <a:accent4>
      <a:srgbClr val="D0322F"/>
    </a:accent4>
    <a:accent5>
      <a:srgbClr val="7F7F7F"/>
    </a:accent5>
    <a:accent6>
      <a:srgbClr val="595959"/>
    </a:accent6>
    <a:hlink>
      <a:srgbClr val="4472C4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E83233"/>
    </a:accent1>
    <a:accent2>
      <a:srgbClr val="CC1110"/>
    </a:accent2>
    <a:accent3>
      <a:srgbClr val="A72A28"/>
    </a:accent3>
    <a:accent4>
      <a:srgbClr val="D0322F"/>
    </a:accent4>
    <a:accent5>
      <a:srgbClr val="7F7F7F"/>
    </a:accent5>
    <a:accent6>
      <a:srgbClr val="595959"/>
    </a:accent6>
    <a:hlink>
      <a:srgbClr val="4472C4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E83233"/>
    </a:accent1>
    <a:accent2>
      <a:srgbClr val="CC1110"/>
    </a:accent2>
    <a:accent3>
      <a:srgbClr val="A72A28"/>
    </a:accent3>
    <a:accent4>
      <a:srgbClr val="D0322F"/>
    </a:accent4>
    <a:accent5>
      <a:srgbClr val="7F7F7F"/>
    </a:accent5>
    <a:accent6>
      <a:srgbClr val="595959"/>
    </a:accent6>
    <a:hlink>
      <a:srgbClr val="4472C4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E83233"/>
    </a:accent1>
    <a:accent2>
      <a:srgbClr val="CC1110"/>
    </a:accent2>
    <a:accent3>
      <a:srgbClr val="A72A28"/>
    </a:accent3>
    <a:accent4>
      <a:srgbClr val="D0322F"/>
    </a:accent4>
    <a:accent5>
      <a:srgbClr val="7F7F7F"/>
    </a:accent5>
    <a:accent6>
      <a:srgbClr val="595959"/>
    </a:accent6>
    <a:hlink>
      <a:srgbClr val="4472C4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E83233"/>
    </a:accent1>
    <a:accent2>
      <a:srgbClr val="CC1110"/>
    </a:accent2>
    <a:accent3>
      <a:srgbClr val="A72A28"/>
    </a:accent3>
    <a:accent4>
      <a:srgbClr val="D0322F"/>
    </a:accent4>
    <a:accent5>
      <a:srgbClr val="7F7F7F"/>
    </a:accent5>
    <a:accent6>
      <a:srgbClr val="595959"/>
    </a:accent6>
    <a:hlink>
      <a:srgbClr val="4472C4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E83233"/>
    </a:accent1>
    <a:accent2>
      <a:srgbClr val="CC1110"/>
    </a:accent2>
    <a:accent3>
      <a:srgbClr val="A72A28"/>
    </a:accent3>
    <a:accent4>
      <a:srgbClr val="D0322F"/>
    </a:accent4>
    <a:accent5>
      <a:srgbClr val="7F7F7F"/>
    </a:accent5>
    <a:accent6>
      <a:srgbClr val="595959"/>
    </a:accent6>
    <a:hlink>
      <a:srgbClr val="4472C4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E83233"/>
    </a:accent1>
    <a:accent2>
      <a:srgbClr val="CC1110"/>
    </a:accent2>
    <a:accent3>
      <a:srgbClr val="A72A28"/>
    </a:accent3>
    <a:accent4>
      <a:srgbClr val="D0322F"/>
    </a:accent4>
    <a:accent5>
      <a:srgbClr val="7F7F7F"/>
    </a:accent5>
    <a:accent6>
      <a:srgbClr val="595959"/>
    </a:accent6>
    <a:hlink>
      <a:srgbClr val="4472C4"/>
    </a:hlink>
    <a:folHlink>
      <a:srgbClr val="BFBFBF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E83233"/>
    </a:accent1>
    <a:accent2>
      <a:srgbClr val="CC1110"/>
    </a:accent2>
    <a:accent3>
      <a:srgbClr val="A72A28"/>
    </a:accent3>
    <a:accent4>
      <a:srgbClr val="D0322F"/>
    </a:accent4>
    <a:accent5>
      <a:srgbClr val="7F7F7F"/>
    </a:accent5>
    <a:accent6>
      <a:srgbClr val="595959"/>
    </a:accent6>
    <a:hlink>
      <a:srgbClr val="4472C4"/>
    </a:hlink>
    <a:folHlink>
      <a:srgbClr val="BFBFBF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E83233"/>
    </a:accent1>
    <a:accent2>
      <a:srgbClr val="CC1110"/>
    </a:accent2>
    <a:accent3>
      <a:srgbClr val="A72A28"/>
    </a:accent3>
    <a:accent4>
      <a:srgbClr val="D0322F"/>
    </a:accent4>
    <a:accent5>
      <a:srgbClr val="7F7F7F"/>
    </a:accent5>
    <a:accent6>
      <a:srgbClr val="595959"/>
    </a:accent6>
    <a:hlink>
      <a:srgbClr val="4472C4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2303</Words>
  <Application>WPS 演示</Application>
  <PresentationFormat>宽屏</PresentationFormat>
  <Paragraphs>318</Paragraphs>
  <Slides>20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41" baseType="lpstr">
      <vt:lpstr>Arial</vt:lpstr>
      <vt:lpstr>宋体</vt:lpstr>
      <vt:lpstr>Wingdings</vt:lpstr>
      <vt:lpstr>微软雅黑</vt:lpstr>
      <vt:lpstr>汉仪尚巍手书W</vt:lpstr>
      <vt:lpstr>微软雅黑 Light</vt:lpstr>
      <vt:lpstr>Impact</vt:lpstr>
      <vt:lpstr>Gill Sans</vt:lpstr>
      <vt:lpstr>等线</vt:lpstr>
      <vt:lpstr>Arial Unicode MS</vt:lpstr>
      <vt:lpstr>等线 Light</vt:lpstr>
      <vt:lpstr>Arial Narrow</vt:lpstr>
      <vt:lpstr>Arial</vt:lpstr>
      <vt:lpstr>Calibri</vt:lpstr>
      <vt:lpstr>Segoe UI</vt:lpstr>
      <vt:lpstr>FontAwesome</vt:lpstr>
      <vt:lpstr>Calibri</vt:lpstr>
      <vt:lpstr>Agency FB</vt:lpstr>
      <vt:lpstr>Segoe Print</vt:lpstr>
      <vt:lpstr>Gill Sans MT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www.xqppt.com</dc:title>
  <dc:creator>小Q办公</dc:creator>
  <cp:lastModifiedBy> </cp:lastModifiedBy>
  <cp:revision>9</cp:revision>
  <dcterms:created xsi:type="dcterms:W3CDTF">2018-07-16T03:33:00Z</dcterms:created>
  <dcterms:modified xsi:type="dcterms:W3CDTF">2018-07-19T03:33:52Z</dcterms:modified>
  <cp:category/>
  <dc:description/>
  <cp:contentStatus/>
  <dc:identifier/>
  <cp:keywords/>
  <dc:language>utf-8</dc:language>
  <dc:subject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2052-10.1.0.6876</vt:lpwstr>
  </property>
</Properties>
</file>