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1AE87-67A9-424B-A667-B152E6564F7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632D3-D26E-43A2-844D-0E1ECE9D8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632D3-D26E-43A2-844D-0E1ECE9D8D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 sz="quarter"/>
          </p:nvPr>
        </p:nvSpPr>
        <p:spPr>
          <a:xfrm>
            <a:off x="685800" y="3126582"/>
            <a:ext cx="7772400" cy="81676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ctr">
              <a:defRPr sz="3600" b="1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sz="quarter" idx="1"/>
          </p:nvPr>
        </p:nvSpPr>
        <p:spPr>
          <a:xfrm>
            <a:off x="1295400" y="4000500"/>
            <a:ext cx="6400800" cy="8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 sz="2800"/>
            </a:lvl1pPr>
            <a:lvl2pPr marL="457200" lvl="1" indent="0" algn="ctr">
              <a:buNone/>
              <a:defRPr sz="2800"/>
            </a:lvl2pPr>
            <a:lvl3pPr marL="914400" lvl="2" indent="0" algn="ctr">
              <a:buNone/>
              <a:defRPr sz="2800"/>
            </a:lvl3pPr>
            <a:lvl4pPr marL="1371600" lvl="3" indent="0" algn="ctr">
              <a:buNone/>
              <a:defRPr sz="2800"/>
            </a:lvl4pPr>
            <a:lvl5pPr marL="1828800" lvl="4" indent="0" algn="ctr">
              <a:buNone/>
              <a:defRPr sz="2800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3057526"/>
            <a:ext cx="3886200" cy="157519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3057526"/>
            <a:ext cx="3886200" cy="157519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矩形 3"/>
          <p:cNvSpPr/>
          <p:nvPr userDrawn="1"/>
        </p:nvSpPr>
        <p:spPr>
          <a:xfrm>
            <a:off x="5436096" y="195486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2504" cy="35087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85850"/>
            <a:ext cx="4032504" cy="35087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085850"/>
            <a:ext cx="8229600" cy="350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4097"/>
          <p:cNvSpPr>
            <a:spLocks noGrp="1" noChangeArrowheads="1"/>
          </p:cNvSpPr>
          <p:nvPr>
            <p:ph type="ctrTitle"/>
          </p:nvPr>
        </p:nvSpPr>
        <p:spPr>
          <a:xfrm>
            <a:off x="0" y="1923678"/>
            <a:ext cx="9144000" cy="816769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zh-CN" altLang="en-US" dirty="0" smtClean="0"/>
              <a:t>Unit 6 Family</a:t>
            </a:r>
          </a:p>
        </p:txBody>
      </p:sp>
      <p:sp>
        <p:nvSpPr>
          <p:cNvPr id="3074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-397" y="3291830"/>
            <a:ext cx="9144000" cy="857250"/>
          </a:xfrm>
        </p:spPr>
        <p:txBody>
          <a:bodyPr/>
          <a:lstStyle/>
          <a:p>
            <a:r>
              <a:rPr lang="zh-CN" altLang="en-US" sz="44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works in a hospital.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3719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/>
              <a:t>hospital</a:t>
            </a:r>
          </a:p>
        </p:txBody>
      </p:sp>
      <p:pic>
        <p:nvPicPr>
          <p:cNvPr id="12290" name="内容占位符 133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0750" y="1410891"/>
            <a:ext cx="4762500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/>
              <a:t>school</a:t>
            </a:r>
          </a:p>
        </p:txBody>
      </p:sp>
      <p:pic>
        <p:nvPicPr>
          <p:cNvPr id="13314" name="内容占位符 143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4800" y="1600200"/>
            <a:ext cx="5691188" cy="2445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53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/>
              <a:t>police office</a:t>
            </a:r>
          </a:p>
        </p:txBody>
      </p:sp>
      <p:pic>
        <p:nvPicPr>
          <p:cNvPr id="14338" name="内容占位符 153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7325" y="1060847"/>
            <a:ext cx="5075238" cy="253722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smtClean="0"/>
              <a:t>farm</a:t>
            </a:r>
          </a:p>
        </p:txBody>
      </p:sp>
      <p:pic>
        <p:nvPicPr>
          <p:cNvPr id="15362" name="内容占位符 1638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01" y="1114425"/>
            <a:ext cx="4291013" cy="33135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74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smtClean="0"/>
              <a:t>park</a:t>
            </a:r>
          </a:p>
        </p:txBody>
      </p:sp>
      <p:pic>
        <p:nvPicPr>
          <p:cNvPr id="16386" name="内容占位符 174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664" y="1347614"/>
            <a:ext cx="60960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8433"/>
          <p:cNvSpPr>
            <a:spLocks noGrp="1" noChangeArrowheads="1"/>
          </p:cNvSpPr>
          <p:nvPr>
            <p:ph type="title"/>
          </p:nvPr>
        </p:nvSpPr>
        <p:spPr>
          <a:xfrm>
            <a:off x="448916" y="405284"/>
            <a:ext cx="8229600" cy="708422"/>
          </a:xfrm>
        </p:spPr>
        <p:txBody>
          <a:bodyPr/>
          <a:lstStyle/>
          <a:p>
            <a:r>
              <a:rPr lang="zh-CN" altLang="en-US" dirty="0" smtClean="0"/>
              <a:t>What does she/he do？</a:t>
            </a:r>
          </a:p>
        </p:txBody>
      </p:sp>
      <p:pic>
        <p:nvPicPr>
          <p:cNvPr id="18435" name="内容占位符 1843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926" y="2031503"/>
            <a:ext cx="1444625" cy="1133475"/>
          </a:xfrm>
        </p:spPr>
      </p:pic>
      <p:pic>
        <p:nvPicPr>
          <p:cNvPr id="18436" name="内容占位符 18435" descr="71515_101139076000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16239" y="2139850"/>
            <a:ext cx="1150937" cy="1222772"/>
          </a:xfrm>
        </p:spPr>
      </p:pic>
      <p:pic>
        <p:nvPicPr>
          <p:cNvPr id="18437" name="内容占位符 184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47814" y="2086272"/>
            <a:ext cx="1462087" cy="1256110"/>
          </a:xfrm>
        </p:spPr>
      </p:pic>
      <p:sp>
        <p:nvSpPr>
          <p:cNvPr id="17413" name="矩形 18437"/>
          <p:cNvSpPr>
            <a:spLocks noGrp="1" noChangeArrowheads="1"/>
          </p:cNvSpPr>
          <p:nvPr/>
        </p:nvSpPr>
        <p:spPr bwMode="auto">
          <a:xfrm>
            <a:off x="468313" y="1131590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She's/He's a ....... .She/He works in a ...... .</a:t>
            </a:r>
          </a:p>
        </p:txBody>
      </p:sp>
      <p:pic>
        <p:nvPicPr>
          <p:cNvPr id="18439" name="内容占位符 184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068764" y="2301775"/>
            <a:ext cx="2016125" cy="966788"/>
          </a:xfrm>
        </p:spPr>
      </p:pic>
      <p:pic>
        <p:nvPicPr>
          <p:cNvPr id="18440" name="图片 1843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3314" y="2356544"/>
            <a:ext cx="1728787" cy="8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1844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2031503"/>
            <a:ext cx="13652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1844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7564" y="3706713"/>
            <a:ext cx="1824037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1844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31750" y="3706713"/>
            <a:ext cx="1512888" cy="11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图片 1844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148263" y="3868638"/>
            <a:ext cx="1943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图片 1844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132139" y="3706713"/>
            <a:ext cx="1728787" cy="103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图片 1844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1476376" y="3868638"/>
            <a:ext cx="1820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4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4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4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8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84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8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51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dirty="0" smtClean="0"/>
              <a:t>What dose he do?</a:t>
            </a:r>
          </a:p>
        </p:txBody>
      </p:sp>
      <p:pic>
        <p:nvPicPr>
          <p:cNvPr id="4098" name="内容占位符 5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950" y="1006079"/>
            <a:ext cx="4902200" cy="3962400"/>
          </a:xfrm>
        </p:spPr>
      </p:pic>
      <p:sp>
        <p:nvSpPr>
          <p:cNvPr id="5124" name="文本框 5123"/>
          <p:cNvSpPr txBox="1">
            <a:spLocks noChangeArrowheads="1"/>
          </p:cNvSpPr>
          <p:nvPr/>
        </p:nvSpPr>
        <p:spPr bwMode="auto">
          <a:xfrm>
            <a:off x="4716463" y="1647825"/>
            <a:ext cx="4249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/>
              <a:t>He's a farmer.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61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1" smtClean="0"/>
              <a:t>What dose he do?</a:t>
            </a:r>
          </a:p>
        </p:txBody>
      </p:sp>
      <p:pic>
        <p:nvPicPr>
          <p:cNvPr id="5122" name="内容占位符 6146" descr="71515_101139076000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2923" y="1131590"/>
            <a:ext cx="3946525" cy="4011910"/>
          </a:xfrm>
        </p:spPr>
      </p:pic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4716463" y="1647825"/>
            <a:ext cx="4249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/>
              <a:t>He's a doctor.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7170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What dose he do?</a:t>
            </a:r>
          </a:p>
        </p:txBody>
      </p:sp>
      <p:pic>
        <p:nvPicPr>
          <p:cNvPr id="6146" name="内容占位符 717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2413" y="1059656"/>
            <a:ext cx="3321050" cy="4025504"/>
          </a:xfrm>
        </p:spPr>
      </p:pic>
      <p:sp>
        <p:nvSpPr>
          <p:cNvPr id="7173" name="文本框 7172"/>
          <p:cNvSpPr txBox="1">
            <a:spLocks noChangeArrowheads="1"/>
          </p:cNvSpPr>
          <p:nvPr/>
        </p:nvSpPr>
        <p:spPr bwMode="auto">
          <a:xfrm>
            <a:off x="3708400" y="1647825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/>
              <a:t>He's a businessman.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8194"/>
          <p:cNvSpPr>
            <a:spLocks noGrp="1" noChangeArrowheads="1"/>
          </p:cNvSpPr>
          <p:nvPr/>
        </p:nvSpPr>
        <p:spPr bwMode="auto">
          <a:xfrm>
            <a:off x="457200" y="39528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What dose she do?</a:t>
            </a:r>
          </a:p>
        </p:txBody>
      </p:sp>
      <p:pic>
        <p:nvPicPr>
          <p:cNvPr id="7170" name="内容占位符 81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31750" y="1168003"/>
            <a:ext cx="4605338" cy="4014788"/>
          </a:xfrm>
        </p:spPr>
      </p:pic>
      <p:sp>
        <p:nvSpPr>
          <p:cNvPr id="8197" name="文本框 8196"/>
          <p:cNvSpPr txBox="1">
            <a:spLocks noChangeArrowheads="1"/>
          </p:cNvSpPr>
          <p:nvPr/>
        </p:nvSpPr>
        <p:spPr bwMode="auto">
          <a:xfrm>
            <a:off x="4716463" y="1647825"/>
            <a:ext cx="4249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/>
              <a:t>She's a teacher.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9218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What dose she do?</a:t>
            </a:r>
          </a:p>
        </p:txBody>
      </p:sp>
      <p:pic>
        <p:nvPicPr>
          <p:cNvPr id="8195" name="内容占位符 92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0975" y="1060848"/>
            <a:ext cx="5614988" cy="2659856"/>
          </a:xfrm>
        </p:spPr>
      </p:pic>
      <p:sp>
        <p:nvSpPr>
          <p:cNvPr id="8196" name="文本框 9220"/>
          <p:cNvSpPr txBox="1">
            <a:spLocks noChangeArrowheads="1"/>
          </p:cNvSpPr>
          <p:nvPr/>
        </p:nvSpPr>
        <p:spPr bwMode="auto">
          <a:xfrm>
            <a:off x="828676" y="4245769"/>
            <a:ext cx="4608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/>
              <a:t>She's a _______.</a:t>
            </a:r>
          </a:p>
        </p:txBody>
      </p:sp>
      <p:sp>
        <p:nvSpPr>
          <p:cNvPr id="9222" name="文本框 9221"/>
          <p:cNvSpPr txBox="1">
            <a:spLocks noChangeArrowheads="1"/>
          </p:cNvSpPr>
          <p:nvPr/>
        </p:nvSpPr>
        <p:spPr bwMode="auto">
          <a:xfrm>
            <a:off x="3060700" y="4245769"/>
            <a:ext cx="172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>
                <a:solidFill>
                  <a:srgbClr val="FF3300"/>
                </a:solidFill>
              </a:rPr>
              <a:t>nurse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0242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What dose he do?</a:t>
            </a:r>
          </a:p>
        </p:txBody>
      </p:sp>
      <p:pic>
        <p:nvPicPr>
          <p:cNvPr id="9219" name="内容占位符 102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513" y="1006079"/>
            <a:ext cx="2984500" cy="3155156"/>
          </a:xfrm>
        </p:spPr>
      </p:pic>
      <p:sp>
        <p:nvSpPr>
          <p:cNvPr id="9220" name="文本框 10244"/>
          <p:cNvSpPr txBox="1">
            <a:spLocks noChangeArrowheads="1"/>
          </p:cNvSpPr>
          <p:nvPr/>
        </p:nvSpPr>
        <p:spPr bwMode="auto">
          <a:xfrm>
            <a:off x="1044576" y="4407694"/>
            <a:ext cx="5616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dirty="0"/>
              <a:t>He's a __________.</a:t>
            </a:r>
          </a:p>
        </p:txBody>
      </p:sp>
      <p:sp>
        <p:nvSpPr>
          <p:cNvPr id="10246" name="文本框 10245"/>
          <p:cNvSpPr txBox="1">
            <a:spLocks noChangeArrowheads="1"/>
          </p:cNvSpPr>
          <p:nvPr/>
        </p:nvSpPr>
        <p:spPr bwMode="auto">
          <a:xfrm>
            <a:off x="3060700" y="4407694"/>
            <a:ext cx="2952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>
                <a:solidFill>
                  <a:srgbClr val="FF3300"/>
                </a:solidFill>
              </a:rPr>
              <a:t>policeman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266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What dose he do?</a:t>
            </a:r>
          </a:p>
        </p:txBody>
      </p:sp>
      <p:pic>
        <p:nvPicPr>
          <p:cNvPr id="10243" name="内容占位符 112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13225" y="952500"/>
            <a:ext cx="3625850" cy="3914775"/>
          </a:xfrm>
        </p:spPr>
      </p:pic>
      <p:sp>
        <p:nvSpPr>
          <p:cNvPr id="10244" name="文本框 11268"/>
          <p:cNvSpPr txBox="1">
            <a:spLocks noChangeArrowheads="1"/>
          </p:cNvSpPr>
          <p:nvPr/>
        </p:nvSpPr>
        <p:spPr bwMode="auto">
          <a:xfrm>
            <a:off x="179388" y="1870472"/>
            <a:ext cx="370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/>
              <a:t>He's a </a:t>
            </a:r>
            <a:r>
              <a:rPr lang="zh-CN" altLang="en-US" sz="4400">
                <a:solidFill>
                  <a:srgbClr val="FF3300"/>
                </a:solidFill>
              </a:rPr>
              <a:t>cook</a:t>
            </a:r>
            <a:r>
              <a:rPr lang="zh-CN" altLang="en-US" sz="440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2290"/>
          <p:cNvSpPr>
            <a:spLocks noGrp="1" noChangeArrowheads="1"/>
          </p:cNvSpPr>
          <p:nvPr/>
        </p:nvSpPr>
        <p:spPr bwMode="auto">
          <a:xfrm>
            <a:off x="584200" y="30122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What dose he do?</a:t>
            </a:r>
          </a:p>
        </p:txBody>
      </p:sp>
      <p:pic>
        <p:nvPicPr>
          <p:cNvPr id="11267" name="内容占位符 122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952500"/>
            <a:ext cx="6337300" cy="2808685"/>
          </a:xfrm>
        </p:spPr>
      </p:pic>
      <p:sp>
        <p:nvSpPr>
          <p:cNvPr id="11268" name="文本框 12292"/>
          <p:cNvSpPr txBox="1">
            <a:spLocks noChangeArrowheads="1"/>
          </p:cNvSpPr>
          <p:nvPr/>
        </p:nvSpPr>
        <p:spPr bwMode="auto">
          <a:xfrm>
            <a:off x="1044576" y="4407694"/>
            <a:ext cx="5616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/>
              <a:t>He's a __________.</a:t>
            </a:r>
          </a:p>
        </p:txBody>
      </p:sp>
      <p:sp>
        <p:nvSpPr>
          <p:cNvPr id="12294" name="文本框 12293"/>
          <p:cNvSpPr txBox="1">
            <a:spLocks noChangeArrowheads="1"/>
          </p:cNvSpPr>
          <p:nvPr/>
        </p:nvSpPr>
        <p:spPr bwMode="auto">
          <a:xfrm>
            <a:off x="3060700" y="4407694"/>
            <a:ext cx="2952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>
                <a:solidFill>
                  <a:srgbClr val="FF3300"/>
                </a:solidFill>
              </a:rPr>
              <a:t>gardener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14141"/>
      </a:accent4>
      <a:accent5>
        <a:srgbClr val="FAE5AA"/>
      </a:accent5>
      <a:accent6>
        <a:srgbClr val="E5AA34"/>
      </a:accent6>
      <a:hlink>
        <a:srgbClr val="D49E06"/>
      </a:hlink>
      <a:folHlink>
        <a:srgbClr val="DDDDDD"/>
      </a:folHlink>
    </a:clrScheme>
    <a:fontScheme name="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孩子们的笑脸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孩子们的笑脸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全屏显示(16:9)</PresentationFormat>
  <Paragraphs>30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Unit 6 Family</vt:lpstr>
      <vt:lpstr>What dose he do?</vt:lpstr>
      <vt:lpstr>What dose he do?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hospital</vt:lpstr>
      <vt:lpstr>school</vt:lpstr>
      <vt:lpstr>police office</vt:lpstr>
      <vt:lpstr>farm</vt:lpstr>
      <vt:lpstr>park</vt:lpstr>
      <vt:lpstr>What does she/he do？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2023-01-16T17:23:34Z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0B3C8B210C624E6A8C9FD4D2E359DC78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