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6" r:id="rId26"/>
    <p:sldId id="297" r:id="rId27"/>
  </p:sldIdLst>
  <p:sldSz cx="12192000" cy="68580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1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'1.0' encoding='UTF-8' standalone='yes'?>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593703E3-0ACD-4CA0-B563-387BE29F2592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0F279C4-C038-40DB-9802-9B23E430271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593703E3-0ACD-4CA0-B563-387BE29F2592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0F279C4-C038-40DB-9802-9B23E430271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593703E3-0ACD-4CA0-B563-387BE29F2592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0F279C4-C038-40DB-9802-9B23E430271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593703E3-0ACD-4CA0-B563-387BE29F2592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0F279C4-C038-40DB-9802-9B23E430271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593703E3-0ACD-4CA0-B563-387BE29F2592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0F279C4-C038-40DB-9802-9B23E430271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593703E3-0ACD-4CA0-B563-387BE29F2592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0F279C4-C038-40DB-9802-9B23E430271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593703E3-0ACD-4CA0-B563-387BE29F2592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0F279C4-C038-40DB-9802-9B23E430271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593703E3-0ACD-4CA0-B563-387BE29F2592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0F279C4-C038-40DB-9802-9B23E430271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593703E3-0ACD-4CA0-B563-387BE29F2592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0F279C4-C038-40DB-9802-9B23E430271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593703E3-0ACD-4CA0-B563-387BE29F2592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0F279C4-C038-40DB-9802-9B23E430271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593703E3-0ACD-4CA0-B563-387BE29F2592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0F279C4-C038-40DB-9802-9B23E430271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593703E3-0ACD-4CA0-B563-387BE29F2592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0F279C4-C038-40DB-9802-9B23E430271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2860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593703E3-0ACD-4CA0-B563-387BE29F2592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0F279C4-C038-40DB-9802-9B23E430271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marL="9144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marL="9144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2pPr>
      <a:lvl3pPr marL="9144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3pPr>
      <a:lvl4pPr marL="9144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4pPr>
      <a:lvl5pPr marL="9144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5pPr>
      <a:lvl6pPr marL="13716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6pPr>
      <a:lvl7pPr marL="18288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7pPr>
      <a:lvl8pPr marL="22860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8pPr>
      <a:lvl9pPr marL="27432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0.png"/></Relationships>
</file>

<file path=ppt/slides/_rels/slide11.xml.rels><?xml version='1.0' encoding='UTF-8' standalone='yes'?>
<Relationships xmlns="http://schemas.openxmlformats.org/package/2006/relationships"><Relationship Id="rId5" Type="http://schemas.openxmlformats.org/officeDocument/2006/relationships/slideLayout" Target="../slideLayouts/slideLayout12.xml"/><Relationship Id="rId4" Type="http://schemas.openxmlformats.org/officeDocument/2006/relationships/image" Target="../media/image14.png"/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12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5.png"/></Relationships>
</file>

<file path=ppt/slides/_rels/slide13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6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7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8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9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'1.0' encoding='UTF-8' standalone='yes'?>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'1.0' encoding='UTF-8' standalone='yes'?>
<Relationships xmlns="http://schemas.openxmlformats.org/package/2006/relationships"><Relationship Id="rId5" Type="http://schemas.openxmlformats.org/officeDocument/2006/relationships/slideLayout" Target="../slideLayouts/slideLayout12.xml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9.xml.rels><?xml version='1.0' encoding='UTF-8' standalone='yes'?>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文本框 55"/>
          <p:cNvSpPr/>
          <p:nvPr/>
        </p:nvSpPr>
        <p:spPr>
          <a:xfrm>
            <a:off x="1857375" y="4068763"/>
            <a:ext cx="8775700" cy="10160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60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POWER YOUR POINT</a:t>
            </a:r>
            <a:endParaRPr lang="zh-CN" altLang="en-US" sz="6000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075" name="文本框 56"/>
          <p:cNvSpPr/>
          <p:nvPr/>
        </p:nvSpPr>
        <p:spPr>
          <a:xfrm>
            <a:off x="2659063" y="5176838"/>
            <a:ext cx="6921500" cy="4619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en-US" altLang="zh-CN" sz="2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text in here</a:t>
            </a:r>
            <a:endParaRPr lang="zh-CN" altLang="en-US" sz="24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51" name="同心圆 61"/>
          <p:cNvSpPr/>
          <p:nvPr/>
        </p:nvSpPr>
        <p:spPr>
          <a:xfrm>
            <a:off x="3559175" y="1528763"/>
            <a:ext cx="2560638" cy="2182812"/>
          </a:xfrm>
          <a:custGeom>
            <a:avLst/>
            <a:gdLst/>
            <a:ahLst/>
            <a:cxnLst>
              <a:cxn ang="0">
                <a:pos x="1280319" y="0"/>
              </a:cxn>
              <a:cxn ang="0">
                <a:pos x="374967" y="319640"/>
              </a:cxn>
              <a:cxn ang="0">
                <a:pos x="0" y="1091406"/>
              </a:cxn>
              <a:cxn ang="0">
                <a:pos x="374967" y="1863172"/>
              </a:cxn>
              <a:cxn ang="0">
                <a:pos x="1280319" y="2182812"/>
              </a:cxn>
              <a:cxn ang="0">
                <a:pos x="2185671" y="1863172"/>
              </a:cxn>
              <a:cxn ang="0">
                <a:pos x="2560638" y="1091406"/>
              </a:cxn>
              <a:cxn ang="0">
                <a:pos x="2185671" y="319640"/>
              </a:cxn>
            </a:cxnLst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413" y="10800"/>
                </a:moveTo>
                <a:cubicBezTo>
                  <a:pt x="3413" y="14880"/>
                  <a:pt x="6720" y="18187"/>
                  <a:pt x="10800" y="18187"/>
                </a:cubicBezTo>
                <a:cubicBezTo>
                  <a:pt x="14880" y="18187"/>
                  <a:pt x="18187" y="14880"/>
                  <a:pt x="18187" y="10800"/>
                </a:cubicBezTo>
                <a:cubicBezTo>
                  <a:pt x="18187" y="6720"/>
                  <a:pt x="14880" y="3413"/>
                  <a:pt x="10800" y="3413"/>
                </a:cubicBezTo>
                <a:cubicBezTo>
                  <a:pt x="6720" y="3413"/>
                  <a:pt x="3413" y="6720"/>
                  <a:pt x="3413" y="10800"/>
                </a:cubicBezTo>
                <a:close/>
              </a:path>
            </a:pathLst>
          </a:custGeom>
          <a:gradFill rotWithShape="1">
            <a:gsLst>
              <a:gs pos="0">
                <a:srgbClr val="7F7F7F">
                  <a:alpha val="100000"/>
                </a:srgbClr>
              </a:gs>
              <a:gs pos="50000">
                <a:srgbClr val="D8D8D8">
                  <a:alpha val="100000"/>
                </a:srgbClr>
              </a:gs>
              <a:gs pos="100000">
                <a:srgbClr val="BFBFBF">
                  <a:alpha val="100000"/>
                </a:srgbClr>
              </a:gs>
            </a:gsLst>
            <a:path path="rect">
              <a:fillToRect l="100000" t="100000"/>
            </a:path>
            <a:tileRect/>
          </a:gradFill>
          <a:ln w="12700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052" name="椭圆 62"/>
          <p:cNvSpPr/>
          <p:nvPr/>
        </p:nvSpPr>
        <p:spPr>
          <a:xfrm>
            <a:off x="3892550" y="2046288"/>
            <a:ext cx="1871663" cy="1149350"/>
          </a:xfrm>
          <a:prstGeom prst="ellipse">
            <a:avLst/>
          </a:prstGeom>
          <a:solidFill>
            <a:schemeClr val="bg1"/>
          </a:solidFill>
          <a:ln w="12700" cap="flat" cmpd="sng">
            <a:solidFill>
              <a:srgbClr val="BFBFBF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53" name="椭圆 63"/>
          <p:cNvSpPr/>
          <p:nvPr/>
        </p:nvSpPr>
        <p:spPr>
          <a:xfrm>
            <a:off x="4438650" y="2230438"/>
            <a:ext cx="781050" cy="781050"/>
          </a:xfrm>
          <a:prstGeom prst="ellipse">
            <a:avLst/>
          </a:prstGeom>
          <a:gradFill rotWithShape="1">
            <a:gsLst>
              <a:gs pos="0">
                <a:srgbClr val="385623">
                  <a:alpha val="100000"/>
                </a:srgbClr>
              </a:gs>
              <a:gs pos="50000">
                <a:srgbClr val="385623">
                  <a:alpha val="100000"/>
                </a:srgbClr>
              </a:gs>
              <a:gs pos="100000">
                <a:srgbClr val="9E392E">
                  <a:alpha val="100000"/>
                </a:srgbClr>
              </a:gs>
            </a:gsLst>
            <a:path path="rect">
              <a:fillToRect l="100000" t="100000"/>
            </a:path>
            <a:tileRect/>
          </a:gra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54" name="椭圆 64"/>
          <p:cNvSpPr/>
          <p:nvPr/>
        </p:nvSpPr>
        <p:spPr>
          <a:xfrm>
            <a:off x="4611688" y="2478088"/>
            <a:ext cx="371475" cy="371475"/>
          </a:xfrm>
          <a:prstGeom prst="ellipse">
            <a:avLst/>
          </a:prstGeom>
          <a:solidFill>
            <a:schemeClr val="tx1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55" name="椭圆 65"/>
          <p:cNvSpPr/>
          <p:nvPr/>
        </p:nvSpPr>
        <p:spPr>
          <a:xfrm>
            <a:off x="4756150" y="2511425"/>
            <a:ext cx="219075" cy="219075"/>
          </a:xfrm>
          <a:prstGeom prst="ellipse">
            <a:avLst/>
          </a:prstGeom>
          <a:solidFill>
            <a:schemeClr val="bg1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56" name="同心圆 66"/>
          <p:cNvSpPr/>
          <p:nvPr/>
        </p:nvSpPr>
        <p:spPr>
          <a:xfrm>
            <a:off x="6124575" y="1563688"/>
            <a:ext cx="2560638" cy="2182812"/>
          </a:xfrm>
          <a:custGeom>
            <a:avLst/>
            <a:gdLst/>
            <a:ahLst/>
            <a:cxnLst>
              <a:cxn ang="0">
                <a:pos x="1280319" y="0"/>
              </a:cxn>
              <a:cxn ang="0">
                <a:pos x="374967" y="319640"/>
              </a:cxn>
              <a:cxn ang="0">
                <a:pos x="0" y="1091406"/>
              </a:cxn>
              <a:cxn ang="0">
                <a:pos x="374967" y="1863172"/>
              </a:cxn>
              <a:cxn ang="0">
                <a:pos x="1280319" y="2182812"/>
              </a:cxn>
              <a:cxn ang="0">
                <a:pos x="2185671" y="1863172"/>
              </a:cxn>
              <a:cxn ang="0">
                <a:pos x="2560638" y="1091406"/>
              </a:cxn>
              <a:cxn ang="0">
                <a:pos x="2185671" y="319640"/>
              </a:cxn>
            </a:cxnLst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413" y="10800"/>
                </a:moveTo>
                <a:cubicBezTo>
                  <a:pt x="3413" y="14880"/>
                  <a:pt x="6720" y="18187"/>
                  <a:pt x="10800" y="18187"/>
                </a:cubicBezTo>
                <a:cubicBezTo>
                  <a:pt x="14880" y="18187"/>
                  <a:pt x="18187" y="14880"/>
                  <a:pt x="18187" y="10800"/>
                </a:cubicBezTo>
                <a:cubicBezTo>
                  <a:pt x="18187" y="6720"/>
                  <a:pt x="14880" y="3413"/>
                  <a:pt x="10800" y="3413"/>
                </a:cubicBezTo>
                <a:cubicBezTo>
                  <a:pt x="6720" y="3413"/>
                  <a:pt x="3413" y="6720"/>
                  <a:pt x="3413" y="10800"/>
                </a:cubicBezTo>
                <a:close/>
              </a:path>
            </a:pathLst>
          </a:custGeom>
          <a:gradFill rotWithShape="1">
            <a:gsLst>
              <a:gs pos="0">
                <a:srgbClr val="7F7F7F">
                  <a:alpha val="100000"/>
                </a:srgbClr>
              </a:gs>
              <a:gs pos="50000">
                <a:srgbClr val="D8D8D8">
                  <a:alpha val="100000"/>
                </a:srgbClr>
              </a:gs>
              <a:gs pos="100000">
                <a:srgbClr val="BFBFBF">
                  <a:alpha val="100000"/>
                </a:srgbClr>
              </a:gs>
            </a:gsLst>
            <a:path path="rect">
              <a:fillToRect l="100000" t="100000"/>
            </a:path>
            <a:tileRect/>
          </a:gradFill>
          <a:ln w="12700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057" name="椭圆 67"/>
          <p:cNvSpPr/>
          <p:nvPr/>
        </p:nvSpPr>
        <p:spPr>
          <a:xfrm>
            <a:off x="6457950" y="2079625"/>
            <a:ext cx="1871663" cy="1149350"/>
          </a:xfrm>
          <a:prstGeom prst="ellipse">
            <a:avLst/>
          </a:prstGeom>
          <a:solidFill>
            <a:schemeClr val="bg1"/>
          </a:solidFill>
          <a:ln w="12700" cap="flat" cmpd="sng">
            <a:solidFill>
              <a:srgbClr val="BFBFBF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58" name="椭圆 68"/>
          <p:cNvSpPr/>
          <p:nvPr/>
        </p:nvSpPr>
        <p:spPr>
          <a:xfrm>
            <a:off x="7002463" y="2263775"/>
            <a:ext cx="781050" cy="781050"/>
          </a:xfrm>
          <a:prstGeom prst="ellipse">
            <a:avLst/>
          </a:prstGeom>
          <a:gradFill rotWithShape="1">
            <a:gsLst>
              <a:gs pos="0">
                <a:srgbClr val="385623">
                  <a:alpha val="100000"/>
                </a:srgbClr>
              </a:gs>
              <a:gs pos="50000">
                <a:srgbClr val="385623">
                  <a:alpha val="100000"/>
                </a:srgbClr>
              </a:gs>
              <a:gs pos="100000">
                <a:srgbClr val="9E392E">
                  <a:alpha val="100000"/>
                </a:srgbClr>
              </a:gs>
            </a:gsLst>
            <a:path path="rect">
              <a:fillToRect l="100000" t="100000"/>
            </a:path>
            <a:tileRect/>
          </a:gra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59" name="椭圆 69"/>
          <p:cNvSpPr/>
          <p:nvPr/>
        </p:nvSpPr>
        <p:spPr>
          <a:xfrm>
            <a:off x="7177088" y="2511425"/>
            <a:ext cx="371475" cy="371475"/>
          </a:xfrm>
          <a:prstGeom prst="ellipse">
            <a:avLst/>
          </a:prstGeom>
          <a:solidFill>
            <a:schemeClr val="tx1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60" name="椭圆 70"/>
          <p:cNvSpPr/>
          <p:nvPr/>
        </p:nvSpPr>
        <p:spPr>
          <a:xfrm>
            <a:off x="7321550" y="2544763"/>
            <a:ext cx="219075" cy="219075"/>
          </a:xfrm>
          <a:prstGeom prst="ellipse">
            <a:avLst/>
          </a:prstGeom>
          <a:solidFill>
            <a:schemeClr val="bg1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61" name="等腰三角形 87"/>
          <p:cNvSpPr/>
          <p:nvPr/>
        </p:nvSpPr>
        <p:spPr>
          <a:xfrm>
            <a:off x="0" y="5638800"/>
            <a:ext cx="2960688" cy="1219200"/>
          </a:xfrm>
          <a:prstGeom prst="triangle">
            <a:avLst>
              <a:gd name="adj" fmla="val 50000"/>
            </a:avLst>
          </a:prstGeom>
          <a:solidFill>
            <a:srgbClr val="FFF2CC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62" name="等腰三角形 88"/>
          <p:cNvSpPr/>
          <p:nvPr/>
        </p:nvSpPr>
        <p:spPr>
          <a:xfrm>
            <a:off x="2257425" y="6100763"/>
            <a:ext cx="2725738" cy="757237"/>
          </a:xfrm>
          <a:prstGeom prst="triangle">
            <a:avLst>
              <a:gd name="adj" fmla="val 50000"/>
            </a:avLst>
          </a:prstGeom>
          <a:solidFill>
            <a:srgbClr val="F7CAAC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63" name="等腰三角形 89"/>
          <p:cNvSpPr/>
          <p:nvPr/>
        </p:nvSpPr>
        <p:spPr>
          <a:xfrm>
            <a:off x="4438650" y="5730875"/>
            <a:ext cx="2563813" cy="1127125"/>
          </a:xfrm>
          <a:prstGeom prst="triangle">
            <a:avLst>
              <a:gd name="adj" fmla="val 50000"/>
            </a:avLst>
          </a:prstGeom>
          <a:solidFill>
            <a:srgbClr val="FF0000">
              <a:alpha val="69019"/>
            </a:srgbClr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64" name="等腰三角形 90"/>
          <p:cNvSpPr/>
          <p:nvPr/>
        </p:nvSpPr>
        <p:spPr>
          <a:xfrm>
            <a:off x="6657975" y="5638800"/>
            <a:ext cx="1671638" cy="1219200"/>
          </a:xfrm>
          <a:prstGeom prst="triangle">
            <a:avLst>
              <a:gd name="adj" fmla="val 50000"/>
            </a:avLst>
          </a:prstGeom>
          <a:solidFill>
            <a:srgbClr val="FFD966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65" name="等腰三角形 91"/>
          <p:cNvSpPr/>
          <p:nvPr/>
        </p:nvSpPr>
        <p:spPr>
          <a:xfrm>
            <a:off x="7745413" y="5308600"/>
            <a:ext cx="4506912" cy="1549400"/>
          </a:xfrm>
          <a:prstGeom prst="triangle">
            <a:avLst>
              <a:gd name="adj" fmla="val 50000"/>
            </a:avLst>
          </a:prstGeom>
          <a:solidFill>
            <a:srgbClr val="FFE599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3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ldLvl="0"/>
      <p:bldP spid="3075" grpId="0" bldLvl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1265" name="组合 43"/>
          <p:cNvGrpSpPr/>
          <p:nvPr/>
        </p:nvGrpSpPr>
        <p:grpSpPr>
          <a:xfrm>
            <a:off x="263525" y="-20637"/>
            <a:ext cx="896938" cy="1146175"/>
            <a:chOff x="0" y="0"/>
            <a:chExt cx="897441" cy="1148103"/>
          </a:xfrm>
        </p:grpSpPr>
        <p:sp>
          <p:nvSpPr>
            <p:cNvPr id="11266" name="五边形 44"/>
            <p:cNvSpPr/>
            <p:nvPr/>
          </p:nvSpPr>
          <p:spPr>
            <a:xfrm rot="5400000">
              <a:off x="-125331" y="125331"/>
              <a:ext cx="1148103" cy="897441"/>
            </a:xfrm>
            <a:prstGeom prst="homePlate">
              <a:avLst>
                <a:gd name="adj" fmla="val 31976"/>
              </a:avLst>
            </a:prstGeom>
            <a:solidFill>
              <a:srgbClr val="7F7F7F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1267" name="文本框 45"/>
            <p:cNvSpPr/>
            <p:nvPr/>
          </p:nvSpPr>
          <p:spPr>
            <a:xfrm>
              <a:off x="63839" y="223407"/>
              <a:ext cx="769763" cy="369332"/>
            </a:xfrm>
            <a:prstGeom prst="rect">
              <a:avLst/>
            </a:prstGeom>
            <a:solidFill>
              <a:srgbClr val="7F7F7F"/>
            </a:solidFill>
            <a:ln w="9525">
              <a:noFill/>
            </a:ln>
          </p:spPr>
          <p:txBody>
            <a:bodyPr wrap="none" anchor="t">
              <a:spAutoFit/>
            </a:bodyPr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Chart</a:t>
              </a:r>
              <a:endParaRPr lang="zh-CN" altLang="en-US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1268" name="文本框 46"/>
          <p:cNvSpPr/>
          <p:nvPr/>
        </p:nvSpPr>
        <p:spPr>
          <a:xfrm>
            <a:off x="1665288" y="66675"/>
            <a:ext cx="877570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en-US" altLang="zh-CN" sz="3600" b="1" dirty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TITLE IN HERE</a:t>
            </a:r>
            <a:endParaRPr lang="zh-CN" altLang="en-US" sz="3600" b="1" dirty="0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269" name="直接连接符 48"/>
          <p:cNvSpPr/>
          <p:nvPr/>
        </p:nvSpPr>
        <p:spPr>
          <a:xfrm>
            <a:off x="1141413" y="693738"/>
            <a:ext cx="11031537" cy="0"/>
          </a:xfrm>
          <a:prstGeom prst="line">
            <a:avLst/>
          </a:prstGeom>
          <a:ln w="6350" cap="flat" cmpd="sng">
            <a:solidFill>
              <a:srgbClr val="7F7F7F"/>
            </a:solidFill>
            <a:prstDash val="solid"/>
            <a:bevel/>
            <a:headEnd type="none" w="med" len="med"/>
            <a:tailEnd type="none" w="med" len="med"/>
          </a:ln>
        </p:spPr>
        <p:txBody>
          <a:bodyPr/>
          <a:p/>
        </p:txBody>
      </p:sp>
      <p:sp>
        <p:nvSpPr>
          <p:cNvPr id="11270" name="Rectangle 42"/>
          <p:cNvSpPr/>
          <p:nvPr/>
        </p:nvSpPr>
        <p:spPr>
          <a:xfrm>
            <a:off x="1527175" y="942975"/>
            <a:ext cx="10261600" cy="973138"/>
          </a:xfrm>
          <a:prstGeom prst="rect">
            <a:avLst/>
          </a:prstGeom>
          <a:noFill/>
          <a:ln w="12700">
            <a:noFill/>
          </a:ln>
        </p:spPr>
        <p:txBody>
          <a:bodyPr tIns="0" bIns="0" anchor="t"/>
          <a:p>
            <a:pPr algn="just"/>
            <a:r>
              <a:rPr lang="en-US" altLang="zh-CN" sz="1400" dirty="0">
                <a:solidFill>
                  <a:srgbClr val="7F7F7F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1271" name="图表 6"/>
          <p:cNvPicPr/>
          <p:nvPr/>
        </p:nvPicPr>
        <p:blipFill>
          <a:blip r:embed="rId1"/>
          <a:stretch>
            <a:fillRect/>
          </a:stretch>
        </p:blipFill>
        <p:spPr>
          <a:xfrm>
            <a:off x="2411413" y="1638300"/>
            <a:ext cx="7704137" cy="43370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72" name="文本框 19"/>
          <p:cNvSpPr/>
          <p:nvPr/>
        </p:nvSpPr>
        <p:spPr>
          <a:xfrm>
            <a:off x="3055938" y="2749550"/>
            <a:ext cx="1457325" cy="12001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7200" b="1" dirty="0">
                <a:solidFill>
                  <a:srgbClr val="262626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45</a:t>
            </a:r>
            <a:r>
              <a:rPr lang="en-US" altLang="zh-CN" sz="3600" b="1" dirty="0">
                <a:solidFill>
                  <a:srgbClr val="262626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%</a:t>
            </a:r>
            <a:endParaRPr lang="zh-CN" altLang="en-US" sz="4000" b="1" dirty="0">
              <a:solidFill>
                <a:srgbClr val="262626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273" name="文本框 20"/>
          <p:cNvSpPr/>
          <p:nvPr/>
        </p:nvSpPr>
        <p:spPr>
          <a:xfrm>
            <a:off x="8194675" y="4425950"/>
            <a:ext cx="1457325" cy="12001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7200" b="1" dirty="0">
                <a:solidFill>
                  <a:srgbClr val="262626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55</a:t>
            </a:r>
            <a:r>
              <a:rPr lang="en-US" altLang="zh-CN" sz="3600" b="1" dirty="0">
                <a:solidFill>
                  <a:srgbClr val="262626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%</a:t>
            </a:r>
            <a:endParaRPr lang="zh-CN" altLang="en-US" sz="4000" b="1" dirty="0">
              <a:solidFill>
                <a:srgbClr val="262626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2289" name="组合 43"/>
          <p:cNvGrpSpPr/>
          <p:nvPr/>
        </p:nvGrpSpPr>
        <p:grpSpPr>
          <a:xfrm>
            <a:off x="263525" y="-20637"/>
            <a:ext cx="896938" cy="1146175"/>
            <a:chOff x="0" y="0"/>
            <a:chExt cx="897441" cy="1148103"/>
          </a:xfrm>
        </p:grpSpPr>
        <p:sp>
          <p:nvSpPr>
            <p:cNvPr id="12290" name="五边形 44"/>
            <p:cNvSpPr/>
            <p:nvPr/>
          </p:nvSpPr>
          <p:spPr>
            <a:xfrm rot="5400000">
              <a:off x="-125331" y="125331"/>
              <a:ext cx="1148103" cy="897441"/>
            </a:xfrm>
            <a:prstGeom prst="homePlate">
              <a:avLst>
                <a:gd name="adj" fmla="val 31976"/>
              </a:avLst>
            </a:prstGeom>
            <a:solidFill>
              <a:srgbClr val="7F7F7F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2291" name="文本框 45"/>
            <p:cNvSpPr/>
            <p:nvPr/>
          </p:nvSpPr>
          <p:spPr>
            <a:xfrm>
              <a:off x="63839" y="223407"/>
              <a:ext cx="769763" cy="369332"/>
            </a:xfrm>
            <a:prstGeom prst="rect">
              <a:avLst/>
            </a:prstGeom>
            <a:solidFill>
              <a:srgbClr val="7F7F7F"/>
            </a:solidFill>
            <a:ln w="9525">
              <a:noFill/>
            </a:ln>
          </p:spPr>
          <p:txBody>
            <a:bodyPr wrap="none" anchor="t">
              <a:spAutoFit/>
            </a:bodyPr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Chart</a:t>
              </a:r>
              <a:endParaRPr lang="zh-CN" altLang="en-US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2292" name="文本框 46"/>
          <p:cNvSpPr/>
          <p:nvPr/>
        </p:nvSpPr>
        <p:spPr>
          <a:xfrm>
            <a:off x="1665288" y="66675"/>
            <a:ext cx="877570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en-US" altLang="zh-CN" sz="3600" b="1" dirty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TITLE IN HERE</a:t>
            </a:r>
            <a:endParaRPr lang="zh-CN" altLang="en-US" sz="3600" b="1" dirty="0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293" name="直接连接符 48"/>
          <p:cNvSpPr/>
          <p:nvPr/>
        </p:nvSpPr>
        <p:spPr>
          <a:xfrm>
            <a:off x="1141413" y="693738"/>
            <a:ext cx="11031537" cy="0"/>
          </a:xfrm>
          <a:prstGeom prst="line">
            <a:avLst/>
          </a:prstGeom>
          <a:ln w="6350" cap="flat" cmpd="sng">
            <a:solidFill>
              <a:srgbClr val="7F7F7F"/>
            </a:solidFill>
            <a:prstDash val="solid"/>
            <a:bevel/>
            <a:headEnd type="none" w="med" len="med"/>
            <a:tailEnd type="none" w="med" len="med"/>
          </a:ln>
        </p:spPr>
        <p:txBody>
          <a:bodyPr/>
          <a:p/>
        </p:txBody>
      </p:sp>
      <p:sp>
        <p:nvSpPr>
          <p:cNvPr id="12294" name="Rectangle 42"/>
          <p:cNvSpPr/>
          <p:nvPr/>
        </p:nvSpPr>
        <p:spPr>
          <a:xfrm>
            <a:off x="1527175" y="942975"/>
            <a:ext cx="10261600" cy="973138"/>
          </a:xfrm>
          <a:prstGeom prst="rect">
            <a:avLst/>
          </a:prstGeom>
          <a:noFill/>
          <a:ln w="12700">
            <a:noFill/>
          </a:ln>
        </p:spPr>
        <p:txBody>
          <a:bodyPr tIns="0" bIns="0" anchor="t"/>
          <a:p>
            <a:pPr algn="just"/>
            <a:r>
              <a:rPr lang="en-US" altLang="zh-CN" sz="1400" dirty="0">
                <a:solidFill>
                  <a:srgbClr val="7F7F7F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2295" name="图表 30"/>
          <p:cNvPicPr/>
          <p:nvPr/>
        </p:nvPicPr>
        <p:blipFill>
          <a:blip r:embed="rId1"/>
          <a:stretch>
            <a:fillRect/>
          </a:stretch>
        </p:blipFill>
        <p:spPr>
          <a:xfrm>
            <a:off x="3511550" y="2084388"/>
            <a:ext cx="5064125" cy="33766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96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4800" y="3124200"/>
            <a:ext cx="1231900" cy="1028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7" name="TextBox 37"/>
          <p:cNvSpPr/>
          <p:nvPr/>
        </p:nvSpPr>
        <p:spPr>
          <a:xfrm>
            <a:off x="4808538" y="4154488"/>
            <a:ext cx="2519362" cy="400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en-US" altLang="zh-CN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Shopping</a:t>
            </a:r>
            <a:endParaRPr lang="zh-CN" altLang="en-US" sz="20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12298" name="图表 33"/>
          <p:cNvPicPr/>
          <p:nvPr/>
        </p:nvPicPr>
        <p:blipFill>
          <a:blip r:embed="rId3"/>
          <a:stretch>
            <a:fillRect/>
          </a:stretch>
        </p:blipFill>
        <p:spPr>
          <a:xfrm>
            <a:off x="1304925" y="2835275"/>
            <a:ext cx="3503613" cy="2336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99" name="图表 34"/>
          <p:cNvPicPr/>
          <p:nvPr/>
        </p:nvPicPr>
        <p:blipFill>
          <a:blip r:embed="rId4"/>
          <a:stretch>
            <a:fillRect/>
          </a:stretch>
        </p:blipFill>
        <p:spPr>
          <a:xfrm>
            <a:off x="7327900" y="2763838"/>
            <a:ext cx="3505200" cy="24082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300" name="椭圆 17"/>
          <p:cNvSpPr/>
          <p:nvPr/>
        </p:nvSpPr>
        <p:spPr>
          <a:xfrm>
            <a:off x="2719388" y="3482975"/>
            <a:ext cx="649287" cy="746125"/>
          </a:xfrm>
          <a:custGeom>
            <a:avLst/>
            <a:gdLst/>
            <a:ahLst/>
            <a:cxnLst/>
            <a:pathLst>
              <a:path w="885742" h="1020116">
                <a:moveTo>
                  <a:pt x="454843" y="334"/>
                </a:moveTo>
                <a:cubicBezTo>
                  <a:pt x="580755" y="7301"/>
                  <a:pt x="705228" y="123091"/>
                  <a:pt x="790855" y="345637"/>
                </a:cubicBezTo>
                <a:cubicBezTo>
                  <a:pt x="834576" y="459268"/>
                  <a:pt x="864075" y="591860"/>
                  <a:pt x="876226" y="732084"/>
                </a:cubicBezTo>
                <a:lnTo>
                  <a:pt x="885742" y="732084"/>
                </a:lnTo>
                <a:lnTo>
                  <a:pt x="885742" y="874446"/>
                </a:lnTo>
                <a:lnTo>
                  <a:pt x="883985" y="874446"/>
                </a:lnTo>
                <a:cubicBezTo>
                  <a:pt x="885773" y="892031"/>
                  <a:pt x="885823" y="909696"/>
                  <a:pt x="885620" y="927396"/>
                </a:cubicBezTo>
                <a:lnTo>
                  <a:pt x="803076" y="923425"/>
                </a:lnTo>
                <a:lnTo>
                  <a:pt x="801820" y="874446"/>
                </a:lnTo>
                <a:lnTo>
                  <a:pt x="734418" y="874446"/>
                </a:lnTo>
                <a:cubicBezTo>
                  <a:pt x="720608" y="959318"/>
                  <a:pt x="679236" y="1020116"/>
                  <a:pt x="630557" y="1020116"/>
                </a:cubicBezTo>
                <a:cubicBezTo>
                  <a:pt x="569160" y="1020116"/>
                  <a:pt x="519387" y="923399"/>
                  <a:pt x="519387" y="804092"/>
                </a:cubicBezTo>
                <a:cubicBezTo>
                  <a:pt x="519387" y="684785"/>
                  <a:pt x="569160" y="588068"/>
                  <a:pt x="630557" y="588068"/>
                </a:cubicBezTo>
                <a:cubicBezTo>
                  <a:pt x="678922" y="588068"/>
                  <a:pt x="720073" y="648084"/>
                  <a:pt x="734246" y="732084"/>
                </a:cubicBezTo>
                <a:lnTo>
                  <a:pt x="793870" y="732084"/>
                </a:lnTo>
                <a:cubicBezTo>
                  <a:pt x="784857" y="624715"/>
                  <a:pt x="765366" y="522524"/>
                  <a:pt x="737385" y="431757"/>
                </a:cubicBezTo>
                <a:cubicBezTo>
                  <a:pt x="598459" y="-18898"/>
                  <a:pt x="308811" y="-36342"/>
                  <a:pt x="159695" y="396966"/>
                </a:cubicBezTo>
                <a:cubicBezTo>
                  <a:pt x="125519" y="496275"/>
                  <a:pt x="102014" y="611577"/>
                  <a:pt x="91560" y="733738"/>
                </a:cubicBezTo>
                <a:lnTo>
                  <a:pt x="172972" y="733738"/>
                </a:lnTo>
                <a:cubicBezTo>
                  <a:pt x="186781" y="648866"/>
                  <a:pt x="228153" y="588068"/>
                  <a:pt x="276832" y="588068"/>
                </a:cubicBezTo>
                <a:cubicBezTo>
                  <a:pt x="338229" y="588068"/>
                  <a:pt x="388002" y="684785"/>
                  <a:pt x="388002" y="804092"/>
                </a:cubicBezTo>
                <a:cubicBezTo>
                  <a:pt x="388002" y="923399"/>
                  <a:pt x="338229" y="1020116"/>
                  <a:pt x="276832" y="1020116"/>
                </a:cubicBezTo>
                <a:cubicBezTo>
                  <a:pt x="228468" y="1020116"/>
                  <a:pt x="187316" y="960101"/>
                  <a:pt x="173144" y="876100"/>
                </a:cubicBezTo>
                <a:lnTo>
                  <a:pt x="83687" y="876100"/>
                </a:lnTo>
                <a:cubicBezTo>
                  <a:pt x="82667" y="886074"/>
                  <a:pt x="82587" y="896081"/>
                  <a:pt x="82587" y="906104"/>
                </a:cubicBezTo>
                <a:lnTo>
                  <a:pt x="0" y="906104"/>
                </a:lnTo>
                <a:lnTo>
                  <a:pt x="1330" y="876100"/>
                </a:lnTo>
                <a:lnTo>
                  <a:pt x="0" y="876100"/>
                </a:lnTo>
                <a:lnTo>
                  <a:pt x="0" y="733738"/>
                </a:lnTo>
                <a:lnTo>
                  <a:pt x="8491" y="733738"/>
                </a:lnTo>
                <a:cubicBezTo>
                  <a:pt x="22956" y="576769"/>
                  <a:pt x="57963" y="429596"/>
                  <a:pt x="110200" y="307978"/>
                </a:cubicBezTo>
                <a:cubicBezTo>
                  <a:pt x="201581" y="95226"/>
                  <a:pt x="328931" y="-6632"/>
                  <a:pt x="454843" y="334"/>
                </a:cubicBezTo>
                <a:close/>
              </a:path>
            </a:pathLst>
          </a:custGeom>
          <a:solidFill>
            <a:srgbClr val="FFC000"/>
          </a:solidFill>
          <a:ln w="12700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2301" name="TextBox 47"/>
          <p:cNvSpPr/>
          <p:nvPr/>
        </p:nvSpPr>
        <p:spPr>
          <a:xfrm>
            <a:off x="1784350" y="4178300"/>
            <a:ext cx="2519363" cy="400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en-US" altLang="zh-CN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Music</a:t>
            </a:r>
            <a:endParaRPr lang="zh-CN" altLang="en-US" sz="20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302" name="矩形 45"/>
          <p:cNvSpPr/>
          <p:nvPr/>
        </p:nvSpPr>
        <p:spPr>
          <a:xfrm>
            <a:off x="8624888" y="3502025"/>
            <a:ext cx="860425" cy="628650"/>
          </a:xfrm>
          <a:custGeom>
            <a:avLst/>
            <a:gdLst/>
            <a:ahLst/>
            <a:cxnLst/>
            <a:pathLst>
              <a:path w="1399948" h="978591">
                <a:moveTo>
                  <a:pt x="545981" y="1592"/>
                </a:moveTo>
                <a:cubicBezTo>
                  <a:pt x="565829" y="4208"/>
                  <a:pt x="584698" y="10077"/>
                  <a:pt x="602251" y="19419"/>
                </a:cubicBezTo>
                <a:cubicBezTo>
                  <a:pt x="645917" y="42660"/>
                  <a:pt x="676299" y="84659"/>
                  <a:pt x="691533" y="139648"/>
                </a:cubicBezTo>
                <a:cubicBezTo>
                  <a:pt x="707151" y="100428"/>
                  <a:pt x="731769" y="69518"/>
                  <a:pt x="765071" y="49718"/>
                </a:cubicBezTo>
                <a:cubicBezTo>
                  <a:pt x="901804" y="-31579"/>
                  <a:pt x="1133157" y="105202"/>
                  <a:pt x="1281813" y="355228"/>
                </a:cubicBezTo>
                <a:cubicBezTo>
                  <a:pt x="1430469" y="605253"/>
                  <a:pt x="1440135" y="873841"/>
                  <a:pt x="1303401" y="955138"/>
                </a:cubicBezTo>
                <a:cubicBezTo>
                  <a:pt x="1171709" y="1033438"/>
                  <a:pt x="952243" y="909442"/>
                  <a:pt x="804470" y="676144"/>
                </a:cubicBezTo>
                <a:lnTo>
                  <a:pt x="576437" y="673593"/>
                </a:lnTo>
                <a:cubicBezTo>
                  <a:pt x="439915" y="896897"/>
                  <a:pt x="237477" y="1018547"/>
                  <a:pt x="107347" y="949287"/>
                </a:cubicBezTo>
                <a:cubicBezTo>
                  <a:pt x="-33079" y="874548"/>
                  <a:pt x="-36128" y="605803"/>
                  <a:pt x="100536" y="349027"/>
                </a:cubicBezTo>
                <a:cubicBezTo>
                  <a:pt x="220118" y="124347"/>
                  <a:pt x="407044" y="-16721"/>
                  <a:pt x="545981" y="1592"/>
                </a:cubicBezTo>
                <a:close/>
              </a:path>
            </a:pathLst>
          </a:custGeom>
          <a:solidFill>
            <a:srgbClr val="92D050"/>
          </a:solidFill>
          <a:ln w="12700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2303" name="椭圆 39"/>
          <p:cNvSpPr/>
          <p:nvPr/>
        </p:nvSpPr>
        <p:spPr>
          <a:xfrm>
            <a:off x="9128125" y="3627438"/>
            <a:ext cx="144463" cy="144462"/>
          </a:xfrm>
          <a:prstGeom prst="ellipse">
            <a:avLst/>
          </a:prstGeom>
          <a:solidFill>
            <a:schemeClr val="bg1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304" name="椭圆 40"/>
          <p:cNvSpPr/>
          <p:nvPr/>
        </p:nvSpPr>
        <p:spPr>
          <a:xfrm>
            <a:off x="9128125" y="3771900"/>
            <a:ext cx="144463" cy="144463"/>
          </a:xfrm>
          <a:prstGeom prst="ellipse">
            <a:avLst/>
          </a:prstGeom>
          <a:solidFill>
            <a:schemeClr val="bg1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305" name="TextBox 54"/>
          <p:cNvSpPr/>
          <p:nvPr/>
        </p:nvSpPr>
        <p:spPr>
          <a:xfrm>
            <a:off x="7867650" y="4106863"/>
            <a:ext cx="2520950" cy="400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en-US" altLang="zh-CN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Game</a:t>
            </a:r>
            <a:endParaRPr lang="zh-CN" altLang="en-US" sz="20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3313" name="组合 43"/>
          <p:cNvGrpSpPr/>
          <p:nvPr/>
        </p:nvGrpSpPr>
        <p:grpSpPr>
          <a:xfrm>
            <a:off x="263525" y="-20637"/>
            <a:ext cx="896938" cy="1146175"/>
            <a:chOff x="0" y="0"/>
            <a:chExt cx="897441" cy="1148103"/>
          </a:xfrm>
        </p:grpSpPr>
        <p:sp>
          <p:nvSpPr>
            <p:cNvPr id="13314" name="五边形 44"/>
            <p:cNvSpPr/>
            <p:nvPr/>
          </p:nvSpPr>
          <p:spPr>
            <a:xfrm rot="5400000">
              <a:off x="-125331" y="125331"/>
              <a:ext cx="1148103" cy="897441"/>
            </a:xfrm>
            <a:prstGeom prst="homePlate">
              <a:avLst>
                <a:gd name="adj" fmla="val 31976"/>
              </a:avLst>
            </a:prstGeom>
            <a:solidFill>
              <a:srgbClr val="7F7F7F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3315" name="文本框 45"/>
            <p:cNvSpPr/>
            <p:nvPr/>
          </p:nvSpPr>
          <p:spPr>
            <a:xfrm>
              <a:off x="63839" y="223407"/>
              <a:ext cx="769763" cy="369332"/>
            </a:xfrm>
            <a:prstGeom prst="rect">
              <a:avLst/>
            </a:prstGeom>
            <a:solidFill>
              <a:srgbClr val="7F7F7F"/>
            </a:solidFill>
            <a:ln w="9525">
              <a:noFill/>
            </a:ln>
          </p:spPr>
          <p:txBody>
            <a:bodyPr wrap="none" anchor="t">
              <a:spAutoFit/>
            </a:bodyPr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Chart</a:t>
              </a:r>
              <a:endParaRPr lang="zh-CN" altLang="en-US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3316" name="文本框 46"/>
          <p:cNvSpPr/>
          <p:nvPr/>
        </p:nvSpPr>
        <p:spPr>
          <a:xfrm>
            <a:off x="1665288" y="66675"/>
            <a:ext cx="877570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en-US" altLang="zh-CN" sz="3600" b="1" dirty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TITLE IN HERE</a:t>
            </a:r>
            <a:endParaRPr lang="zh-CN" altLang="en-US" sz="3600" b="1" dirty="0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317" name="直接连接符 48"/>
          <p:cNvSpPr/>
          <p:nvPr/>
        </p:nvSpPr>
        <p:spPr>
          <a:xfrm>
            <a:off x="1141413" y="693738"/>
            <a:ext cx="11031537" cy="0"/>
          </a:xfrm>
          <a:prstGeom prst="line">
            <a:avLst/>
          </a:prstGeom>
          <a:ln w="6350" cap="flat" cmpd="sng">
            <a:solidFill>
              <a:srgbClr val="7F7F7F"/>
            </a:solidFill>
            <a:prstDash val="solid"/>
            <a:bevel/>
            <a:headEnd type="none" w="med" len="med"/>
            <a:tailEnd type="none" w="med" len="med"/>
          </a:ln>
        </p:spPr>
        <p:txBody>
          <a:bodyPr/>
          <a:p/>
        </p:txBody>
      </p:sp>
      <p:sp>
        <p:nvSpPr>
          <p:cNvPr id="13318" name="Rectangle 42"/>
          <p:cNvSpPr/>
          <p:nvPr/>
        </p:nvSpPr>
        <p:spPr>
          <a:xfrm>
            <a:off x="1527175" y="942975"/>
            <a:ext cx="10261600" cy="973138"/>
          </a:xfrm>
          <a:prstGeom prst="rect">
            <a:avLst/>
          </a:prstGeom>
          <a:noFill/>
          <a:ln w="12700">
            <a:noFill/>
          </a:ln>
        </p:spPr>
        <p:txBody>
          <a:bodyPr tIns="0" bIns="0" anchor="t"/>
          <a:p>
            <a:pPr algn="just"/>
            <a:r>
              <a:rPr lang="en-US" altLang="zh-CN" sz="1400" dirty="0">
                <a:solidFill>
                  <a:srgbClr val="7F7F7F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3319" name="图表 107"/>
          <p:cNvPicPr/>
          <p:nvPr/>
        </p:nvPicPr>
        <p:blipFill>
          <a:blip r:embed="rId1"/>
          <a:stretch>
            <a:fillRect/>
          </a:stretch>
        </p:blipFill>
        <p:spPr>
          <a:xfrm>
            <a:off x="1508125" y="2813050"/>
            <a:ext cx="9859963" cy="27574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20" name="矩形标注 108"/>
          <p:cNvSpPr/>
          <p:nvPr/>
        </p:nvSpPr>
        <p:spPr>
          <a:xfrm>
            <a:off x="9377363" y="2106613"/>
            <a:ext cx="1985962" cy="452437"/>
          </a:xfrm>
          <a:prstGeom prst="wedgeRectCallout">
            <a:avLst>
              <a:gd name="adj1" fmla="val -20250"/>
              <a:gd name="adj2" fmla="val 100921"/>
            </a:avLst>
          </a:prstGeom>
          <a:solidFill>
            <a:srgbClr val="4C4C4C"/>
          </a:solidFill>
          <a:ln w="12700">
            <a:noFill/>
          </a:ln>
        </p:spPr>
        <p:txBody>
          <a:bodyPr anchor="ctr"/>
          <a:p>
            <a:pPr algn="ctr"/>
            <a:r>
              <a:rPr lang="en-US" altLang="zh-CN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Your text here</a:t>
            </a:r>
            <a:endParaRPr lang="zh-CN" altLang="en-US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4337" name="组合 43"/>
          <p:cNvGrpSpPr/>
          <p:nvPr/>
        </p:nvGrpSpPr>
        <p:grpSpPr>
          <a:xfrm>
            <a:off x="263525" y="-20637"/>
            <a:ext cx="896938" cy="1146175"/>
            <a:chOff x="0" y="0"/>
            <a:chExt cx="897441" cy="1148103"/>
          </a:xfrm>
        </p:grpSpPr>
        <p:sp>
          <p:nvSpPr>
            <p:cNvPr id="14338" name="五边形 44"/>
            <p:cNvSpPr/>
            <p:nvPr/>
          </p:nvSpPr>
          <p:spPr>
            <a:xfrm rot="5400000">
              <a:off x="-125331" y="125331"/>
              <a:ext cx="1148103" cy="897441"/>
            </a:xfrm>
            <a:prstGeom prst="homePlate">
              <a:avLst>
                <a:gd name="adj" fmla="val 31976"/>
              </a:avLst>
            </a:prstGeom>
            <a:solidFill>
              <a:srgbClr val="7F7F7F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339" name="文本框 45"/>
            <p:cNvSpPr/>
            <p:nvPr/>
          </p:nvSpPr>
          <p:spPr>
            <a:xfrm>
              <a:off x="63839" y="223407"/>
              <a:ext cx="769763" cy="369332"/>
            </a:xfrm>
            <a:prstGeom prst="rect">
              <a:avLst/>
            </a:prstGeom>
            <a:solidFill>
              <a:srgbClr val="7F7F7F"/>
            </a:solidFill>
            <a:ln w="9525">
              <a:noFill/>
            </a:ln>
          </p:spPr>
          <p:txBody>
            <a:bodyPr wrap="none" anchor="t">
              <a:spAutoFit/>
            </a:bodyPr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Chart</a:t>
              </a:r>
              <a:endParaRPr lang="zh-CN" altLang="en-US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4340" name="文本框 46"/>
          <p:cNvSpPr/>
          <p:nvPr/>
        </p:nvSpPr>
        <p:spPr>
          <a:xfrm>
            <a:off x="1665288" y="66675"/>
            <a:ext cx="877570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en-US" altLang="zh-CN" sz="3600" b="1" dirty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TITLE IN HERE</a:t>
            </a:r>
            <a:endParaRPr lang="zh-CN" altLang="en-US" sz="3600" b="1" dirty="0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341" name="直接连接符 48"/>
          <p:cNvSpPr/>
          <p:nvPr/>
        </p:nvSpPr>
        <p:spPr>
          <a:xfrm>
            <a:off x="1141413" y="693738"/>
            <a:ext cx="11031537" cy="0"/>
          </a:xfrm>
          <a:prstGeom prst="line">
            <a:avLst/>
          </a:prstGeom>
          <a:ln w="6350" cap="flat" cmpd="sng">
            <a:solidFill>
              <a:srgbClr val="7F7F7F"/>
            </a:solidFill>
            <a:prstDash val="solid"/>
            <a:bevel/>
            <a:headEnd type="none" w="med" len="med"/>
            <a:tailEnd type="none" w="med" len="med"/>
          </a:ln>
        </p:spPr>
        <p:txBody>
          <a:bodyPr/>
          <a:p/>
        </p:txBody>
      </p:sp>
      <p:sp>
        <p:nvSpPr>
          <p:cNvPr id="14342" name="Rectangle 42"/>
          <p:cNvSpPr/>
          <p:nvPr/>
        </p:nvSpPr>
        <p:spPr>
          <a:xfrm>
            <a:off x="1527175" y="942975"/>
            <a:ext cx="10261600" cy="973138"/>
          </a:xfrm>
          <a:prstGeom prst="rect">
            <a:avLst/>
          </a:prstGeom>
          <a:noFill/>
          <a:ln w="12700">
            <a:noFill/>
          </a:ln>
        </p:spPr>
        <p:txBody>
          <a:bodyPr tIns="0" bIns="0" anchor="t"/>
          <a:p>
            <a:pPr algn="just"/>
            <a:r>
              <a:rPr lang="en-US" altLang="zh-CN" sz="1400" dirty="0">
                <a:solidFill>
                  <a:srgbClr val="7F7F7F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4343" name="图表 32"/>
          <p:cNvPicPr/>
          <p:nvPr/>
        </p:nvPicPr>
        <p:blipFill>
          <a:blip r:embed="rId1"/>
          <a:stretch>
            <a:fillRect/>
          </a:stretch>
        </p:blipFill>
        <p:spPr>
          <a:xfrm>
            <a:off x="3216275" y="1868488"/>
            <a:ext cx="5810250" cy="39639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44" name="文本框 59"/>
          <p:cNvSpPr/>
          <p:nvPr/>
        </p:nvSpPr>
        <p:spPr>
          <a:xfrm>
            <a:off x="2779713" y="1717675"/>
            <a:ext cx="1227137" cy="9223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5400" b="1" dirty="0">
                <a:solidFill>
                  <a:srgbClr val="FFC000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40</a:t>
            </a:r>
            <a:r>
              <a:rPr lang="en-US" altLang="zh-CN" sz="2400" b="1" dirty="0">
                <a:solidFill>
                  <a:srgbClr val="FFC000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%</a:t>
            </a:r>
            <a:endParaRPr lang="zh-CN" altLang="en-US" sz="2800" b="1" dirty="0">
              <a:solidFill>
                <a:srgbClr val="FFC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14345" name="组合 60"/>
          <p:cNvGrpSpPr/>
          <p:nvPr/>
        </p:nvGrpSpPr>
        <p:grpSpPr>
          <a:xfrm rot="10800000" flipH="1" flipV="1">
            <a:off x="4000500" y="2225675"/>
            <a:ext cx="650875" cy="414338"/>
            <a:chOff x="0" y="0"/>
            <a:chExt cx="650839" cy="414339"/>
          </a:xfrm>
        </p:grpSpPr>
        <p:sp>
          <p:nvSpPr>
            <p:cNvPr id="14346" name="直接连接符 61"/>
            <p:cNvSpPr/>
            <p:nvPr/>
          </p:nvSpPr>
          <p:spPr>
            <a:xfrm rot="10800000">
              <a:off x="342821" y="0"/>
              <a:ext cx="308018" cy="414339"/>
            </a:xfrm>
            <a:prstGeom prst="line">
              <a:avLst/>
            </a:prstGeom>
            <a:ln w="28575" cap="flat" cmpd="sng">
              <a:solidFill>
                <a:srgbClr val="FFC000"/>
              </a:solidFill>
              <a:prstDash val="solid"/>
              <a:bevel/>
              <a:headEnd type="none" w="med" len="med"/>
              <a:tailEnd type="none" w="med" len="med"/>
            </a:ln>
          </p:spPr>
        </p:sp>
        <p:sp>
          <p:nvSpPr>
            <p:cNvPr id="14347" name="直接连接符 62"/>
            <p:cNvSpPr/>
            <p:nvPr/>
          </p:nvSpPr>
          <p:spPr>
            <a:xfrm flipV="1">
              <a:off x="0" y="8092"/>
              <a:ext cx="352345" cy="1"/>
            </a:xfrm>
            <a:prstGeom prst="line">
              <a:avLst/>
            </a:prstGeom>
            <a:ln w="28575" cap="flat" cmpd="sng">
              <a:solidFill>
                <a:srgbClr val="FFC000"/>
              </a:solidFill>
              <a:prstDash val="solid"/>
              <a:bevel/>
              <a:headEnd type="none" w="med" len="med"/>
              <a:tailEnd type="none" w="med" len="med"/>
            </a:ln>
          </p:spPr>
        </p:sp>
      </p:grpSp>
      <p:grpSp>
        <p:nvGrpSpPr>
          <p:cNvPr id="14348" name="组合 63"/>
          <p:cNvGrpSpPr/>
          <p:nvPr/>
        </p:nvGrpSpPr>
        <p:grpSpPr>
          <a:xfrm rot="7600038" flipH="1" flipV="1">
            <a:off x="7258050" y="1800225"/>
            <a:ext cx="650875" cy="415925"/>
            <a:chOff x="0" y="0"/>
            <a:chExt cx="650839" cy="414339"/>
          </a:xfrm>
        </p:grpSpPr>
        <p:sp>
          <p:nvSpPr>
            <p:cNvPr id="14349" name="直接连接符 64"/>
            <p:cNvSpPr/>
            <p:nvPr/>
          </p:nvSpPr>
          <p:spPr>
            <a:xfrm rot="10800000">
              <a:off x="342821" y="0"/>
              <a:ext cx="308018" cy="414339"/>
            </a:xfrm>
            <a:prstGeom prst="line">
              <a:avLst/>
            </a:prstGeom>
            <a:ln w="28575" cap="flat" cmpd="sng">
              <a:solidFill>
                <a:schemeClr val="accent1"/>
              </a:solidFill>
              <a:prstDash val="solid"/>
              <a:bevel/>
              <a:headEnd type="none" w="med" len="med"/>
              <a:tailEnd type="none" w="med" len="med"/>
            </a:ln>
          </p:spPr>
        </p:sp>
        <p:sp>
          <p:nvSpPr>
            <p:cNvPr id="14350" name="直接连接符 65"/>
            <p:cNvSpPr/>
            <p:nvPr/>
          </p:nvSpPr>
          <p:spPr>
            <a:xfrm flipV="1">
              <a:off x="0" y="8092"/>
              <a:ext cx="352345" cy="1"/>
            </a:xfrm>
            <a:prstGeom prst="line">
              <a:avLst/>
            </a:prstGeom>
            <a:ln w="28575" cap="flat" cmpd="sng">
              <a:solidFill>
                <a:schemeClr val="accent1"/>
              </a:solidFill>
              <a:prstDash val="solid"/>
              <a:bevel/>
              <a:headEnd type="none" w="med" len="med"/>
              <a:tailEnd type="none" w="med" len="med"/>
            </a:ln>
          </p:spPr>
        </p:sp>
      </p:grpSp>
      <p:sp>
        <p:nvSpPr>
          <p:cNvPr id="14351" name="文本框 66"/>
          <p:cNvSpPr/>
          <p:nvPr/>
        </p:nvSpPr>
        <p:spPr>
          <a:xfrm>
            <a:off x="8842375" y="4160838"/>
            <a:ext cx="1228725" cy="9223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5400" b="1" dirty="0">
                <a:solidFill>
                  <a:schemeClr val="accent2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20</a:t>
            </a:r>
            <a:r>
              <a:rPr lang="en-US" altLang="zh-CN" sz="2400" b="1" dirty="0">
                <a:solidFill>
                  <a:schemeClr val="accent2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%</a:t>
            </a:r>
            <a:endParaRPr lang="zh-CN" altLang="en-US" sz="2800" b="1" dirty="0">
              <a:solidFill>
                <a:schemeClr val="accent2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352" name="文本框 67"/>
          <p:cNvSpPr/>
          <p:nvPr/>
        </p:nvSpPr>
        <p:spPr>
          <a:xfrm>
            <a:off x="8047038" y="1395413"/>
            <a:ext cx="1228725" cy="9239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5400" b="1" dirty="0">
                <a:solidFill>
                  <a:schemeClr val="accent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20</a:t>
            </a:r>
            <a:r>
              <a:rPr lang="en-US" altLang="zh-CN" sz="2400" b="1" dirty="0">
                <a:solidFill>
                  <a:schemeClr val="accent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%</a:t>
            </a:r>
            <a:endParaRPr lang="zh-CN" altLang="en-US" sz="2800" b="1" dirty="0">
              <a:solidFill>
                <a:schemeClr val="accent1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14353" name="组合 68"/>
          <p:cNvGrpSpPr/>
          <p:nvPr/>
        </p:nvGrpSpPr>
        <p:grpSpPr>
          <a:xfrm rot="10800000" flipH="1" flipV="1">
            <a:off x="8164513" y="4160838"/>
            <a:ext cx="650875" cy="414337"/>
            <a:chOff x="0" y="0"/>
            <a:chExt cx="650839" cy="414339"/>
          </a:xfrm>
        </p:grpSpPr>
        <p:sp>
          <p:nvSpPr>
            <p:cNvPr id="14354" name="直接连接符 69"/>
            <p:cNvSpPr/>
            <p:nvPr/>
          </p:nvSpPr>
          <p:spPr>
            <a:xfrm rot="10800000">
              <a:off x="342821" y="0"/>
              <a:ext cx="308018" cy="414339"/>
            </a:xfrm>
            <a:prstGeom prst="line">
              <a:avLst/>
            </a:prstGeom>
            <a:ln w="28575" cap="flat" cmpd="sng">
              <a:solidFill>
                <a:schemeClr val="accent2"/>
              </a:solidFill>
              <a:prstDash val="solid"/>
              <a:bevel/>
              <a:headEnd type="none" w="med" len="med"/>
              <a:tailEnd type="none" w="med" len="med"/>
            </a:ln>
          </p:spPr>
        </p:sp>
        <p:sp>
          <p:nvSpPr>
            <p:cNvPr id="14355" name="直接连接符 70"/>
            <p:cNvSpPr/>
            <p:nvPr/>
          </p:nvSpPr>
          <p:spPr>
            <a:xfrm flipV="1">
              <a:off x="0" y="8092"/>
              <a:ext cx="352345" cy="1"/>
            </a:xfrm>
            <a:prstGeom prst="line">
              <a:avLst/>
            </a:prstGeom>
            <a:ln w="28575" cap="flat" cmpd="sng">
              <a:solidFill>
                <a:schemeClr val="accent2"/>
              </a:solidFill>
              <a:prstDash val="solid"/>
              <a:bevel/>
              <a:headEnd type="none" w="med" len="med"/>
              <a:tailEnd type="none" w="med" len="med"/>
            </a:ln>
          </p:spPr>
        </p:sp>
      </p:grpSp>
      <p:sp>
        <p:nvSpPr>
          <p:cNvPr id="14356" name="文本框 71"/>
          <p:cNvSpPr/>
          <p:nvPr/>
        </p:nvSpPr>
        <p:spPr>
          <a:xfrm>
            <a:off x="3738563" y="5846763"/>
            <a:ext cx="1227137" cy="9223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5400" b="1" dirty="0">
                <a:solidFill>
                  <a:srgbClr val="A5A5A5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27</a:t>
            </a:r>
            <a:r>
              <a:rPr lang="en-US" altLang="zh-CN" sz="2400" b="1" dirty="0">
                <a:solidFill>
                  <a:srgbClr val="A5A5A5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%</a:t>
            </a:r>
            <a:endParaRPr lang="zh-CN" altLang="en-US" sz="2800" b="1" dirty="0">
              <a:solidFill>
                <a:srgbClr val="A5A5A5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14357" name="组合 72"/>
          <p:cNvGrpSpPr/>
          <p:nvPr/>
        </p:nvGrpSpPr>
        <p:grpSpPr>
          <a:xfrm rot="-10800000" flipH="1">
            <a:off x="5029200" y="5846763"/>
            <a:ext cx="650875" cy="414337"/>
            <a:chOff x="0" y="0"/>
            <a:chExt cx="650839" cy="414339"/>
          </a:xfrm>
        </p:grpSpPr>
        <p:sp>
          <p:nvSpPr>
            <p:cNvPr id="14358" name="直接连接符 73"/>
            <p:cNvSpPr/>
            <p:nvPr/>
          </p:nvSpPr>
          <p:spPr>
            <a:xfrm rot="10800000">
              <a:off x="342821" y="0"/>
              <a:ext cx="308018" cy="414339"/>
            </a:xfrm>
            <a:prstGeom prst="line">
              <a:avLst/>
            </a:prstGeom>
            <a:ln w="28575" cap="flat" cmpd="sng">
              <a:solidFill>
                <a:srgbClr val="B02C20"/>
              </a:solidFill>
              <a:prstDash val="solid"/>
              <a:bevel/>
              <a:headEnd type="none" w="med" len="med"/>
              <a:tailEnd type="none" w="med" len="med"/>
            </a:ln>
          </p:spPr>
        </p:sp>
        <p:sp>
          <p:nvSpPr>
            <p:cNvPr id="14359" name="直接连接符 74"/>
            <p:cNvSpPr/>
            <p:nvPr/>
          </p:nvSpPr>
          <p:spPr>
            <a:xfrm flipV="1">
              <a:off x="0" y="8092"/>
              <a:ext cx="352345" cy="1"/>
            </a:xfrm>
            <a:prstGeom prst="line">
              <a:avLst/>
            </a:prstGeom>
            <a:ln w="28575" cap="flat" cmpd="sng">
              <a:solidFill>
                <a:srgbClr val="B02C20"/>
              </a:solidFill>
              <a:prstDash val="solid"/>
              <a:bevel/>
              <a:headEnd type="none" w="med" len="med"/>
              <a:tailEnd type="none" w="med" len="med"/>
            </a:ln>
          </p:spPr>
        </p:sp>
      </p:grpSp>
      <p:grpSp>
        <p:nvGrpSpPr>
          <p:cNvPr id="15385" name="组合 75"/>
          <p:cNvGrpSpPr/>
          <p:nvPr/>
        </p:nvGrpSpPr>
        <p:grpSpPr>
          <a:xfrm>
            <a:off x="2374900" y="2690813"/>
            <a:ext cx="1760538" cy="838200"/>
            <a:chOff x="0" y="0"/>
            <a:chExt cx="1761619" cy="838260"/>
          </a:xfrm>
        </p:grpSpPr>
        <p:sp>
          <p:nvSpPr>
            <p:cNvPr id="14361" name="文本框 76"/>
            <p:cNvSpPr/>
            <p:nvPr/>
          </p:nvSpPr>
          <p:spPr>
            <a:xfrm>
              <a:off x="110701" y="323451"/>
              <a:ext cx="1650918" cy="5148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4362" name="文本框 77"/>
            <p:cNvSpPr/>
            <p:nvPr/>
          </p:nvSpPr>
          <p:spPr>
            <a:xfrm>
              <a:off x="0" y="0"/>
              <a:ext cx="1650918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2000" b="1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5388" name="组合 78"/>
          <p:cNvGrpSpPr/>
          <p:nvPr/>
        </p:nvGrpSpPr>
        <p:grpSpPr>
          <a:xfrm>
            <a:off x="1976438" y="5962650"/>
            <a:ext cx="1762125" cy="838200"/>
            <a:chOff x="0" y="0"/>
            <a:chExt cx="1761619" cy="838260"/>
          </a:xfrm>
        </p:grpSpPr>
        <p:sp>
          <p:nvSpPr>
            <p:cNvPr id="14364" name="文本框 79"/>
            <p:cNvSpPr/>
            <p:nvPr/>
          </p:nvSpPr>
          <p:spPr>
            <a:xfrm>
              <a:off x="110701" y="323451"/>
              <a:ext cx="1650918" cy="5148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4365" name="文本框 80"/>
            <p:cNvSpPr/>
            <p:nvPr/>
          </p:nvSpPr>
          <p:spPr>
            <a:xfrm>
              <a:off x="0" y="0"/>
              <a:ext cx="1650918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2000" b="1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5391" name="组合 81"/>
          <p:cNvGrpSpPr/>
          <p:nvPr/>
        </p:nvGrpSpPr>
        <p:grpSpPr>
          <a:xfrm>
            <a:off x="8575675" y="4984750"/>
            <a:ext cx="1762125" cy="838200"/>
            <a:chOff x="0" y="0"/>
            <a:chExt cx="1761619" cy="838260"/>
          </a:xfrm>
        </p:grpSpPr>
        <p:sp>
          <p:nvSpPr>
            <p:cNvPr id="14367" name="文本框 82"/>
            <p:cNvSpPr/>
            <p:nvPr/>
          </p:nvSpPr>
          <p:spPr>
            <a:xfrm>
              <a:off x="110701" y="323451"/>
              <a:ext cx="1650918" cy="5148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4368" name="文本框 83"/>
            <p:cNvSpPr/>
            <p:nvPr/>
          </p:nvSpPr>
          <p:spPr>
            <a:xfrm>
              <a:off x="0" y="0"/>
              <a:ext cx="1650918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2000" b="1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5394" name="组合 84"/>
          <p:cNvGrpSpPr/>
          <p:nvPr/>
        </p:nvGrpSpPr>
        <p:grpSpPr>
          <a:xfrm>
            <a:off x="7934325" y="2297113"/>
            <a:ext cx="1762125" cy="838200"/>
            <a:chOff x="0" y="0"/>
            <a:chExt cx="1761619" cy="838260"/>
          </a:xfrm>
        </p:grpSpPr>
        <p:sp>
          <p:nvSpPr>
            <p:cNvPr id="14370" name="文本框 85"/>
            <p:cNvSpPr/>
            <p:nvPr/>
          </p:nvSpPr>
          <p:spPr>
            <a:xfrm>
              <a:off x="110701" y="323451"/>
              <a:ext cx="1650918" cy="5148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4371" name="文本框 86"/>
            <p:cNvSpPr/>
            <p:nvPr/>
          </p:nvSpPr>
          <p:spPr>
            <a:xfrm>
              <a:off x="0" y="0"/>
              <a:ext cx="1650918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2000" b="1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7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10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13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16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5361" name="组合 43"/>
          <p:cNvGrpSpPr/>
          <p:nvPr/>
        </p:nvGrpSpPr>
        <p:grpSpPr>
          <a:xfrm>
            <a:off x="263525" y="-20637"/>
            <a:ext cx="896938" cy="1146175"/>
            <a:chOff x="0" y="0"/>
            <a:chExt cx="897441" cy="1148103"/>
          </a:xfrm>
        </p:grpSpPr>
        <p:sp>
          <p:nvSpPr>
            <p:cNvPr id="15362" name="五边形 44"/>
            <p:cNvSpPr/>
            <p:nvPr/>
          </p:nvSpPr>
          <p:spPr>
            <a:xfrm rot="5400000">
              <a:off x="-125331" y="125331"/>
              <a:ext cx="1148103" cy="897441"/>
            </a:xfrm>
            <a:prstGeom prst="homePlate">
              <a:avLst>
                <a:gd name="adj" fmla="val 31976"/>
              </a:avLst>
            </a:prstGeom>
            <a:solidFill>
              <a:srgbClr val="7F7F7F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5363" name="文本框 45"/>
            <p:cNvSpPr/>
            <p:nvPr/>
          </p:nvSpPr>
          <p:spPr>
            <a:xfrm>
              <a:off x="63839" y="223407"/>
              <a:ext cx="769763" cy="369332"/>
            </a:xfrm>
            <a:prstGeom prst="rect">
              <a:avLst/>
            </a:prstGeom>
            <a:solidFill>
              <a:srgbClr val="7F7F7F"/>
            </a:solidFill>
            <a:ln w="9525">
              <a:noFill/>
            </a:ln>
          </p:spPr>
          <p:txBody>
            <a:bodyPr wrap="none" anchor="t">
              <a:spAutoFit/>
            </a:bodyPr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Chart</a:t>
              </a:r>
              <a:endParaRPr lang="zh-CN" altLang="en-US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5364" name="文本框 46"/>
          <p:cNvSpPr/>
          <p:nvPr/>
        </p:nvSpPr>
        <p:spPr>
          <a:xfrm>
            <a:off x="1665288" y="66675"/>
            <a:ext cx="877570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en-US" altLang="zh-CN" sz="3600" b="1" dirty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TITLE IN HERE</a:t>
            </a:r>
            <a:endParaRPr lang="zh-CN" altLang="en-US" sz="3600" b="1" dirty="0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5365" name="直接连接符 48"/>
          <p:cNvSpPr/>
          <p:nvPr/>
        </p:nvSpPr>
        <p:spPr>
          <a:xfrm>
            <a:off x="1141413" y="693738"/>
            <a:ext cx="11031537" cy="0"/>
          </a:xfrm>
          <a:prstGeom prst="line">
            <a:avLst/>
          </a:prstGeom>
          <a:ln w="6350" cap="flat" cmpd="sng">
            <a:solidFill>
              <a:srgbClr val="7F7F7F"/>
            </a:solidFill>
            <a:prstDash val="solid"/>
            <a:bevel/>
            <a:headEnd type="none" w="med" len="med"/>
            <a:tailEnd type="none" w="med" len="med"/>
          </a:ln>
        </p:spPr>
        <p:txBody>
          <a:bodyPr/>
          <a:p/>
        </p:txBody>
      </p:sp>
      <p:sp>
        <p:nvSpPr>
          <p:cNvPr id="15366" name="Rectangle 42"/>
          <p:cNvSpPr/>
          <p:nvPr/>
        </p:nvSpPr>
        <p:spPr>
          <a:xfrm>
            <a:off x="1527175" y="942975"/>
            <a:ext cx="10261600" cy="973138"/>
          </a:xfrm>
          <a:prstGeom prst="rect">
            <a:avLst/>
          </a:prstGeom>
          <a:noFill/>
          <a:ln w="12700">
            <a:noFill/>
          </a:ln>
        </p:spPr>
        <p:txBody>
          <a:bodyPr tIns="0" bIns="0" anchor="t"/>
          <a:p>
            <a:pPr algn="just"/>
            <a:r>
              <a:rPr lang="en-US" altLang="zh-CN" sz="1400" dirty="0">
                <a:solidFill>
                  <a:srgbClr val="7F7F7F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367" name="任意多边形 41"/>
          <p:cNvSpPr/>
          <p:nvPr/>
        </p:nvSpPr>
        <p:spPr>
          <a:xfrm rot="10800000">
            <a:off x="1320800" y="2146300"/>
            <a:ext cx="2000250" cy="2606675"/>
          </a:xfrm>
          <a:custGeom>
            <a:avLst/>
            <a:gdLst/>
            <a:ahLst/>
            <a:cxnLst>
              <a:cxn ang="0">
                <a:pos x="2000250" y="2606675"/>
              </a:cxn>
              <a:cxn ang="0">
                <a:pos x="0" y="2606675"/>
              </a:cxn>
              <a:cxn ang="0">
                <a:pos x="0" y="1012665"/>
              </a:cxn>
              <a:cxn ang="0">
                <a:pos x="0" y="506332"/>
              </a:cxn>
              <a:cxn ang="0">
                <a:pos x="500063" y="506332"/>
              </a:cxn>
              <a:cxn ang="0">
                <a:pos x="1000125" y="0"/>
              </a:cxn>
              <a:cxn ang="0">
                <a:pos x="1500188" y="506332"/>
              </a:cxn>
              <a:cxn ang="0">
                <a:pos x="2000250" y="506332"/>
              </a:cxn>
              <a:cxn ang="0">
                <a:pos x="2000250" y="1012665"/>
              </a:cxn>
            </a:cxnLst>
            <a:pathLst>
              <a:path w="2001078" h="3223591">
                <a:moveTo>
                  <a:pt x="2001078" y="3223591"/>
                </a:moveTo>
                <a:lnTo>
                  <a:pt x="0" y="3223591"/>
                </a:lnTo>
                <a:lnTo>
                  <a:pt x="0" y="1252330"/>
                </a:lnTo>
                <a:lnTo>
                  <a:pt x="0" y="626165"/>
                </a:lnTo>
                <a:lnTo>
                  <a:pt x="500270" y="626165"/>
                </a:lnTo>
                <a:lnTo>
                  <a:pt x="1000539" y="0"/>
                </a:lnTo>
                <a:lnTo>
                  <a:pt x="1500809" y="626165"/>
                </a:lnTo>
                <a:lnTo>
                  <a:pt x="2001078" y="626165"/>
                </a:lnTo>
                <a:lnTo>
                  <a:pt x="2001078" y="1252330"/>
                </a:lnTo>
                <a:lnTo>
                  <a:pt x="2001078" y="3223591"/>
                </a:lnTo>
                <a:close/>
              </a:path>
            </a:pathLst>
          </a:custGeom>
          <a:solidFill>
            <a:srgbClr val="FFD966"/>
          </a:solidFill>
          <a:ln w="12700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5368" name="任意多边形 42"/>
          <p:cNvSpPr/>
          <p:nvPr/>
        </p:nvSpPr>
        <p:spPr>
          <a:xfrm rot="10800000">
            <a:off x="3990975" y="2146300"/>
            <a:ext cx="2001838" cy="2606675"/>
          </a:xfrm>
          <a:custGeom>
            <a:avLst/>
            <a:gdLst/>
            <a:ahLst/>
            <a:cxnLst>
              <a:cxn ang="0">
                <a:pos x="2001838" y="2606675"/>
              </a:cxn>
              <a:cxn ang="0">
                <a:pos x="0" y="2606675"/>
              </a:cxn>
              <a:cxn ang="0">
                <a:pos x="0" y="1012665"/>
              </a:cxn>
              <a:cxn ang="0">
                <a:pos x="0" y="506332"/>
              </a:cxn>
              <a:cxn ang="0">
                <a:pos x="500460" y="506332"/>
              </a:cxn>
              <a:cxn ang="0">
                <a:pos x="1000919" y="0"/>
              </a:cxn>
              <a:cxn ang="0">
                <a:pos x="1501379" y="506332"/>
              </a:cxn>
              <a:cxn ang="0">
                <a:pos x="2001838" y="506332"/>
              </a:cxn>
              <a:cxn ang="0">
                <a:pos x="2001838" y="1012665"/>
              </a:cxn>
            </a:cxnLst>
            <a:pathLst>
              <a:path w="2001078" h="3223591">
                <a:moveTo>
                  <a:pt x="2001078" y="3223591"/>
                </a:moveTo>
                <a:lnTo>
                  <a:pt x="0" y="3223591"/>
                </a:lnTo>
                <a:lnTo>
                  <a:pt x="0" y="1252330"/>
                </a:lnTo>
                <a:lnTo>
                  <a:pt x="0" y="626165"/>
                </a:lnTo>
                <a:lnTo>
                  <a:pt x="500270" y="626165"/>
                </a:lnTo>
                <a:lnTo>
                  <a:pt x="1000539" y="0"/>
                </a:lnTo>
                <a:lnTo>
                  <a:pt x="1500809" y="626165"/>
                </a:lnTo>
                <a:lnTo>
                  <a:pt x="2001078" y="626165"/>
                </a:lnTo>
                <a:lnTo>
                  <a:pt x="2001078" y="1252330"/>
                </a:lnTo>
                <a:lnTo>
                  <a:pt x="2001078" y="3223591"/>
                </a:lnTo>
                <a:close/>
              </a:path>
            </a:pathLst>
          </a:custGeom>
          <a:solidFill>
            <a:srgbClr val="DBDBDB"/>
          </a:solidFill>
          <a:ln w="12700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5369" name="任意多边形 47"/>
          <p:cNvSpPr/>
          <p:nvPr/>
        </p:nvSpPr>
        <p:spPr>
          <a:xfrm rot="10800000">
            <a:off x="6661150" y="2146300"/>
            <a:ext cx="2001838" cy="2606675"/>
          </a:xfrm>
          <a:custGeom>
            <a:avLst/>
            <a:gdLst/>
            <a:ahLst/>
            <a:cxnLst>
              <a:cxn ang="0">
                <a:pos x="2001838" y="2606675"/>
              </a:cxn>
              <a:cxn ang="0">
                <a:pos x="0" y="2606675"/>
              </a:cxn>
              <a:cxn ang="0">
                <a:pos x="0" y="1012665"/>
              </a:cxn>
              <a:cxn ang="0">
                <a:pos x="0" y="506332"/>
              </a:cxn>
              <a:cxn ang="0">
                <a:pos x="500460" y="506332"/>
              </a:cxn>
              <a:cxn ang="0">
                <a:pos x="1000919" y="0"/>
              </a:cxn>
              <a:cxn ang="0">
                <a:pos x="1501379" y="506332"/>
              </a:cxn>
              <a:cxn ang="0">
                <a:pos x="2001838" y="506332"/>
              </a:cxn>
              <a:cxn ang="0">
                <a:pos x="2001838" y="1012665"/>
              </a:cxn>
            </a:cxnLst>
            <a:pathLst>
              <a:path w="2001078" h="3223591">
                <a:moveTo>
                  <a:pt x="2001078" y="3223591"/>
                </a:moveTo>
                <a:lnTo>
                  <a:pt x="0" y="3223591"/>
                </a:lnTo>
                <a:lnTo>
                  <a:pt x="0" y="1252330"/>
                </a:lnTo>
                <a:lnTo>
                  <a:pt x="0" y="626165"/>
                </a:lnTo>
                <a:lnTo>
                  <a:pt x="500270" y="626165"/>
                </a:lnTo>
                <a:lnTo>
                  <a:pt x="1000539" y="0"/>
                </a:lnTo>
                <a:lnTo>
                  <a:pt x="1500809" y="626165"/>
                </a:lnTo>
                <a:lnTo>
                  <a:pt x="2001078" y="626165"/>
                </a:lnTo>
                <a:lnTo>
                  <a:pt x="2001078" y="1252330"/>
                </a:lnTo>
                <a:lnTo>
                  <a:pt x="2001078" y="3223591"/>
                </a:lnTo>
                <a:close/>
              </a:path>
            </a:pathLst>
          </a:custGeom>
          <a:solidFill>
            <a:srgbClr val="F7CAAC"/>
          </a:solidFill>
          <a:ln w="12700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5370" name="任意多边形 50"/>
          <p:cNvSpPr/>
          <p:nvPr/>
        </p:nvSpPr>
        <p:spPr>
          <a:xfrm rot="10800000">
            <a:off x="9331325" y="2146300"/>
            <a:ext cx="2001838" cy="2606675"/>
          </a:xfrm>
          <a:custGeom>
            <a:avLst/>
            <a:gdLst/>
            <a:ahLst/>
            <a:cxnLst>
              <a:cxn ang="0">
                <a:pos x="2001838" y="2606675"/>
              </a:cxn>
              <a:cxn ang="0">
                <a:pos x="0" y="2606675"/>
              </a:cxn>
              <a:cxn ang="0">
                <a:pos x="0" y="1012665"/>
              </a:cxn>
              <a:cxn ang="0">
                <a:pos x="0" y="506332"/>
              </a:cxn>
              <a:cxn ang="0">
                <a:pos x="500460" y="506332"/>
              </a:cxn>
              <a:cxn ang="0">
                <a:pos x="1000919" y="0"/>
              </a:cxn>
              <a:cxn ang="0">
                <a:pos x="1501379" y="506332"/>
              </a:cxn>
              <a:cxn ang="0">
                <a:pos x="2001838" y="506332"/>
              </a:cxn>
              <a:cxn ang="0">
                <a:pos x="2001838" y="1012665"/>
              </a:cxn>
            </a:cxnLst>
            <a:pathLst>
              <a:path w="2001078" h="3223591">
                <a:moveTo>
                  <a:pt x="2001078" y="3223591"/>
                </a:moveTo>
                <a:lnTo>
                  <a:pt x="0" y="3223591"/>
                </a:lnTo>
                <a:lnTo>
                  <a:pt x="0" y="1252330"/>
                </a:lnTo>
                <a:lnTo>
                  <a:pt x="0" y="626165"/>
                </a:lnTo>
                <a:lnTo>
                  <a:pt x="500270" y="626165"/>
                </a:lnTo>
                <a:lnTo>
                  <a:pt x="1000539" y="0"/>
                </a:lnTo>
                <a:lnTo>
                  <a:pt x="1500809" y="626165"/>
                </a:lnTo>
                <a:lnTo>
                  <a:pt x="2001078" y="626165"/>
                </a:lnTo>
                <a:lnTo>
                  <a:pt x="2001078" y="1252330"/>
                </a:lnTo>
                <a:lnTo>
                  <a:pt x="2001078" y="3223591"/>
                </a:lnTo>
                <a:close/>
              </a:path>
            </a:pathLst>
          </a:custGeom>
          <a:solidFill>
            <a:srgbClr val="BBD6EE"/>
          </a:solidFill>
          <a:ln w="12700">
            <a:noFill/>
          </a:ln>
        </p:spPr>
        <p:txBody>
          <a:bodyPr/>
          <a:p>
            <a:endParaRPr lang="zh-CN" altLang="en-US"/>
          </a:p>
        </p:txBody>
      </p:sp>
      <p:grpSp>
        <p:nvGrpSpPr>
          <p:cNvPr id="16396" name="组合 51"/>
          <p:cNvGrpSpPr/>
          <p:nvPr/>
        </p:nvGrpSpPr>
        <p:grpSpPr>
          <a:xfrm>
            <a:off x="1365250" y="5019675"/>
            <a:ext cx="1762125" cy="838200"/>
            <a:chOff x="0" y="0"/>
            <a:chExt cx="1761619" cy="838260"/>
          </a:xfrm>
        </p:grpSpPr>
        <p:sp>
          <p:nvSpPr>
            <p:cNvPr id="15372" name="文本框 52"/>
            <p:cNvSpPr/>
            <p:nvPr/>
          </p:nvSpPr>
          <p:spPr>
            <a:xfrm>
              <a:off x="110701" y="323451"/>
              <a:ext cx="1650918" cy="5148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5373" name="文本框 53"/>
            <p:cNvSpPr/>
            <p:nvPr/>
          </p:nvSpPr>
          <p:spPr>
            <a:xfrm>
              <a:off x="0" y="0"/>
              <a:ext cx="1650918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2000" b="1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6399" name="组合 54"/>
          <p:cNvGrpSpPr/>
          <p:nvPr/>
        </p:nvGrpSpPr>
        <p:grpSpPr>
          <a:xfrm>
            <a:off x="4108450" y="5019675"/>
            <a:ext cx="1760538" cy="838200"/>
            <a:chOff x="0" y="0"/>
            <a:chExt cx="1761619" cy="838260"/>
          </a:xfrm>
        </p:grpSpPr>
        <p:sp>
          <p:nvSpPr>
            <p:cNvPr id="15375" name="文本框 55"/>
            <p:cNvSpPr/>
            <p:nvPr/>
          </p:nvSpPr>
          <p:spPr>
            <a:xfrm>
              <a:off x="110701" y="323451"/>
              <a:ext cx="1650918" cy="5148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5376" name="文本框 56"/>
            <p:cNvSpPr/>
            <p:nvPr/>
          </p:nvSpPr>
          <p:spPr>
            <a:xfrm>
              <a:off x="0" y="0"/>
              <a:ext cx="1650918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2000" b="1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6402" name="组合 57"/>
          <p:cNvGrpSpPr/>
          <p:nvPr/>
        </p:nvGrpSpPr>
        <p:grpSpPr>
          <a:xfrm>
            <a:off x="6815138" y="5019675"/>
            <a:ext cx="1762125" cy="838200"/>
            <a:chOff x="0" y="0"/>
            <a:chExt cx="1761619" cy="838260"/>
          </a:xfrm>
        </p:grpSpPr>
        <p:sp>
          <p:nvSpPr>
            <p:cNvPr id="15378" name="文本框 58"/>
            <p:cNvSpPr/>
            <p:nvPr/>
          </p:nvSpPr>
          <p:spPr>
            <a:xfrm>
              <a:off x="110701" y="323451"/>
              <a:ext cx="1650918" cy="5148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5379" name="文本框 87"/>
            <p:cNvSpPr/>
            <p:nvPr/>
          </p:nvSpPr>
          <p:spPr>
            <a:xfrm>
              <a:off x="0" y="0"/>
              <a:ext cx="1650918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2000" b="1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6405" name="组合 88"/>
          <p:cNvGrpSpPr/>
          <p:nvPr/>
        </p:nvGrpSpPr>
        <p:grpSpPr>
          <a:xfrm>
            <a:off x="9564688" y="5019675"/>
            <a:ext cx="1760537" cy="838200"/>
            <a:chOff x="0" y="0"/>
            <a:chExt cx="1761619" cy="838260"/>
          </a:xfrm>
        </p:grpSpPr>
        <p:sp>
          <p:nvSpPr>
            <p:cNvPr id="15381" name="文本框 89"/>
            <p:cNvSpPr/>
            <p:nvPr/>
          </p:nvSpPr>
          <p:spPr>
            <a:xfrm>
              <a:off x="110701" y="323451"/>
              <a:ext cx="1650918" cy="5148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5382" name="文本框 90"/>
            <p:cNvSpPr/>
            <p:nvPr/>
          </p:nvSpPr>
          <p:spPr>
            <a:xfrm>
              <a:off x="0" y="0"/>
              <a:ext cx="1650918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2000" b="1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15383" name="文本框 91"/>
          <p:cNvSpPr/>
          <p:nvPr/>
        </p:nvSpPr>
        <p:spPr>
          <a:xfrm>
            <a:off x="1819275" y="2678113"/>
            <a:ext cx="1111250" cy="9223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5400" b="1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85</a:t>
            </a:r>
            <a:r>
              <a:rPr lang="en-US" altLang="zh-CN" sz="2400" b="1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%</a:t>
            </a:r>
            <a:endParaRPr lang="zh-CN" altLang="en-US" sz="2800" b="1" dirty="0">
              <a:solidFill>
                <a:schemeClr val="bg1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5384" name="文本框 92"/>
          <p:cNvSpPr/>
          <p:nvPr/>
        </p:nvSpPr>
        <p:spPr>
          <a:xfrm>
            <a:off x="4552950" y="2678113"/>
            <a:ext cx="1111250" cy="9223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5400" b="1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65</a:t>
            </a:r>
            <a:r>
              <a:rPr lang="en-US" altLang="zh-CN" sz="2400" b="1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%</a:t>
            </a:r>
            <a:endParaRPr lang="zh-CN" altLang="en-US" sz="2800" b="1" dirty="0">
              <a:solidFill>
                <a:schemeClr val="bg1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5385" name="文本框 93"/>
          <p:cNvSpPr/>
          <p:nvPr/>
        </p:nvSpPr>
        <p:spPr>
          <a:xfrm>
            <a:off x="7194550" y="2678113"/>
            <a:ext cx="1111250" cy="9223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5400" b="1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45</a:t>
            </a:r>
            <a:r>
              <a:rPr lang="en-US" altLang="zh-CN" sz="2400" b="1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%</a:t>
            </a:r>
            <a:endParaRPr lang="zh-CN" altLang="en-US" sz="2800" b="1" dirty="0">
              <a:solidFill>
                <a:schemeClr val="bg1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5386" name="文本框 94"/>
          <p:cNvSpPr/>
          <p:nvPr/>
        </p:nvSpPr>
        <p:spPr>
          <a:xfrm>
            <a:off x="9836150" y="2678113"/>
            <a:ext cx="1111250" cy="9223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5400" b="1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25</a:t>
            </a:r>
            <a:r>
              <a:rPr lang="en-US" altLang="zh-CN" sz="2400" b="1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%</a:t>
            </a:r>
            <a:endParaRPr lang="zh-CN" altLang="en-US" sz="2800" b="1" dirty="0">
              <a:solidFill>
                <a:schemeClr val="bg1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7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10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13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16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6385" name="组合 43"/>
          <p:cNvGrpSpPr/>
          <p:nvPr/>
        </p:nvGrpSpPr>
        <p:grpSpPr>
          <a:xfrm>
            <a:off x="263525" y="-20637"/>
            <a:ext cx="896938" cy="1146175"/>
            <a:chOff x="0" y="0"/>
            <a:chExt cx="897441" cy="1148103"/>
          </a:xfrm>
        </p:grpSpPr>
        <p:sp>
          <p:nvSpPr>
            <p:cNvPr id="16386" name="五边形 44"/>
            <p:cNvSpPr/>
            <p:nvPr/>
          </p:nvSpPr>
          <p:spPr>
            <a:xfrm rot="5400000">
              <a:off x="-125331" y="125331"/>
              <a:ext cx="1148103" cy="897441"/>
            </a:xfrm>
            <a:prstGeom prst="homePlate">
              <a:avLst>
                <a:gd name="adj" fmla="val 31976"/>
              </a:avLst>
            </a:prstGeom>
            <a:solidFill>
              <a:srgbClr val="7F7F7F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6387" name="文本框 45"/>
            <p:cNvSpPr/>
            <p:nvPr/>
          </p:nvSpPr>
          <p:spPr>
            <a:xfrm>
              <a:off x="63839" y="223407"/>
              <a:ext cx="769763" cy="369332"/>
            </a:xfrm>
            <a:prstGeom prst="rect">
              <a:avLst/>
            </a:prstGeom>
            <a:solidFill>
              <a:srgbClr val="7F7F7F"/>
            </a:solidFill>
            <a:ln w="9525">
              <a:noFill/>
            </a:ln>
          </p:spPr>
          <p:txBody>
            <a:bodyPr wrap="none" anchor="t">
              <a:spAutoFit/>
            </a:bodyPr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Chart</a:t>
              </a:r>
              <a:endParaRPr lang="zh-CN" altLang="en-US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6388" name="文本框 46"/>
          <p:cNvSpPr/>
          <p:nvPr/>
        </p:nvSpPr>
        <p:spPr>
          <a:xfrm>
            <a:off x="1665288" y="66675"/>
            <a:ext cx="877570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en-US" altLang="zh-CN" sz="3600" b="1" dirty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TITLE IN HERE</a:t>
            </a:r>
            <a:endParaRPr lang="zh-CN" altLang="en-US" sz="3600" b="1" dirty="0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6389" name="直接连接符 48"/>
          <p:cNvSpPr/>
          <p:nvPr/>
        </p:nvSpPr>
        <p:spPr>
          <a:xfrm>
            <a:off x="1141413" y="693738"/>
            <a:ext cx="11031537" cy="0"/>
          </a:xfrm>
          <a:prstGeom prst="line">
            <a:avLst/>
          </a:prstGeom>
          <a:ln w="6350" cap="flat" cmpd="sng">
            <a:solidFill>
              <a:srgbClr val="7F7F7F"/>
            </a:solidFill>
            <a:prstDash val="solid"/>
            <a:bevel/>
            <a:headEnd type="none" w="med" len="med"/>
            <a:tailEnd type="none" w="med" len="med"/>
          </a:ln>
        </p:spPr>
        <p:txBody>
          <a:bodyPr/>
          <a:p/>
        </p:txBody>
      </p:sp>
      <p:sp>
        <p:nvSpPr>
          <p:cNvPr id="16390" name="Rectangle 42"/>
          <p:cNvSpPr/>
          <p:nvPr/>
        </p:nvSpPr>
        <p:spPr>
          <a:xfrm>
            <a:off x="1527175" y="942975"/>
            <a:ext cx="10261600" cy="973138"/>
          </a:xfrm>
          <a:prstGeom prst="rect">
            <a:avLst/>
          </a:prstGeom>
          <a:noFill/>
          <a:ln w="12700">
            <a:noFill/>
          </a:ln>
        </p:spPr>
        <p:txBody>
          <a:bodyPr tIns="0" bIns="0" anchor="t"/>
          <a:p>
            <a:pPr algn="just"/>
            <a:r>
              <a:rPr lang="en-US" altLang="zh-CN" sz="1400" dirty="0">
                <a:solidFill>
                  <a:srgbClr val="7F7F7F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6391" name="Group 131"/>
          <p:cNvGrpSpPr/>
          <p:nvPr/>
        </p:nvGrpSpPr>
        <p:grpSpPr>
          <a:xfrm>
            <a:off x="4259263" y="1666875"/>
            <a:ext cx="4148137" cy="4395788"/>
            <a:chOff x="0" y="0"/>
            <a:chExt cx="4148729" cy="4396961"/>
          </a:xfrm>
        </p:grpSpPr>
        <p:sp>
          <p:nvSpPr>
            <p:cNvPr id="16392" name="Oval 3"/>
            <p:cNvSpPr/>
            <p:nvPr/>
          </p:nvSpPr>
          <p:spPr>
            <a:xfrm>
              <a:off x="0" y="386288"/>
              <a:ext cx="427622" cy="925396"/>
            </a:xfrm>
            <a:custGeom>
              <a:avLst/>
              <a:gdLst/>
              <a:ahLst/>
              <a:cxnLst/>
              <a:pathLst>
                <a:path w="791187" h="1712168">
                  <a:moveTo>
                    <a:pt x="224100" y="0"/>
                  </a:moveTo>
                  <a:lnTo>
                    <a:pt x="791187" y="327408"/>
                  </a:lnTo>
                  <a:cubicBezTo>
                    <a:pt x="704497" y="484101"/>
                    <a:pt x="655320" y="664350"/>
                    <a:pt x="655320" y="856084"/>
                  </a:cubicBezTo>
                  <a:cubicBezTo>
                    <a:pt x="655320" y="1047818"/>
                    <a:pt x="704497" y="1228067"/>
                    <a:pt x="791187" y="1384760"/>
                  </a:cubicBezTo>
                  <a:lnTo>
                    <a:pt x="224099" y="1712168"/>
                  </a:lnTo>
                  <a:cubicBezTo>
                    <a:pt x="81066" y="1459381"/>
                    <a:pt x="0" y="1167199"/>
                    <a:pt x="0" y="856084"/>
                  </a:cubicBezTo>
                  <a:cubicBezTo>
                    <a:pt x="0" y="544969"/>
                    <a:pt x="81066" y="252787"/>
                    <a:pt x="22410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BFBFBF"/>
                </a:gs>
                <a:gs pos="100000">
                  <a:srgbClr val="D8D8D8"/>
                </a:gs>
              </a:gsLst>
              <a:lin ang="10800000" scaled="1"/>
              <a:tileRect/>
            </a:gradFill>
            <a:ln w="1270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6393" name="Oval 3"/>
            <p:cNvSpPr/>
            <p:nvPr/>
          </p:nvSpPr>
          <p:spPr>
            <a:xfrm rot="7200000">
              <a:off x="366717" y="1021462"/>
              <a:ext cx="427621" cy="925396"/>
            </a:xfrm>
            <a:custGeom>
              <a:avLst/>
              <a:gdLst/>
              <a:ahLst/>
              <a:cxnLst/>
              <a:pathLst>
                <a:path w="791186" h="1712168">
                  <a:moveTo>
                    <a:pt x="567087" y="0"/>
                  </a:moveTo>
                  <a:cubicBezTo>
                    <a:pt x="710121" y="252787"/>
                    <a:pt x="791186" y="544969"/>
                    <a:pt x="791186" y="856084"/>
                  </a:cubicBezTo>
                  <a:cubicBezTo>
                    <a:pt x="791186" y="1167199"/>
                    <a:pt x="710121" y="1459381"/>
                    <a:pt x="567087" y="1712168"/>
                  </a:cubicBezTo>
                  <a:lnTo>
                    <a:pt x="0" y="1384760"/>
                  </a:lnTo>
                  <a:cubicBezTo>
                    <a:pt x="86690" y="1228067"/>
                    <a:pt x="135866" y="1047818"/>
                    <a:pt x="135866" y="856084"/>
                  </a:cubicBezTo>
                  <a:cubicBezTo>
                    <a:pt x="135866" y="664350"/>
                    <a:pt x="86690" y="484102"/>
                    <a:pt x="0" y="327408"/>
                  </a:cubicBezTo>
                  <a:lnTo>
                    <a:pt x="567087" y="0"/>
                  </a:lnTo>
                  <a:close/>
                </a:path>
              </a:pathLst>
            </a:custGeom>
            <a:gradFill rotWithShape="1">
              <a:gsLst>
                <a:gs pos="0">
                  <a:srgbClr val="00B0F0">
                    <a:alpha val="100000"/>
                  </a:srgbClr>
                </a:gs>
                <a:gs pos="29999">
                  <a:srgbClr val="00B0F0">
                    <a:alpha val="100000"/>
                  </a:srgbClr>
                </a:gs>
                <a:gs pos="100000">
                  <a:srgbClr val="0070C0">
                    <a:alpha val="100000"/>
                  </a:srgbClr>
                </a:gs>
              </a:gsLst>
              <a:lin ang="5400000" scaled="1"/>
              <a:tileRect/>
            </a:gradFill>
            <a:ln w="1270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6394" name="Oval 3"/>
            <p:cNvSpPr/>
            <p:nvPr/>
          </p:nvSpPr>
          <p:spPr>
            <a:xfrm rot="7200000">
              <a:off x="1124945" y="-271425"/>
              <a:ext cx="568580" cy="1210341"/>
            </a:xfrm>
            <a:custGeom>
              <a:avLst/>
              <a:gdLst/>
              <a:ahLst/>
              <a:cxnLst/>
              <a:pathLst>
                <a:path w="568580" h="1210341">
                  <a:moveTo>
                    <a:pt x="135370" y="1210341"/>
                  </a:moveTo>
                  <a:cubicBezTo>
                    <a:pt x="58064" y="1073715"/>
                    <a:pt x="14249" y="915795"/>
                    <a:pt x="14249" y="747643"/>
                  </a:cubicBezTo>
                  <a:cubicBezTo>
                    <a:pt x="14249" y="580971"/>
                    <a:pt x="57296" y="424352"/>
                    <a:pt x="133560" y="288681"/>
                  </a:cubicBezTo>
                  <a:lnTo>
                    <a:pt x="0" y="208431"/>
                  </a:lnTo>
                  <a:lnTo>
                    <a:pt x="540814" y="0"/>
                  </a:lnTo>
                  <a:lnTo>
                    <a:pt x="568580" y="550068"/>
                  </a:lnTo>
                  <a:lnTo>
                    <a:pt x="437427" y="471263"/>
                  </a:lnTo>
                  <a:cubicBezTo>
                    <a:pt x="393156" y="553544"/>
                    <a:pt x="368437" y="647707"/>
                    <a:pt x="368437" y="747643"/>
                  </a:cubicBezTo>
                  <a:cubicBezTo>
                    <a:pt x="368437" y="851272"/>
                    <a:pt x="395017" y="948694"/>
                    <a:pt x="441871" y="1033383"/>
                  </a:cubicBezTo>
                  <a:lnTo>
                    <a:pt x="135370" y="1210341"/>
                  </a:lnTo>
                  <a:close/>
                </a:path>
              </a:pathLst>
            </a:custGeom>
            <a:gradFill rotWithShape="1">
              <a:gsLst>
                <a:gs pos="0">
                  <a:srgbClr val="BFBFBF"/>
                </a:gs>
                <a:gs pos="100000">
                  <a:srgbClr val="D8D8D8"/>
                </a:gs>
              </a:gsLst>
              <a:lin ang="10800000" scaled="1"/>
              <a:tileRect/>
            </a:gradFill>
            <a:ln w="1270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6395" name="Oval 3"/>
            <p:cNvSpPr/>
            <p:nvPr/>
          </p:nvSpPr>
          <p:spPr>
            <a:xfrm rot="3600000">
              <a:off x="366719" y="-248887"/>
              <a:ext cx="427622" cy="925396"/>
            </a:xfrm>
            <a:custGeom>
              <a:avLst/>
              <a:gdLst/>
              <a:ahLst/>
              <a:cxnLst/>
              <a:pathLst>
                <a:path w="791187" h="1712168">
                  <a:moveTo>
                    <a:pt x="224100" y="0"/>
                  </a:moveTo>
                  <a:lnTo>
                    <a:pt x="791187" y="327408"/>
                  </a:lnTo>
                  <a:cubicBezTo>
                    <a:pt x="704497" y="484101"/>
                    <a:pt x="655320" y="664350"/>
                    <a:pt x="655320" y="856084"/>
                  </a:cubicBezTo>
                  <a:cubicBezTo>
                    <a:pt x="655320" y="1047818"/>
                    <a:pt x="704497" y="1228067"/>
                    <a:pt x="791187" y="1384760"/>
                  </a:cubicBezTo>
                  <a:lnTo>
                    <a:pt x="224099" y="1712168"/>
                  </a:lnTo>
                  <a:cubicBezTo>
                    <a:pt x="81066" y="1459381"/>
                    <a:pt x="0" y="1167199"/>
                    <a:pt x="0" y="856084"/>
                  </a:cubicBezTo>
                  <a:cubicBezTo>
                    <a:pt x="0" y="544969"/>
                    <a:pt x="81066" y="252787"/>
                    <a:pt x="22410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BFBFBF"/>
                </a:gs>
                <a:gs pos="100000">
                  <a:srgbClr val="D8D8D8"/>
                </a:gs>
              </a:gsLst>
              <a:lin ang="10800000" scaled="1"/>
              <a:tileRect/>
            </a:gradFill>
            <a:ln w="1270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6396" name="Right Arrow 112"/>
            <p:cNvSpPr/>
            <p:nvPr/>
          </p:nvSpPr>
          <p:spPr>
            <a:xfrm>
              <a:off x="1862729" y="3345081"/>
              <a:ext cx="2286000" cy="1051880"/>
            </a:xfrm>
            <a:prstGeom prst="rightArrow">
              <a:avLst>
                <a:gd name="adj1" fmla="val 53416"/>
                <a:gd name="adj2" fmla="val 60126"/>
              </a:avLst>
            </a:prstGeom>
            <a:gradFill rotWithShape="1">
              <a:gsLst>
                <a:gs pos="0">
                  <a:srgbClr val="BFBFBF"/>
                </a:gs>
                <a:gs pos="100000">
                  <a:srgbClr val="F2F2F2"/>
                </a:gs>
              </a:gsLst>
              <a:lin ang="10800000" scaled="1"/>
              <a:tileRect/>
            </a:gra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6397" name="Rectangle 109"/>
            <p:cNvSpPr/>
            <p:nvPr/>
          </p:nvSpPr>
          <p:spPr>
            <a:xfrm>
              <a:off x="322179" y="3595765"/>
              <a:ext cx="1476982" cy="548640"/>
            </a:xfrm>
            <a:prstGeom prst="rect">
              <a:avLst/>
            </a:prstGeom>
            <a:gradFill rotWithShape="1">
              <a:gsLst>
                <a:gs pos="0">
                  <a:srgbClr val="7F7F7F"/>
                </a:gs>
                <a:gs pos="100000">
                  <a:srgbClr val="F2F2F2"/>
                </a:gs>
              </a:gsLst>
              <a:lin ang="10800000" scaled="1"/>
              <a:tileRect/>
            </a:gra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6398" name="Oval 3"/>
            <p:cNvSpPr/>
            <p:nvPr/>
          </p:nvSpPr>
          <p:spPr>
            <a:xfrm>
              <a:off x="2655078" y="1910398"/>
              <a:ext cx="680085" cy="1471738"/>
            </a:xfrm>
            <a:custGeom>
              <a:avLst/>
              <a:gdLst/>
              <a:ahLst/>
              <a:cxnLst/>
              <a:pathLst>
                <a:path w="791186" h="1712168">
                  <a:moveTo>
                    <a:pt x="567087" y="0"/>
                  </a:moveTo>
                  <a:cubicBezTo>
                    <a:pt x="710121" y="252787"/>
                    <a:pt x="791186" y="544969"/>
                    <a:pt x="791186" y="856084"/>
                  </a:cubicBezTo>
                  <a:cubicBezTo>
                    <a:pt x="791186" y="1167199"/>
                    <a:pt x="710121" y="1459381"/>
                    <a:pt x="567087" y="1712168"/>
                  </a:cubicBezTo>
                  <a:lnTo>
                    <a:pt x="0" y="1384760"/>
                  </a:lnTo>
                  <a:cubicBezTo>
                    <a:pt x="86690" y="1228067"/>
                    <a:pt x="135866" y="1047818"/>
                    <a:pt x="135866" y="856084"/>
                  </a:cubicBezTo>
                  <a:cubicBezTo>
                    <a:pt x="135866" y="664350"/>
                    <a:pt x="86690" y="484102"/>
                    <a:pt x="0" y="327408"/>
                  </a:cubicBezTo>
                  <a:lnTo>
                    <a:pt x="567087" y="0"/>
                  </a:lnTo>
                  <a:close/>
                </a:path>
              </a:pathLst>
            </a:custGeom>
            <a:gradFill rotWithShape="1">
              <a:gsLst>
                <a:gs pos="0">
                  <a:srgbClr val="BFBFBF"/>
                </a:gs>
                <a:gs pos="100000">
                  <a:srgbClr val="D8D8D8"/>
                </a:gs>
              </a:gsLst>
              <a:lin ang="10800000" scaled="1"/>
              <a:tileRect/>
            </a:gradFill>
            <a:ln w="1270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6399" name="Oval 3"/>
            <p:cNvSpPr/>
            <p:nvPr/>
          </p:nvSpPr>
          <p:spPr>
            <a:xfrm>
              <a:off x="322178" y="1910398"/>
              <a:ext cx="680085" cy="1471738"/>
            </a:xfrm>
            <a:custGeom>
              <a:avLst/>
              <a:gdLst/>
              <a:ahLst/>
              <a:cxnLst/>
              <a:pathLst>
                <a:path w="791187" h="1712168">
                  <a:moveTo>
                    <a:pt x="224100" y="0"/>
                  </a:moveTo>
                  <a:lnTo>
                    <a:pt x="791187" y="327408"/>
                  </a:lnTo>
                  <a:cubicBezTo>
                    <a:pt x="704497" y="484101"/>
                    <a:pt x="655320" y="664350"/>
                    <a:pt x="655320" y="856084"/>
                  </a:cubicBezTo>
                  <a:cubicBezTo>
                    <a:pt x="655320" y="1047818"/>
                    <a:pt x="704497" y="1228067"/>
                    <a:pt x="791187" y="1384760"/>
                  </a:cubicBezTo>
                  <a:lnTo>
                    <a:pt x="224099" y="1712168"/>
                  </a:lnTo>
                  <a:cubicBezTo>
                    <a:pt x="81066" y="1459381"/>
                    <a:pt x="0" y="1167199"/>
                    <a:pt x="0" y="856084"/>
                  </a:cubicBezTo>
                  <a:cubicBezTo>
                    <a:pt x="0" y="544969"/>
                    <a:pt x="81066" y="252787"/>
                    <a:pt x="22410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BFBFBF"/>
                </a:gs>
                <a:gs pos="100000">
                  <a:srgbClr val="D8D8D8"/>
                </a:gs>
              </a:gsLst>
              <a:lin ang="10800000" scaled="1"/>
              <a:tileRect/>
            </a:gradFill>
            <a:ln w="1270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6400" name="Oval 3"/>
            <p:cNvSpPr/>
            <p:nvPr/>
          </p:nvSpPr>
          <p:spPr>
            <a:xfrm rot="7200000">
              <a:off x="905401" y="2920572"/>
              <a:ext cx="680084" cy="1471739"/>
            </a:xfrm>
            <a:custGeom>
              <a:avLst/>
              <a:gdLst/>
              <a:ahLst/>
              <a:cxnLst/>
              <a:pathLst>
                <a:path w="791186" h="1712168">
                  <a:moveTo>
                    <a:pt x="567087" y="0"/>
                  </a:moveTo>
                  <a:cubicBezTo>
                    <a:pt x="710121" y="252787"/>
                    <a:pt x="791186" y="544969"/>
                    <a:pt x="791186" y="856084"/>
                  </a:cubicBezTo>
                  <a:cubicBezTo>
                    <a:pt x="791186" y="1167199"/>
                    <a:pt x="710121" y="1459381"/>
                    <a:pt x="567087" y="1712168"/>
                  </a:cubicBezTo>
                  <a:lnTo>
                    <a:pt x="0" y="1384760"/>
                  </a:lnTo>
                  <a:cubicBezTo>
                    <a:pt x="86690" y="1228067"/>
                    <a:pt x="135866" y="1047818"/>
                    <a:pt x="135866" y="856084"/>
                  </a:cubicBezTo>
                  <a:cubicBezTo>
                    <a:pt x="135866" y="664350"/>
                    <a:pt x="86690" y="484102"/>
                    <a:pt x="0" y="327408"/>
                  </a:cubicBezTo>
                  <a:lnTo>
                    <a:pt x="567087" y="0"/>
                  </a:lnTo>
                  <a:close/>
                </a:path>
              </a:pathLst>
            </a:custGeom>
            <a:gradFill rotWithShape="1">
              <a:gsLst>
                <a:gs pos="0">
                  <a:srgbClr val="BFBFBF"/>
                </a:gs>
                <a:gs pos="100000">
                  <a:srgbClr val="D8D8D8"/>
                </a:gs>
              </a:gsLst>
              <a:lin ang="10800000" scaled="1"/>
              <a:tileRect/>
            </a:gradFill>
            <a:ln w="1270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6401" name="Oval 3"/>
            <p:cNvSpPr/>
            <p:nvPr/>
          </p:nvSpPr>
          <p:spPr>
            <a:xfrm rot="7200000">
              <a:off x="2071851" y="900221"/>
              <a:ext cx="680085" cy="1471739"/>
            </a:xfrm>
            <a:custGeom>
              <a:avLst/>
              <a:gdLst/>
              <a:ahLst/>
              <a:cxnLst/>
              <a:pathLst>
                <a:path w="791187" h="1712168">
                  <a:moveTo>
                    <a:pt x="224100" y="0"/>
                  </a:moveTo>
                  <a:lnTo>
                    <a:pt x="791187" y="327408"/>
                  </a:lnTo>
                  <a:cubicBezTo>
                    <a:pt x="704497" y="484101"/>
                    <a:pt x="655320" y="664350"/>
                    <a:pt x="655320" y="856084"/>
                  </a:cubicBezTo>
                  <a:cubicBezTo>
                    <a:pt x="655320" y="1047818"/>
                    <a:pt x="704497" y="1228067"/>
                    <a:pt x="791187" y="1384760"/>
                  </a:cubicBezTo>
                  <a:lnTo>
                    <a:pt x="224099" y="1712168"/>
                  </a:lnTo>
                  <a:cubicBezTo>
                    <a:pt x="81066" y="1459381"/>
                    <a:pt x="0" y="1167199"/>
                    <a:pt x="0" y="856084"/>
                  </a:cubicBezTo>
                  <a:cubicBezTo>
                    <a:pt x="0" y="544969"/>
                    <a:pt x="81066" y="252787"/>
                    <a:pt x="22410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BFBFBF"/>
                </a:gs>
                <a:gs pos="100000">
                  <a:srgbClr val="D8D8D8"/>
                </a:gs>
              </a:gsLst>
              <a:lin ang="10800000" scaled="1"/>
              <a:tileRect/>
            </a:gradFill>
            <a:ln w="1270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6402" name="Oval 3"/>
            <p:cNvSpPr/>
            <p:nvPr/>
          </p:nvSpPr>
          <p:spPr>
            <a:xfrm rot="3600000">
              <a:off x="2071852" y="2920572"/>
              <a:ext cx="680084" cy="1471739"/>
            </a:xfrm>
            <a:custGeom>
              <a:avLst/>
              <a:gdLst/>
              <a:ahLst/>
              <a:cxnLst/>
              <a:pathLst>
                <a:path w="791186" h="1712168">
                  <a:moveTo>
                    <a:pt x="567087" y="0"/>
                  </a:moveTo>
                  <a:cubicBezTo>
                    <a:pt x="710121" y="252787"/>
                    <a:pt x="791186" y="544969"/>
                    <a:pt x="791186" y="856084"/>
                  </a:cubicBezTo>
                  <a:cubicBezTo>
                    <a:pt x="791186" y="1167199"/>
                    <a:pt x="710121" y="1459381"/>
                    <a:pt x="567087" y="1712168"/>
                  </a:cubicBezTo>
                  <a:lnTo>
                    <a:pt x="0" y="1384760"/>
                  </a:lnTo>
                  <a:cubicBezTo>
                    <a:pt x="86690" y="1228067"/>
                    <a:pt x="135866" y="1047818"/>
                    <a:pt x="135866" y="856084"/>
                  </a:cubicBezTo>
                  <a:cubicBezTo>
                    <a:pt x="135866" y="664350"/>
                    <a:pt x="86690" y="484102"/>
                    <a:pt x="0" y="327408"/>
                  </a:cubicBezTo>
                  <a:lnTo>
                    <a:pt x="567087" y="0"/>
                  </a:lnTo>
                  <a:close/>
                </a:path>
              </a:pathLst>
            </a:custGeom>
            <a:gradFill rotWithShape="1">
              <a:gsLst>
                <a:gs pos="0">
                  <a:srgbClr val="BFBFBF"/>
                </a:gs>
                <a:gs pos="100000">
                  <a:srgbClr val="D8D8D8"/>
                </a:gs>
              </a:gsLst>
              <a:lin ang="10800000" scaled="1"/>
              <a:tileRect/>
            </a:gradFill>
            <a:ln w="1270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6403" name="Oval 3"/>
            <p:cNvSpPr/>
            <p:nvPr/>
          </p:nvSpPr>
          <p:spPr>
            <a:xfrm rot="3600000">
              <a:off x="905401" y="900221"/>
              <a:ext cx="680085" cy="1471739"/>
            </a:xfrm>
            <a:custGeom>
              <a:avLst/>
              <a:gdLst/>
              <a:ahLst/>
              <a:cxnLst/>
              <a:pathLst>
                <a:path w="791187" h="1712168">
                  <a:moveTo>
                    <a:pt x="224100" y="0"/>
                  </a:moveTo>
                  <a:lnTo>
                    <a:pt x="791187" y="327408"/>
                  </a:lnTo>
                  <a:cubicBezTo>
                    <a:pt x="704497" y="484101"/>
                    <a:pt x="655320" y="664350"/>
                    <a:pt x="655320" y="856084"/>
                  </a:cubicBezTo>
                  <a:cubicBezTo>
                    <a:pt x="655320" y="1047818"/>
                    <a:pt x="704497" y="1228067"/>
                    <a:pt x="791187" y="1384760"/>
                  </a:cubicBezTo>
                  <a:lnTo>
                    <a:pt x="224099" y="1712168"/>
                  </a:lnTo>
                  <a:cubicBezTo>
                    <a:pt x="81066" y="1459381"/>
                    <a:pt x="0" y="1167199"/>
                    <a:pt x="0" y="856084"/>
                  </a:cubicBezTo>
                  <a:cubicBezTo>
                    <a:pt x="0" y="544969"/>
                    <a:pt x="81066" y="252787"/>
                    <a:pt x="22410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B0F0">
                    <a:alpha val="100000"/>
                  </a:srgbClr>
                </a:gs>
                <a:gs pos="29999">
                  <a:srgbClr val="00B0F0">
                    <a:alpha val="100000"/>
                  </a:srgbClr>
                </a:gs>
                <a:gs pos="100000">
                  <a:srgbClr val="0070C0">
                    <a:alpha val="100000"/>
                  </a:srgbClr>
                </a:gs>
              </a:gsLst>
              <a:lin ang="0" scaled="1"/>
              <a:tileRect/>
            </a:gradFill>
            <a:ln w="12700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16404" name="TextBox 121"/>
          <p:cNvSpPr/>
          <p:nvPr/>
        </p:nvSpPr>
        <p:spPr>
          <a:xfrm>
            <a:off x="5762625" y="3902075"/>
            <a:ext cx="711200" cy="8620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zh-CN" sz="3000" b="1" dirty="0">
                <a:solidFill>
                  <a:srgbClr val="00B0F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30</a:t>
            </a:r>
            <a:endParaRPr lang="zh-CN" altLang="en-US" sz="3000" b="1" dirty="0">
              <a:solidFill>
                <a:srgbClr val="00B0F0"/>
              </a:solidFill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algn="ctr"/>
            <a:r>
              <a:rPr lang="en-US" altLang="zh-CN" b="1" dirty="0">
                <a:solidFill>
                  <a:srgbClr val="595959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days</a:t>
            </a:r>
            <a:endParaRPr lang="en-US" altLang="zh-CN" sz="1600" b="1" dirty="0">
              <a:solidFill>
                <a:srgbClr val="595959"/>
              </a:solidFill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16405" name="TextBox 122"/>
          <p:cNvSpPr/>
          <p:nvPr/>
        </p:nvSpPr>
        <p:spPr>
          <a:xfrm>
            <a:off x="4818063" y="2133600"/>
            <a:ext cx="754062" cy="67786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zh-CN" sz="2200" b="1" dirty="0">
                <a:solidFill>
                  <a:srgbClr val="00B0F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24</a:t>
            </a:r>
            <a:endParaRPr lang="zh-CN" altLang="en-US" sz="2200" b="1" dirty="0">
              <a:solidFill>
                <a:srgbClr val="00B0F0"/>
              </a:solidFill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algn="ctr"/>
            <a:r>
              <a:rPr lang="en-US" altLang="zh-CN" sz="1600" b="1" dirty="0">
                <a:solidFill>
                  <a:srgbClr val="595959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hours</a:t>
            </a:r>
            <a:endParaRPr lang="en-US" altLang="zh-CN" sz="1100" b="1" dirty="0">
              <a:solidFill>
                <a:srgbClr val="595959"/>
              </a:solidFill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16406" name="TextBox 125"/>
          <p:cNvSpPr/>
          <p:nvPr/>
        </p:nvSpPr>
        <p:spPr>
          <a:xfrm>
            <a:off x="5262563" y="5910263"/>
            <a:ext cx="1900237" cy="46196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400" b="1" dirty="0">
                <a:solidFill>
                  <a:srgbClr val="595959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TEXT IN HERE</a:t>
            </a:r>
            <a:endParaRPr lang="en-US" altLang="zh-CN" sz="2400" b="1" dirty="0">
              <a:solidFill>
                <a:srgbClr val="595959"/>
              </a:solidFill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grpSp>
        <p:nvGrpSpPr>
          <p:cNvPr id="17432" name="组合 107"/>
          <p:cNvGrpSpPr/>
          <p:nvPr/>
        </p:nvGrpSpPr>
        <p:grpSpPr>
          <a:xfrm>
            <a:off x="6281738" y="1879600"/>
            <a:ext cx="1760537" cy="838200"/>
            <a:chOff x="0" y="0"/>
            <a:chExt cx="1761619" cy="838260"/>
          </a:xfrm>
        </p:grpSpPr>
        <p:sp>
          <p:nvSpPr>
            <p:cNvPr id="16408" name="文本框 108"/>
            <p:cNvSpPr/>
            <p:nvPr/>
          </p:nvSpPr>
          <p:spPr>
            <a:xfrm>
              <a:off x="110701" y="323451"/>
              <a:ext cx="1650918" cy="5148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6409" name="文本框 109"/>
            <p:cNvSpPr/>
            <p:nvPr/>
          </p:nvSpPr>
          <p:spPr>
            <a:xfrm>
              <a:off x="0" y="0"/>
              <a:ext cx="1650918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2000" b="1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7435" name="组合 110"/>
          <p:cNvGrpSpPr/>
          <p:nvPr/>
        </p:nvGrpSpPr>
        <p:grpSpPr>
          <a:xfrm>
            <a:off x="8645525" y="5072063"/>
            <a:ext cx="1762125" cy="838200"/>
            <a:chOff x="0" y="0"/>
            <a:chExt cx="1761619" cy="838260"/>
          </a:xfrm>
        </p:grpSpPr>
        <p:sp>
          <p:nvSpPr>
            <p:cNvPr id="16411" name="文本框 111"/>
            <p:cNvSpPr/>
            <p:nvPr/>
          </p:nvSpPr>
          <p:spPr>
            <a:xfrm>
              <a:off x="110701" y="323451"/>
              <a:ext cx="1650918" cy="5148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6412" name="文本框 112"/>
            <p:cNvSpPr/>
            <p:nvPr/>
          </p:nvSpPr>
          <p:spPr>
            <a:xfrm>
              <a:off x="0" y="0"/>
              <a:ext cx="1650918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2000" b="1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7438" name="组合 113"/>
          <p:cNvGrpSpPr/>
          <p:nvPr/>
        </p:nvGrpSpPr>
        <p:grpSpPr>
          <a:xfrm>
            <a:off x="2690813" y="5053013"/>
            <a:ext cx="1762125" cy="838200"/>
            <a:chOff x="0" y="0"/>
            <a:chExt cx="1761619" cy="838260"/>
          </a:xfrm>
        </p:grpSpPr>
        <p:sp>
          <p:nvSpPr>
            <p:cNvPr id="16414" name="文本框 114"/>
            <p:cNvSpPr/>
            <p:nvPr/>
          </p:nvSpPr>
          <p:spPr>
            <a:xfrm>
              <a:off x="110701" y="323451"/>
              <a:ext cx="1650918" cy="5148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6415" name="文本框 115"/>
            <p:cNvSpPr/>
            <p:nvPr/>
          </p:nvSpPr>
          <p:spPr>
            <a:xfrm>
              <a:off x="0" y="0"/>
              <a:ext cx="1650918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2000" b="1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7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10" dur="5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13" dur="5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7409" name="组合 43"/>
          <p:cNvGrpSpPr/>
          <p:nvPr/>
        </p:nvGrpSpPr>
        <p:grpSpPr>
          <a:xfrm>
            <a:off x="263525" y="-20637"/>
            <a:ext cx="896938" cy="1146175"/>
            <a:chOff x="0" y="0"/>
            <a:chExt cx="897441" cy="1148103"/>
          </a:xfrm>
        </p:grpSpPr>
        <p:sp>
          <p:nvSpPr>
            <p:cNvPr id="17410" name="五边形 44"/>
            <p:cNvSpPr/>
            <p:nvPr/>
          </p:nvSpPr>
          <p:spPr>
            <a:xfrm rot="5400000">
              <a:off x="-125331" y="125331"/>
              <a:ext cx="1148103" cy="897441"/>
            </a:xfrm>
            <a:prstGeom prst="homePlate">
              <a:avLst>
                <a:gd name="adj" fmla="val 31976"/>
              </a:avLst>
            </a:prstGeom>
            <a:solidFill>
              <a:srgbClr val="7F7F7F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7411" name="文本框 45"/>
            <p:cNvSpPr/>
            <p:nvPr/>
          </p:nvSpPr>
          <p:spPr>
            <a:xfrm>
              <a:off x="63839" y="223407"/>
              <a:ext cx="769763" cy="369332"/>
            </a:xfrm>
            <a:prstGeom prst="rect">
              <a:avLst/>
            </a:prstGeom>
            <a:solidFill>
              <a:srgbClr val="7F7F7F"/>
            </a:solidFill>
            <a:ln w="9525">
              <a:noFill/>
            </a:ln>
          </p:spPr>
          <p:txBody>
            <a:bodyPr wrap="none" anchor="t">
              <a:spAutoFit/>
            </a:bodyPr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Chart</a:t>
              </a:r>
              <a:endParaRPr lang="zh-CN" altLang="en-US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7412" name="文本框 46"/>
          <p:cNvSpPr/>
          <p:nvPr/>
        </p:nvSpPr>
        <p:spPr>
          <a:xfrm>
            <a:off x="1665288" y="66675"/>
            <a:ext cx="877570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en-US" altLang="zh-CN" sz="3600" b="1" dirty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TITLE IN HERE</a:t>
            </a:r>
            <a:endParaRPr lang="zh-CN" altLang="en-US" sz="3600" b="1" dirty="0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7413" name="直接连接符 48"/>
          <p:cNvSpPr/>
          <p:nvPr/>
        </p:nvSpPr>
        <p:spPr>
          <a:xfrm>
            <a:off x="1141413" y="693738"/>
            <a:ext cx="11031537" cy="0"/>
          </a:xfrm>
          <a:prstGeom prst="line">
            <a:avLst/>
          </a:prstGeom>
          <a:ln w="6350" cap="flat" cmpd="sng">
            <a:solidFill>
              <a:srgbClr val="7F7F7F"/>
            </a:solidFill>
            <a:prstDash val="solid"/>
            <a:bevel/>
            <a:headEnd type="none" w="med" len="med"/>
            <a:tailEnd type="none" w="med" len="med"/>
          </a:ln>
        </p:spPr>
        <p:txBody>
          <a:bodyPr/>
          <a:p/>
        </p:txBody>
      </p:sp>
      <p:sp>
        <p:nvSpPr>
          <p:cNvPr id="17414" name="Rectangle 42"/>
          <p:cNvSpPr/>
          <p:nvPr/>
        </p:nvSpPr>
        <p:spPr>
          <a:xfrm>
            <a:off x="1527175" y="942975"/>
            <a:ext cx="10261600" cy="973138"/>
          </a:xfrm>
          <a:prstGeom prst="rect">
            <a:avLst/>
          </a:prstGeom>
          <a:noFill/>
          <a:ln w="12700">
            <a:noFill/>
          </a:ln>
        </p:spPr>
        <p:txBody>
          <a:bodyPr tIns="0" bIns="0" anchor="t"/>
          <a:p>
            <a:pPr algn="just"/>
            <a:r>
              <a:rPr lang="en-US" altLang="zh-CN" sz="1400" dirty="0">
                <a:solidFill>
                  <a:srgbClr val="7F7F7F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15" name="等腰三角形 1"/>
          <p:cNvSpPr/>
          <p:nvPr/>
        </p:nvSpPr>
        <p:spPr>
          <a:xfrm>
            <a:off x="1954213" y="3681413"/>
            <a:ext cx="2871787" cy="2200275"/>
          </a:xfrm>
          <a:prstGeom prst="triangle">
            <a:avLst>
              <a:gd name="adj" fmla="val 50000"/>
            </a:avLst>
          </a:prstGeom>
          <a:solidFill>
            <a:srgbClr val="FFD966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7416" name="等腰三角形 34"/>
          <p:cNvSpPr/>
          <p:nvPr/>
        </p:nvSpPr>
        <p:spPr>
          <a:xfrm>
            <a:off x="3749675" y="3016250"/>
            <a:ext cx="3260725" cy="2854325"/>
          </a:xfrm>
          <a:prstGeom prst="triangle">
            <a:avLst>
              <a:gd name="adj" fmla="val 50000"/>
            </a:avLst>
          </a:prstGeom>
          <a:solidFill>
            <a:srgbClr val="FFD966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7417" name="等腰三角形 35"/>
          <p:cNvSpPr/>
          <p:nvPr/>
        </p:nvSpPr>
        <p:spPr>
          <a:xfrm>
            <a:off x="5956300" y="2562225"/>
            <a:ext cx="3625850" cy="3298825"/>
          </a:xfrm>
          <a:prstGeom prst="triangle">
            <a:avLst>
              <a:gd name="adj" fmla="val 50000"/>
            </a:avLst>
          </a:prstGeom>
          <a:solidFill>
            <a:srgbClr val="FFD966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7418" name="等腰三角形 36"/>
          <p:cNvSpPr/>
          <p:nvPr/>
        </p:nvSpPr>
        <p:spPr>
          <a:xfrm>
            <a:off x="8162925" y="3451225"/>
            <a:ext cx="2039938" cy="2419350"/>
          </a:xfrm>
          <a:prstGeom prst="triangle">
            <a:avLst>
              <a:gd name="adj" fmla="val 50000"/>
            </a:avLst>
          </a:prstGeom>
          <a:solidFill>
            <a:srgbClr val="FFD966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18444" name="组合 37"/>
          <p:cNvGrpSpPr/>
          <p:nvPr/>
        </p:nvGrpSpPr>
        <p:grpSpPr>
          <a:xfrm>
            <a:off x="2597150" y="2789238"/>
            <a:ext cx="1760538" cy="838200"/>
            <a:chOff x="0" y="0"/>
            <a:chExt cx="1761619" cy="838260"/>
          </a:xfrm>
        </p:grpSpPr>
        <p:sp>
          <p:nvSpPr>
            <p:cNvPr id="17420" name="文本框 38"/>
            <p:cNvSpPr/>
            <p:nvPr/>
          </p:nvSpPr>
          <p:spPr>
            <a:xfrm>
              <a:off x="110701" y="323451"/>
              <a:ext cx="1650918" cy="5148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7421" name="文本框 39"/>
            <p:cNvSpPr/>
            <p:nvPr/>
          </p:nvSpPr>
          <p:spPr>
            <a:xfrm>
              <a:off x="0" y="0"/>
              <a:ext cx="1650918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2000" b="1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8447" name="组合 40"/>
          <p:cNvGrpSpPr/>
          <p:nvPr/>
        </p:nvGrpSpPr>
        <p:grpSpPr>
          <a:xfrm>
            <a:off x="4533900" y="2162175"/>
            <a:ext cx="1762125" cy="838200"/>
            <a:chOff x="0" y="0"/>
            <a:chExt cx="1761619" cy="838260"/>
          </a:xfrm>
        </p:grpSpPr>
        <p:sp>
          <p:nvSpPr>
            <p:cNvPr id="17423" name="文本框 41"/>
            <p:cNvSpPr/>
            <p:nvPr/>
          </p:nvSpPr>
          <p:spPr>
            <a:xfrm>
              <a:off x="110701" y="323451"/>
              <a:ext cx="1650918" cy="5148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7424" name="文本框 42"/>
            <p:cNvSpPr/>
            <p:nvPr/>
          </p:nvSpPr>
          <p:spPr>
            <a:xfrm>
              <a:off x="0" y="0"/>
              <a:ext cx="1650918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2000" b="1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8450" name="组合 47"/>
          <p:cNvGrpSpPr/>
          <p:nvPr/>
        </p:nvGrpSpPr>
        <p:grpSpPr>
          <a:xfrm>
            <a:off x="6937375" y="1616075"/>
            <a:ext cx="1760538" cy="838200"/>
            <a:chOff x="0" y="0"/>
            <a:chExt cx="1761619" cy="838260"/>
          </a:xfrm>
        </p:grpSpPr>
        <p:sp>
          <p:nvSpPr>
            <p:cNvPr id="17426" name="文本框 50"/>
            <p:cNvSpPr/>
            <p:nvPr/>
          </p:nvSpPr>
          <p:spPr>
            <a:xfrm>
              <a:off x="110701" y="323451"/>
              <a:ext cx="1650918" cy="5148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7427" name="文本框 51"/>
            <p:cNvSpPr/>
            <p:nvPr/>
          </p:nvSpPr>
          <p:spPr>
            <a:xfrm>
              <a:off x="0" y="0"/>
              <a:ext cx="1650918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2000" b="1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8453" name="组合 52"/>
          <p:cNvGrpSpPr/>
          <p:nvPr/>
        </p:nvGrpSpPr>
        <p:grpSpPr>
          <a:xfrm>
            <a:off x="8391525" y="2562225"/>
            <a:ext cx="1762125" cy="838200"/>
            <a:chOff x="0" y="0"/>
            <a:chExt cx="1761619" cy="838260"/>
          </a:xfrm>
        </p:grpSpPr>
        <p:sp>
          <p:nvSpPr>
            <p:cNvPr id="17429" name="文本框 53"/>
            <p:cNvSpPr/>
            <p:nvPr/>
          </p:nvSpPr>
          <p:spPr>
            <a:xfrm>
              <a:off x="110701" y="323451"/>
              <a:ext cx="1650918" cy="5148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7430" name="文本框 54"/>
            <p:cNvSpPr/>
            <p:nvPr/>
          </p:nvSpPr>
          <p:spPr>
            <a:xfrm>
              <a:off x="0" y="0"/>
              <a:ext cx="1650918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2000" b="1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7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10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13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16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8433" name="组合 43"/>
          <p:cNvGrpSpPr/>
          <p:nvPr/>
        </p:nvGrpSpPr>
        <p:grpSpPr>
          <a:xfrm>
            <a:off x="263525" y="-20637"/>
            <a:ext cx="896938" cy="1146175"/>
            <a:chOff x="0" y="0"/>
            <a:chExt cx="897441" cy="1148103"/>
          </a:xfrm>
        </p:grpSpPr>
        <p:sp>
          <p:nvSpPr>
            <p:cNvPr id="18434" name="五边形 44"/>
            <p:cNvSpPr/>
            <p:nvPr/>
          </p:nvSpPr>
          <p:spPr>
            <a:xfrm rot="5400000">
              <a:off x="-125331" y="125331"/>
              <a:ext cx="1148103" cy="897441"/>
            </a:xfrm>
            <a:prstGeom prst="homePlate">
              <a:avLst>
                <a:gd name="adj" fmla="val 31976"/>
              </a:avLst>
            </a:prstGeom>
            <a:solidFill>
              <a:srgbClr val="7F7F7F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8435" name="文本框 45"/>
            <p:cNvSpPr/>
            <p:nvPr/>
          </p:nvSpPr>
          <p:spPr>
            <a:xfrm>
              <a:off x="63839" y="223407"/>
              <a:ext cx="769763" cy="369332"/>
            </a:xfrm>
            <a:prstGeom prst="rect">
              <a:avLst/>
            </a:prstGeom>
            <a:solidFill>
              <a:srgbClr val="7F7F7F"/>
            </a:solidFill>
            <a:ln w="9525">
              <a:noFill/>
            </a:ln>
          </p:spPr>
          <p:txBody>
            <a:bodyPr wrap="none" anchor="t">
              <a:spAutoFit/>
            </a:bodyPr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Chart</a:t>
              </a:r>
              <a:endParaRPr lang="zh-CN" altLang="en-US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8436" name="文本框 46"/>
          <p:cNvSpPr/>
          <p:nvPr/>
        </p:nvSpPr>
        <p:spPr>
          <a:xfrm>
            <a:off x="1665288" y="66675"/>
            <a:ext cx="877570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en-US" altLang="zh-CN" sz="3600" b="1" dirty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TITLE IN HERE</a:t>
            </a:r>
            <a:endParaRPr lang="zh-CN" altLang="en-US" sz="3600" b="1" dirty="0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8437" name="直接连接符 48"/>
          <p:cNvSpPr/>
          <p:nvPr/>
        </p:nvSpPr>
        <p:spPr>
          <a:xfrm>
            <a:off x="1141413" y="693738"/>
            <a:ext cx="11031537" cy="0"/>
          </a:xfrm>
          <a:prstGeom prst="line">
            <a:avLst/>
          </a:prstGeom>
          <a:ln w="6350" cap="flat" cmpd="sng">
            <a:solidFill>
              <a:srgbClr val="7F7F7F"/>
            </a:solidFill>
            <a:prstDash val="solid"/>
            <a:bevel/>
            <a:headEnd type="none" w="med" len="med"/>
            <a:tailEnd type="none" w="med" len="med"/>
          </a:ln>
        </p:spPr>
        <p:txBody>
          <a:bodyPr/>
          <a:p/>
        </p:txBody>
      </p:sp>
      <p:sp>
        <p:nvSpPr>
          <p:cNvPr id="18438" name="Rectangle 42"/>
          <p:cNvSpPr/>
          <p:nvPr/>
        </p:nvSpPr>
        <p:spPr>
          <a:xfrm>
            <a:off x="1527175" y="942975"/>
            <a:ext cx="10261600" cy="973138"/>
          </a:xfrm>
          <a:prstGeom prst="rect">
            <a:avLst/>
          </a:prstGeom>
          <a:noFill/>
          <a:ln w="12700">
            <a:noFill/>
          </a:ln>
        </p:spPr>
        <p:txBody>
          <a:bodyPr tIns="0" bIns="0" anchor="t"/>
          <a:p>
            <a:pPr algn="just"/>
            <a:r>
              <a:rPr lang="en-US" altLang="zh-CN" sz="1400" dirty="0">
                <a:solidFill>
                  <a:srgbClr val="7F7F7F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8439" name="组合 23"/>
          <p:cNvGrpSpPr/>
          <p:nvPr/>
        </p:nvGrpSpPr>
        <p:grpSpPr>
          <a:xfrm>
            <a:off x="2644775" y="2238375"/>
            <a:ext cx="3770313" cy="3771900"/>
            <a:chOff x="0" y="0"/>
            <a:chExt cx="5016500" cy="5016500"/>
          </a:xfrm>
        </p:grpSpPr>
        <p:sp>
          <p:nvSpPr>
            <p:cNvPr id="18440" name="空心弧 28"/>
            <p:cNvSpPr/>
            <p:nvPr/>
          </p:nvSpPr>
          <p:spPr>
            <a:xfrm>
              <a:off x="0" y="0"/>
              <a:ext cx="5016500" cy="5016500"/>
            </a:xfrm>
            <a:custGeom>
              <a:avLst/>
              <a:gdLst/>
              <a:ahLst/>
              <a:cxnLst>
                <a:cxn ang="0">
                  <a:pos x="2508250" y="5016500"/>
                </a:cxn>
                <a:cxn ang="0">
                  <a:pos x="4758475" y="2663390"/>
                </a:cxn>
                <a:cxn ang="0">
                  <a:pos x="2508250" y="4511366"/>
                </a:cxn>
                <a:cxn ang="0">
                  <a:pos x="258025" y="2663390"/>
                </a:cxn>
              </a:cxnLst>
              <a:pathLst>
                <a:path w="21600" h="21600">
                  <a:moveTo>
                    <a:pt x="19404" y="11393"/>
                  </a:moveTo>
                  <a:cubicBezTo>
                    <a:pt x="19092" y="15915"/>
                    <a:pt x="15333" y="19424"/>
                    <a:pt x="10800" y="19425"/>
                  </a:cubicBezTo>
                  <a:cubicBezTo>
                    <a:pt x="6266" y="19425"/>
                    <a:pt x="2507" y="15915"/>
                    <a:pt x="2195" y="11393"/>
                  </a:cubicBezTo>
                  <a:lnTo>
                    <a:pt x="25" y="11542"/>
                  </a:lnTo>
                  <a:cubicBezTo>
                    <a:pt x="416" y="17205"/>
                    <a:pt x="5123" y="21600"/>
                    <a:pt x="10800" y="21600"/>
                  </a:cubicBezTo>
                  <a:cubicBezTo>
                    <a:pt x="16476" y="21599"/>
                    <a:pt x="21183" y="17205"/>
                    <a:pt x="21574" y="11542"/>
                  </a:cubicBezTo>
                  <a:lnTo>
                    <a:pt x="19404" y="11393"/>
                  </a:lnTo>
                  <a:close/>
                </a:path>
              </a:pathLst>
            </a:custGeom>
            <a:solidFill>
              <a:srgbClr val="FFC000"/>
            </a:solidFill>
            <a:ln w="1270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8441" name="空心弧 29"/>
            <p:cNvSpPr/>
            <p:nvPr/>
          </p:nvSpPr>
          <p:spPr>
            <a:xfrm>
              <a:off x="574676" y="574676"/>
              <a:ext cx="3886200" cy="3886200"/>
            </a:xfrm>
            <a:custGeom>
              <a:avLst/>
              <a:gdLst/>
              <a:ahLst/>
              <a:cxnLst>
                <a:cxn ang="0">
                  <a:pos x="1943100" y="3886200"/>
                </a:cxn>
                <a:cxn ang="0">
                  <a:pos x="3504777" y="2589541"/>
                </a:cxn>
                <a:cxn ang="0">
                  <a:pos x="1943100" y="3380634"/>
                </a:cxn>
                <a:cxn ang="0">
                  <a:pos x="381423" y="2589541"/>
                </a:cxn>
              </a:cxnLst>
              <a:pathLst>
                <a:path w="21600" h="21600">
                  <a:moveTo>
                    <a:pt x="18182" y="13855"/>
                  </a:moveTo>
                  <a:cubicBezTo>
                    <a:pt x="16946" y="16842"/>
                    <a:pt x="14032" y="18789"/>
                    <a:pt x="10800" y="18790"/>
                  </a:cubicBezTo>
                  <a:cubicBezTo>
                    <a:pt x="7567" y="18790"/>
                    <a:pt x="4653" y="16842"/>
                    <a:pt x="3417" y="13855"/>
                  </a:cubicBezTo>
                  <a:lnTo>
                    <a:pt x="821" y="14930"/>
                  </a:lnTo>
                  <a:cubicBezTo>
                    <a:pt x="2492" y="18967"/>
                    <a:pt x="6430" y="21600"/>
                    <a:pt x="10800" y="21600"/>
                  </a:cubicBezTo>
                  <a:cubicBezTo>
                    <a:pt x="15169" y="21599"/>
                    <a:pt x="19107" y="18967"/>
                    <a:pt x="20778" y="14930"/>
                  </a:cubicBezTo>
                  <a:lnTo>
                    <a:pt x="18182" y="13855"/>
                  </a:lnTo>
                  <a:close/>
                </a:path>
              </a:pathLst>
            </a:custGeom>
            <a:solidFill>
              <a:srgbClr val="F7CAAC"/>
            </a:solidFill>
            <a:ln w="1270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8442" name="空心弧 30"/>
            <p:cNvSpPr/>
            <p:nvPr/>
          </p:nvSpPr>
          <p:spPr>
            <a:xfrm>
              <a:off x="1155701" y="1152527"/>
              <a:ext cx="2718464" cy="2718464"/>
            </a:xfrm>
            <a:custGeom>
              <a:avLst/>
              <a:gdLst/>
              <a:ahLst/>
              <a:cxnLst>
                <a:cxn ang="0">
                  <a:pos x="1359232" y="2718464"/>
                </a:cxn>
                <a:cxn ang="0">
                  <a:pos x="1658766" y="2456057"/>
                </a:cxn>
                <a:cxn ang="0">
                  <a:pos x="1359232" y="2274071"/>
                </a:cxn>
                <a:cxn ang="0">
                  <a:pos x="1059698" y="2456057"/>
                </a:cxn>
              </a:cxnLst>
              <a:pathLst>
                <a:path w="21600" h="21600">
                  <a:moveTo>
                    <a:pt x="12714" y="17812"/>
                  </a:moveTo>
                  <a:cubicBezTo>
                    <a:pt x="12090" y="17982"/>
                    <a:pt x="11446" y="18068"/>
                    <a:pt x="10800" y="18069"/>
                  </a:cubicBezTo>
                  <a:cubicBezTo>
                    <a:pt x="10153" y="18069"/>
                    <a:pt x="9509" y="17982"/>
                    <a:pt x="8885" y="17812"/>
                  </a:cubicBezTo>
                  <a:lnTo>
                    <a:pt x="7954" y="21218"/>
                  </a:lnTo>
                  <a:cubicBezTo>
                    <a:pt x="8882" y="21471"/>
                    <a:pt x="9838" y="21600"/>
                    <a:pt x="10800" y="21600"/>
                  </a:cubicBezTo>
                  <a:cubicBezTo>
                    <a:pt x="11761" y="21599"/>
                    <a:pt x="12717" y="21471"/>
                    <a:pt x="13645" y="21218"/>
                  </a:cubicBezTo>
                  <a:lnTo>
                    <a:pt x="12714" y="17812"/>
                  </a:lnTo>
                  <a:close/>
                </a:path>
              </a:pathLst>
            </a:custGeom>
            <a:solidFill>
              <a:srgbClr val="AEABAB"/>
            </a:solidFill>
            <a:ln w="1270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8443" name="空心弧 31"/>
            <p:cNvSpPr/>
            <p:nvPr/>
          </p:nvSpPr>
          <p:spPr>
            <a:xfrm>
              <a:off x="1675766" y="1678709"/>
              <a:ext cx="1678396" cy="1678396"/>
            </a:xfrm>
            <a:custGeom>
              <a:avLst/>
              <a:gdLst/>
              <a:ahLst/>
              <a:cxnLst>
                <a:cxn ang="0">
                  <a:pos x="839198" y="0"/>
                </a:cxn>
                <a:cxn ang="0">
                  <a:pos x="660713" y="1449481"/>
                </a:cxn>
                <a:cxn ang="0">
                  <a:pos x="839198" y="406700"/>
                </a:cxn>
                <a:cxn ang="0">
                  <a:pos x="1017683" y="1449481"/>
                </a:cxn>
              </a:cxnLst>
              <a:pathLst>
                <a:path w="21600" h="21600">
                  <a:moveTo>
                    <a:pt x="9237" y="16142"/>
                  </a:moveTo>
                  <a:cubicBezTo>
                    <a:pt x="6864" y="15448"/>
                    <a:pt x="5234" y="13272"/>
                    <a:pt x="5234" y="10800"/>
                  </a:cubicBezTo>
                  <a:cubicBezTo>
                    <a:pt x="5234" y="7725"/>
                    <a:pt x="7725" y="5234"/>
                    <a:pt x="10800" y="5234"/>
                  </a:cubicBezTo>
                  <a:cubicBezTo>
                    <a:pt x="13874" y="5234"/>
                    <a:pt x="16366" y="7725"/>
                    <a:pt x="16366" y="10800"/>
                  </a:cubicBezTo>
                  <a:cubicBezTo>
                    <a:pt x="16366" y="13272"/>
                    <a:pt x="14735" y="15448"/>
                    <a:pt x="12362" y="16142"/>
                  </a:cubicBezTo>
                  <a:lnTo>
                    <a:pt x="13831" y="21165"/>
                  </a:lnTo>
                  <a:cubicBezTo>
                    <a:pt x="18435" y="19819"/>
                    <a:pt x="21600" y="15597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5597"/>
                    <a:pt x="3164" y="19819"/>
                    <a:pt x="7768" y="21165"/>
                  </a:cubicBezTo>
                  <a:lnTo>
                    <a:pt x="9237" y="16142"/>
                  </a:lnTo>
                  <a:close/>
                </a:path>
              </a:pathLst>
            </a:custGeom>
            <a:solidFill>
              <a:srgbClr val="3A3838"/>
            </a:solidFill>
            <a:ln w="12700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18444" name="文本框 41"/>
          <p:cNvSpPr/>
          <p:nvPr/>
        </p:nvSpPr>
        <p:spPr>
          <a:xfrm>
            <a:off x="4625975" y="2114550"/>
            <a:ext cx="2643188" cy="4619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43</a:t>
            </a:r>
            <a:r>
              <a:rPr lang="en-US" altLang="zh-CN" sz="14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%</a:t>
            </a:r>
            <a:endParaRPr lang="en-US" altLang="zh-CN" sz="1400" dirty="0">
              <a:solidFill>
                <a:srgbClr val="CFCDC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8445" name="文本框 42"/>
          <p:cNvSpPr/>
          <p:nvPr/>
        </p:nvSpPr>
        <p:spPr>
          <a:xfrm>
            <a:off x="4625975" y="2582863"/>
            <a:ext cx="2643188" cy="4619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 b="1" dirty="0">
                <a:solidFill>
                  <a:srgbClr val="F4B08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30</a:t>
            </a:r>
            <a:r>
              <a:rPr lang="en-US" altLang="zh-CN" sz="1400" b="1" dirty="0">
                <a:solidFill>
                  <a:srgbClr val="F4B08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%</a:t>
            </a:r>
            <a:endParaRPr lang="en-US" altLang="zh-CN" sz="1400" dirty="0">
              <a:solidFill>
                <a:srgbClr val="CFCDC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8446" name="文本框 44"/>
          <p:cNvSpPr/>
          <p:nvPr/>
        </p:nvSpPr>
        <p:spPr>
          <a:xfrm>
            <a:off x="4625975" y="2982913"/>
            <a:ext cx="2643188" cy="4619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 b="1" dirty="0">
                <a:solidFill>
                  <a:srgbClr val="AEABAB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19</a:t>
            </a:r>
            <a:r>
              <a:rPr lang="en-US" altLang="zh-CN" sz="1400" b="1" dirty="0">
                <a:solidFill>
                  <a:srgbClr val="AEABAB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% </a:t>
            </a:r>
            <a:r>
              <a:rPr lang="en-US" altLang="zh-CN" sz="1400" dirty="0">
                <a:solidFill>
                  <a:srgbClr val="CFCD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47" name="文本框 47"/>
          <p:cNvSpPr/>
          <p:nvPr/>
        </p:nvSpPr>
        <p:spPr>
          <a:xfrm>
            <a:off x="4606925" y="3405188"/>
            <a:ext cx="2641600" cy="4619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9</a:t>
            </a: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%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en-US" altLang="zh-CN" sz="1400" dirty="0">
                <a:solidFill>
                  <a:srgbClr val="CFCD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. 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48" name="矩形 2"/>
          <p:cNvSpPr/>
          <p:nvPr/>
        </p:nvSpPr>
        <p:spPr>
          <a:xfrm>
            <a:off x="7770813" y="2152650"/>
            <a:ext cx="209550" cy="549275"/>
          </a:xfrm>
          <a:prstGeom prst="rect">
            <a:avLst/>
          </a:prstGeom>
          <a:solidFill>
            <a:srgbClr val="FFC000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8449" name="矩形 56"/>
          <p:cNvSpPr/>
          <p:nvPr/>
        </p:nvSpPr>
        <p:spPr>
          <a:xfrm>
            <a:off x="7770813" y="3173413"/>
            <a:ext cx="209550" cy="549275"/>
          </a:xfrm>
          <a:prstGeom prst="rect">
            <a:avLst/>
          </a:prstGeom>
          <a:solidFill>
            <a:srgbClr val="F7CAAC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8450" name="矩形 57"/>
          <p:cNvSpPr/>
          <p:nvPr/>
        </p:nvSpPr>
        <p:spPr>
          <a:xfrm>
            <a:off x="7770813" y="4194175"/>
            <a:ext cx="209550" cy="549275"/>
          </a:xfrm>
          <a:prstGeom prst="rect">
            <a:avLst/>
          </a:prstGeom>
          <a:solidFill>
            <a:srgbClr val="AEABAB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8451" name="矩形 58"/>
          <p:cNvSpPr/>
          <p:nvPr/>
        </p:nvSpPr>
        <p:spPr>
          <a:xfrm>
            <a:off x="7770813" y="5216525"/>
            <a:ext cx="209550" cy="549275"/>
          </a:xfrm>
          <a:prstGeom prst="rect">
            <a:avLst/>
          </a:prstGeom>
          <a:solidFill>
            <a:srgbClr val="262626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8452" name="文本框 59"/>
          <p:cNvSpPr/>
          <p:nvPr/>
        </p:nvSpPr>
        <p:spPr>
          <a:xfrm>
            <a:off x="8142288" y="2238375"/>
            <a:ext cx="1651000" cy="400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000" b="1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TEXT HERE</a:t>
            </a:r>
            <a:endParaRPr lang="zh-CN" altLang="en-US" sz="2000" b="1" dirty="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8453" name="文本框 60"/>
          <p:cNvSpPr/>
          <p:nvPr/>
        </p:nvSpPr>
        <p:spPr>
          <a:xfrm>
            <a:off x="8142288" y="3235325"/>
            <a:ext cx="1651000" cy="400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000" b="1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TEXT HERE</a:t>
            </a:r>
            <a:endParaRPr lang="zh-CN" altLang="en-US" sz="2000" b="1" dirty="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8454" name="文本框 61"/>
          <p:cNvSpPr/>
          <p:nvPr/>
        </p:nvSpPr>
        <p:spPr>
          <a:xfrm>
            <a:off x="8142288" y="4259263"/>
            <a:ext cx="1651000" cy="400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000" b="1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TEXT HERE</a:t>
            </a:r>
            <a:endParaRPr lang="zh-CN" altLang="en-US" sz="2000" b="1" dirty="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8455" name="文本框 62"/>
          <p:cNvSpPr/>
          <p:nvPr/>
        </p:nvSpPr>
        <p:spPr>
          <a:xfrm>
            <a:off x="8142288" y="5283200"/>
            <a:ext cx="1651000" cy="400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000" b="1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TEXT HERE</a:t>
            </a:r>
            <a:endParaRPr lang="zh-CN" altLang="en-US" sz="2000" b="1" dirty="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9457" name="组合 43"/>
          <p:cNvGrpSpPr/>
          <p:nvPr/>
        </p:nvGrpSpPr>
        <p:grpSpPr>
          <a:xfrm>
            <a:off x="263525" y="-20637"/>
            <a:ext cx="896938" cy="1146175"/>
            <a:chOff x="0" y="0"/>
            <a:chExt cx="897441" cy="1148103"/>
          </a:xfrm>
        </p:grpSpPr>
        <p:sp>
          <p:nvSpPr>
            <p:cNvPr id="19458" name="五边形 44"/>
            <p:cNvSpPr/>
            <p:nvPr/>
          </p:nvSpPr>
          <p:spPr>
            <a:xfrm rot="5400000">
              <a:off x="-125331" y="125331"/>
              <a:ext cx="1148103" cy="897441"/>
            </a:xfrm>
            <a:prstGeom prst="homePlate">
              <a:avLst>
                <a:gd name="adj" fmla="val 31976"/>
              </a:avLst>
            </a:prstGeom>
            <a:solidFill>
              <a:srgbClr val="7F7F7F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9459" name="文本框 45"/>
            <p:cNvSpPr/>
            <p:nvPr/>
          </p:nvSpPr>
          <p:spPr>
            <a:xfrm>
              <a:off x="63839" y="223407"/>
              <a:ext cx="769763" cy="369332"/>
            </a:xfrm>
            <a:prstGeom prst="rect">
              <a:avLst/>
            </a:prstGeom>
            <a:solidFill>
              <a:srgbClr val="7F7F7F"/>
            </a:solidFill>
            <a:ln w="9525">
              <a:noFill/>
            </a:ln>
          </p:spPr>
          <p:txBody>
            <a:bodyPr wrap="none" anchor="t">
              <a:spAutoFit/>
            </a:bodyPr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Chart</a:t>
              </a:r>
              <a:endParaRPr lang="zh-CN" altLang="en-US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9460" name="文本框 46"/>
          <p:cNvSpPr/>
          <p:nvPr/>
        </p:nvSpPr>
        <p:spPr>
          <a:xfrm>
            <a:off x="1665288" y="66675"/>
            <a:ext cx="877570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en-US" altLang="zh-CN" sz="3600" b="1" dirty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TITLE IN HERE</a:t>
            </a:r>
            <a:endParaRPr lang="zh-CN" altLang="en-US" sz="3600" b="1" dirty="0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9461" name="直接连接符 48"/>
          <p:cNvSpPr/>
          <p:nvPr/>
        </p:nvSpPr>
        <p:spPr>
          <a:xfrm>
            <a:off x="1141413" y="693738"/>
            <a:ext cx="11031537" cy="0"/>
          </a:xfrm>
          <a:prstGeom prst="line">
            <a:avLst/>
          </a:prstGeom>
          <a:ln w="6350" cap="flat" cmpd="sng">
            <a:solidFill>
              <a:srgbClr val="7F7F7F"/>
            </a:solidFill>
            <a:prstDash val="solid"/>
            <a:bevel/>
            <a:headEnd type="none" w="med" len="med"/>
            <a:tailEnd type="none" w="med" len="med"/>
          </a:ln>
        </p:spPr>
        <p:txBody>
          <a:bodyPr/>
          <a:p/>
        </p:txBody>
      </p:sp>
      <p:sp>
        <p:nvSpPr>
          <p:cNvPr id="19462" name="Rectangle 42"/>
          <p:cNvSpPr/>
          <p:nvPr/>
        </p:nvSpPr>
        <p:spPr>
          <a:xfrm>
            <a:off x="1527175" y="942975"/>
            <a:ext cx="10261600" cy="973138"/>
          </a:xfrm>
          <a:prstGeom prst="rect">
            <a:avLst/>
          </a:prstGeom>
          <a:noFill/>
          <a:ln w="12700">
            <a:noFill/>
          </a:ln>
        </p:spPr>
        <p:txBody>
          <a:bodyPr tIns="0" bIns="0" anchor="t"/>
          <a:p>
            <a:pPr algn="just"/>
            <a:r>
              <a:rPr lang="en-US" altLang="zh-CN" sz="1400" dirty="0">
                <a:solidFill>
                  <a:srgbClr val="7F7F7F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463" name="Oval 109"/>
          <p:cNvSpPr/>
          <p:nvPr/>
        </p:nvSpPr>
        <p:spPr>
          <a:xfrm>
            <a:off x="4325938" y="2384425"/>
            <a:ext cx="179387" cy="184150"/>
          </a:xfrm>
          <a:prstGeom prst="ellipse">
            <a:avLst/>
          </a:prstGeom>
          <a:solidFill>
            <a:srgbClr val="EBA538"/>
          </a:solidFill>
          <a:ln w="9525">
            <a:noFill/>
          </a:ln>
        </p:spPr>
        <p:txBody>
          <a:bodyPr anchor="t"/>
          <a:p>
            <a:endParaRPr lang="zh-CN" altLang="zh-CN" dirty="0"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19464" name="Freeform 110"/>
          <p:cNvSpPr/>
          <p:nvPr/>
        </p:nvSpPr>
        <p:spPr>
          <a:xfrm>
            <a:off x="4202113" y="2587625"/>
            <a:ext cx="427037" cy="828675"/>
          </a:xfrm>
          <a:custGeom>
            <a:avLst/>
            <a:gdLst/>
            <a:ahLst/>
            <a:cxnLst>
              <a:cxn ang="0">
                <a:pos x="427037" y="123315"/>
              </a:cxn>
              <a:cxn ang="0">
                <a:pos x="304325" y="0"/>
              </a:cxn>
              <a:cxn ang="0">
                <a:pos x="181613" y="0"/>
              </a:cxn>
              <a:cxn ang="0">
                <a:pos x="171796" y="0"/>
              </a:cxn>
              <a:cxn ang="0">
                <a:pos x="122712" y="0"/>
              </a:cxn>
              <a:cxn ang="0">
                <a:pos x="0" y="123315"/>
              </a:cxn>
              <a:cxn ang="0">
                <a:pos x="0" y="123315"/>
              </a:cxn>
              <a:cxn ang="0">
                <a:pos x="0" y="360079"/>
              </a:cxn>
              <a:cxn ang="0">
                <a:pos x="39268" y="399540"/>
              </a:cxn>
              <a:cxn ang="0">
                <a:pos x="78536" y="360079"/>
              </a:cxn>
              <a:cxn ang="0">
                <a:pos x="78536" y="221967"/>
              </a:cxn>
              <a:cxn ang="0">
                <a:pos x="78536" y="138113"/>
              </a:cxn>
              <a:cxn ang="0">
                <a:pos x="98169" y="138113"/>
              </a:cxn>
              <a:cxn ang="0">
                <a:pos x="98169" y="226899"/>
              </a:cxn>
              <a:cxn ang="0">
                <a:pos x="98169" y="379809"/>
              </a:cxn>
              <a:cxn ang="0">
                <a:pos x="98169" y="399540"/>
              </a:cxn>
              <a:cxn ang="0">
                <a:pos x="98169" y="774417"/>
              </a:cxn>
              <a:cxn ang="0">
                <a:pos x="152163" y="828675"/>
              </a:cxn>
              <a:cxn ang="0">
                <a:pos x="201247" y="774417"/>
              </a:cxn>
              <a:cxn ang="0">
                <a:pos x="201247" y="399540"/>
              </a:cxn>
              <a:cxn ang="0">
                <a:pos x="225790" y="399540"/>
              </a:cxn>
              <a:cxn ang="0">
                <a:pos x="225790" y="774417"/>
              </a:cxn>
              <a:cxn ang="0">
                <a:pos x="274874" y="828675"/>
              </a:cxn>
              <a:cxn ang="0">
                <a:pos x="328868" y="774417"/>
              </a:cxn>
              <a:cxn ang="0">
                <a:pos x="328868" y="399540"/>
              </a:cxn>
              <a:cxn ang="0">
                <a:pos x="328868" y="379809"/>
              </a:cxn>
              <a:cxn ang="0">
                <a:pos x="328868" y="226899"/>
              </a:cxn>
              <a:cxn ang="0">
                <a:pos x="328868" y="138113"/>
              </a:cxn>
              <a:cxn ang="0">
                <a:pos x="348501" y="138113"/>
              </a:cxn>
              <a:cxn ang="0">
                <a:pos x="348501" y="221967"/>
              </a:cxn>
              <a:cxn ang="0">
                <a:pos x="348501" y="360079"/>
              </a:cxn>
              <a:cxn ang="0">
                <a:pos x="387769" y="399540"/>
              </a:cxn>
              <a:cxn ang="0">
                <a:pos x="427037" y="360079"/>
              </a:cxn>
              <a:cxn ang="0">
                <a:pos x="427037" y="123315"/>
              </a:cxn>
              <a:cxn ang="0">
                <a:pos x="427037" y="123315"/>
              </a:cxn>
            </a:cxnLst>
            <a:pathLst>
              <a:path w="87" h="168">
                <a:moveTo>
                  <a:pt x="87" y="25"/>
                </a:moveTo>
                <a:cubicBezTo>
                  <a:pt x="87" y="11"/>
                  <a:pt x="75" y="0"/>
                  <a:pt x="62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2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3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1" y="168"/>
                </a:cubicBezTo>
                <a:cubicBezTo>
                  <a:pt x="37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46" y="157"/>
                  <a:pt x="46" y="157"/>
                  <a:pt x="46" y="157"/>
                </a:cubicBezTo>
                <a:cubicBezTo>
                  <a:pt x="46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1" y="28"/>
                  <a:pt x="71" y="28"/>
                  <a:pt x="71" y="28"/>
                </a:cubicBezTo>
                <a:cubicBezTo>
                  <a:pt x="71" y="45"/>
                  <a:pt x="71" y="45"/>
                  <a:pt x="71" y="45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8"/>
                  <a:pt x="74" y="81"/>
                  <a:pt x="79" y="81"/>
                </a:cubicBezTo>
                <a:cubicBezTo>
                  <a:pt x="83" y="81"/>
                  <a:pt x="87" y="78"/>
                  <a:pt x="87" y="73"/>
                </a:cubicBezTo>
                <a:cubicBezTo>
                  <a:pt x="87" y="25"/>
                  <a:pt x="87" y="25"/>
                  <a:pt x="87" y="25"/>
                </a:cubicBezTo>
                <a:cubicBezTo>
                  <a:pt x="87" y="25"/>
                  <a:pt x="87" y="25"/>
                  <a:pt x="87" y="25"/>
                </a:cubicBezTo>
                <a:close/>
              </a:path>
            </a:pathLst>
          </a:custGeom>
          <a:solidFill>
            <a:srgbClr val="EBA538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9465" name="Oval 111"/>
          <p:cNvSpPr/>
          <p:nvPr/>
        </p:nvSpPr>
        <p:spPr>
          <a:xfrm>
            <a:off x="4325938" y="2384425"/>
            <a:ext cx="179387" cy="184150"/>
          </a:xfrm>
          <a:prstGeom prst="ellipse">
            <a:avLst/>
          </a:prstGeom>
          <a:solidFill>
            <a:srgbClr val="EBA538"/>
          </a:solidFill>
          <a:ln w="9525">
            <a:noFill/>
          </a:ln>
        </p:spPr>
        <p:txBody>
          <a:bodyPr anchor="t"/>
          <a:p>
            <a:endParaRPr lang="zh-CN" altLang="zh-CN" dirty="0"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19466" name="Freeform 112"/>
          <p:cNvSpPr/>
          <p:nvPr/>
        </p:nvSpPr>
        <p:spPr>
          <a:xfrm>
            <a:off x="4202113" y="2587625"/>
            <a:ext cx="427037" cy="828675"/>
          </a:xfrm>
          <a:custGeom>
            <a:avLst/>
            <a:gdLst/>
            <a:ahLst/>
            <a:cxnLst>
              <a:cxn ang="0">
                <a:pos x="427037" y="123315"/>
              </a:cxn>
              <a:cxn ang="0">
                <a:pos x="304325" y="0"/>
              </a:cxn>
              <a:cxn ang="0">
                <a:pos x="181613" y="0"/>
              </a:cxn>
              <a:cxn ang="0">
                <a:pos x="171796" y="0"/>
              </a:cxn>
              <a:cxn ang="0">
                <a:pos x="122712" y="0"/>
              </a:cxn>
              <a:cxn ang="0">
                <a:pos x="0" y="123315"/>
              </a:cxn>
              <a:cxn ang="0">
                <a:pos x="0" y="123315"/>
              </a:cxn>
              <a:cxn ang="0">
                <a:pos x="0" y="360079"/>
              </a:cxn>
              <a:cxn ang="0">
                <a:pos x="39268" y="399540"/>
              </a:cxn>
              <a:cxn ang="0">
                <a:pos x="78536" y="360079"/>
              </a:cxn>
              <a:cxn ang="0">
                <a:pos x="78536" y="221967"/>
              </a:cxn>
              <a:cxn ang="0">
                <a:pos x="78536" y="138113"/>
              </a:cxn>
              <a:cxn ang="0">
                <a:pos x="98169" y="138113"/>
              </a:cxn>
              <a:cxn ang="0">
                <a:pos x="98169" y="226899"/>
              </a:cxn>
              <a:cxn ang="0">
                <a:pos x="98169" y="379809"/>
              </a:cxn>
              <a:cxn ang="0">
                <a:pos x="98169" y="399540"/>
              </a:cxn>
              <a:cxn ang="0">
                <a:pos x="98169" y="774417"/>
              </a:cxn>
              <a:cxn ang="0">
                <a:pos x="152163" y="828675"/>
              </a:cxn>
              <a:cxn ang="0">
                <a:pos x="201247" y="774417"/>
              </a:cxn>
              <a:cxn ang="0">
                <a:pos x="201247" y="399540"/>
              </a:cxn>
              <a:cxn ang="0">
                <a:pos x="225790" y="399540"/>
              </a:cxn>
              <a:cxn ang="0">
                <a:pos x="225790" y="774417"/>
              </a:cxn>
              <a:cxn ang="0">
                <a:pos x="274874" y="828675"/>
              </a:cxn>
              <a:cxn ang="0">
                <a:pos x="328868" y="774417"/>
              </a:cxn>
              <a:cxn ang="0">
                <a:pos x="328868" y="399540"/>
              </a:cxn>
              <a:cxn ang="0">
                <a:pos x="328868" y="379809"/>
              </a:cxn>
              <a:cxn ang="0">
                <a:pos x="328868" y="226899"/>
              </a:cxn>
              <a:cxn ang="0">
                <a:pos x="328868" y="138113"/>
              </a:cxn>
              <a:cxn ang="0">
                <a:pos x="348501" y="138113"/>
              </a:cxn>
              <a:cxn ang="0">
                <a:pos x="348501" y="221967"/>
              </a:cxn>
              <a:cxn ang="0">
                <a:pos x="348501" y="360079"/>
              </a:cxn>
              <a:cxn ang="0">
                <a:pos x="387769" y="399540"/>
              </a:cxn>
              <a:cxn ang="0">
                <a:pos x="427037" y="360079"/>
              </a:cxn>
              <a:cxn ang="0">
                <a:pos x="427037" y="123315"/>
              </a:cxn>
              <a:cxn ang="0">
                <a:pos x="427037" y="123315"/>
              </a:cxn>
            </a:cxnLst>
            <a:pathLst>
              <a:path w="87" h="168">
                <a:moveTo>
                  <a:pt x="87" y="25"/>
                </a:moveTo>
                <a:cubicBezTo>
                  <a:pt x="87" y="11"/>
                  <a:pt x="75" y="0"/>
                  <a:pt x="62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2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3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1" y="168"/>
                </a:cubicBezTo>
                <a:cubicBezTo>
                  <a:pt x="37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46" y="157"/>
                  <a:pt x="46" y="157"/>
                  <a:pt x="46" y="157"/>
                </a:cubicBezTo>
                <a:cubicBezTo>
                  <a:pt x="46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1" y="28"/>
                  <a:pt x="71" y="28"/>
                  <a:pt x="71" y="28"/>
                </a:cubicBezTo>
                <a:cubicBezTo>
                  <a:pt x="71" y="45"/>
                  <a:pt x="71" y="45"/>
                  <a:pt x="71" y="45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8"/>
                  <a:pt x="74" y="81"/>
                  <a:pt x="79" y="81"/>
                </a:cubicBezTo>
                <a:cubicBezTo>
                  <a:pt x="83" y="81"/>
                  <a:pt x="87" y="78"/>
                  <a:pt x="87" y="73"/>
                </a:cubicBezTo>
                <a:cubicBezTo>
                  <a:pt x="87" y="25"/>
                  <a:pt x="87" y="25"/>
                  <a:pt x="87" y="25"/>
                </a:cubicBezTo>
                <a:cubicBezTo>
                  <a:pt x="87" y="25"/>
                  <a:pt x="87" y="25"/>
                  <a:pt x="87" y="25"/>
                </a:cubicBezTo>
                <a:close/>
              </a:path>
            </a:pathLst>
          </a:custGeom>
          <a:solidFill>
            <a:srgbClr val="EBA538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9467" name="Oval 115"/>
          <p:cNvSpPr/>
          <p:nvPr/>
        </p:nvSpPr>
        <p:spPr>
          <a:xfrm>
            <a:off x="4951413" y="2384425"/>
            <a:ext cx="179387" cy="184150"/>
          </a:xfrm>
          <a:prstGeom prst="ellipse">
            <a:avLst/>
          </a:prstGeom>
          <a:solidFill>
            <a:srgbClr val="EBA538"/>
          </a:solidFill>
          <a:ln w="9525">
            <a:noFill/>
          </a:ln>
        </p:spPr>
        <p:txBody>
          <a:bodyPr anchor="t"/>
          <a:p>
            <a:endParaRPr lang="zh-CN" altLang="zh-CN" dirty="0"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19468" name="Freeform 116"/>
          <p:cNvSpPr/>
          <p:nvPr/>
        </p:nvSpPr>
        <p:spPr>
          <a:xfrm>
            <a:off x="4832350" y="2587625"/>
            <a:ext cx="422275" cy="828675"/>
          </a:xfrm>
          <a:custGeom>
            <a:avLst/>
            <a:gdLst/>
            <a:ahLst/>
            <a:cxnLst>
              <a:cxn ang="0">
                <a:pos x="422275" y="123315"/>
              </a:cxn>
              <a:cxn ang="0">
                <a:pos x="299521" y="0"/>
              </a:cxn>
              <a:cxn ang="0">
                <a:pos x="176766" y="0"/>
              </a:cxn>
              <a:cxn ang="0">
                <a:pos x="171856" y="0"/>
              </a:cxn>
              <a:cxn ang="0">
                <a:pos x="122754" y="0"/>
              </a:cxn>
              <a:cxn ang="0">
                <a:pos x="0" y="123315"/>
              </a:cxn>
              <a:cxn ang="0">
                <a:pos x="0" y="123315"/>
              </a:cxn>
              <a:cxn ang="0">
                <a:pos x="0" y="360079"/>
              </a:cxn>
              <a:cxn ang="0">
                <a:pos x="39281" y="399540"/>
              </a:cxn>
              <a:cxn ang="0">
                <a:pos x="78563" y="360079"/>
              </a:cxn>
              <a:cxn ang="0">
                <a:pos x="78563" y="221967"/>
              </a:cxn>
              <a:cxn ang="0">
                <a:pos x="78563" y="138113"/>
              </a:cxn>
              <a:cxn ang="0">
                <a:pos x="93293" y="138113"/>
              </a:cxn>
              <a:cxn ang="0">
                <a:pos x="93293" y="226899"/>
              </a:cxn>
              <a:cxn ang="0">
                <a:pos x="93293" y="379809"/>
              </a:cxn>
              <a:cxn ang="0">
                <a:pos x="93293" y="399540"/>
              </a:cxn>
              <a:cxn ang="0">
                <a:pos x="93293" y="774417"/>
              </a:cxn>
              <a:cxn ang="0">
                <a:pos x="147305" y="828675"/>
              </a:cxn>
              <a:cxn ang="0">
                <a:pos x="201317" y="774417"/>
              </a:cxn>
              <a:cxn ang="0">
                <a:pos x="201317" y="399540"/>
              </a:cxn>
              <a:cxn ang="0">
                <a:pos x="220958" y="399540"/>
              </a:cxn>
              <a:cxn ang="0">
                <a:pos x="220958" y="774417"/>
              </a:cxn>
              <a:cxn ang="0">
                <a:pos x="270060" y="828675"/>
              </a:cxn>
              <a:cxn ang="0">
                <a:pos x="324072" y="774417"/>
              </a:cxn>
              <a:cxn ang="0">
                <a:pos x="324072" y="399540"/>
              </a:cxn>
              <a:cxn ang="0">
                <a:pos x="324072" y="379809"/>
              </a:cxn>
              <a:cxn ang="0">
                <a:pos x="324072" y="226899"/>
              </a:cxn>
              <a:cxn ang="0">
                <a:pos x="324072" y="138113"/>
              </a:cxn>
              <a:cxn ang="0">
                <a:pos x="343712" y="138113"/>
              </a:cxn>
              <a:cxn ang="0">
                <a:pos x="343712" y="221967"/>
              </a:cxn>
              <a:cxn ang="0">
                <a:pos x="343712" y="360079"/>
              </a:cxn>
              <a:cxn ang="0">
                <a:pos x="382994" y="399540"/>
              </a:cxn>
              <a:cxn ang="0">
                <a:pos x="422275" y="360079"/>
              </a:cxn>
              <a:cxn ang="0">
                <a:pos x="422275" y="123315"/>
              </a:cxn>
              <a:cxn ang="0">
                <a:pos x="422275" y="123315"/>
              </a:cxn>
            </a:cxnLst>
            <a:pathLst>
              <a:path w="86" h="168">
                <a:moveTo>
                  <a:pt x="86" y="25"/>
                </a:moveTo>
                <a:cubicBezTo>
                  <a:pt x="86" y="11"/>
                  <a:pt x="75" y="0"/>
                  <a:pt x="61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1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3" y="81"/>
                  <a:pt x="8" y="81"/>
                </a:cubicBezTo>
                <a:cubicBezTo>
                  <a:pt x="12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9" y="46"/>
                  <a:pt x="19" y="46"/>
                  <a:pt x="19" y="46"/>
                </a:cubicBezTo>
                <a:cubicBezTo>
                  <a:pt x="19" y="77"/>
                  <a:pt x="19" y="77"/>
                  <a:pt x="19" y="77"/>
                </a:cubicBezTo>
                <a:cubicBezTo>
                  <a:pt x="19" y="81"/>
                  <a:pt x="19" y="81"/>
                  <a:pt x="19" y="81"/>
                </a:cubicBezTo>
                <a:cubicBezTo>
                  <a:pt x="19" y="157"/>
                  <a:pt x="19" y="157"/>
                  <a:pt x="19" y="157"/>
                </a:cubicBezTo>
                <a:cubicBezTo>
                  <a:pt x="19" y="163"/>
                  <a:pt x="24" y="168"/>
                  <a:pt x="30" y="168"/>
                </a:cubicBezTo>
                <a:cubicBezTo>
                  <a:pt x="36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5" y="168"/>
                </a:cubicBezTo>
                <a:cubicBezTo>
                  <a:pt x="61" y="168"/>
                  <a:pt x="66" y="163"/>
                  <a:pt x="66" y="157"/>
                </a:cubicBezTo>
                <a:cubicBezTo>
                  <a:pt x="66" y="81"/>
                  <a:pt x="66" y="81"/>
                  <a:pt x="66" y="81"/>
                </a:cubicBezTo>
                <a:cubicBezTo>
                  <a:pt x="66" y="77"/>
                  <a:pt x="66" y="77"/>
                  <a:pt x="66" y="77"/>
                </a:cubicBezTo>
                <a:cubicBezTo>
                  <a:pt x="66" y="46"/>
                  <a:pt x="66" y="46"/>
                  <a:pt x="66" y="46"/>
                </a:cubicBezTo>
                <a:cubicBezTo>
                  <a:pt x="66" y="28"/>
                  <a:pt x="66" y="28"/>
                  <a:pt x="66" y="28"/>
                </a:cubicBezTo>
                <a:cubicBezTo>
                  <a:pt x="70" y="28"/>
                  <a:pt x="70" y="28"/>
                  <a:pt x="70" y="28"/>
                </a:cubicBezTo>
                <a:cubicBezTo>
                  <a:pt x="70" y="45"/>
                  <a:pt x="70" y="45"/>
                  <a:pt x="70" y="45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8"/>
                  <a:pt x="74" y="81"/>
                  <a:pt x="78" y="81"/>
                </a:cubicBezTo>
                <a:cubicBezTo>
                  <a:pt x="82" y="81"/>
                  <a:pt x="86" y="78"/>
                  <a:pt x="86" y="73"/>
                </a:cubicBezTo>
                <a:cubicBezTo>
                  <a:pt x="86" y="25"/>
                  <a:pt x="86" y="25"/>
                  <a:pt x="86" y="25"/>
                </a:cubicBezTo>
                <a:cubicBezTo>
                  <a:pt x="86" y="25"/>
                  <a:pt x="86" y="25"/>
                  <a:pt x="86" y="25"/>
                </a:cubicBezTo>
                <a:close/>
              </a:path>
            </a:pathLst>
          </a:custGeom>
          <a:solidFill>
            <a:srgbClr val="EBA538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9469" name="Oval 119"/>
          <p:cNvSpPr/>
          <p:nvPr/>
        </p:nvSpPr>
        <p:spPr>
          <a:xfrm>
            <a:off x="5580063" y="2384425"/>
            <a:ext cx="182562" cy="184150"/>
          </a:xfrm>
          <a:prstGeom prst="ellipse">
            <a:avLst/>
          </a:prstGeom>
          <a:solidFill>
            <a:srgbClr val="EBA538"/>
          </a:solidFill>
          <a:ln w="9525">
            <a:noFill/>
          </a:ln>
        </p:spPr>
        <p:txBody>
          <a:bodyPr anchor="t"/>
          <a:p>
            <a:endParaRPr lang="zh-CN" altLang="zh-CN" dirty="0"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19470" name="Freeform 120"/>
          <p:cNvSpPr/>
          <p:nvPr/>
        </p:nvSpPr>
        <p:spPr>
          <a:xfrm>
            <a:off x="5457825" y="2587625"/>
            <a:ext cx="422275" cy="828675"/>
          </a:xfrm>
          <a:custGeom>
            <a:avLst/>
            <a:gdLst/>
            <a:ahLst/>
            <a:cxnLst>
              <a:cxn ang="0">
                <a:pos x="422275" y="123315"/>
              </a:cxn>
              <a:cxn ang="0">
                <a:pos x="299521" y="0"/>
              </a:cxn>
              <a:cxn ang="0">
                <a:pos x="181676" y="0"/>
              </a:cxn>
              <a:cxn ang="0">
                <a:pos x="171856" y="0"/>
              </a:cxn>
              <a:cxn ang="0">
                <a:pos x="122754" y="0"/>
              </a:cxn>
              <a:cxn ang="0">
                <a:pos x="0" y="123315"/>
              </a:cxn>
              <a:cxn ang="0">
                <a:pos x="0" y="123315"/>
              </a:cxn>
              <a:cxn ang="0">
                <a:pos x="0" y="360079"/>
              </a:cxn>
              <a:cxn ang="0">
                <a:pos x="39281" y="399540"/>
              </a:cxn>
              <a:cxn ang="0">
                <a:pos x="78563" y="360079"/>
              </a:cxn>
              <a:cxn ang="0">
                <a:pos x="78563" y="221967"/>
              </a:cxn>
              <a:cxn ang="0">
                <a:pos x="78563" y="138113"/>
              </a:cxn>
              <a:cxn ang="0">
                <a:pos x="98203" y="138113"/>
              </a:cxn>
              <a:cxn ang="0">
                <a:pos x="98203" y="226899"/>
              </a:cxn>
              <a:cxn ang="0">
                <a:pos x="98203" y="379809"/>
              </a:cxn>
              <a:cxn ang="0">
                <a:pos x="98203" y="399540"/>
              </a:cxn>
              <a:cxn ang="0">
                <a:pos x="98203" y="774417"/>
              </a:cxn>
              <a:cxn ang="0">
                <a:pos x="147305" y="828675"/>
              </a:cxn>
              <a:cxn ang="0">
                <a:pos x="201317" y="774417"/>
              </a:cxn>
              <a:cxn ang="0">
                <a:pos x="201317" y="399540"/>
              </a:cxn>
              <a:cxn ang="0">
                <a:pos x="220958" y="399540"/>
              </a:cxn>
              <a:cxn ang="0">
                <a:pos x="220958" y="774417"/>
              </a:cxn>
              <a:cxn ang="0">
                <a:pos x="274970" y="828675"/>
              </a:cxn>
              <a:cxn ang="0">
                <a:pos x="324072" y="774417"/>
              </a:cxn>
              <a:cxn ang="0">
                <a:pos x="324072" y="399540"/>
              </a:cxn>
              <a:cxn ang="0">
                <a:pos x="324072" y="379809"/>
              </a:cxn>
              <a:cxn ang="0">
                <a:pos x="324072" y="226899"/>
              </a:cxn>
              <a:cxn ang="0">
                <a:pos x="324072" y="138113"/>
              </a:cxn>
              <a:cxn ang="0">
                <a:pos x="343712" y="138113"/>
              </a:cxn>
              <a:cxn ang="0">
                <a:pos x="343712" y="221967"/>
              </a:cxn>
              <a:cxn ang="0">
                <a:pos x="343712" y="360079"/>
              </a:cxn>
              <a:cxn ang="0">
                <a:pos x="382994" y="399540"/>
              </a:cxn>
              <a:cxn ang="0">
                <a:pos x="422275" y="360079"/>
              </a:cxn>
              <a:cxn ang="0">
                <a:pos x="422275" y="123315"/>
              </a:cxn>
              <a:cxn ang="0">
                <a:pos x="422275" y="123315"/>
              </a:cxn>
            </a:cxnLst>
            <a:pathLst>
              <a:path w="86" h="168">
                <a:moveTo>
                  <a:pt x="86" y="25"/>
                </a:moveTo>
                <a:cubicBezTo>
                  <a:pt x="86" y="11"/>
                  <a:pt x="75" y="0"/>
                  <a:pt x="61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1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3" y="81"/>
                  <a:pt x="8" y="81"/>
                </a:cubicBezTo>
                <a:cubicBezTo>
                  <a:pt x="12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4" y="168"/>
                  <a:pt x="30" y="168"/>
                </a:cubicBezTo>
                <a:cubicBezTo>
                  <a:pt x="36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6" y="168"/>
                </a:cubicBezTo>
                <a:cubicBezTo>
                  <a:pt x="62" y="168"/>
                  <a:pt x="66" y="163"/>
                  <a:pt x="66" y="157"/>
                </a:cubicBezTo>
                <a:cubicBezTo>
                  <a:pt x="66" y="81"/>
                  <a:pt x="66" y="81"/>
                  <a:pt x="66" y="81"/>
                </a:cubicBezTo>
                <a:cubicBezTo>
                  <a:pt x="66" y="77"/>
                  <a:pt x="66" y="77"/>
                  <a:pt x="66" y="77"/>
                </a:cubicBezTo>
                <a:cubicBezTo>
                  <a:pt x="66" y="46"/>
                  <a:pt x="66" y="46"/>
                  <a:pt x="66" y="46"/>
                </a:cubicBezTo>
                <a:cubicBezTo>
                  <a:pt x="66" y="28"/>
                  <a:pt x="66" y="28"/>
                  <a:pt x="66" y="28"/>
                </a:cubicBezTo>
                <a:cubicBezTo>
                  <a:pt x="70" y="28"/>
                  <a:pt x="70" y="28"/>
                  <a:pt x="70" y="28"/>
                </a:cubicBezTo>
                <a:cubicBezTo>
                  <a:pt x="70" y="45"/>
                  <a:pt x="70" y="45"/>
                  <a:pt x="70" y="45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8"/>
                  <a:pt x="74" y="81"/>
                  <a:pt x="78" y="81"/>
                </a:cubicBezTo>
                <a:cubicBezTo>
                  <a:pt x="83" y="81"/>
                  <a:pt x="86" y="78"/>
                  <a:pt x="86" y="73"/>
                </a:cubicBezTo>
                <a:cubicBezTo>
                  <a:pt x="86" y="25"/>
                  <a:pt x="86" y="25"/>
                  <a:pt x="86" y="25"/>
                </a:cubicBezTo>
                <a:cubicBezTo>
                  <a:pt x="86" y="25"/>
                  <a:pt x="86" y="25"/>
                  <a:pt x="86" y="25"/>
                </a:cubicBezTo>
                <a:close/>
              </a:path>
            </a:pathLst>
          </a:custGeom>
          <a:solidFill>
            <a:srgbClr val="EBA538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9471" name="Oval 123"/>
          <p:cNvSpPr/>
          <p:nvPr/>
        </p:nvSpPr>
        <p:spPr>
          <a:xfrm>
            <a:off x="6207125" y="2384425"/>
            <a:ext cx="180975" cy="184150"/>
          </a:xfrm>
          <a:prstGeom prst="ellipse">
            <a:avLst/>
          </a:prstGeom>
          <a:solidFill>
            <a:srgbClr val="EBA538"/>
          </a:solidFill>
          <a:ln w="9525">
            <a:noFill/>
          </a:ln>
        </p:spPr>
        <p:txBody>
          <a:bodyPr anchor="t"/>
          <a:p>
            <a:endParaRPr lang="zh-CN" altLang="zh-CN" dirty="0"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19472" name="Freeform 124"/>
          <p:cNvSpPr/>
          <p:nvPr/>
        </p:nvSpPr>
        <p:spPr>
          <a:xfrm>
            <a:off x="6083300" y="2587625"/>
            <a:ext cx="422275" cy="828675"/>
          </a:xfrm>
          <a:custGeom>
            <a:avLst/>
            <a:gdLst/>
            <a:ahLst/>
            <a:cxnLst>
              <a:cxn ang="0">
                <a:pos x="422275" y="123315"/>
              </a:cxn>
              <a:cxn ang="0">
                <a:pos x="304431" y="0"/>
              </a:cxn>
              <a:cxn ang="0">
                <a:pos x="181676" y="0"/>
              </a:cxn>
              <a:cxn ang="0">
                <a:pos x="171856" y="0"/>
              </a:cxn>
              <a:cxn ang="0">
                <a:pos x="122754" y="0"/>
              </a:cxn>
              <a:cxn ang="0">
                <a:pos x="0" y="123315"/>
              </a:cxn>
              <a:cxn ang="0">
                <a:pos x="0" y="123315"/>
              </a:cxn>
              <a:cxn ang="0">
                <a:pos x="0" y="360079"/>
              </a:cxn>
              <a:cxn ang="0">
                <a:pos x="39281" y="399540"/>
              </a:cxn>
              <a:cxn ang="0">
                <a:pos x="78563" y="360079"/>
              </a:cxn>
              <a:cxn ang="0">
                <a:pos x="78563" y="221967"/>
              </a:cxn>
              <a:cxn ang="0">
                <a:pos x="78563" y="138113"/>
              </a:cxn>
              <a:cxn ang="0">
                <a:pos x="98203" y="138113"/>
              </a:cxn>
              <a:cxn ang="0">
                <a:pos x="98203" y="226899"/>
              </a:cxn>
              <a:cxn ang="0">
                <a:pos x="98203" y="379809"/>
              </a:cxn>
              <a:cxn ang="0">
                <a:pos x="98203" y="399540"/>
              </a:cxn>
              <a:cxn ang="0">
                <a:pos x="98203" y="774417"/>
              </a:cxn>
              <a:cxn ang="0">
                <a:pos x="152215" y="828675"/>
              </a:cxn>
              <a:cxn ang="0">
                <a:pos x="201317" y="774417"/>
              </a:cxn>
              <a:cxn ang="0">
                <a:pos x="201317" y="399540"/>
              </a:cxn>
              <a:cxn ang="0">
                <a:pos x="220958" y="399540"/>
              </a:cxn>
              <a:cxn ang="0">
                <a:pos x="220958" y="774417"/>
              </a:cxn>
              <a:cxn ang="0">
                <a:pos x="274970" y="828675"/>
              </a:cxn>
              <a:cxn ang="0">
                <a:pos x="328982" y="774417"/>
              </a:cxn>
              <a:cxn ang="0">
                <a:pos x="328982" y="399540"/>
              </a:cxn>
              <a:cxn ang="0">
                <a:pos x="328982" y="379809"/>
              </a:cxn>
              <a:cxn ang="0">
                <a:pos x="328982" y="226899"/>
              </a:cxn>
              <a:cxn ang="0">
                <a:pos x="328982" y="138113"/>
              </a:cxn>
              <a:cxn ang="0">
                <a:pos x="348622" y="138113"/>
              </a:cxn>
              <a:cxn ang="0">
                <a:pos x="348622" y="221967"/>
              </a:cxn>
              <a:cxn ang="0">
                <a:pos x="348622" y="360079"/>
              </a:cxn>
              <a:cxn ang="0">
                <a:pos x="382994" y="399540"/>
              </a:cxn>
              <a:cxn ang="0">
                <a:pos x="422275" y="360079"/>
              </a:cxn>
              <a:cxn ang="0">
                <a:pos x="422275" y="123315"/>
              </a:cxn>
              <a:cxn ang="0">
                <a:pos x="422275" y="123315"/>
              </a:cxn>
            </a:cxnLst>
            <a:pathLst>
              <a:path w="86" h="168">
                <a:moveTo>
                  <a:pt x="86" y="25"/>
                </a:moveTo>
                <a:cubicBezTo>
                  <a:pt x="86" y="11"/>
                  <a:pt x="75" y="0"/>
                  <a:pt x="62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1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3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1" y="168"/>
                </a:cubicBezTo>
                <a:cubicBezTo>
                  <a:pt x="37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1" y="28"/>
                  <a:pt x="71" y="28"/>
                  <a:pt x="71" y="28"/>
                </a:cubicBezTo>
                <a:cubicBezTo>
                  <a:pt x="71" y="45"/>
                  <a:pt x="71" y="45"/>
                  <a:pt x="71" y="45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8"/>
                  <a:pt x="74" y="81"/>
                  <a:pt x="78" y="81"/>
                </a:cubicBezTo>
                <a:cubicBezTo>
                  <a:pt x="83" y="81"/>
                  <a:pt x="86" y="78"/>
                  <a:pt x="86" y="73"/>
                </a:cubicBezTo>
                <a:cubicBezTo>
                  <a:pt x="86" y="25"/>
                  <a:pt x="86" y="25"/>
                  <a:pt x="86" y="25"/>
                </a:cubicBezTo>
                <a:cubicBezTo>
                  <a:pt x="86" y="25"/>
                  <a:pt x="86" y="25"/>
                  <a:pt x="86" y="25"/>
                </a:cubicBezTo>
                <a:close/>
              </a:path>
            </a:pathLst>
          </a:custGeom>
          <a:solidFill>
            <a:srgbClr val="EBA538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9473" name="Oval 127"/>
          <p:cNvSpPr/>
          <p:nvPr/>
        </p:nvSpPr>
        <p:spPr>
          <a:xfrm>
            <a:off x="6832600" y="2384425"/>
            <a:ext cx="180975" cy="184150"/>
          </a:xfrm>
          <a:prstGeom prst="ellipse">
            <a:avLst/>
          </a:prstGeom>
          <a:solidFill>
            <a:srgbClr val="EBA538"/>
          </a:solidFill>
          <a:ln w="9525">
            <a:noFill/>
          </a:ln>
        </p:spPr>
        <p:txBody>
          <a:bodyPr anchor="t"/>
          <a:p>
            <a:endParaRPr lang="zh-CN" altLang="zh-CN" dirty="0"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19474" name="Freeform 128"/>
          <p:cNvSpPr/>
          <p:nvPr/>
        </p:nvSpPr>
        <p:spPr>
          <a:xfrm>
            <a:off x="6711950" y="2587625"/>
            <a:ext cx="425450" cy="828675"/>
          </a:xfrm>
          <a:custGeom>
            <a:avLst/>
            <a:gdLst/>
            <a:ahLst/>
            <a:cxnLst>
              <a:cxn ang="0">
                <a:pos x="425450" y="123315"/>
              </a:cxn>
              <a:cxn ang="0">
                <a:pos x="303194" y="0"/>
              </a:cxn>
              <a:cxn ang="0">
                <a:pos x="180939" y="0"/>
              </a:cxn>
              <a:cxn ang="0">
                <a:pos x="171158" y="0"/>
              </a:cxn>
              <a:cxn ang="0">
                <a:pos x="122256" y="0"/>
              </a:cxn>
              <a:cxn ang="0">
                <a:pos x="0" y="123315"/>
              </a:cxn>
              <a:cxn ang="0">
                <a:pos x="0" y="123315"/>
              </a:cxn>
              <a:cxn ang="0">
                <a:pos x="0" y="360079"/>
              </a:cxn>
              <a:cxn ang="0">
                <a:pos x="39122" y="399540"/>
              </a:cxn>
              <a:cxn ang="0">
                <a:pos x="78244" y="360079"/>
              </a:cxn>
              <a:cxn ang="0">
                <a:pos x="78244" y="221967"/>
              </a:cxn>
              <a:cxn ang="0">
                <a:pos x="78244" y="138113"/>
              </a:cxn>
              <a:cxn ang="0">
                <a:pos x="97805" y="138113"/>
              </a:cxn>
              <a:cxn ang="0">
                <a:pos x="97805" y="226899"/>
              </a:cxn>
              <a:cxn ang="0">
                <a:pos x="97805" y="379809"/>
              </a:cxn>
              <a:cxn ang="0">
                <a:pos x="97805" y="399540"/>
              </a:cxn>
              <a:cxn ang="0">
                <a:pos x="97805" y="774417"/>
              </a:cxn>
              <a:cxn ang="0">
                <a:pos x="151597" y="828675"/>
              </a:cxn>
              <a:cxn ang="0">
                <a:pos x="205390" y="774417"/>
              </a:cxn>
              <a:cxn ang="0">
                <a:pos x="205390" y="399540"/>
              </a:cxn>
              <a:cxn ang="0">
                <a:pos x="224951" y="399540"/>
              </a:cxn>
              <a:cxn ang="0">
                <a:pos x="224951" y="774417"/>
              </a:cxn>
              <a:cxn ang="0">
                <a:pos x="273853" y="828675"/>
              </a:cxn>
              <a:cxn ang="0">
                <a:pos x="327645" y="774417"/>
              </a:cxn>
              <a:cxn ang="0">
                <a:pos x="327645" y="399540"/>
              </a:cxn>
              <a:cxn ang="0">
                <a:pos x="327645" y="379809"/>
              </a:cxn>
              <a:cxn ang="0">
                <a:pos x="327645" y="226899"/>
              </a:cxn>
              <a:cxn ang="0">
                <a:pos x="327645" y="138113"/>
              </a:cxn>
              <a:cxn ang="0">
                <a:pos x="347206" y="138113"/>
              </a:cxn>
              <a:cxn ang="0">
                <a:pos x="347206" y="221967"/>
              </a:cxn>
              <a:cxn ang="0">
                <a:pos x="347206" y="360079"/>
              </a:cxn>
              <a:cxn ang="0">
                <a:pos x="386328" y="399540"/>
              </a:cxn>
              <a:cxn ang="0">
                <a:pos x="425450" y="360079"/>
              </a:cxn>
              <a:cxn ang="0">
                <a:pos x="425450" y="123315"/>
              </a:cxn>
              <a:cxn ang="0">
                <a:pos x="425450" y="123315"/>
              </a:cxn>
            </a:cxnLst>
            <a:pathLst>
              <a:path w="87" h="168">
                <a:moveTo>
                  <a:pt x="87" y="25"/>
                </a:moveTo>
                <a:cubicBezTo>
                  <a:pt x="87" y="11"/>
                  <a:pt x="76" y="0"/>
                  <a:pt x="62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2" y="0"/>
                  <a:pt x="1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3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1" y="168"/>
                </a:cubicBezTo>
                <a:cubicBezTo>
                  <a:pt x="37" y="168"/>
                  <a:pt x="42" y="163"/>
                  <a:pt x="42" y="157"/>
                </a:cubicBezTo>
                <a:cubicBezTo>
                  <a:pt x="42" y="81"/>
                  <a:pt x="42" y="81"/>
                  <a:pt x="42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46" y="157"/>
                  <a:pt x="46" y="157"/>
                  <a:pt x="46" y="157"/>
                </a:cubicBezTo>
                <a:cubicBezTo>
                  <a:pt x="46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1" y="28"/>
                  <a:pt x="71" y="28"/>
                  <a:pt x="71" y="28"/>
                </a:cubicBezTo>
                <a:cubicBezTo>
                  <a:pt x="71" y="45"/>
                  <a:pt x="71" y="45"/>
                  <a:pt x="71" y="45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8"/>
                  <a:pt x="74" y="81"/>
                  <a:pt x="79" y="81"/>
                </a:cubicBezTo>
                <a:cubicBezTo>
                  <a:pt x="83" y="81"/>
                  <a:pt x="87" y="78"/>
                  <a:pt x="87" y="73"/>
                </a:cubicBezTo>
                <a:cubicBezTo>
                  <a:pt x="87" y="25"/>
                  <a:pt x="87" y="25"/>
                  <a:pt x="87" y="25"/>
                </a:cubicBezTo>
                <a:cubicBezTo>
                  <a:pt x="87" y="25"/>
                  <a:pt x="87" y="25"/>
                  <a:pt x="87" y="25"/>
                </a:cubicBezTo>
                <a:close/>
              </a:path>
            </a:pathLst>
          </a:custGeom>
          <a:solidFill>
            <a:srgbClr val="EBA538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9475" name="Oval 131"/>
          <p:cNvSpPr/>
          <p:nvPr/>
        </p:nvSpPr>
        <p:spPr>
          <a:xfrm>
            <a:off x="7458075" y="2384425"/>
            <a:ext cx="180975" cy="184150"/>
          </a:xfrm>
          <a:prstGeom prst="ellipse">
            <a:avLst/>
          </a:prstGeom>
          <a:solidFill>
            <a:srgbClr val="CFCDC0"/>
          </a:solidFill>
          <a:ln w="9525">
            <a:noFill/>
          </a:ln>
        </p:spPr>
        <p:txBody>
          <a:bodyPr anchor="t"/>
          <a:p>
            <a:endParaRPr lang="zh-CN" altLang="zh-CN" dirty="0"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19476" name="Freeform 132"/>
          <p:cNvSpPr/>
          <p:nvPr/>
        </p:nvSpPr>
        <p:spPr>
          <a:xfrm>
            <a:off x="7340600" y="2587625"/>
            <a:ext cx="420688" cy="828675"/>
          </a:xfrm>
          <a:custGeom>
            <a:avLst/>
            <a:gdLst/>
            <a:ahLst/>
            <a:cxnLst>
              <a:cxn ang="0">
                <a:pos x="420688" y="123315"/>
              </a:cxn>
              <a:cxn ang="0">
                <a:pos x="298395" y="0"/>
              </a:cxn>
              <a:cxn ang="0">
                <a:pos x="176102" y="0"/>
              </a:cxn>
              <a:cxn ang="0">
                <a:pos x="171210" y="0"/>
              </a:cxn>
              <a:cxn ang="0">
                <a:pos x="122293" y="0"/>
              </a:cxn>
              <a:cxn ang="0">
                <a:pos x="0" y="123315"/>
              </a:cxn>
              <a:cxn ang="0">
                <a:pos x="0" y="123315"/>
              </a:cxn>
              <a:cxn ang="0">
                <a:pos x="0" y="360079"/>
              </a:cxn>
              <a:cxn ang="0">
                <a:pos x="39134" y="399540"/>
              </a:cxn>
              <a:cxn ang="0">
                <a:pos x="78268" y="360079"/>
              </a:cxn>
              <a:cxn ang="0">
                <a:pos x="78268" y="221967"/>
              </a:cxn>
              <a:cxn ang="0">
                <a:pos x="78268" y="138113"/>
              </a:cxn>
              <a:cxn ang="0">
                <a:pos x="92943" y="138113"/>
              </a:cxn>
              <a:cxn ang="0">
                <a:pos x="92943" y="226899"/>
              </a:cxn>
              <a:cxn ang="0">
                <a:pos x="92943" y="379809"/>
              </a:cxn>
              <a:cxn ang="0">
                <a:pos x="92943" y="399540"/>
              </a:cxn>
              <a:cxn ang="0">
                <a:pos x="92943" y="774417"/>
              </a:cxn>
              <a:cxn ang="0">
                <a:pos x="146752" y="828675"/>
              </a:cxn>
              <a:cxn ang="0">
                <a:pos x="200561" y="774417"/>
              </a:cxn>
              <a:cxn ang="0">
                <a:pos x="200561" y="399540"/>
              </a:cxn>
              <a:cxn ang="0">
                <a:pos x="220127" y="399540"/>
              </a:cxn>
              <a:cxn ang="0">
                <a:pos x="220127" y="774417"/>
              </a:cxn>
              <a:cxn ang="0">
                <a:pos x="273936" y="828675"/>
              </a:cxn>
              <a:cxn ang="0">
                <a:pos x="322854" y="774417"/>
              </a:cxn>
              <a:cxn ang="0">
                <a:pos x="322854" y="399540"/>
              </a:cxn>
              <a:cxn ang="0">
                <a:pos x="322854" y="379809"/>
              </a:cxn>
              <a:cxn ang="0">
                <a:pos x="322854" y="226899"/>
              </a:cxn>
              <a:cxn ang="0">
                <a:pos x="322854" y="138113"/>
              </a:cxn>
              <a:cxn ang="0">
                <a:pos x="342420" y="138113"/>
              </a:cxn>
              <a:cxn ang="0">
                <a:pos x="342420" y="221967"/>
              </a:cxn>
              <a:cxn ang="0">
                <a:pos x="342420" y="360079"/>
              </a:cxn>
              <a:cxn ang="0">
                <a:pos x="381554" y="399540"/>
              </a:cxn>
              <a:cxn ang="0">
                <a:pos x="420688" y="360079"/>
              </a:cxn>
              <a:cxn ang="0">
                <a:pos x="420688" y="123315"/>
              </a:cxn>
              <a:cxn ang="0">
                <a:pos x="420688" y="123315"/>
              </a:cxn>
            </a:cxnLst>
            <a:pathLst>
              <a:path w="86" h="168">
                <a:moveTo>
                  <a:pt x="86" y="25"/>
                </a:moveTo>
                <a:cubicBezTo>
                  <a:pt x="86" y="11"/>
                  <a:pt x="75" y="0"/>
                  <a:pt x="61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1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3" y="81"/>
                  <a:pt x="8" y="81"/>
                </a:cubicBezTo>
                <a:cubicBezTo>
                  <a:pt x="12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9" y="46"/>
                  <a:pt x="19" y="46"/>
                  <a:pt x="19" y="46"/>
                </a:cubicBezTo>
                <a:cubicBezTo>
                  <a:pt x="19" y="77"/>
                  <a:pt x="19" y="77"/>
                  <a:pt x="19" y="77"/>
                </a:cubicBezTo>
                <a:cubicBezTo>
                  <a:pt x="19" y="81"/>
                  <a:pt x="19" y="81"/>
                  <a:pt x="19" y="81"/>
                </a:cubicBezTo>
                <a:cubicBezTo>
                  <a:pt x="19" y="157"/>
                  <a:pt x="19" y="157"/>
                  <a:pt x="19" y="157"/>
                </a:cubicBezTo>
                <a:cubicBezTo>
                  <a:pt x="19" y="163"/>
                  <a:pt x="24" y="168"/>
                  <a:pt x="30" y="168"/>
                </a:cubicBezTo>
                <a:cubicBezTo>
                  <a:pt x="36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6" y="168"/>
                </a:cubicBezTo>
                <a:cubicBezTo>
                  <a:pt x="61" y="168"/>
                  <a:pt x="66" y="163"/>
                  <a:pt x="66" y="157"/>
                </a:cubicBezTo>
                <a:cubicBezTo>
                  <a:pt x="66" y="81"/>
                  <a:pt x="66" y="81"/>
                  <a:pt x="66" y="81"/>
                </a:cubicBezTo>
                <a:cubicBezTo>
                  <a:pt x="66" y="77"/>
                  <a:pt x="66" y="77"/>
                  <a:pt x="66" y="77"/>
                </a:cubicBezTo>
                <a:cubicBezTo>
                  <a:pt x="66" y="46"/>
                  <a:pt x="66" y="46"/>
                  <a:pt x="66" y="46"/>
                </a:cubicBezTo>
                <a:cubicBezTo>
                  <a:pt x="66" y="28"/>
                  <a:pt x="66" y="28"/>
                  <a:pt x="66" y="28"/>
                </a:cubicBezTo>
                <a:cubicBezTo>
                  <a:pt x="70" y="28"/>
                  <a:pt x="70" y="28"/>
                  <a:pt x="70" y="28"/>
                </a:cubicBezTo>
                <a:cubicBezTo>
                  <a:pt x="70" y="45"/>
                  <a:pt x="70" y="45"/>
                  <a:pt x="70" y="45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8"/>
                  <a:pt x="74" y="81"/>
                  <a:pt x="78" y="81"/>
                </a:cubicBezTo>
                <a:cubicBezTo>
                  <a:pt x="82" y="81"/>
                  <a:pt x="86" y="78"/>
                  <a:pt x="86" y="73"/>
                </a:cubicBezTo>
                <a:cubicBezTo>
                  <a:pt x="86" y="25"/>
                  <a:pt x="86" y="25"/>
                  <a:pt x="86" y="25"/>
                </a:cubicBezTo>
                <a:cubicBezTo>
                  <a:pt x="86" y="25"/>
                  <a:pt x="86" y="25"/>
                  <a:pt x="86" y="25"/>
                </a:cubicBezTo>
                <a:close/>
              </a:path>
            </a:pathLst>
          </a:custGeom>
          <a:solidFill>
            <a:srgbClr val="CFCDC0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9477" name="Oval 135"/>
          <p:cNvSpPr/>
          <p:nvPr/>
        </p:nvSpPr>
        <p:spPr>
          <a:xfrm>
            <a:off x="8089900" y="2384425"/>
            <a:ext cx="179388" cy="184150"/>
          </a:xfrm>
          <a:prstGeom prst="ellipse">
            <a:avLst/>
          </a:prstGeom>
          <a:solidFill>
            <a:srgbClr val="CFCDC0"/>
          </a:solidFill>
          <a:ln w="9525">
            <a:noFill/>
          </a:ln>
        </p:spPr>
        <p:txBody>
          <a:bodyPr anchor="t"/>
          <a:p>
            <a:endParaRPr lang="zh-CN" altLang="zh-CN" dirty="0"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19478" name="Freeform 136"/>
          <p:cNvSpPr/>
          <p:nvPr/>
        </p:nvSpPr>
        <p:spPr>
          <a:xfrm>
            <a:off x="7966075" y="2587625"/>
            <a:ext cx="420688" cy="828675"/>
          </a:xfrm>
          <a:custGeom>
            <a:avLst/>
            <a:gdLst/>
            <a:ahLst/>
            <a:cxnLst>
              <a:cxn ang="0">
                <a:pos x="420688" y="123315"/>
              </a:cxn>
              <a:cxn ang="0">
                <a:pos x="298395" y="0"/>
              </a:cxn>
              <a:cxn ang="0">
                <a:pos x="180994" y="0"/>
              </a:cxn>
              <a:cxn ang="0">
                <a:pos x="171210" y="0"/>
              </a:cxn>
              <a:cxn ang="0">
                <a:pos x="122293" y="0"/>
              </a:cxn>
              <a:cxn ang="0">
                <a:pos x="0" y="123315"/>
              </a:cxn>
              <a:cxn ang="0">
                <a:pos x="0" y="123315"/>
              </a:cxn>
              <a:cxn ang="0">
                <a:pos x="0" y="360079"/>
              </a:cxn>
              <a:cxn ang="0">
                <a:pos x="39134" y="399540"/>
              </a:cxn>
              <a:cxn ang="0">
                <a:pos x="78268" y="360079"/>
              </a:cxn>
              <a:cxn ang="0">
                <a:pos x="78268" y="221967"/>
              </a:cxn>
              <a:cxn ang="0">
                <a:pos x="78268" y="138113"/>
              </a:cxn>
              <a:cxn ang="0">
                <a:pos x="97834" y="138113"/>
              </a:cxn>
              <a:cxn ang="0">
                <a:pos x="97834" y="226899"/>
              </a:cxn>
              <a:cxn ang="0">
                <a:pos x="97834" y="379809"/>
              </a:cxn>
              <a:cxn ang="0">
                <a:pos x="97834" y="399540"/>
              </a:cxn>
              <a:cxn ang="0">
                <a:pos x="97834" y="774417"/>
              </a:cxn>
              <a:cxn ang="0">
                <a:pos x="146752" y="828675"/>
              </a:cxn>
              <a:cxn ang="0">
                <a:pos x="200561" y="774417"/>
              </a:cxn>
              <a:cxn ang="0">
                <a:pos x="200561" y="399540"/>
              </a:cxn>
              <a:cxn ang="0">
                <a:pos x="220127" y="399540"/>
              </a:cxn>
              <a:cxn ang="0">
                <a:pos x="220127" y="774417"/>
              </a:cxn>
              <a:cxn ang="0">
                <a:pos x="273936" y="828675"/>
              </a:cxn>
              <a:cxn ang="0">
                <a:pos x="327745" y="774417"/>
              </a:cxn>
              <a:cxn ang="0">
                <a:pos x="327745" y="399540"/>
              </a:cxn>
              <a:cxn ang="0">
                <a:pos x="327745" y="379809"/>
              </a:cxn>
              <a:cxn ang="0">
                <a:pos x="327745" y="226899"/>
              </a:cxn>
              <a:cxn ang="0">
                <a:pos x="327745" y="138113"/>
              </a:cxn>
              <a:cxn ang="0">
                <a:pos x="342420" y="138113"/>
              </a:cxn>
              <a:cxn ang="0">
                <a:pos x="342420" y="221967"/>
              </a:cxn>
              <a:cxn ang="0">
                <a:pos x="342420" y="360079"/>
              </a:cxn>
              <a:cxn ang="0">
                <a:pos x="381554" y="399540"/>
              </a:cxn>
              <a:cxn ang="0">
                <a:pos x="420688" y="360079"/>
              </a:cxn>
              <a:cxn ang="0">
                <a:pos x="420688" y="123315"/>
              </a:cxn>
              <a:cxn ang="0">
                <a:pos x="420688" y="123315"/>
              </a:cxn>
            </a:cxnLst>
            <a:pathLst>
              <a:path w="86" h="168">
                <a:moveTo>
                  <a:pt x="86" y="25"/>
                </a:moveTo>
                <a:cubicBezTo>
                  <a:pt x="86" y="11"/>
                  <a:pt x="75" y="0"/>
                  <a:pt x="61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1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2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0" y="168"/>
                </a:cubicBezTo>
                <a:cubicBezTo>
                  <a:pt x="36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0" y="28"/>
                  <a:pt x="70" y="28"/>
                  <a:pt x="70" y="28"/>
                </a:cubicBezTo>
                <a:cubicBezTo>
                  <a:pt x="70" y="45"/>
                  <a:pt x="70" y="45"/>
                  <a:pt x="70" y="45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8"/>
                  <a:pt x="74" y="81"/>
                  <a:pt x="78" y="81"/>
                </a:cubicBezTo>
                <a:cubicBezTo>
                  <a:pt x="83" y="81"/>
                  <a:pt x="86" y="78"/>
                  <a:pt x="86" y="73"/>
                </a:cubicBezTo>
                <a:cubicBezTo>
                  <a:pt x="86" y="25"/>
                  <a:pt x="86" y="25"/>
                  <a:pt x="86" y="25"/>
                </a:cubicBezTo>
                <a:cubicBezTo>
                  <a:pt x="86" y="25"/>
                  <a:pt x="86" y="25"/>
                  <a:pt x="86" y="25"/>
                </a:cubicBezTo>
                <a:close/>
              </a:path>
            </a:pathLst>
          </a:custGeom>
          <a:solidFill>
            <a:srgbClr val="CFCDC0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9479" name="Oval 139"/>
          <p:cNvSpPr/>
          <p:nvPr/>
        </p:nvSpPr>
        <p:spPr>
          <a:xfrm>
            <a:off x="8715375" y="2384425"/>
            <a:ext cx="179388" cy="184150"/>
          </a:xfrm>
          <a:prstGeom prst="ellipse">
            <a:avLst/>
          </a:prstGeom>
          <a:solidFill>
            <a:srgbClr val="CFCDC0"/>
          </a:solidFill>
          <a:ln w="9525">
            <a:noFill/>
          </a:ln>
        </p:spPr>
        <p:txBody>
          <a:bodyPr anchor="t"/>
          <a:p>
            <a:endParaRPr lang="zh-CN" altLang="zh-CN" dirty="0"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19480" name="Freeform 140"/>
          <p:cNvSpPr/>
          <p:nvPr/>
        </p:nvSpPr>
        <p:spPr>
          <a:xfrm>
            <a:off x="8591550" y="2587625"/>
            <a:ext cx="427038" cy="828675"/>
          </a:xfrm>
          <a:custGeom>
            <a:avLst/>
            <a:gdLst/>
            <a:ahLst/>
            <a:cxnLst>
              <a:cxn ang="0">
                <a:pos x="427038" y="123315"/>
              </a:cxn>
              <a:cxn ang="0">
                <a:pos x="304326" y="0"/>
              </a:cxn>
              <a:cxn ang="0">
                <a:pos x="181614" y="0"/>
              </a:cxn>
              <a:cxn ang="0">
                <a:pos x="171797" y="0"/>
              </a:cxn>
              <a:cxn ang="0">
                <a:pos x="122712" y="0"/>
              </a:cxn>
              <a:cxn ang="0">
                <a:pos x="0" y="123315"/>
              </a:cxn>
              <a:cxn ang="0">
                <a:pos x="0" y="123315"/>
              </a:cxn>
              <a:cxn ang="0">
                <a:pos x="0" y="360079"/>
              </a:cxn>
              <a:cxn ang="0">
                <a:pos x="39268" y="399540"/>
              </a:cxn>
              <a:cxn ang="0">
                <a:pos x="78536" y="360079"/>
              </a:cxn>
              <a:cxn ang="0">
                <a:pos x="78536" y="221967"/>
              </a:cxn>
              <a:cxn ang="0">
                <a:pos x="78536" y="138113"/>
              </a:cxn>
              <a:cxn ang="0">
                <a:pos x="98170" y="138113"/>
              </a:cxn>
              <a:cxn ang="0">
                <a:pos x="98170" y="226899"/>
              </a:cxn>
              <a:cxn ang="0">
                <a:pos x="98170" y="379809"/>
              </a:cxn>
              <a:cxn ang="0">
                <a:pos x="98170" y="399540"/>
              </a:cxn>
              <a:cxn ang="0">
                <a:pos x="98170" y="774417"/>
              </a:cxn>
              <a:cxn ang="0">
                <a:pos x="152163" y="828675"/>
              </a:cxn>
              <a:cxn ang="0">
                <a:pos x="201248" y="774417"/>
              </a:cxn>
              <a:cxn ang="0">
                <a:pos x="201248" y="399540"/>
              </a:cxn>
              <a:cxn ang="0">
                <a:pos x="220882" y="399540"/>
              </a:cxn>
              <a:cxn ang="0">
                <a:pos x="220882" y="774417"/>
              </a:cxn>
              <a:cxn ang="0">
                <a:pos x="274875" y="828675"/>
              </a:cxn>
              <a:cxn ang="0">
                <a:pos x="328868" y="774417"/>
              </a:cxn>
              <a:cxn ang="0">
                <a:pos x="328868" y="399540"/>
              </a:cxn>
              <a:cxn ang="0">
                <a:pos x="328868" y="379809"/>
              </a:cxn>
              <a:cxn ang="0">
                <a:pos x="328868" y="226899"/>
              </a:cxn>
              <a:cxn ang="0">
                <a:pos x="328868" y="138113"/>
              </a:cxn>
              <a:cxn ang="0">
                <a:pos x="348502" y="138113"/>
              </a:cxn>
              <a:cxn ang="0">
                <a:pos x="348502" y="221967"/>
              </a:cxn>
              <a:cxn ang="0">
                <a:pos x="348502" y="360079"/>
              </a:cxn>
              <a:cxn ang="0">
                <a:pos x="387770" y="399540"/>
              </a:cxn>
              <a:cxn ang="0">
                <a:pos x="427038" y="360079"/>
              </a:cxn>
              <a:cxn ang="0">
                <a:pos x="427038" y="123315"/>
              </a:cxn>
              <a:cxn ang="0">
                <a:pos x="427038" y="123315"/>
              </a:cxn>
            </a:cxnLst>
            <a:pathLst>
              <a:path w="87" h="168">
                <a:moveTo>
                  <a:pt x="87" y="25"/>
                </a:moveTo>
                <a:cubicBezTo>
                  <a:pt x="86" y="11"/>
                  <a:pt x="75" y="0"/>
                  <a:pt x="62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2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3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1" y="168"/>
                </a:cubicBezTo>
                <a:cubicBezTo>
                  <a:pt x="37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1" y="28"/>
                  <a:pt x="71" y="28"/>
                  <a:pt x="71" y="28"/>
                </a:cubicBezTo>
                <a:cubicBezTo>
                  <a:pt x="71" y="45"/>
                  <a:pt x="71" y="45"/>
                  <a:pt x="71" y="45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8"/>
                  <a:pt x="74" y="81"/>
                  <a:pt x="79" y="81"/>
                </a:cubicBezTo>
                <a:cubicBezTo>
                  <a:pt x="83" y="81"/>
                  <a:pt x="87" y="78"/>
                  <a:pt x="87" y="73"/>
                </a:cubicBezTo>
                <a:cubicBezTo>
                  <a:pt x="87" y="25"/>
                  <a:pt x="87" y="25"/>
                  <a:pt x="87" y="25"/>
                </a:cubicBezTo>
                <a:cubicBezTo>
                  <a:pt x="87" y="25"/>
                  <a:pt x="87" y="25"/>
                  <a:pt x="87" y="25"/>
                </a:cubicBezTo>
                <a:close/>
              </a:path>
            </a:pathLst>
          </a:custGeom>
          <a:solidFill>
            <a:srgbClr val="CFCDC0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9481" name="Oval 139"/>
          <p:cNvSpPr/>
          <p:nvPr/>
        </p:nvSpPr>
        <p:spPr>
          <a:xfrm>
            <a:off x="9347200" y="2384425"/>
            <a:ext cx="179388" cy="184150"/>
          </a:xfrm>
          <a:prstGeom prst="ellipse">
            <a:avLst/>
          </a:prstGeom>
          <a:solidFill>
            <a:srgbClr val="CFCDC0"/>
          </a:solidFill>
          <a:ln w="9525">
            <a:noFill/>
          </a:ln>
        </p:spPr>
        <p:txBody>
          <a:bodyPr anchor="t"/>
          <a:p>
            <a:endParaRPr lang="zh-CN" altLang="zh-CN" dirty="0"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19482" name="Freeform 140"/>
          <p:cNvSpPr/>
          <p:nvPr/>
        </p:nvSpPr>
        <p:spPr>
          <a:xfrm>
            <a:off x="9223375" y="2587625"/>
            <a:ext cx="427038" cy="828675"/>
          </a:xfrm>
          <a:custGeom>
            <a:avLst/>
            <a:gdLst/>
            <a:ahLst/>
            <a:cxnLst>
              <a:cxn ang="0">
                <a:pos x="427038" y="123315"/>
              </a:cxn>
              <a:cxn ang="0">
                <a:pos x="304326" y="0"/>
              </a:cxn>
              <a:cxn ang="0">
                <a:pos x="181614" y="0"/>
              </a:cxn>
              <a:cxn ang="0">
                <a:pos x="171797" y="0"/>
              </a:cxn>
              <a:cxn ang="0">
                <a:pos x="122712" y="0"/>
              </a:cxn>
              <a:cxn ang="0">
                <a:pos x="0" y="123315"/>
              </a:cxn>
              <a:cxn ang="0">
                <a:pos x="0" y="123315"/>
              </a:cxn>
              <a:cxn ang="0">
                <a:pos x="0" y="360079"/>
              </a:cxn>
              <a:cxn ang="0">
                <a:pos x="39268" y="399540"/>
              </a:cxn>
              <a:cxn ang="0">
                <a:pos x="78536" y="360079"/>
              </a:cxn>
              <a:cxn ang="0">
                <a:pos x="78536" y="221967"/>
              </a:cxn>
              <a:cxn ang="0">
                <a:pos x="78536" y="138113"/>
              </a:cxn>
              <a:cxn ang="0">
                <a:pos x="98170" y="138113"/>
              </a:cxn>
              <a:cxn ang="0">
                <a:pos x="98170" y="226899"/>
              </a:cxn>
              <a:cxn ang="0">
                <a:pos x="98170" y="379809"/>
              </a:cxn>
              <a:cxn ang="0">
                <a:pos x="98170" y="399540"/>
              </a:cxn>
              <a:cxn ang="0">
                <a:pos x="98170" y="774417"/>
              </a:cxn>
              <a:cxn ang="0">
                <a:pos x="152163" y="828675"/>
              </a:cxn>
              <a:cxn ang="0">
                <a:pos x="201248" y="774417"/>
              </a:cxn>
              <a:cxn ang="0">
                <a:pos x="201248" y="399540"/>
              </a:cxn>
              <a:cxn ang="0">
                <a:pos x="220882" y="399540"/>
              </a:cxn>
              <a:cxn ang="0">
                <a:pos x="220882" y="774417"/>
              </a:cxn>
              <a:cxn ang="0">
                <a:pos x="274875" y="828675"/>
              </a:cxn>
              <a:cxn ang="0">
                <a:pos x="328868" y="774417"/>
              </a:cxn>
              <a:cxn ang="0">
                <a:pos x="328868" y="399540"/>
              </a:cxn>
              <a:cxn ang="0">
                <a:pos x="328868" y="379809"/>
              </a:cxn>
              <a:cxn ang="0">
                <a:pos x="328868" y="226899"/>
              </a:cxn>
              <a:cxn ang="0">
                <a:pos x="328868" y="138113"/>
              </a:cxn>
              <a:cxn ang="0">
                <a:pos x="348502" y="138113"/>
              </a:cxn>
              <a:cxn ang="0">
                <a:pos x="348502" y="221967"/>
              </a:cxn>
              <a:cxn ang="0">
                <a:pos x="348502" y="360079"/>
              </a:cxn>
              <a:cxn ang="0">
                <a:pos x="387770" y="399540"/>
              </a:cxn>
              <a:cxn ang="0">
                <a:pos x="427038" y="360079"/>
              </a:cxn>
              <a:cxn ang="0">
                <a:pos x="427038" y="123315"/>
              </a:cxn>
              <a:cxn ang="0">
                <a:pos x="427038" y="123315"/>
              </a:cxn>
            </a:cxnLst>
            <a:pathLst>
              <a:path w="87" h="168">
                <a:moveTo>
                  <a:pt x="87" y="25"/>
                </a:moveTo>
                <a:cubicBezTo>
                  <a:pt x="86" y="11"/>
                  <a:pt x="75" y="0"/>
                  <a:pt x="62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2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3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1" y="168"/>
                </a:cubicBezTo>
                <a:cubicBezTo>
                  <a:pt x="37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1" y="28"/>
                  <a:pt x="71" y="28"/>
                  <a:pt x="71" y="28"/>
                </a:cubicBezTo>
                <a:cubicBezTo>
                  <a:pt x="71" y="45"/>
                  <a:pt x="71" y="45"/>
                  <a:pt x="71" y="45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8"/>
                  <a:pt x="74" y="81"/>
                  <a:pt x="79" y="81"/>
                </a:cubicBezTo>
                <a:cubicBezTo>
                  <a:pt x="83" y="81"/>
                  <a:pt x="87" y="78"/>
                  <a:pt x="87" y="73"/>
                </a:cubicBezTo>
                <a:cubicBezTo>
                  <a:pt x="87" y="25"/>
                  <a:pt x="87" y="25"/>
                  <a:pt x="87" y="25"/>
                </a:cubicBezTo>
                <a:cubicBezTo>
                  <a:pt x="87" y="25"/>
                  <a:pt x="87" y="25"/>
                  <a:pt x="87" y="25"/>
                </a:cubicBezTo>
                <a:close/>
              </a:path>
            </a:pathLst>
          </a:custGeom>
          <a:solidFill>
            <a:srgbClr val="CFCDC0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9483" name="Oval 139"/>
          <p:cNvSpPr/>
          <p:nvPr/>
        </p:nvSpPr>
        <p:spPr>
          <a:xfrm>
            <a:off x="9979025" y="2384425"/>
            <a:ext cx="179388" cy="184150"/>
          </a:xfrm>
          <a:prstGeom prst="ellipse">
            <a:avLst/>
          </a:prstGeom>
          <a:solidFill>
            <a:srgbClr val="CFCDC0"/>
          </a:solidFill>
          <a:ln w="9525">
            <a:noFill/>
          </a:ln>
        </p:spPr>
        <p:txBody>
          <a:bodyPr anchor="t"/>
          <a:p>
            <a:endParaRPr lang="zh-CN" altLang="zh-CN" dirty="0"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19484" name="Freeform 140"/>
          <p:cNvSpPr/>
          <p:nvPr/>
        </p:nvSpPr>
        <p:spPr>
          <a:xfrm>
            <a:off x="9855200" y="2587625"/>
            <a:ext cx="427038" cy="828675"/>
          </a:xfrm>
          <a:custGeom>
            <a:avLst/>
            <a:gdLst/>
            <a:ahLst/>
            <a:cxnLst>
              <a:cxn ang="0">
                <a:pos x="427038" y="123315"/>
              </a:cxn>
              <a:cxn ang="0">
                <a:pos x="304326" y="0"/>
              </a:cxn>
              <a:cxn ang="0">
                <a:pos x="181614" y="0"/>
              </a:cxn>
              <a:cxn ang="0">
                <a:pos x="171797" y="0"/>
              </a:cxn>
              <a:cxn ang="0">
                <a:pos x="122712" y="0"/>
              </a:cxn>
              <a:cxn ang="0">
                <a:pos x="0" y="123315"/>
              </a:cxn>
              <a:cxn ang="0">
                <a:pos x="0" y="123315"/>
              </a:cxn>
              <a:cxn ang="0">
                <a:pos x="0" y="360079"/>
              </a:cxn>
              <a:cxn ang="0">
                <a:pos x="39268" y="399540"/>
              </a:cxn>
              <a:cxn ang="0">
                <a:pos x="78536" y="360079"/>
              </a:cxn>
              <a:cxn ang="0">
                <a:pos x="78536" y="221967"/>
              </a:cxn>
              <a:cxn ang="0">
                <a:pos x="78536" y="138113"/>
              </a:cxn>
              <a:cxn ang="0">
                <a:pos x="98170" y="138113"/>
              </a:cxn>
              <a:cxn ang="0">
                <a:pos x="98170" y="226899"/>
              </a:cxn>
              <a:cxn ang="0">
                <a:pos x="98170" y="379809"/>
              </a:cxn>
              <a:cxn ang="0">
                <a:pos x="98170" y="399540"/>
              </a:cxn>
              <a:cxn ang="0">
                <a:pos x="98170" y="774417"/>
              </a:cxn>
              <a:cxn ang="0">
                <a:pos x="152163" y="828675"/>
              </a:cxn>
              <a:cxn ang="0">
                <a:pos x="201248" y="774417"/>
              </a:cxn>
              <a:cxn ang="0">
                <a:pos x="201248" y="399540"/>
              </a:cxn>
              <a:cxn ang="0">
                <a:pos x="220882" y="399540"/>
              </a:cxn>
              <a:cxn ang="0">
                <a:pos x="220882" y="774417"/>
              </a:cxn>
              <a:cxn ang="0">
                <a:pos x="274875" y="828675"/>
              </a:cxn>
              <a:cxn ang="0">
                <a:pos x="328868" y="774417"/>
              </a:cxn>
              <a:cxn ang="0">
                <a:pos x="328868" y="399540"/>
              </a:cxn>
              <a:cxn ang="0">
                <a:pos x="328868" y="379809"/>
              </a:cxn>
              <a:cxn ang="0">
                <a:pos x="328868" y="226899"/>
              </a:cxn>
              <a:cxn ang="0">
                <a:pos x="328868" y="138113"/>
              </a:cxn>
              <a:cxn ang="0">
                <a:pos x="348502" y="138113"/>
              </a:cxn>
              <a:cxn ang="0">
                <a:pos x="348502" y="221967"/>
              </a:cxn>
              <a:cxn ang="0">
                <a:pos x="348502" y="360079"/>
              </a:cxn>
              <a:cxn ang="0">
                <a:pos x="387770" y="399540"/>
              </a:cxn>
              <a:cxn ang="0">
                <a:pos x="427038" y="360079"/>
              </a:cxn>
              <a:cxn ang="0">
                <a:pos x="427038" y="123315"/>
              </a:cxn>
              <a:cxn ang="0">
                <a:pos x="427038" y="123315"/>
              </a:cxn>
            </a:cxnLst>
            <a:pathLst>
              <a:path w="87" h="168">
                <a:moveTo>
                  <a:pt x="87" y="25"/>
                </a:moveTo>
                <a:cubicBezTo>
                  <a:pt x="86" y="11"/>
                  <a:pt x="75" y="0"/>
                  <a:pt x="62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2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3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1" y="168"/>
                </a:cubicBezTo>
                <a:cubicBezTo>
                  <a:pt x="37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1" y="28"/>
                  <a:pt x="71" y="28"/>
                  <a:pt x="71" y="28"/>
                </a:cubicBezTo>
                <a:cubicBezTo>
                  <a:pt x="71" y="45"/>
                  <a:pt x="71" y="45"/>
                  <a:pt x="71" y="45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8"/>
                  <a:pt x="74" y="81"/>
                  <a:pt x="79" y="81"/>
                </a:cubicBezTo>
                <a:cubicBezTo>
                  <a:pt x="83" y="81"/>
                  <a:pt x="87" y="78"/>
                  <a:pt x="87" y="73"/>
                </a:cubicBezTo>
                <a:cubicBezTo>
                  <a:pt x="87" y="25"/>
                  <a:pt x="87" y="25"/>
                  <a:pt x="87" y="25"/>
                </a:cubicBezTo>
                <a:cubicBezTo>
                  <a:pt x="87" y="25"/>
                  <a:pt x="87" y="25"/>
                  <a:pt x="87" y="25"/>
                </a:cubicBezTo>
                <a:close/>
              </a:path>
            </a:pathLst>
          </a:custGeom>
          <a:solidFill>
            <a:srgbClr val="CFCDC0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grpSp>
        <p:nvGrpSpPr>
          <p:cNvPr id="19485" name="Group 4"/>
          <p:cNvGrpSpPr/>
          <p:nvPr/>
        </p:nvGrpSpPr>
        <p:grpSpPr>
          <a:xfrm>
            <a:off x="2838450" y="2384425"/>
            <a:ext cx="1035050" cy="1036638"/>
            <a:chOff x="0" y="0"/>
            <a:chExt cx="618" cy="618"/>
          </a:xfrm>
        </p:grpSpPr>
        <p:sp>
          <p:nvSpPr>
            <p:cNvPr id="19486" name="Freeform 5"/>
            <p:cNvSpPr/>
            <p:nvPr/>
          </p:nvSpPr>
          <p:spPr>
            <a:xfrm>
              <a:off x="0" y="0"/>
              <a:ext cx="618" cy="618"/>
            </a:xfrm>
            <a:custGeom>
              <a:avLst/>
              <a:gdLst/>
              <a:ahLst/>
              <a:cxnLst>
                <a:cxn ang="0">
                  <a:pos x="309" y="618"/>
                </a:cxn>
                <a:cxn ang="0">
                  <a:pos x="0" y="309"/>
                </a:cxn>
                <a:cxn ang="0">
                  <a:pos x="309" y="0"/>
                </a:cxn>
                <a:cxn ang="0">
                  <a:pos x="618" y="0"/>
                </a:cxn>
                <a:cxn ang="0">
                  <a:pos x="618" y="309"/>
                </a:cxn>
                <a:cxn ang="0">
                  <a:pos x="309" y="618"/>
                </a:cxn>
              </a:cxnLst>
              <a:pathLst>
                <a:path w="128" h="128">
                  <a:moveTo>
                    <a:pt x="64" y="128"/>
                  </a:moveTo>
                  <a:cubicBezTo>
                    <a:pt x="28" y="128"/>
                    <a:pt x="0" y="99"/>
                    <a:pt x="0" y="64"/>
                  </a:cubicBezTo>
                  <a:cubicBezTo>
                    <a:pt x="0" y="28"/>
                    <a:pt x="28" y="0"/>
                    <a:pt x="64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28" y="64"/>
                    <a:pt x="128" y="64"/>
                    <a:pt x="128" y="64"/>
                  </a:cubicBezTo>
                  <a:cubicBezTo>
                    <a:pt x="128" y="99"/>
                    <a:pt x="99" y="128"/>
                    <a:pt x="64" y="128"/>
                  </a:cubicBezTo>
                  <a:close/>
                </a:path>
              </a:pathLst>
            </a:custGeom>
            <a:solidFill>
              <a:srgbClr val="EBA538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9487" name="Oval 6"/>
            <p:cNvSpPr/>
            <p:nvPr/>
          </p:nvSpPr>
          <p:spPr>
            <a:xfrm>
              <a:off x="106" y="106"/>
              <a:ext cx="406" cy="406"/>
            </a:xfrm>
            <a:prstGeom prst="ellipse">
              <a:avLst/>
            </a:prstGeom>
            <a:solidFill>
              <a:srgbClr val="F5DEDE"/>
            </a:solidFill>
            <a:ln w="9525">
              <a:noFill/>
            </a:ln>
          </p:spPr>
          <p:txBody>
            <a:bodyPr anchor="t"/>
            <a:p>
              <a:endParaRPr lang="zh-CN" altLang="zh-CN" dirty="0"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endParaRPr>
            </a:p>
          </p:txBody>
        </p:sp>
      </p:grpSp>
      <p:sp>
        <p:nvSpPr>
          <p:cNvPr id="19488" name="Oval 5"/>
          <p:cNvSpPr/>
          <p:nvPr/>
        </p:nvSpPr>
        <p:spPr>
          <a:xfrm>
            <a:off x="4344988" y="3962400"/>
            <a:ext cx="179387" cy="182563"/>
          </a:xfrm>
          <a:prstGeom prst="ellipse">
            <a:avLst/>
          </a:prstGeom>
          <a:solidFill>
            <a:srgbClr val="F7CAAC"/>
          </a:solidFill>
          <a:ln w="9525">
            <a:noFill/>
          </a:ln>
        </p:spPr>
        <p:txBody>
          <a:bodyPr anchor="t"/>
          <a:p>
            <a:endParaRPr lang="zh-CN" altLang="zh-CN" dirty="0"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19489" name="Freeform 6"/>
          <p:cNvSpPr/>
          <p:nvPr/>
        </p:nvSpPr>
        <p:spPr>
          <a:xfrm>
            <a:off x="4202113" y="4165600"/>
            <a:ext cx="465137" cy="838200"/>
          </a:xfrm>
          <a:custGeom>
            <a:avLst/>
            <a:gdLst/>
            <a:ahLst/>
            <a:cxnLst>
              <a:cxn ang="0">
                <a:pos x="460241" y="318112"/>
              </a:cxn>
              <a:cxn ang="0">
                <a:pos x="391694" y="90889"/>
              </a:cxn>
              <a:cxn ang="0">
                <a:pos x="386798" y="90889"/>
              </a:cxn>
              <a:cxn ang="0">
                <a:pos x="274186" y="0"/>
              </a:cxn>
              <a:cxn ang="0">
                <a:pos x="239913" y="0"/>
              </a:cxn>
              <a:cxn ang="0">
                <a:pos x="225224" y="0"/>
              </a:cxn>
              <a:cxn ang="0">
                <a:pos x="190951" y="0"/>
              </a:cxn>
              <a:cxn ang="0">
                <a:pos x="78339" y="90889"/>
              </a:cxn>
              <a:cxn ang="0">
                <a:pos x="73443" y="90889"/>
              </a:cxn>
              <a:cxn ang="0">
                <a:pos x="4896" y="318112"/>
              </a:cxn>
              <a:cxn ang="0">
                <a:pos x="24481" y="368606"/>
              </a:cxn>
              <a:cxn ang="0">
                <a:pos x="73443" y="343359"/>
              </a:cxn>
              <a:cxn ang="0">
                <a:pos x="137093" y="126235"/>
              </a:cxn>
              <a:cxn ang="0">
                <a:pos x="156678" y="126235"/>
              </a:cxn>
              <a:cxn ang="0">
                <a:pos x="39169" y="499890"/>
              </a:cxn>
              <a:cxn ang="0">
                <a:pos x="132197" y="499890"/>
              </a:cxn>
              <a:cxn ang="0">
                <a:pos x="132197" y="797805"/>
              </a:cxn>
              <a:cxn ang="0">
                <a:pos x="176262" y="838200"/>
              </a:cxn>
              <a:cxn ang="0">
                <a:pos x="215432" y="797805"/>
              </a:cxn>
              <a:cxn ang="0">
                <a:pos x="215432" y="499890"/>
              </a:cxn>
              <a:cxn ang="0">
                <a:pos x="249705" y="499890"/>
              </a:cxn>
              <a:cxn ang="0">
                <a:pos x="249705" y="797805"/>
              </a:cxn>
              <a:cxn ang="0">
                <a:pos x="288875" y="838200"/>
              </a:cxn>
              <a:cxn ang="0">
                <a:pos x="332940" y="797805"/>
              </a:cxn>
              <a:cxn ang="0">
                <a:pos x="332940" y="499890"/>
              </a:cxn>
              <a:cxn ang="0">
                <a:pos x="425968" y="499890"/>
              </a:cxn>
              <a:cxn ang="0">
                <a:pos x="308459" y="126235"/>
              </a:cxn>
              <a:cxn ang="0">
                <a:pos x="328044" y="126235"/>
              </a:cxn>
              <a:cxn ang="0">
                <a:pos x="391694" y="343359"/>
              </a:cxn>
              <a:cxn ang="0">
                <a:pos x="440656" y="368606"/>
              </a:cxn>
              <a:cxn ang="0">
                <a:pos x="460241" y="318112"/>
              </a:cxn>
            </a:cxnLst>
            <a:pathLst>
              <a:path w="95" h="166">
                <a:moveTo>
                  <a:pt x="94" y="63"/>
                </a:moveTo>
                <a:cubicBezTo>
                  <a:pt x="80" y="18"/>
                  <a:pt x="80" y="18"/>
                  <a:pt x="80" y="18"/>
                </a:cubicBezTo>
                <a:cubicBezTo>
                  <a:pt x="80" y="18"/>
                  <a:pt x="79" y="18"/>
                  <a:pt x="79" y="18"/>
                </a:cubicBezTo>
                <a:cubicBezTo>
                  <a:pt x="74" y="3"/>
                  <a:pt x="61" y="0"/>
                  <a:pt x="56" y="0"/>
                </a:cubicBezTo>
                <a:cubicBezTo>
                  <a:pt x="52" y="0"/>
                  <a:pt x="53" y="0"/>
                  <a:pt x="49" y="0"/>
                </a:cubicBezTo>
                <a:cubicBezTo>
                  <a:pt x="48" y="0"/>
                  <a:pt x="47" y="0"/>
                  <a:pt x="46" y="0"/>
                </a:cubicBezTo>
                <a:cubicBezTo>
                  <a:pt x="42" y="0"/>
                  <a:pt x="43" y="0"/>
                  <a:pt x="39" y="0"/>
                </a:cubicBezTo>
                <a:cubicBezTo>
                  <a:pt x="34" y="0"/>
                  <a:pt x="21" y="3"/>
                  <a:pt x="16" y="18"/>
                </a:cubicBezTo>
                <a:cubicBezTo>
                  <a:pt x="16" y="18"/>
                  <a:pt x="15" y="18"/>
                  <a:pt x="15" y="18"/>
                </a:cubicBezTo>
                <a:cubicBezTo>
                  <a:pt x="1" y="63"/>
                  <a:pt x="1" y="63"/>
                  <a:pt x="1" y="63"/>
                </a:cubicBezTo>
                <a:cubicBezTo>
                  <a:pt x="0" y="67"/>
                  <a:pt x="2" y="71"/>
                  <a:pt x="5" y="73"/>
                </a:cubicBezTo>
                <a:cubicBezTo>
                  <a:pt x="9" y="74"/>
                  <a:pt x="13" y="72"/>
                  <a:pt x="15" y="68"/>
                </a:cubicBezTo>
                <a:cubicBezTo>
                  <a:pt x="28" y="25"/>
                  <a:pt x="28" y="25"/>
                  <a:pt x="28" y="25"/>
                </a:cubicBezTo>
                <a:cubicBezTo>
                  <a:pt x="32" y="25"/>
                  <a:pt x="32" y="25"/>
                  <a:pt x="32" y="25"/>
                </a:cubicBezTo>
                <a:cubicBezTo>
                  <a:pt x="8" y="99"/>
                  <a:pt x="8" y="99"/>
                  <a:pt x="8" y="99"/>
                </a:cubicBezTo>
                <a:cubicBezTo>
                  <a:pt x="27" y="99"/>
                  <a:pt x="27" y="99"/>
                  <a:pt x="27" y="99"/>
                </a:cubicBezTo>
                <a:cubicBezTo>
                  <a:pt x="27" y="158"/>
                  <a:pt x="27" y="158"/>
                  <a:pt x="27" y="158"/>
                </a:cubicBezTo>
                <a:cubicBezTo>
                  <a:pt x="27" y="163"/>
                  <a:pt x="31" y="166"/>
                  <a:pt x="36" y="166"/>
                </a:cubicBezTo>
                <a:cubicBezTo>
                  <a:pt x="41" y="166"/>
                  <a:pt x="44" y="163"/>
                  <a:pt x="44" y="158"/>
                </a:cubicBezTo>
                <a:cubicBezTo>
                  <a:pt x="44" y="99"/>
                  <a:pt x="44" y="99"/>
                  <a:pt x="44" y="99"/>
                </a:cubicBezTo>
                <a:cubicBezTo>
                  <a:pt x="51" y="99"/>
                  <a:pt x="51" y="99"/>
                  <a:pt x="51" y="99"/>
                </a:cubicBezTo>
                <a:cubicBezTo>
                  <a:pt x="51" y="158"/>
                  <a:pt x="51" y="158"/>
                  <a:pt x="51" y="158"/>
                </a:cubicBezTo>
                <a:cubicBezTo>
                  <a:pt x="51" y="163"/>
                  <a:pt x="54" y="166"/>
                  <a:pt x="59" y="166"/>
                </a:cubicBezTo>
                <a:cubicBezTo>
                  <a:pt x="64" y="166"/>
                  <a:pt x="68" y="163"/>
                  <a:pt x="68" y="158"/>
                </a:cubicBezTo>
                <a:cubicBezTo>
                  <a:pt x="68" y="99"/>
                  <a:pt x="68" y="99"/>
                  <a:pt x="68" y="99"/>
                </a:cubicBezTo>
                <a:cubicBezTo>
                  <a:pt x="87" y="99"/>
                  <a:pt x="87" y="99"/>
                  <a:pt x="87" y="99"/>
                </a:cubicBezTo>
                <a:cubicBezTo>
                  <a:pt x="63" y="25"/>
                  <a:pt x="63" y="25"/>
                  <a:pt x="63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80" y="68"/>
                  <a:pt x="80" y="68"/>
                  <a:pt x="80" y="68"/>
                </a:cubicBezTo>
                <a:cubicBezTo>
                  <a:pt x="82" y="72"/>
                  <a:pt x="86" y="74"/>
                  <a:pt x="90" y="73"/>
                </a:cubicBezTo>
                <a:cubicBezTo>
                  <a:pt x="93" y="71"/>
                  <a:pt x="95" y="67"/>
                  <a:pt x="94" y="63"/>
                </a:cubicBezTo>
                <a:close/>
              </a:path>
            </a:pathLst>
          </a:custGeom>
          <a:solidFill>
            <a:srgbClr val="F7CAAC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9490" name="Oval 7"/>
          <p:cNvSpPr/>
          <p:nvPr/>
        </p:nvSpPr>
        <p:spPr>
          <a:xfrm>
            <a:off x="4973638" y="3962400"/>
            <a:ext cx="173037" cy="182563"/>
          </a:xfrm>
          <a:prstGeom prst="ellipse">
            <a:avLst/>
          </a:prstGeom>
          <a:solidFill>
            <a:srgbClr val="F7CAAC"/>
          </a:solidFill>
          <a:ln w="9525">
            <a:noFill/>
          </a:ln>
        </p:spPr>
        <p:txBody>
          <a:bodyPr anchor="t"/>
          <a:p>
            <a:endParaRPr lang="zh-CN" altLang="zh-CN" dirty="0"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19491" name="Freeform 8"/>
          <p:cNvSpPr/>
          <p:nvPr/>
        </p:nvSpPr>
        <p:spPr>
          <a:xfrm>
            <a:off x="4826000" y="4165600"/>
            <a:ext cx="468313" cy="838200"/>
          </a:xfrm>
          <a:custGeom>
            <a:avLst/>
            <a:gdLst/>
            <a:ahLst/>
            <a:cxnLst>
              <a:cxn ang="0">
                <a:pos x="458556" y="318112"/>
              </a:cxn>
              <a:cxn ang="0">
                <a:pos x="390261" y="90889"/>
              </a:cxn>
              <a:cxn ang="0">
                <a:pos x="390261" y="90889"/>
              </a:cxn>
              <a:cxn ang="0">
                <a:pos x="273183" y="0"/>
              </a:cxn>
              <a:cxn ang="0">
                <a:pos x="239035" y="0"/>
              </a:cxn>
              <a:cxn ang="0">
                <a:pos x="229278" y="0"/>
              </a:cxn>
              <a:cxn ang="0">
                <a:pos x="190252" y="0"/>
              </a:cxn>
              <a:cxn ang="0">
                <a:pos x="78052" y="90889"/>
              </a:cxn>
              <a:cxn ang="0">
                <a:pos x="78052" y="90889"/>
              </a:cxn>
              <a:cxn ang="0">
                <a:pos x="4878" y="318112"/>
              </a:cxn>
              <a:cxn ang="0">
                <a:pos x="29270" y="368606"/>
              </a:cxn>
              <a:cxn ang="0">
                <a:pos x="73174" y="343359"/>
              </a:cxn>
              <a:cxn ang="0">
                <a:pos x="141470" y="126235"/>
              </a:cxn>
              <a:cxn ang="0">
                <a:pos x="156104" y="126235"/>
              </a:cxn>
              <a:cxn ang="0">
                <a:pos x="39026" y="499890"/>
              </a:cxn>
              <a:cxn ang="0">
                <a:pos x="136591" y="499890"/>
              </a:cxn>
              <a:cxn ang="0">
                <a:pos x="136591" y="797805"/>
              </a:cxn>
              <a:cxn ang="0">
                <a:pos x="175617" y="838200"/>
              </a:cxn>
              <a:cxn ang="0">
                <a:pos x="219522" y="797805"/>
              </a:cxn>
              <a:cxn ang="0">
                <a:pos x="219522" y="499890"/>
              </a:cxn>
              <a:cxn ang="0">
                <a:pos x="248791" y="499890"/>
              </a:cxn>
              <a:cxn ang="0">
                <a:pos x="248791" y="797805"/>
              </a:cxn>
              <a:cxn ang="0">
                <a:pos x="287817" y="838200"/>
              </a:cxn>
              <a:cxn ang="0">
                <a:pos x="331722" y="797805"/>
              </a:cxn>
              <a:cxn ang="0">
                <a:pos x="331722" y="499890"/>
              </a:cxn>
              <a:cxn ang="0">
                <a:pos x="424409" y="499890"/>
              </a:cxn>
              <a:cxn ang="0">
                <a:pos x="312209" y="126235"/>
              </a:cxn>
              <a:cxn ang="0">
                <a:pos x="326843" y="126235"/>
              </a:cxn>
              <a:cxn ang="0">
                <a:pos x="395139" y="343359"/>
              </a:cxn>
              <a:cxn ang="0">
                <a:pos x="439043" y="368606"/>
              </a:cxn>
              <a:cxn ang="0">
                <a:pos x="458556" y="318112"/>
              </a:cxn>
            </a:cxnLst>
            <a:pathLst>
              <a:path w="96" h="166">
                <a:moveTo>
                  <a:pt x="94" y="63"/>
                </a:moveTo>
                <a:cubicBezTo>
                  <a:pt x="80" y="18"/>
                  <a:pt x="80" y="18"/>
                  <a:pt x="80" y="18"/>
                </a:cubicBezTo>
                <a:cubicBezTo>
                  <a:pt x="80" y="18"/>
                  <a:pt x="80" y="18"/>
                  <a:pt x="80" y="18"/>
                </a:cubicBezTo>
                <a:cubicBezTo>
                  <a:pt x="74" y="3"/>
                  <a:pt x="61" y="0"/>
                  <a:pt x="56" y="0"/>
                </a:cubicBezTo>
                <a:cubicBezTo>
                  <a:pt x="52" y="0"/>
                  <a:pt x="53" y="0"/>
                  <a:pt x="49" y="0"/>
                </a:cubicBezTo>
                <a:cubicBezTo>
                  <a:pt x="48" y="0"/>
                  <a:pt x="47" y="0"/>
                  <a:pt x="47" y="0"/>
                </a:cubicBezTo>
                <a:cubicBezTo>
                  <a:pt x="42" y="0"/>
                  <a:pt x="43" y="0"/>
                  <a:pt x="39" y="0"/>
                </a:cubicBezTo>
                <a:cubicBezTo>
                  <a:pt x="35" y="0"/>
                  <a:pt x="22" y="3"/>
                  <a:pt x="16" y="18"/>
                </a:cubicBezTo>
                <a:cubicBezTo>
                  <a:pt x="16" y="18"/>
                  <a:pt x="16" y="18"/>
                  <a:pt x="16" y="18"/>
                </a:cubicBezTo>
                <a:cubicBezTo>
                  <a:pt x="1" y="63"/>
                  <a:pt x="1" y="63"/>
                  <a:pt x="1" y="63"/>
                </a:cubicBezTo>
                <a:cubicBezTo>
                  <a:pt x="0" y="67"/>
                  <a:pt x="2" y="71"/>
                  <a:pt x="6" y="73"/>
                </a:cubicBezTo>
                <a:cubicBezTo>
                  <a:pt x="9" y="74"/>
                  <a:pt x="14" y="72"/>
                  <a:pt x="15" y="68"/>
                </a:cubicBezTo>
                <a:cubicBezTo>
                  <a:pt x="29" y="25"/>
                  <a:pt x="29" y="25"/>
                  <a:pt x="29" y="25"/>
                </a:cubicBezTo>
                <a:cubicBezTo>
                  <a:pt x="32" y="25"/>
                  <a:pt x="32" y="25"/>
                  <a:pt x="32" y="25"/>
                </a:cubicBezTo>
                <a:cubicBezTo>
                  <a:pt x="8" y="99"/>
                  <a:pt x="8" y="99"/>
                  <a:pt x="8" y="99"/>
                </a:cubicBezTo>
                <a:cubicBezTo>
                  <a:pt x="28" y="99"/>
                  <a:pt x="28" y="99"/>
                  <a:pt x="28" y="99"/>
                </a:cubicBezTo>
                <a:cubicBezTo>
                  <a:pt x="28" y="158"/>
                  <a:pt x="28" y="158"/>
                  <a:pt x="28" y="158"/>
                </a:cubicBezTo>
                <a:cubicBezTo>
                  <a:pt x="28" y="163"/>
                  <a:pt x="31" y="166"/>
                  <a:pt x="36" y="166"/>
                </a:cubicBezTo>
                <a:cubicBezTo>
                  <a:pt x="41" y="166"/>
                  <a:pt x="45" y="163"/>
                  <a:pt x="45" y="158"/>
                </a:cubicBezTo>
                <a:cubicBezTo>
                  <a:pt x="45" y="99"/>
                  <a:pt x="45" y="99"/>
                  <a:pt x="45" y="99"/>
                </a:cubicBezTo>
                <a:cubicBezTo>
                  <a:pt x="51" y="99"/>
                  <a:pt x="51" y="99"/>
                  <a:pt x="51" y="99"/>
                </a:cubicBezTo>
                <a:cubicBezTo>
                  <a:pt x="51" y="158"/>
                  <a:pt x="51" y="158"/>
                  <a:pt x="51" y="158"/>
                </a:cubicBezTo>
                <a:cubicBezTo>
                  <a:pt x="51" y="163"/>
                  <a:pt x="55" y="166"/>
                  <a:pt x="59" y="166"/>
                </a:cubicBezTo>
                <a:cubicBezTo>
                  <a:pt x="64" y="166"/>
                  <a:pt x="68" y="163"/>
                  <a:pt x="68" y="158"/>
                </a:cubicBezTo>
                <a:cubicBezTo>
                  <a:pt x="68" y="99"/>
                  <a:pt x="68" y="99"/>
                  <a:pt x="68" y="99"/>
                </a:cubicBezTo>
                <a:cubicBezTo>
                  <a:pt x="87" y="99"/>
                  <a:pt x="87" y="99"/>
                  <a:pt x="87" y="99"/>
                </a:cubicBezTo>
                <a:cubicBezTo>
                  <a:pt x="64" y="25"/>
                  <a:pt x="64" y="25"/>
                  <a:pt x="64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81" y="68"/>
                  <a:pt x="81" y="68"/>
                  <a:pt x="81" y="68"/>
                </a:cubicBezTo>
                <a:cubicBezTo>
                  <a:pt x="82" y="72"/>
                  <a:pt x="86" y="74"/>
                  <a:pt x="90" y="73"/>
                </a:cubicBezTo>
                <a:cubicBezTo>
                  <a:pt x="94" y="71"/>
                  <a:pt x="96" y="67"/>
                  <a:pt x="94" y="63"/>
                </a:cubicBezTo>
                <a:close/>
              </a:path>
            </a:pathLst>
          </a:custGeom>
          <a:solidFill>
            <a:srgbClr val="F7CAAC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9492" name="Oval 9"/>
          <p:cNvSpPr/>
          <p:nvPr/>
        </p:nvSpPr>
        <p:spPr>
          <a:xfrm>
            <a:off x="5597525" y="3962400"/>
            <a:ext cx="174625" cy="182563"/>
          </a:xfrm>
          <a:prstGeom prst="ellipse">
            <a:avLst/>
          </a:prstGeom>
          <a:solidFill>
            <a:srgbClr val="F7CAAC"/>
          </a:solidFill>
          <a:ln w="9525">
            <a:noFill/>
          </a:ln>
        </p:spPr>
        <p:txBody>
          <a:bodyPr anchor="t"/>
          <a:p>
            <a:endParaRPr lang="zh-CN" altLang="zh-CN" dirty="0"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19493" name="Freeform 10"/>
          <p:cNvSpPr/>
          <p:nvPr/>
        </p:nvSpPr>
        <p:spPr>
          <a:xfrm>
            <a:off x="5449888" y="4165600"/>
            <a:ext cx="468312" cy="838200"/>
          </a:xfrm>
          <a:custGeom>
            <a:avLst/>
            <a:gdLst/>
            <a:ahLst/>
            <a:cxnLst>
              <a:cxn ang="0">
                <a:pos x="463434" y="318112"/>
              </a:cxn>
              <a:cxn ang="0">
                <a:pos x="390260" y="90889"/>
              </a:cxn>
              <a:cxn ang="0">
                <a:pos x="390260" y="90889"/>
              </a:cxn>
              <a:cxn ang="0">
                <a:pos x="278060" y="0"/>
              </a:cxn>
              <a:cxn ang="0">
                <a:pos x="239034" y="0"/>
              </a:cxn>
              <a:cxn ang="0">
                <a:pos x="229278" y="0"/>
              </a:cxn>
              <a:cxn ang="0">
                <a:pos x="190252" y="0"/>
              </a:cxn>
              <a:cxn ang="0">
                <a:pos x="78052" y="90889"/>
              </a:cxn>
              <a:cxn ang="0">
                <a:pos x="78052" y="90889"/>
              </a:cxn>
              <a:cxn ang="0">
                <a:pos x="4878" y="318112"/>
              </a:cxn>
              <a:cxn ang="0">
                <a:pos x="29270" y="368606"/>
              </a:cxn>
              <a:cxn ang="0">
                <a:pos x="73174" y="343359"/>
              </a:cxn>
              <a:cxn ang="0">
                <a:pos x="141469" y="126235"/>
              </a:cxn>
              <a:cxn ang="0">
                <a:pos x="156104" y="126235"/>
              </a:cxn>
              <a:cxn ang="0">
                <a:pos x="39026" y="499890"/>
              </a:cxn>
              <a:cxn ang="0">
                <a:pos x="136591" y="499890"/>
              </a:cxn>
              <a:cxn ang="0">
                <a:pos x="136591" y="797805"/>
              </a:cxn>
              <a:cxn ang="0">
                <a:pos x="175617" y="838200"/>
              </a:cxn>
              <a:cxn ang="0">
                <a:pos x="219521" y="797805"/>
              </a:cxn>
              <a:cxn ang="0">
                <a:pos x="219521" y="499890"/>
              </a:cxn>
              <a:cxn ang="0">
                <a:pos x="248791" y="499890"/>
              </a:cxn>
              <a:cxn ang="0">
                <a:pos x="248791" y="797805"/>
              </a:cxn>
              <a:cxn ang="0">
                <a:pos x="292695" y="838200"/>
              </a:cxn>
              <a:cxn ang="0">
                <a:pos x="331721" y="797805"/>
              </a:cxn>
              <a:cxn ang="0">
                <a:pos x="331721" y="499890"/>
              </a:cxn>
              <a:cxn ang="0">
                <a:pos x="429286" y="499890"/>
              </a:cxn>
              <a:cxn ang="0">
                <a:pos x="312208" y="126235"/>
              </a:cxn>
              <a:cxn ang="0">
                <a:pos x="326843" y="126235"/>
              </a:cxn>
              <a:cxn ang="0">
                <a:pos x="395138" y="343359"/>
              </a:cxn>
              <a:cxn ang="0">
                <a:pos x="439043" y="368606"/>
              </a:cxn>
              <a:cxn ang="0">
                <a:pos x="463434" y="318112"/>
              </a:cxn>
            </a:cxnLst>
            <a:pathLst>
              <a:path w="96" h="166">
                <a:moveTo>
                  <a:pt x="95" y="63"/>
                </a:moveTo>
                <a:cubicBezTo>
                  <a:pt x="80" y="18"/>
                  <a:pt x="80" y="18"/>
                  <a:pt x="80" y="18"/>
                </a:cubicBezTo>
                <a:cubicBezTo>
                  <a:pt x="80" y="18"/>
                  <a:pt x="80" y="18"/>
                  <a:pt x="80" y="18"/>
                </a:cubicBezTo>
                <a:cubicBezTo>
                  <a:pt x="74" y="3"/>
                  <a:pt x="61" y="0"/>
                  <a:pt x="57" y="0"/>
                </a:cubicBezTo>
                <a:cubicBezTo>
                  <a:pt x="53" y="0"/>
                  <a:pt x="54" y="0"/>
                  <a:pt x="49" y="0"/>
                </a:cubicBezTo>
                <a:cubicBezTo>
                  <a:pt x="48" y="0"/>
                  <a:pt x="47" y="0"/>
                  <a:pt x="47" y="0"/>
                </a:cubicBezTo>
                <a:cubicBezTo>
                  <a:pt x="43" y="0"/>
                  <a:pt x="43" y="0"/>
                  <a:pt x="39" y="0"/>
                </a:cubicBezTo>
                <a:cubicBezTo>
                  <a:pt x="35" y="0"/>
                  <a:pt x="22" y="3"/>
                  <a:pt x="16" y="18"/>
                </a:cubicBezTo>
                <a:cubicBezTo>
                  <a:pt x="16" y="18"/>
                  <a:pt x="16" y="18"/>
                  <a:pt x="16" y="18"/>
                </a:cubicBezTo>
                <a:cubicBezTo>
                  <a:pt x="1" y="63"/>
                  <a:pt x="1" y="63"/>
                  <a:pt x="1" y="63"/>
                </a:cubicBezTo>
                <a:cubicBezTo>
                  <a:pt x="0" y="67"/>
                  <a:pt x="2" y="71"/>
                  <a:pt x="6" y="73"/>
                </a:cubicBezTo>
                <a:cubicBezTo>
                  <a:pt x="10" y="74"/>
                  <a:pt x="14" y="72"/>
                  <a:pt x="15" y="68"/>
                </a:cubicBezTo>
                <a:cubicBezTo>
                  <a:pt x="29" y="25"/>
                  <a:pt x="29" y="25"/>
                  <a:pt x="29" y="25"/>
                </a:cubicBezTo>
                <a:cubicBezTo>
                  <a:pt x="32" y="25"/>
                  <a:pt x="32" y="25"/>
                  <a:pt x="32" y="25"/>
                </a:cubicBezTo>
                <a:cubicBezTo>
                  <a:pt x="8" y="99"/>
                  <a:pt x="8" y="99"/>
                  <a:pt x="8" y="99"/>
                </a:cubicBezTo>
                <a:cubicBezTo>
                  <a:pt x="28" y="99"/>
                  <a:pt x="28" y="99"/>
                  <a:pt x="28" y="99"/>
                </a:cubicBezTo>
                <a:cubicBezTo>
                  <a:pt x="28" y="158"/>
                  <a:pt x="28" y="158"/>
                  <a:pt x="28" y="158"/>
                </a:cubicBezTo>
                <a:cubicBezTo>
                  <a:pt x="28" y="163"/>
                  <a:pt x="32" y="166"/>
                  <a:pt x="36" y="166"/>
                </a:cubicBezTo>
                <a:cubicBezTo>
                  <a:pt x="41" y="166"/>
                  <a:pt x="45" y="163"/>
                  <a:pt x="45" y="158"/>
                </a:cubicBezTo>
                <a:cubicBezTo>
                  <a:pt x="45" y="99"/>
                  <a:pt x="45" y="99"/>
                  <a:pt x="45" y="99"/>
                </a:cubicBezTo>
                <a:cubicBezTo>
                  <a:pt x="51" y="99"/>
                  <a:pt x="51" y="99"/>
                  <a:pt x="51" y="99"/>
                </a:cubicBezTo>
                <a:cubicBezTo>
                  <a:pt x="51" y="158"/>
                  <a:pt x="51" y="158"/>
                  <a:pt x="51" y="158"/>
                </a:cubicBezTo>
                <a:cubicBezTo>
                  <a:pt x="51" y="163"/>
                  <a:pt x="55" y="166"/>
                  <a:pt x="60" y="166"/>
                </a:cubicBezTo>
                <a:cubicBezTo>
                  <a:pt x="64" y="166"/>
                  <a:pt x="68" y="163"/>
                  <a:pt x="68" y="158"/>
                </a:cubicBezTo>
                <a:cubicBezTo>
                  <a:pt x="68" y="99"/>
                  <a:pt x="68" y="99"/>
                  <a:pt x="68" y="99"/>
                </a:cubicBezTo>
                <a:cubicBezTo>
                  <a:pt x="88" y="99"/>
                  <a:pt x="88" y="99"/>
                  <a:pt x="88" y="99"/>
                </a:cubicBezTo>
                <a:cubicBezTo>
                  <a:pt x="64" y="25"/>
                  <a:pt x="64" y="25"/>
                  <a:pt x="64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81" y="68"/>
                  <a:pt x="81" y="68"/>
                  <a:pt x="81" y="68"/>
                </a:cubicBezTo>
                <a:cubicBezTo>
                  <a:pt x="82" y="72"/>
                  <a:pt x="86" y="74"/>
                  <a:pt x="90" y="73"/>
                </a:cubicBezTo>
                <a:cubicBezTo>
                  <a:pt x="94" y="71"/>
                  <a:pt x="96" y="67"/>
                  <a:pt x="95" y="63"/>
                </a:cubicBezTo>
                <a:close/>
              </a:path>
            </a:pathLst>
          </a:custGeom>
          <a:solidFill>
            <a:srgbClr val="F7CAAC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9494" name="Oval 11"/>
          <p:cNvSpPr/>
          <p:nvPr/>
        </p:nvSpPr>
        <p:spPr>
          <a:xfrm>
            <a:off x="6219825" y="3962400"/>
            <a:ext cx="180975" cy="182563"/>
          </a:xfrm>
          <a:prstGeom prst="ellipse">
            <a:avLst/>
          </a:prstGeom>
          <a:solidFill>
            <a:srgbClr val="F7CAAC"/>
          </a:solidFill>
          <a:ln w="9525">
            <a:noFill/>
          </a:ln>
        </p:spPr>
        <p:txBody>
          <a:bodyPr anchor="t"/>
          <a:p>
            <a:endParaRPr lang="zh-CN" altLang="zh-CN" dirty="0"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19495" name="Freeform 12"/>
          <p:cNvSpPr/>
          <p:nvPr/>
        </p:nvSpPr>
        <p:spPr>
          <a:xfrm>
            <a:off x="6073775" y="4165600"/>
            <a:ext cx="469900" cy="838200"/>
          </a:xfrm>
          <a:custGeom>
            <a:avLst/>
            <a:gdLst/>
            <a:ahLst/>
            <a:cxnLst>
              <a:cxn ang="0">
                <a:pos x="465005" y="318112"/>
              </a:cxn>
              <a:cxn ang="0">
                <a:pos x="391583" y="90889"/>
              </a:cxn>
              <a:cxn ang="0">
                <a:pos x="391583" y="90889"/>
              </a:cxn>
              <a:cxn ang="0">
                <a:pos x="279003" y="0"/>
              </a:cxn>
              <a:cxn ang="0">
                <a:pos x="244740" y="0"/>
              </a:cxn>
              <a:cxn ang="0">
                <a:pos x="230055" y="0"/>
              </a:cxn>
              <a:cxn ang="0">
                <a:pos x="195792" y="0"/>
              </a:cxn>
              <a:cxn ang="0">
                <a:pos x="83211" y="90889"/>
              </a:cxn>
              <a:cxn ang="0">
                <a:pos x="78317" y="90889"/>
              </a:cxn>
              <a:cxn ang="0">
                <a:pos x="9790" y="318112"/>
              </a:cxn>
              <a:cxn ang="0">
                <a:pos x="29369" y="368606"/>
              </a:cxn>
              <a:cxn ang="0">
                <a:pos x="73422" y="343359"/>
              </a:cxn>
              <a:cxn ang="0">
                <a:pos x="141949" y="126235"/>
              </a:cxn>
              <a:cxn ang="0">
                <a:pos x="161528" y="126235"/>
              </a:cxn>
              <a:cxn ang="0">
                <a:pos x="44053" y="499890"/>
              </a:cxn>
              <a:cxn ang="0">
                <a:pos x="137054" y="499890"/>
              </a:cxn>
              <a:cxn ang="0">
                <a:pos x="137054" y="797805"/>
              </a:cxn>
              <a:cxn ang="0">
                <a:pos x="181107" y="838200"/>
              </a:cxn>
              <a:cxn ang="0">
                <a:pos x="220266" y="797805"/>
              </a:cxn>
              <a:cxn ang="0">
                <a:pos x="220266" y="499890"/>
              </a:cxn>
              <a:cxn ang="0">
                <a:pos x="249634" y="499890"/>
              </a:cxn>
              <a:cxn ang="0">
                <a:pos x="249634" y="797805"/>
              </a:cxn>
              <a:cxn ang="0">
                <a:pos x="293688" y="838200"/>
              </a:cxn>
              <a:cxn ang="0">
                <a:pos x="332846" y="797805"/>
              </a:cxn>
              <a:cxn ang="0">
                <a:pos x="332846" y="499890"/>
              </a:cxn>
              <a:cxn ang="0">
                <a:pos x="430742" y="499890"/>
              </a:cxn>
              <a:cxn ang="0">
                <a:pos x="313267" y="126235"/>
              </a:cxn>
              <a:cxn ang="0">
                <a:pos x="327951" y="126235"/>
              </a:cxn>
              <a:cxn ang="0">
                <a:pos x="396478" y="343359"/>
              </a:cxn>
              <a:cxn ang="0">
                <a:pos x="440531" y="368606"/>
              </a:cxn>
              <a:cxn ang="0">
                <a:pos x="465005" y="318112"/>
              </a:cxn>
            </a:cxnLst>
            <a:pathLst>
              <a:path w="96" h="166">
                <a:moveTo>
                  <a:pt x="95" y="63"/>
                </a:moveTo>
                <a:cubicBezTo>
                  <a:pt x="80" y="18"/>
                  <a:pt x="80" y="18"/>
                  <a:pt x="80" y="18"/>
                </a:cubicBezTo>
                <a:cubicBezTo>
                  <a:pt x="80" y="18"/>
                  <a:pt x="80" y="18"/>
                  <a:pt x="80" y="18"/>
                </a:cubicBezTo>
                <a:cubicBezTo>
                  <a:pt x="74" y="3"/>
                  <a:pt x="61" y="0"/>
                  <a:pt x="57" y="0"/>
                </a:cubicBezTo>
                <a:cubicBezTo>
                  <a:pt x="53" y="0"/>
                  <a:pt x="54" y="0"/>
                  <a:pt x="50" y="0"/>
                </a:cubicBezTo>
                <a:cubicBezTo>
                  <a:pt x="49" y="0"/>
                  <a:pt x="48" y="0"/>
                  <a:pt x="47" y="0"/>
                </a:cubicBezTo>
                <a:cubicBezTo>
                  <a:pt x="43" y="0"/>
                  <a:pt x="44" y="0"/>
                  <a:pt x="40" y="0"/>
                </a:cubicBezTo>
                <a:cubicBezTo>
                  <a:pt x="35" y="0"/>
                  <a:pt x="22" y="3"/>
                  <a:pt x="17" y="18"/>
                </a:cubicBezTo>
                <a:cubicBezTo>
                  <a:pt x="16" y="18"/>
                  <a:pt x="16" y="18"/>
                  <a:pt x="16" y="18"/>
                </a:cubicBezTo>
                <a:cubicBezTo>
                  <a:pt x="2" y="63"/>
                  <a:pt x="2" y="63"/>
                  <a:pt x="2" y="63"/>
                </a:cubicBezTo>
                <a:cubicBezTo>
                  <a:pt x="0" y="67"/>
                  <a:pt x="2" y="71"/>
                  <a:pt x="6" y="73"/>
                </a:cubicBezTo>
                <a:cubicBezTo>
                  <a:pt x="10" y="74"/>
                  <a:pt x="14" y="72"/>
                  <a:pt x="15" y="68"/>
                </a:cubicBezTo>
                <a:cubicBezTo>
                  <a:pt x="29" y="25"/>
                  <a:pt x="29" y="25"/>
                  <a:pt x="29" y="25"/>
                </a:cubicBezTo>
                <a:cubicBezTo>
                  <a:pt x="33" y="25"/>
                  <a:pt x="33" y="25"/>
                  <a:pt x="33" y="25"/>
                </a:cubicBezTo>
                <a:cubicBezTo>
                  <a:pt x="9" y="99"/>
                  <a:pt x="9" y="99"/>
                  <a:pt x="9" y="99"/>
                </a:cubicBezTo>
                <a:cubicBezTo>
                  <a:pt x="28" y="99"/>
                  <a:pt x="28" y="99"/>
                  <a:pt x="28" y="99"/>
                </a:cubicBezTo>
                <a:cubicBezTo>
                  <a:pt x="28" y="158"/>
                  <a:pt x="28" y="158"/>
                  <a:pt x="28" y="158"/>
                </a:cubicBezTo>
                <a:cubicBezTo>
                  <a:pt x="28" y="163"/>
                  <a:pt x="32" y="166"/>
                  <a:pt x="37" y="166"/>
                </a:cubicBezTo>
                <a:cubicBezTo>
                  <a:pt x="41" y="166"/>
                  <a:pt x="45" y="163"/>
                  <a:pt x="45" y="158"/>
                </a:cubicBezTo>
                <a:cubicBezTo>
                  <a:pt x="45" y="99"/>
                  <a:pt x="45" y="99"/>
                  <a:pt x="45" y="99"/>
                </a:cubicBezTo>
                <a:cubicBezTo>
                  <a:pt x="51" y="99"/>
                  <a:pt x="51" y="99"/>
                  <a:pt x="51" y="99"/>
                </a:cubicBezTo>
                <a:cubicBezTo>
                  <a:pt x="51" y="158"/>
                  <a:pt x="51" y="158"/>
                  <a:pt x="51" y="158"/>
                </a:cubicBezTo>
                <a:cubicBezTo>
                  <a:pt x="51" y="163"/>
                  <a:pt x="55" y="166"/>
                  <a:pt x="60" y="166"/>
                </a:cubicBezTo>
                <a:cubicBezTo>
                  <a:pt x="65" y="166"/>
                  <a:pt x="68" y="163"/>
                  <a:pt x="68" y="158"/>
                </a:cubicBezTo>
                <a:cubicBezTo>
                  <a:pt x="68" y="99"/>
                  <a:pt x="68" y="99"/>
                  <a:pt x="68" y="99"/>
                </a:cubicBezTo>
                <a:cubicBezTo>
                  <a:pt x="88" y="99"/>
                  <a:pt x="88" y="99"/>
                  <a:pt x="88" y="99"/>
                </a:cubicBezTo>
                <a:cubicBezTo>
                  <a:pt x="64" y="25"/>
                  <a:pt x="64" y="25"/>
                  <a:pt x="64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81" y="68"/>
                  <a:pt x="81" y="68"/>
                  <a:pt x="81" y="68"/>
                </a:cubicBezTo>
                <a:cubicBezTo>
                  <a:pt x="83" y="72"/>
                  <a:pt x="87" y="74"/>
                  <a:pt x="90" y="73"/>
                </a:cubicBezTo>
                <a:cubicBezTo>
                  <a:pt x="94" y="71"/>
                  <a:pt x="96" y="67"/>
                  <a:pt x="95" y="63"/>
                </a:cubicBezTo>
                <a:close/>
              </a:path>
            </a:pathLst>
          </a:custGeom>
          <a:solidFill>
            <a:srgbClr val="F7CAAC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9496" name="Oval 13"/>
          <p:cNvSpPr/>
          <p:nvPr/>
        </p:nvSpPr>
        <p:spPr>
          <a:xfrm>
            <a:off x="6843713" y="3962400"/>
            <a:ext cx="180975" cy="182563"/>
          </a:xfrm>
          <a:prstGeom prst="ellipse">
            <a:avLst/>
          </a:prstGeom>
          <a:solidFill>
            <a:srgbClr val="CFCDC0"/>
          </a:solidFill>
          <a:ln w="9525">
            <a:noFill/>
          </a:ln>
        </p:spPr>
        <p:txBody>
          <a:bodyPr anchor="t"/>
          <a:p>
            <a:endParaRPr lang="zh-CN" altLang="zh-CN" dirty="0"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19497" name="Freeform 14"/>
          <p:cNvSpPr/>
          <p:nvPr/>
        </p:nvSpPr>
        <p:spPr>
          <a:xfrm>
            <a:off x="6702425" y="4165600"/>
            <a:ext cx="463550" cy="838200"/>
          </a:xfrm>
          <a:custGeom>
            <a:avLst/>
            <a:gdLst/>
            <a:ahLst/>
            <a:cxnLst>
              <a:cxn ang="0">
                <a:pos x="458671" y="318112"/>
              </a:cxn>
              <a:cxn ang="0">
                <a:pos x="390358" y="90889"/>
              </a:cxn>
              <a:cxn ang="0">
                <a:pos x="385478" y="90889"/>
              </a:cxn>
              <a:cxn ang="0">
                <a:pos x="273251" y="0"/>
              </a:cxn>
              <a:cxn ang="0">
                <a:pos x="239094" y="0"/>
              </a:cxn>
              <a:cxn ang="0">
                <a:pos x="224456" y="0"/>
              </a:cxn>
              <a:cxn ang="0">
                <a:pos x="190299" y="0"/>
              </a:cxn>
              <a:cxn ang="0">
                <a:pos x="78072" y="90889"/>
              </a:cxn>
              <a:cxn ang="0">
                <a:pos x="73192" y="90889"/>
              </a:cxn>
              <a:cxn ang="0">
                <a:pos x="4879" y="318112"/>
              </a:cxn>
              <a:cxn ang="0">
                <a:pos x="29277" y="368606"/>
              </a:cxn>
              <a:cxn ang="0">
                <a:pos x="73192" y="343359"/>
              </a:cxn>
              <a:cxn ang="0">
                <a:pos x="141505" y="126235"/>
              </a:cxn>
              <a:cxn ang="0">
                <a:pos x="156143" y="126235"/>
              </a:cxn>
              <a:cxn ang="0">
                <a:pos x="39036" y="499890"/>
              </a:cxn>
              <a:cxn ang="0">
                <a:pos x="131746" y="499890"/>
              </a:cxn>
              <a:cxn ang="0">
                <a:pos x="131746" y="797805"/>
              </a:cxn>
              <a:cxn ang="0">
                <a:pos x="175661" y="838200"/>
              </a:cxn>
              <a:cxn ang="0">
                <a:pos x="214697" y="797805"/>
              </a:cxn>
              <a:cxn ang="0">
                <a:pos x="214697" y="499890"/>
              </a:cxn>
              <a:cxn ang="0">
                <a:pos x="248853" y="499890"/>
              </a:cxn>
              <a:cxn ang="0">
                <a:pos x="248853" y="797805"/>
              </a:cxn>
              <a:cxn ang="0">
                <a:pos x="287889" y="838200"/>
              </a:cxn>
              <a:cxn ang="0">
                <a:pos x="331804" y="797805"/>
              </a:cxn>
              <a:cxn ang="0">
                <a:pos x="331804" y="499890"/>
              </a:cxn>
              <a:cxn ang="0">
                <a:pos x="424514" y="499890"/>
              </a:cxn>
              <a:cxn ang="0">
                <a:pos x="307407" y="126235"/>
              </a:cxn>
              <a:cxn ang="0">
                <a:pos x="326925" y="126235"/>
              </a:cxn>
              <a:cxn ang="0">
                <a:pos x="395237" y="343359"/>
              </a:cxn>
              <a:cxn ang="0">
                <a:pos x="439153" y="368606"/>
              </a:cxn>
              <a:cxn ang="0">
                <a:pos x="458671" y="318112"/>
              </a:cxn>
            </a:cxnLst>
            <a:pathLst>
              <a:path w="95" h="166">
                <a:moveTo>
                  <a:pt x="94" y="63"/>
                </a:moveTo>
                <a:cubicBezTo>
                  <a:pt x="80" y="18"/>
                  <a:pt x="80" y="18"/>
                  <a:pt x="80" y="18"/>
                </a:cubicBezTo>
                <a:cubicBezTo>
                  <a:pt x="80" y="18"/>
                  <a:pt x="79" y="18"/>
                  <a:pt x="79" y="18"/>
                </a:cubicBezTo>
                <a:cubicBezTo>
                  <a:pt x="74" y="3"/>
                  <a:pt x="61" y="0"/>
                  <a:pt x="56" y="0"/>
                </a:cubicBezTo>
                <a:cubicBezTo>
                  <a:pt x="52" y="0"/>
                  <a:pt x="53" y="0"/>
                  <a:pt x="49" y="0"/>
                </a:cubicBezTo>
                <a:cubicBezTo>
                  <a:pt x="48" y="0"/>
                  <a:pt x="47" y="0"/>
                  <a:pt x="46" y="0"/>
                </a:cubicBezTo>
                <a:cubicBezTo>
                  <a:pt x="42" y="0"/>
                  <a:pt x="43" y="0"/>
                  <a:pt x="39" y="0"/>
                </a:cubicBezTo>
                <a:cubicBezTo>
                  <a:pt x="34" y="0"/>
                  <a:pt x="22" y="3"/>
                  <a:pt x="16" y="18"/>
                </a:cubicBezTo>
                <a:cubicBezTo>
                  <a:pt x="16" y="18"/>
                  <a:pt x="16" y="18"/>
                  <a:pt x="15" y="18"/>
                </a:cubicBezTo>
                <a:cubicBezTo>
                  <a:pt x="1" y="63"/>
                  <a:pt x="1" y="63"/>
                  <a:pt x="1" y="63"/>
                </a:cubicBezTo>
                <a:cubicBezTo>
                  <a:pt x="0" y="67"/>
                  <a:pt x="2" y="71"/>
                  <a:pt x="6" y="73"/>
                </a:cubicBezTo>
                <a:cubicBezTo>
                  <a:pt x="9" y="74"/>
                  <a:pt x="13" y="72"/>
                  <a:pt x="15" y="68"/>
                </a:cubicBezTo>
                <a:cubicBezTo>
                  <a:pt x="29" y="25"/>
                  <a:pt x="29" y="25"/>
                  <a:pt x="29" y="25"/>
                </a:cubicBezTo>
                <a:cubicBezTo>
                  <a:pt x="32" y="25"/>
                  <a:pt x="32" y="25"/>
                  <a:pt x="32" y="25"/>
                </a:cubicBezTo>
                <a:cubicBezTo>
                  <a:pt x="8" y="99"/>
                  <a:pt x="8" y="99"/>
                  <a:pt x="8" y="99"/>
                </a:cubicBezTo>
                <a:cubicBezTo>
                  <a:pt x="27" y="99"/>
                  <a:pt x="27" y="99"/>
                  <a:pt x="27" y="99"/>
                </a:cubicBezTo>
                <a:cubicBezTo>
                  <a:pt x="27" y="158"/>
                  <a:pt x="27" y="158"/>
                  <a:pt x="27" y="158"/>
                </a:cubicBezTo>
                <a:cubicBezTo>
                  <a:pt x="27" y="163"/>
                  <a:pt x="31" y="166"/>
                  <a:pt x="36" y="166"/>
                </a:cubicBezTo>
                <a:cubicBezTo>
                  <a:pt x="41" y="166"/>
                  <a:pt x="44" y="163"/>
                  <a:pt x="44" y="158"/>
                </a:cubicBezTo>
                <a:cubicBezTo>
                  <a:pt x="44" y="99"/>
                  <a:pt x="44" y="99"/>
                  <a:pt x="44" y="99"/>
                </a:cubicBezTo>
                <a:cubicBezTo>
                  <a:pt x="51" y="99"/>
                  <a:pt x="51" y="99"/>
                  <a:pt x="51" y="99"/>
                </a:cubicBezTo>
                <a:cubicBezTo>
                  <a:pt x="51" y="158"/>
                  <a:pt x="51" y="158"/>
                  <a:pt x="51" y="158"/>
                </a:cubicBezTo>
                <a:cubicBezTo>
                  <a:pt x="51" y="163"/>
                  <a:pt x="55" y="166"/>
                  <a:pt x="59" y="166"/>
                </a:cubicBezTo>
                <a:cubicBezTo>
                  <a:pt x="64" y="166"/>
                  <a:pt x="68" y="163"/>
                  <a:pt x="68" y="158"/>
                </a:cubicBezTo>
                <a:cubicBezTo>
                  <a:pt x="68" y="99"/>
                  <a:pt x="68" y="99"/>
                  <a:pt x="68" y="99"/>
                </a:cubicBezTo>
                <a:cubicBezTo>
                  <a:pt x="87" y="99"/>
                  <a:pt x="87" y="99"/>
                  <a:pt x="87" y="99"/>
                </a:cubicBezTo>
                <a:cubicBezTo>
                  <a:pt x="63" y="25"/>
                  <a:pt x="63" y="25"/>
                  <a:pt x="63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81" y="68"/>
                  <a:pt x="81" y="68"/>
                  <a:pt x="81" y="68"/>
                </a:cubicBezTo>
                <a:cubicBezTo>
                  <a:pt x="82" y="72"/>
                  <a:pt x="86" y="74"/>
                  <a:pt x="90" y="73"/>
                </a:cubicBezTo>
                <a:cubicBezTo>
                  <a:pt x="93" y="71"/>
                  <a:pt x="95" y="67"/>
                  <a:pt x="94" y="63"/>
                </a:cubicBezTo>
                <a:close/>
              </a:path>
            </a:pathLst>
          </a:custGeom>
          <a:solidFill>
            <a:srgbClr val="CFCDC0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9498" name="Oval 15"/>
          <p:cNvSpPr/>
          <p:nvPr/>
        </p:nvSpPr>
        <p:spPr>
          <a:xfrm>
            <a:off x="7473950" y="3962400"/>
            <a:ext cx="174625" cy="182563"/>
          </a:xfrm>
          <a:prstGeom prst="ellipse">
            <a:avLst/>
          </a:prstGeom>
          <a:solidFill>
            <a:srgbClr val="CFCDC0"/>
          </a:solidFill>
          <a:ln w="9525">
            <a:noFill/>
          </a:ln>
        </p:spPr>
        <p:txBody>
          <a:bodyPr anchor="t"/>
          <a:p>
            <a:endParaRPr lang="zh-CN" altLang="zh-CN" dirty="0"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19499" name="Freeform 16"/>
          <p:cNvSpPr/>
          <p:nvPr/>
        </p:nvSpPr>
        <p:spPr>
          <a:xfrm>
            <a:off x="7327900" y="4165600"/>
            <a:ext cx="468313" cy="838200"/>
          </a:xfrm>
          <a:custGeom>
            <a:avLst/>
            <a:gdLst/>
            <a:ahLst/>
            <a:cxnLst>
              <a:cxn ang="0">
                <a:pos x="458556" y="318112"/>
              </a:cxn>
              <a:cxn ang="0">
                <a:pos x="390261" y="90889"/>
              </a:cxn>
              <a:cxn ang="0">
                <a:pos x="390261" y="90889"/>
              </a:cxn>
              <a:cxn ang="0">
                <a:pos x="278061" y="0"/>
              </a:cxn>
              <a:cxn ang="0">
                <a:pos x="239035" y="0"/>
              </a:cxn>
              <a:cxn ang="0">
                <a:pos x="229278" y="0"/>
              </a:cxn>
              <a:cxn ang="0">
                <a:pos x="190252" y="0"/>
              </a:cxn>
              <a:cxn ang="0">
                <a:pos x="78052" y="90889"/>
              </a:cxn>
              <a:cxn ang="0">
                <a:pos x="78052" y="90889"/>
              </a:cxn>
              <a:cxn ang="0">
                <a:pos x="4878" y="318112"/>
              </a:cxn>
              <a:cxn ang="0">
                <a:pos x="29270" y="368606"/>
              </a:cxn>
              <a:cxn ang="0">
                <a:pos x="73174" y="343359"/>
              </a:cxn>
              <a:cxn ang="0">
                <a:pos x="141470" y="126235"/>
              </a:cxn>
              <a:cxn ang="0">
                <a:pos x="156104" y="126235"/>
              </a:cxn>
              <a:cxn ang="0">
                <a:pos x="39026" y="499890"/>
              </a:cxn>
              <a:cxn ang="0">
                <a:pos x="136591" y="499890"/>
              </a:cxn>
              <a:cxn ang="0">
                <a:pos x="136591" y="797805"/>
              </a:cxn>
              <a:cxn ang="0">
                <a:pos x="175617" y="838200"/>
              </a:cxn>
              <a:cxn ang="0">
                <a:pos x="219522" y="797805"/>
              </a:cxn>
              <a:cxn ang="0">
                <a:pos x="219522" y="499890"/>
              </a:cxn>
              <a:cxn ang="0">
                <a:pos x="248791" y="499890"/>
              </a:cxn>
              <a:cxn ang="0">
                <a:pos x="248791" y="797805"/>
              </a:cxn>
              <a:cxn ang="0">
                <a:pos x="292696" y="838200"/>
              </a:cxn>
              <a:cxn ang="0">
                <a:pos x="331722" y="797805"/>
              </a:cxn>
              <a:cxn ang="0">
                <a:pos x="331722" y="499890"/>
              </a:cxn>
              <a:cxn ang="0">
                <a:pos x="424409" y="499890"/>
              </a:cxn>
              <a:cxn ang="0">
                <a:pos x="312209" y="126235"/>
              </a:cxn>
              <a:cxn ang="0">
                <a:pos x="326843" y="126235"/>
              </a:cxn>
              <a:cxn ang="0">
                <a:pos x="395139" y="343359"/>
              </a:cxn>
              <a:cxn ang="0">
                <a:pos x="439043" y="368606"/>
              </a:cxn>
              <a:cxn ang="0">
                <a:pos x="458556" y="318112"/>
              </a:cxn>
            </a:cxnLst>
            <a:pathLst>
              <a:path w="96" h="166">
                <a:moveTo>
                  <a:pt x="94" y="63"/>
                </a:moveTo>
                <a:cubicBezTo>
                  <a:pt x="80" y="18"/>
                  <a:pt x="80" y="18"/>
                  <a:pt x="80" y="18"/>
                </a:cubicBezTo>
                <a:cubicBezTo>
                  <a:pt x="80" y="18"/>
                  <a:pt x="80" y="18"/>
                  <a:pt x="80" y="18"/>
                </a:cubicBezTo>
                <a:cubicBezTo>
                  <a:pt x="74" y="3"/>
                  <a:pt x="61" y="0"/>
                  <a:pt x="57" y="0"/>
                </a:cubicBezTo>
                <a:cubicBezTo>
                  <a:pt x="52" y="0"/>
                  <a:pt x="53" y="0"/>
                  <a:pt x="49" y="0"/>
                </a:cubicBezTo>
                <a:cubicBezTo>
                  <a:pt x="48" y="0"/>
                  <a:pt x="47" y="0"/>
                  <a:pt x="47" y="0"/>
                </a:cubicBezTo>
                <a:cubicBezTo>
                  <a:pt x="42" y="0"/>
                  <a:pt x="43" y="0"/>
                  <a:pt x="39" y="0"/>
                </a:cubicBezTo>
                <a:cubicBezTo>
                  <a:pt x="35" y="0"/>
                  <a:pt x="22" y="3"/>
                  <a:pt x="16" y="18"/>
                </a:cubicBezTo>
                <a:cubicBezTo>
                  <a:pt x="16" y="18"/>
                  <a:pt x="16" y="18"/>
                  <a:pt x="16" y="18"/>
                </a:cubicBezTo>
                <a:cubicBezTo>
                  <a:pt x="1" y="63"/>
                  <a:pt x="1" y="63"/>
                  <a:pt x="1" y="63"/>
                </a:cubicBezTo>
                <a:cubicBezTo>
                  <a:pt x="0" y="67"/>
                  <a:pt x="2" y="71"/>
                  <a:pt x="6" y="73"/>
                </a:cubicBezTo>
                <a:cubicBezTo>
                  <a:pt x="10" y="74"/>
                  <a:pt x="14" y="72"/>
                  <a:pt x="15" y="68"/>
                </a:cubicBezTo>
                <a:cubicBezTo>
                  <a:pt x="29" y="25"/>
                  <a:pt x="29" y="25"/>
                  <a:pt x="29" y="25"/>
                </a:cubicBezTo>
                <a:cubicBezTo>
                  <a:pt x="32" y="25"/>
                  <a:pt x="32" y="25"/>
                  <a:pt x="32" y="25"/>
                </a:cubicBezTo>
                <a:cubicBezTo>
                  <a:pt x="8" y="99"/>
                  <a:pt x="8" y="99"/>
                  <a:pt x="8" y="99"/>
                </a:cubicBezTo>
                <a:cubicBezTo>
                  <a:pt x="28" y="99"/>
                  <a:pt x="28" y="99"/>
                  <a:pt x="28" y="99"/>
                </a:cubicBezTo>
                <a:cubicBezTo>
                  <a:pt x="28" y="158"/>
                  <a:pt x="28" y="158"/>
                  <a:pt x="28" y="158"/>
                </a:cubicBezTo>
                <a:cubicBezTo>
                  <a:pt x="28" y="163"/>
                  <a:pt x="32" y="166"/>
                  <a:pt x="36" y="166"/>
                </a:cubicBezTo>
                <a:cubicBezTo>
                  <a:pt x="41" y="166"/>
                  <a:pt x="45" y="163"/>
                  <a:pt x="45" y="158"/>
                </a:cubicBezTo>
                <a:cubicBezTo>
                  <a:pt x="45" y="99"/>
                  <a:pt x="45" y="99"/>
                  <a:pt x="45" y="99"/>
                </a:cubicBezTo>
                <a:cubicBezTo>
                  <a:pt x="51" y="99"/>
                  <a:pt x="51" y="99"/>
                  <a:pt x="51" y="99"/>
                </a:cubicBezTo>
                <a:cubicBezTo>
                  <a:pt x="51" y="158"/>
                  <a:pt x="51" y="158"/>
                  <a:pt x="51" y="158"/>
                </a:cubicBezTo>
                <a:cubicBezTo>
                  <a:pt x="51" y="163"/>
                  <a:pt x="55" y="166"/>
                  <a:pt x="60" y="166"/>
                </a:cubicBezTo>
                <a:cubicBezTo>
                  <a:pt x="64" y="166"/>
                  <a:pt x="68" y="163"/>
                  <a:pt x="68" y="158"/>
                </a:cubicBezTo>
                <a:cubicBezTo>
                  <a:pt x="68" y="99"/>
                  <a:pt x="68" y="99"/>
                  <a:pt x="68" y="99"/>
                </a:cubicBezTo>
                <a:cubicBezTo>
                  <a:pt x="87" y="99"/>
                  <a:pt x="87" y="99"/>
                  <a:pt x="87" y="99"/>
                </a:cubicBezTo>
                <a:cubicBezTo>
                  <a:pt x="64" y="25"/>
                  <a:pt x="64" y="25"/>
                  <a:pt x="64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81" y="68"/>
                  <a:pt x="81" y="68"/>
                  <a:pt x="81" y="68"/>
                </a:cubicBezTo>
                <a:cubicBezTo>
                  <a:pt x="82" y="72"/>
                  <a:pt x="86" y="74"/>
                  <a:pt x="90" y="73"/>
                </a:cubicBezTo>
                <a:cubicBezTo>
                  <a:pt x="94" y="71"/>
                  <a:pt x="96" y="67"/>
                  <a:pt x="94" y="63"/>
                </a:cubicBezTo>
                <a:close/>
              </a:path>
            </a:pathLst>
          </a:custGeom>
          <a:solidFill>
            <a:srgbClr val="CFCDC0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9500" name="Oval 17"/>
          <p:cNvSpPr/>
          <p:nvPr/>
        </p:nvSpPr>
        <p:spPr>
          <a:xfrm>
            <a:off x="8096250" y="3962400"/>
            <a:ext cx="180975" cy="182563"/>
          </a:xfrm>
          <a:prstGeom prst="ellipse">
            <a:avLst/>
          </a:prstGeom>
          <a:solidFill>
            <a:srgbClr val="CFCDC0"/>
          </a:solidFill>
          <a:ln w="9525">
            <a:noFill/>
          </a:ln>
        </p:spPr>
        <p:txBody>
          <a:bodyPr anchor="t"/>
          <a:p>
            <a:endParaRPr lang="zh-CN" altLang="zh-CN" dirty="0"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19501" name="Freeform 18"/>
          <p:cNvSpPr/>
          <p:nvPr/>
        </p:nvSpPr>
        <p:spPr>
          <a:xfrm>
            <a:off x="7951788" y="4165600"/>
            <a:ext cx="468312" cy="838200"/>
          </a:xfrm>
          <a:custGeom>
            <a:avLst/>
            <a:gdLst/>
            <a:ahLst/>
            <a:cxnLst>
              <a:cxn ang="0">
                <a:pos x="463434" y="318112"/>
              </a:cxn>
              <a:cxn ang="0">
                <a:pos x="390260" y="90889"/>
              </a:cxn>
              <a:cxn ang="0">
                <a:pos x="390260" y="90889"/>
              </a:cxn>
              <a:cxn ang="0">
                <a:pos x="278060" y="0"/>
              </a:cxn>
              <a:cxn ang="0">
                <a:pos x="239034" y="0"/>
              </a:cxn>
              <a:cxn ang="0">
                <a:pos x="229278" y="0"/>
              </a:cxn>
              <a:cxn ang="0">
                <a:pos x="190252" y="0"/>
              </a:cxn>
              <a:cxn ang="0">
                <a:pos x="78052" y="90889"/>
              </a:cxn>
              <a:cxn ang="0">
                <a:pos x="78052" y="90889"/>
              </a:cxn>
              <a:cxn ang="0">
                <a:pos x="9757" y="318112"/>
              </a:cxn>
              <a:cxn ang="0">
                <a:pos x="29270" y="368606"/>
              </a:cxn>
              <a:cxn ang="0">
                <a:pos x="73174" y="343359"/>
              </a:cxn>
              <a:cxn ang="0">
                <a:pos x="141469" y="126235"/>
              </a:cxn>
              <a:cxn ang="0">
                <a:pos x="156104" y="126235"/>
              </a:cxn>
              <a:cxn ang="0">
                <a:pos x="43904" y="499890"/>
              </a:cxn>
              <a:cxn ang="0">
                <a:pos x="136591" y="499890"/>
              </a:cxn>
              <a:cxn ang="0">
                <a:pos x="136591" y="797805"/>
              </a:cxn>
              <a:cxn ang="0">
                <a:pos x="175617" y="838200"/>
              </a:cxn>
              <a:cxn ang="0">
                <a:pos x="219521" y="797805"/>
              </a:cxn>
              <a:cxn ang="0">
                <a:pos x="219521" y="499890"/>
              </a:cxn>
              <a:cxn ang="0">
                <a:pos x="248791" y="499890"/>
              </a:cxn>
              <a:cxn ang="0">
                <a:pos x="248791" y="797805"/>
              </a:cxn>
              <a:cxn ang="0">
                <a:pos x="292695" y="838200"/>
              </a:cxn>
              <a:cxn ang="0">
                <a:pos x="331721" y="797805"/>
              </a:cxn>
              <a:cxn ang="0">
                <a:pos x="331721" y="499890"/>
              </a:cxn>
              <a:cxn ang="0">
                <a:pos x="429286" y="499890"/>
              </a:cxn>
              <a:cxn ang="0">
                <a:pos x="312208" y="126235"/>
              </a:cxn>
              <a:cxn ang="0">
                <a:pos x="326843" y="126235"/>
              </a:cxn>
              <a:cxn ang="0">
                <a:pos x="395138" y="343359"/>
              </a:cxn>
              <a:cxn ang="0">
                <a:pos x="439043" y="368606"/>
              </a:cxn>
              <a:cxn ang="0">
                <a:pos x="463434" y="318112"/>
              </a:cxn>
            </a:cxnLst>
            <a:pathLst>
              <a:path w="96" h="166">
                <a:moveTo>
                  <a:pt x="95" y="63"/>
                </a:moveTo>
                <a:cubicBezTo>
                  <a:pt x="80" y="18"/>
                  <a:pt x="80" y="18"/>
                  <a:pt x="80" y="18"/>
                </a:cubicBezTo>
                <a:cubicBezTo>
                  <a:pt x="80" y="18"/>
                  <a:pt x="80" y="18"/>
                  <a:pt x="80" y="18"/>
                </a:cubicBezTo>
                <a:cubicBezTo>
                  <a:pt x="74" y="3"/>
                  <a:pt x="61" y="0"/>
                  <a:pt x="57" y="0"/>
                </a:cubicBezTo>
                <a:cubicBezTo>
                  <a:pt x="53" y="0"/>
                  <a:pt x="54" y="0"/>
                  <a:pt x="49" y="0"/>
                </a:cubicBezTo>
                <a:cubicBezTo>
                  <a:pt x="48" y="0"/>
                  <a:pt x="48" y="0"/>
                  <a:pt x="47" y="0"/>
                </a:cubicBezTo>
                <a:cubicBezTo>
                  <a:pt x="43" y="0"/>
                  <a:pt x="44" y="0"/>
                  <a:pt x="39" y="0"/>
                </a:cubicBezTo>
                <a:cubicBezTo>
                  <a:pt x="35" y="0"/>
                  <a:pt x="22" y="3"/>
                  <a:pt x="16" y="18"/>
                </a:cubicBezTo>
                <a:cubicBezTo>
                  <a:pt x="16" y="18"/>
                  <a:pt x="16" y="18"/>
                  <a:pt x="16" y="18"/>
                </a:cubicBezTo>
                <a:cubicBezTo>
                  <a:pt x="2" y="63"/>
                  <a:pt x="2" y="63"/>
                  <a:pt x="2" y="63"/>
                </a:cubicBezTo>
                <a:cubicBezTo>
                  <a:pt x="0" y="67"/>
                  <a:pt x="2" y="71"/>
                  <a:pt x="6" y="73"/>
                </a:cubicBezTo>
                <a:cubicBezTo>
                  <a:pt x="10" y="74"/>
                  <a:pt x="14" y="72"/>
                  <a:pt x="15" y="68"/>
                </a:cubicBezTo>
                <a:cubicBezTo>
                  <a:pt x="29" y="25"/>
                  <a:pt x="29" y="25"/>
                  <a:pt x="29" y="25"/>
                </a:cubicBezTo>
                <a:cubicBezTo>
                  <a:pt x="32" y="25"/>
                  <a:pt x="32" y="25"/>
                  <a:pt x="32" y="25"/>
                </a:cubicBezTo>
                <a:cubicBezTo>
                  <a:pt x="9" y="99"/>
                  <a:pt x="9" y="99"/>
                  <a:pt x="9" y="99"/>
                </a:cubicBezTo>
                <a:cubicBezTo>
                  <a:pt x="28" y="99"/>
                  <a:pt x="28" y="99"/>
                  <a:pt x="28" y="99"/>
                </a:cubicBezTo>
                <a:cubicBezTo>
                  <a:pt x="28" y="158"/>
                  <a:pt x="28" y="158"/>
                  <a:pt x="28" y="158"/>
                </a:cubicBezTo>
                <a:cubicBezTo>
                  <a:pt x="28" y="163"/>
                  <a:pt x="32" y="166"/>
                  <a:pt x="36" y="166"/>
                </a:cubicBezTo>
                <a:cubicBezTo>
                  <a:pt x="41" y="166"/>
                  <a:pt x="45" y="163"/>
                  <a:pt x="45" y="158"/>
                </a:cubicBezTo>
                <a:cubicBezTo>
                  <a:pt x="45" y="99"/>
                  <a:pt x="45" y="99"/>
                  <a:pt x="45" y="99"/>
                </a:cubicBezTo>
                <a:cubicBezTo>
                  <a:pt x="51" y="99"/>
                  <a:pt x="51" y="99"/>
                  <a:pt x="51" y="99"/>
                </a:cubicBezTo>
                <a:cubicBezTo>
                  <a:pt x="51" y="158"/>
                  <a:pt x="51" y="158"/>
                  <a:pt x="51" y="158"/>
                </a:cubicBezTo>
                <a:cubicBezTo>
                  <a:pt x="51" y="163"/>
                  <a:pt x="55" y="166"/>
                  <a:pt x="60" y="166"/>
                </a:cubicBezTo>
                <a:cubicBezTo>
                  <a:pt x="64" y="166"/>
                  <a:pt x="68" y="163"/>
                  <a:pt x="68" y="158"/>
                </a:cubicBezTo>
                <a:cubicBezTo>
                  <a:pt x="68" y="99"/>
                  <a:pt x="68" y="99"/>
                  <a:pt x="68" y="99"/>
                </a:cubicBezTo>
                <a:cubicBezTo>
                  <a:pt x="88" y="99"/>
                  <a:pt x="88" y="99"/>
                  <a:pt x="88" y="99"/>
                </a:cubicBezTo>
                <a:cubicBezTo>
                  <a:pt x="64" y="25"/>
                  <a:pt x="64" y="25"/>
                  <a:pt x="64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81" y="68"/>
                  <a:pt x="81" y="68"/>
                  <a:pt x="81" y="68"/>
                </a:cubicBezTo>
                <a:cubicBezTo>
                  <a:pt x="82" y="72"/>
                  <a:pt x="86" y="74"/>
                  <a:pt x="90" y="73"/>
                </a:cubicBezTo>
                <a:cubicBezTo>
                  <a:pt x="94" y="71"/>
                  <a:pt x="96" y="67"/>
                  <a:pt x="95" y="63"/>
                </a:cubicBezTo>
                <a:close/>
              </a:path>
            </a:pathLst>
          </a:custGeom>
          <a:solidFill>
            <a:srgbClr val="CFCDC0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9502" name="Oval 19"/>
          <p:cNvSpPr/>
          <p:nvPr/>
        </p:nvSpPr>
        <p:spPr>
          <a:xfrm>
            <a:off x="8721725" y="3962400"/>
            <a:ext cx="179388" cy="182563"/>
          </a:xfrm>
          <a:prstGeom prst="ellipse">
            <a:avLst/>
          </a:prstGeom>
          <a:solidFill>
            <a:srgbClr val="CFCDC0"/>
          </a:solidFill>
          <a:ln w="9525">
            <a:noFill/>
          </a:ln>
        </p:spPr>
        <p:txBody>
          <a:bodyPr anchor="t"/>
          <a:p>
            <a:endParaRPr lang="zh-CN" altLang="zh-CN" dirty="0"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19503" name="Freeform 20"/>
          <p:cNvSpPr/>
          <p:nvPr/>
        </p:nvSpPr>
        <p:spPr>
          <a:xfrm>
            <a:off x="8580438" y="4165600"/>
            <a:ext cx="461962" cy="838200"/>
          </a:xfrm>
          <a:custGeom>
            <a:avLst/>
            <a:gdLst/>
            <a:ahLst/>
            <a:cxnLst>
              <a:cxn ang="0">
                <a:pos x="457099" y="318112"/>
              </a:cxn>
              <a:cxn ang="0">
                <a:pos x="389021" y="90889"/>
              </a:cxn>
              <a:cxn ang="0">
                <a:pos x="384158" y="90889"/>
              </a:cxn>
              <a:cxn ang="0">
                <a:pos x="272314" y="0"/>
              </a:cxn>
              <a:cxn ang="0">
                <a:pos x="238275" y="0"/>
              </a:cxn>
              <a:cxn ang="0">
                <a:pos x="223687" y="0"/>
              </a:cxn>
              <a:cxn ang="0">
                <a:pos x="189648" y="0"/>
              </a:cxn>
              <a:cxn ang="0">
                <a:pos x="77804" y="90889"/>
              </a:cxn>
              <a:cxn ang="0">
                <a:pos x="72941" y="90889"/>
              </a:cxn>
              <a:cxn ang="0">
                <a:pos x="4863" y="318112"/>
              </a:cxn>
              <a:cxn ang="0">
                <a:pos x="24314" y="368606"/>
              </a:cxn>
              <a:cxn ang="0">
                <a:pos x="68079" y="343359"/>
              </a:cxn>
              <a:cxn ang="0">
                <a:pos x="136157" y="126235"/>
              </a:cxn>
              <a:cxn ang="0">
                <a:pos x="155608" y="126235"/>
              </a:cxn>
              <a:cxn ang="0">
                <a:pos x="38902" y="499890"/>
              </a:cxn>
              <a:cxn ang="0">
                <a:pos x="131294" y="499890"/>
              </a:cxn>
              <a:cxn ang="0">
                <a:pos x="131294" y="797805"/>
              </a:cxn>
              <a:cxn ang="0">
                <a:pos x="175059" y="838200"/>
              </a:cxn>
              <a:cxn ang="0">
                <a:pos x="213961" y="797805"/>
              </a:cxn>
              <a:cxn ang="0">
                <a:pos x="213961" y="499890"/>
              </a:cxn>
              <a:cxn ang="0">
                <a:pos x="248001" y="499890"/>
              </a:cxn>
              <a:cxn ang="0">
                <a:pos x="248001" y="797805"/>
              </a:cxn>
              <a:cxn ang="0">
                <a:pos x="286903" y="838200"/>
              </a:cxn>
              <a:cxn ang="0">
                <a:pos x="330668" y="797805"/>
              </a:cxn>
              <a:cxn ang="0">
                <a:pos x="330668" y="499890"/>
              </a:cxn>
              <a:cxn ang="0">
                <a:pos x="423060" y="499890"/>
              </a:cxn>
              <a:cxn ang="0">
                <a:pos x="306354" y="126235"/>
              </a:cxn>
              <a:cxn ang="0">
                <a:pos x="320942" y="126235"/>
              </a:cxn>
              <a:cxn ang="0">
                <a:pos x="389021" y="343359"/>
              </a:cxn>
              <a:cxn ang="0">
                <a:pos x="432785" y="368606"/>
              </a:cxn>
              <a:cxn ang="0">
                <a:pos x="457099" y="318112"/>
              </a:cxn>
            </a:cxnLst>
            <a:pathLst>
              <a:path w="95" h="166">
                <a:moveTo>
                  <a:pt x="94" y="63"/>
                </a:moveTo>
                <a:cubicBezTo>
                  <a:pt x="80" y="18"/>
                  <a:pt x="80" y="18"/>
                  <a:pt x="80" y="18"/>
                </a:cubicBezTo>
                <a:cubicBezTo>
                  <a:pt x="79" y="18"/>
                  <a:pt x="79" y="18"/>
                  <a:pt x="79" y="18"/>
                </a:cubicBezTo>
                <a:cubicBezTo>
                  <a:pt x="73" y="3"/>
                  <a:pt x="61" y="0"/>
                  <a:pt x="56" y="0"/>
                </a:cubicBezTo>
                <a:cubicBezTo>
                  <a:pt x="52" y="0"/>
                  <a:pt x="53" y="0"/>
                  <a:pt x="49" y="0"/>
                </a:cubicBezTo>
                <a:cubicBezTo>
                  <a:pt x="48" y="0"/>
                  <a:pt x="47" y="0"/>
                  <a:pt x="46" y="0"/>
                </a:cubicBezTo>
                <a:cubicBezTo>
                  <a:pt x="42" y="0"/>
                  <a:pt x="43" y="0"/>
                  <a:pt x="39" y="0"/>
                </a:cubicBezTo>
                <a:cubicBezTo>
                  <a:pt x="34" y="0"/>
                  <a:pt x="21" y="3"/>
                  <a:pt x="16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" y="63"/>
                  <a:pt x="1" y="63"/>
                  <a:pt x="1" y="63"/>
                </a:cubicBezTo>
                <a:cubicBezTo>
                  <a:pt x="0" y="67"/>
                  <a:pt x="2" y="71"/>
                  <a:pt x="5" y="73"/>
                </a:cubicBezTo>
                <a:cubicBezTo>
                  <a:pt x="9" y="74"/>
                  <a:pt x="13" y="72"/>
                  <a:pt x="14" y="68"/>
                </a:cubicBezTo>
                <a:cubicBezTo>
                  <a:pt x="28" y="25"/>
                  <a:pt x="28" y="25"/>
                  <a:pt x="28" y="25"/>
                </a:cubicBezTo>
                <a:cubicBezTo>
                  <a:pt x="32" y="25"/>
                  <a:pt x="32" y="25"/>
                  <a:pt x="32" y="25"/>
                </a:cubicBezTo>
                <a:cubicBezTo>
                  <a:pt x="8" y="99"/>
                  <a:pt x="8" y="99"/>
                  <a:pt x="8" y="99"/>
                </a:cubicBezTo>
                <a:cubicBezTo>
                  <a:pt x="27" y="99"/>
                  <a:pt x="27" y="99"/>
                  <a:pt x="27" y="99"/>
                </a:cubicBezTo>
                <a:cubicBezTo>
                  <a:pt x="27" y="158"/>
                  <a:pt x="27" y="158"/>
                  <a:pt x="27" y="158"/>
                </a:cubicBezTo>
                <a:cubicBezTo>
                  <a:pt x="27" y="163"/>
                  <a:pt x="31" y="166"/>
                  <a:pt x="36" y="166"/>
                </a:cubicBezTo>
                <a:cubicBezTo>
                  <a:pt x="40" y="166"/>
                  <a:pt x="44" y="163"/>
                  <a:pt x="44" y="158"/>
                </a:cubicBezTo>
                <a:cubicBezTo>
                  <a:pt x="44" y="99"/>
                  <a:pt x="44" y="99"/>
                  <a:pt x="44" y="99"/>
                </a:cubicBezTo>
                <a:cubicBezTo>
                  <a:pt x="51" y="99"/>
                  <a:pt x="51" y="99"/>
                  <a:pt x="51" y="99"/>
                </a:cubicBezTo>
                <a:cubicBezTo>
                  <a:pt x="51" y="158"/>
                  <a:pt x="51" y="158"/>
                  <a:pt x="51" y="158"/>
                </a:cubicBezTo>
                <a:cubicBezTo>
                  <a:pt x="51" y="163"/>
                  <a:pt x="54" y="166"/>
                  <a:pt x="59" y="166"/>
                </a:cubicBezTo>
                <a:cubicBezTo>
                  <a:pt x="64" y="166"/>
                  <a:pt x="68" y="163"/>
                  <a:pt x="68" y="158"/>
                </a:cubicBezTo>
                <a:cubicBezTo>
                  <a:pt x="68" y="99"/>
                  <a:pt x="68" y="99"/>
                  <a:pt x="68" y="99"/>
                </a:cubicBezTo>
                <a:cubicBezTo>
                  <a:pt x="87" y="99"/>
                  <a:pt x="87" y="99"/>
                  <a:pt x="87" y="99"/>
                </a:cubicBezTo>
                <a:cubicBezTo>
                  <a:pt x="63" y="25"/>
                  <a:pt x="63" y="25"/>
                  <a:pt x="63" y="25"/>
                </a:cubicBezTo>
                <a:cubicBezTo>
                  <a:pt x="66" y="25"/>
                  <a:pt x="66" y="25"/>
                  <a:pt x="66" y="25"/>
                </a:cubicBezTo>
                <a:cubicBezTo>
                  <a:pt x="80" y="68"/>
                  <a:pt x="80" y="68"/>
                  <a:pt x="80" y="68"/>
                </a:cubicBezTo>
                <a:cubicBezTo>
                  <a:pt x="82" y="72"/>
                  <a:pt x="86" y="74"/>
                  <a:pt x="89" y="73"/>
                </a:cubicBezTo>
                <a:cubicBezTo>
                  <a:pt x="93" y="71"/>
                  <a:pt x="95" y="67"/>
                  <a:pt x="94" y="63"/>
                </a:cubicBezTo>
                <a:close/>
              </a:path>
            </a:pathLst>
          </a:custGeom>
          <a:solidFill>
            <a:srgbClr val="CFCDC0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9504" name="Oval 17"/>
          <p:cNvSpPr/>
          <p:nvPr/>
        </p:nvSpPr>
        <p:spPr>
          <a:xfrm>
            <a:off x="9336088" y="3962400"/>
            <a:ext cx="179387" cy="182563"/>
          </a:xfrm>
          <a:prstGeom prst="ellipse">
            <a:avLst/>
          </a:prstGeom>
          <a:solidFill>
            <a:srgbClr val="CFCDC0"/>
          </a:solidFill>
          <a:ln w="9525">
            <a:noFill/>
          </a:ln>
        </p:spPr>
        <p:txBody>
          <a:bodyPr anchor="t"/>
          <a:p>
            <a:endParaRPr lang="zh-CN" altLang="zh-CN" dirty="0"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19505" name="Freeform 18"/>
          <p:cNvSpPr/>
          <p:nvPr/>
        </p:nvSpPr>
        <p:spPr>
          <a:xfrm>
            <a:off x="9190038" y="4165600"/>
            <a:ext cx="468312" cy="838200"/>
          </a:xfrm>
          <a:custGeom>
            <a:avLst/>
            <a:gdLst/>
            <a:ahLst/>
            <a:cxnLst>
              <a:cxn ang="0">
                <a:pos x="463434" y="318112"/>
              </a:cxn>
              <a:cxn ang="0">
                <a:pos x="390260" y="90889"/>
              </a:cxn>
              <a:cxn ang="0">
                <a:pos x="390260" y="90889"/>
              </a:cxn>
              <a:cxn ang="0">
                <a:pos x="278060" y="0"/>
              </a:cxn>
              <a:cxn ang="0">
                <a:pos x="239034" y="0"/>
              </a:cxn>
              <a:cxn ang="0">
                <a:pos x="229278" y="0"/>
              </a:cxn>
              <a:cxn ang="0">
                <a:pos x="190252" y="0"/>
              </a:cxn>
              <a:cxn ang="0">
                <a:pos x="78052" y="90889"/>
              </a:cxn>
              <a:cxn ang="0">
                <a:pos x="78052" y="90889"/>
              </a:cxn>
              <a:cxn ang="0">
                <a:pos x="9757" y="318112"/>
              </a:cxn>
              <a:cxn ang="0">
                <a:pos x="29270" y="368606"/>
              </a:cxn>
              <a:cxn ang="0">
                <a:pos x="73174" y="343359"/>
              </a:cxn>
              <a:cxn ang="0">
                <a:pos x="141469" y="126235"/>
              </a:cxn>
              <a:cxn ang="0">
                <a:pos x="156104" y="126235"/>
              </a:cxn>
              <a:cxn ang="0">
                <a:pos x="43904" y="499890"/>
              </a:cxn>
              <a:cxn ang="0">
                <a:pos x="136591" y="499890"/>
              </a:cxn>
              <a:cxn ang="0">
                <a:pos x="136591" y="797805"/>
              </a:cxn>
              <a:cxn ang="0">
                <a:pos x="175617" y="838200"/>
              </a:cxn>
              <a:cxn ang="0">
                <a:pos x="219521" y="797805"/>
              </a:cxn>
              <a:cxn ang="0">
                <a:pos x="219521" y="499890"/>
              </a:cxn>
              <a:cxn ang="0">
                <a:pos x="248791" y="499890"/>
              </a:cxn>
              <a:cxn ang="0">
                <a:pos x="248791" y="797805"/>
              </a:cxn>
              <a:cxn ang="0">
                <a:pos x="292695" y="838200"/>
              </a:cxn>
              <a:cxn ang="0">
                <a:pos x="331721" y="797805"/>
              </a:cxn>
              <a:cxn ang="0">
                <a:pos x="331721" y="499890"/>
              </a:cxn>
              <a:cxn ang="0">
                <a:pos x="429286" y="499890"/>
              </a:cxn>
              <a:cxn ang="0">
                <a:pos x="312208" y="126235"/>
              </a:cxn>
              <a:cxn ang="0">
                <a:pos x="326843" y="126235"/>
              </a:cxn>
              <a:cxn ang="0">
                <a:pos x="395138" y="343359"/>
              </a:cxn>
              <a:cxn ang="0">
                <a:pos x="439043" y="368606"/>
              </a:cxn>
              <a:cxn ang="0">
                <a:pos x="463434" y="318112"/>
              </a:cxn>
            </a:cxnLst>
            <a:pathLst>
              <a:path w="96" h="166">
                <a:moveTo>
                  <a:pt x="95" y="63"/>
                </a:moveTo>
                <a:cubicBezTo>
                  <a:pt x="80" y="18"/>
                  <a:pt x="80" y="18"/>
                  <a:pt x="80" y="18"/>
                </a:cubicBezTo>
                <a:cubicBezTo>
                  <a:pt x="80" y="18"/>
                  <a:pt x="80" y="18"/>
                  <a:pt x="80" y="18"/>
                </a:cubicBezTo>
                <a:cubicBezTo>
                  <a:pt x="74" y="3"/>
                  <a:pt x="61" y="0"/>
                  <a:pt x="57" y="0"/>
                </a:cubicBezTo>
                <a:cubicBezTo>
                  <a:pt x="53" y="0"/>
                  <a:pt x="54" y="0"/>
                  <a:pt x="49" y="0"/>
                </a:cubicBezTo>
                <a:cubicBezTo>
                  <a:pt x="48" y="0"/>
                  <a:pt x="48" y="0"/>
                  <a:pt x="47" y="0"/>
                </a:cubicBezTo>
                <a:cubicBezTo>
                  <a:pt x="43" y="0"/>
                  <a:pt x="44" y="0"/>
                  <a:pt x="39" y="0"/>
                </a:cubicBezTo>
                <a:cubicBezTo>
                  <a:pt x="35" y="0"/>
                  <a:pt x="22" y="3"/>
                  <a:pt x="16" y="18"/>
                </a:cubicBezTo>
                <a:cubicBezTo>
                  <a:pt x="16" y="18"/>
                  <a:pt x="16" y="18"/>
                  <a:pt x="16" y="18"/>
                </a:cubicBezTo>
                <a:cubicBezTo>
                  <a:pt x="2" y="63"/>
                  <a:pt x="2" y="63"/>
                  <a:pt x="2" y="63"/>
                </a:cubicBezTo>
                <a:cubicBezTo>
                  <a:pt x="0" y="67"/>
                  <a:pt x="2" y="71"/>
                  <a:pt x="6" y="73"/>
                </a:cubicBezTo>
                <a:cubicBezTo>
                  <a:pt x="10" y="74"/>
                  <a:pt x="14" y="72"/>
                  <a:pt x="15" y="68"/>
                </a:cubicBezTo>
                <a:cubicBezTo>
                  <a:pt x="29" y="25"/>
                  <a:pt x="29" y="25"/>
                  <a:pt x="29" y="25"/>
                </a:cubicBezTo>
                <a:cubicBezTo>
                  <a:pt x="32" y="25"/>
                  <a:pt x="32" y="25"/>
                  <a:pt x="32" y="25"/>
                </a:cubicBezTo>
                <a:cubicBezTo>
                  <a:pt x="9" y="99"/>
                  <a:pt x="9" y="99"/>
                  <a:pt x="9" y="99"/>
                </a:cubicBezTo>
                <a:cubicBezTo>
                  <a:pt x="28" y="99"/>
                  <a:pt x="28" y="99"/>
                  <a:pt x="28" y="99"/>
                </a:cubicBezTo>
                <a:cubicBezTo>
                  <a:pt x="28" y="158"/>
                  <a:pt x="28" y="158"/>
                  <a:pt x="28" y="158"/>
                </a:cubicBezTo>
                <a:cubicBezTo>
                  <a:pt x="28" y="163"/>
                  <a:pt x="32" y="166"/>
                  <a:pt x="36" y="166"/>
                </a:cubicBezTo>
                <a:cubicBezTo>
                  <a:pt x="41" y="166"/>
                  <a:pt x="45" y="163"/>
                  <a:pt x="45" y="158"/>
                </a:cubicBezTo>
                <a:cubicBezTo>
                  <a:pt x="45" y="99"/>
                  <a:pt x="45" y="99"/>
                  <a:pt x="45" y="99"/>
                </a:cubicBezTo>
                <a:cubicBezTo>
                  <a:pt x="51" y="99"/>
                  <a:pt x="51" y="99"/>
                  <a:pt x="51" y="99"/>
                </a:cubicBezTo>
                <a:cubicBezTo>
                  <a:pt x="51" y="158"/>
                  <a:pt x="51" y="158"/>
                  <a:pt x="51" y="158"/>
                </a:cubicBezTo>
                <a:cubicBezTo>
                  <a:pt x="51" y="163"/>
                  <a:pt x="55" y="166"/>
                  <a:pt x="60" y="166"/>
                </a:cubicBezTo>
                <a:cubicBezTo>
                  <a:pt x="64" y="166"/>
                  <a:pt x="68" y="163"/>
                  <a:pt x="68" y="158"/>
                </a:cubicBezTo>
                <a:cubicBezTo>
                  <a:pt x="68" y="99"/>
                  <a:pt x="68" y="99"/>
                  <a:pt x="68" y="99"/>
                </a:cubicBezTo>
                <a:cubicBezTo>
                  <a:pt x="88" y="99"/>
                  <a:pt x="88" y="99"/>
                  <a:pt x="88" y="99"/>
                </a:cubicBezTo>
                <a:cubicBezTo>
                  <a:pt x="64" y="25"/>
                  <a:pt x="64" y="25"/>
                  <a:pt x="64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81" y="68"/>
                  <a:pt x="81" y="68"/>
                  <a:pt x="81" y="68"/>
                </a:cubicBezTo>
                <a:cubicBezTo>
                  <a:pt x="82" y="72"/>
                  <a:pt x="86" y="74"/>
                  <a:pt x="90" y="73"/>
                </a:cubicBezTo>
                <a:cubicBezTo>
                  <a:pt x="94" y="71"/>
                  <a:pt x="96" y="67"/>
                  <a:pt x="95" y="63"/>
                </a:cubicBezTo>
                <a:close/>
              </a:path>
            </a:pathLst>
          </a:custGeom>
          <a:solidFill>
            <a:srgbClr val="CFCDC0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9506" name="Oval 19"/>
          <p:cNvSpPr/>
          <p:nvPr/>
        </p:nvSpPr>
        <p:spPr>
          <a:xfrm>
            <a:off x="9959975" y="3962400"/>
            <a:ext cx="180975" cy="182563"/>
          </a:xfrm>
          <a:prstGeom prst="ellipse">
            <a:avLst/>
          </a:prstGeom>
          <a:solidFill>
            <a:srgbClr val="CFCDC0"/>
          </a:solidFill>
          <a:ln w="9525">
            <a:noFill/>
          </a:ln>
        </p:spPr>
        <p:txBody>
          <a:bodyPr anchor="t"/>
          <a:p>
            <a:endParaRPr lang="zh-CN" altLang="zh-CN" dirty="0"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19507" name="Freeform 20"/>
          <p:cNvSpPr/>
          <p:nvPr/>
        </p:nvSpPr>
        <p:spPr>
          <a:xfrm>
            <a:off x="9818688" y="4165600"/>
            <a:ext cx="461962" cy="838200"/>
          </a:xfrm>
          <a:custGeom>
            <a:avLst/>
            <a:gdLst/>
            <a:ahLst/>
            <a:cxnLst>
              <a:cxn ang="0">
                <a:pos x="457099" y="318112"/>
              </a:cxn>
              <a:cxn ang="0">
                <a:pos x="389021" y="90889"/>
              </a:cxn>
              <a:cxn ang="0">
                <a:pos x="384158" y="90889"/>
              </a:cxn>
              <a:cxn ang="0">
                <a:pos x="272314" y="0"/>
              </a:cxn>
              <a:cxn ang="0">
                <a:pos x="238275" y="0"/>
              </a:cxn>
              <a:cxn ang="0">
                <a:pos x="223687" y="0"/>
              </a:cxn>
              <a:cxn ang="0">
                <a:pos x="189648" y="0"/>
              </a:cxn>
              <a:cxn ang="0">
                <a:pos x="77804" y="90889"/>
              </a:cxn>
              <a:cxn ang="0">
                <a:pos x="72941" y="90889"/>
              </a:cxn>
              <a:cxn ang="0">
                <a:pos x="4863" y="318112"/>
              </a:cxn>
              <a:cxn ang="0">
                <a:pos x="24314" y="368606"/>
              </a:cxn>
              <a:cxn ang="0">
                <a:pos x="68079" y="343359"/>
              </a:cxn>
              <a:cxn ang="0">
                <a:pos x="136157" y="126235"/>
              </a:cxn>
              <a:cxn ang="0">
                <a:pos x="155608" y="126235"/>
              </a:cxn>
              <a:cxn ang="0">
                <a:pos x="38902" y="499890"/>
              </a:cxn>
              <a:cxn ang="0">
                <a:pos x="131294" y="499890"/>
              </a:cxn>
              <a:cxn ang="0">
                <a:pos x="131294" y="797805"/>
              </a:cxn>
              <a:cxn ang="0">
                <a:pos x="175059" y="838200"/>
              </a:cxn>
              <a:cxn ang="0">
                <a:pos x="213961" y="797805"/>
              </a:cxn>
              <a:cxn ang="0">
                <a:pos x="213961" y="499890"/>
              </a:cxn>
              <a:cxn ang="0">
                <a:pos x="248001" y="499890"/>
              </a:cxn>
              <a:cxn ang="0">
                <a:pos x="248001" y="797805"/>
              </a:cxn>
              <a:cxn ang="0">
                <a:pos x="286903" y="838200"/>
              </a:cxn>
              <a:cxn ang="0">
                <a:pos x="330668" y="797805"/>
              </a:cxn>
              <a:cxn ang="0">
                <a:pos x="330668" y="499890"/>
              </a:cxn>
              <a:cxn ang="0">
                <a:pos x="423060" y="499890"/>
              </a:cxn>
              <a:cxn ang="0">
                <a:pos x="306354" y="126235"/>
              </a:cxn>
              <a:cxn ang="0">
                <a:pos x="320942" y="126235"/>
              </a:cxn>
              <a:cxn ang="0">
                <a:pos x="389021" y="343359"/>
              </a:cxn>
              <a:cxn ang="0">
                <a:pos x="432785" y="368606"/>
              </a:cxn>
              <a:cxn ang="0">
                <a:pos x="457099" y="318112"/>
              </a:cxn>
            </a:cxnLst>
            <a:pathLst>
              <a:path w="95" h="166">
                <a:moveTo>
                  <a:pt x="94" y="63"/>
                </a:moveTo>
                <a:cubicBezTo>
                  <a:pt x="80" y="18"/>
                  <a:pt x="80" y="18"/>
                  <a:pt x="80" y="18"/>
                </a:cubicBezTo>
                <a:cubicBezTo>
                  <a:pt x="79" y="18"/>
                  <a:pt x="79" y="18"/>
                  <a:pt x="79" y="18"/>
                </a:cubicBezTo>
                <a:cubicBezTo>
                  <a:pt x="73" y="3"/>
                  <a:pt x="61" y="0"/>
                  <a:pt x="56" y="0"/>
                </a:cubicBezTo>
                <a:cubicBezTo>
                  <a:pt x="52" y="0"/>
                  <a:pt x="53" y="0"/>
                  <a:pt x="49" y="0"/>
                </a:cubicBezTo>
                <a:cubicBezTo>
                  <a:pt x="48" y="0"/>
                  <a:pt x="47" y="0"/>
                  <a:pt x="46" y="0"/>
                </a:cubicBezTo>
                <a:cubicBezTo>
                  <a:pt x="42" y="0"/>
                  <a:pt x="43" y="0"/>
                  <a:pt x="39" y="0"/>
                </a:cubicBezTo>
                <a:cubicBezTo>
                  <a:pt x="34" y="0"/>
                  <a:pt x="21" y="3"/>
                  <a:pt x="16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" y="63"/>
                  <a:pt x="1" y="63"/>
                  <a:pt x="1" y="63"/>
                </a:cubicBezTo>
                <a:cubicBezTo>
                  <a:pt x="0" y="67"/>
                  <a:pt x="2" y="71"/>
                  <a:pt x="5" y="73"/>
                </a:cubicBezTo>
                <a:cubicBezTo>
                  <a:pt x="9" y="74"/>
                  <a:pt x="13" y="72"/>
                  <a:pt x="14" y="68"/>
                </a:cubicBezTo>
                <a:cubicBezTo>
                  <a:pt x="28" y="25"/>
                  <a:pt x="28" y="25"/>
                  <a:pt x="28" y="25"/>
                </a:cubicBezTo>
                <a:cubicBezTo>
                  <a:pt x="32" y="25"/>
                  <a:pt x="32" y="25"/>
                  <a:pt x="32" y="25"/>
                </a:cubicBezTo>
                <a:cubicBezTo>
                  <a:pt x="8" y="99"/>
                  <a:pt x="8" y="99"/>
                  <a:pt x="8" y="99"/>
                </a:cubicBezTo>
                <a:cubicBezTo>
                  <a:pt x="27" y="99"/>
                  <a:pt x="27" y="99"/>
                  <a:pt x="27" y="99"/>
                </a:cubicBezTo>
                <a:cubicBezTo>
                  <a:pt x="27" y="158"/>
                  <a:pt x="27" y="158"/>
                  <a:pt x="27" y="158"/>
                </a:cubicBezTo>
                <a:cubicBezTo>
                  <a:pt x="27" y="163"/>
                  <a:pt x="31" y="166"/>
                  <a:pt x="36" y="166"/>
                </a:cubicBezTo>
                <a:cubicBezTo>
                  <a:pt x="40" y="166"/>
                  <a:pt x="44" y="163"/>
                  <a:pt x="44" y="158"/>
                </a:cubicBezTo>
                <a:cubicBezTo>
                  <a:pt x="44" y="99"/>
                  <a:pt x="44" y="99"/>
                  <a:pt x="44" y="99"/>
                </a:cubicBezTo>
                <a:cubicBezTo>
                  <a:pt x="51" y="99"/>
                  <a:pt x="51" y="99"/>
                  <a:pt x="51" y="99"/>
                </a:cubicBezTo>
                <a:cubicBezTo>
                  <a:pt x="51" y="158"/>
                  <a:pt x="51" y="158"/>
                  <a:pt x="51" y="158"/>
                </a:cubicBezTo>
                <a:cubicBezTo>
                  <a:pt x="51" y="163"/>
                  <a:pt x="54" y="166"/>
                  <a:pt x="59" y="166"/>
                </a:cubicBezTo>
                <a:cubicBezTo>
                  <a:pt x="64" y="166"/>
                  <a:pt x="68" y="163"/>
                  <a:pt x="68" y="158"/>
                </a:cubicBezTo>
                <a:cubicBezTo>
                  <a:pt x="68" y="99"/>
                  <a:pt x="68" y="99"/>
                  <a:pt x="68" y="99"/>
                </a:cubicBezTo>
                <a:cubicBezTo>
                  <a:pt x="87" y="99"/>
                  <a:pt x="87" y="99"/>
                  <a:pt x="87" y="99"/>
                </a:cubicBezTo>
                <a:cubicBezTo>
                  <a:pt x="63" y="25"/>
                  <a:pt x="63" y="25"/>
                  <a:pt x="63" y="25"/>
                </a:cubicBezTo>
                <a:cubicBezTo>
                  <a:pt x="66" y="25"/>
                  <a:pt x="66" y="25"/>
                  <a:pt x="66" y="25"/>
                </a:cubicBezTo>
                <a:cubicBezTo>
                  <a:pt x="80" y="68"/>
                  <a:pt x="80" y="68"/>
                  <a:pt x="80" y="68"/>
                </a:cubicBezTo>
                <a:cubicBezTo>
                  <a:pt x="82" y="72"/>
                  <a:pt x="86" y="74"/>
                  <a:pt x="89" y="73"/>
                </a:cubicBezTo>
                <a:cubicBezTo>
                  <a:pt x="93" y="71"/>
                  <a:pt x="95" y="67"/>
                  <a:pt x="94" y="63"/>
                </a:cubicBezTo>
                <a:close/>
              </a:path>
            </a:pathLst>
          </a:custGeom>
          <a:solidFill>
            <a:srgbClr val="CFCDC0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grpSp>
        <p:nvGrpSpPr>
          <p:cNvPr id="19508" name="Group 4"/>
          <p:cNvGrpSpPr/>
          <p:nvPr/>
        </p:nvGrpSpPr>
        <p:grpSpPr>
          <a:xfrm>
            <a:off x="2838450" y="3967163"/>
            <a:ext cx="1035050" cy="1036637"/>
            <a:chOff x="0" y="0"/>
            <a:chExt cx="618" cy="618"/>
          </a:xfrm>
        </p:grpSpPr>
        <p:sp>
          <p:nvSpPr>
            <p:cNvPr id="19509" name="Freeform 5"/>
            <p:cNvSpPr/>
            <p:nvPr/>
          </p:nvSpPr>
          <p:spPr>
            <a:xfrm>
              <a:off x="0" y="0"/>
              <a:ext cx="618" cy="618"/>
            </a:xfrm>
            <a:custGeom>
              <a:avLst/>
              <a:gdLst/>
              <a:ahLst/>
              <a:cxnLst>
                <a:cxn ang="0">
                  <a:pos x="309" y="618"/>
                </a:cxn>
                <a:cxn ang="0">
                  <a:pos x="0" y="309"/>
                </a:cxn>
                <a:cxn ang="0">
                  <a:pos x="309" y="0"/>
                </a:cxn>
                <a:cxn ang="0">
                  <a:pos x="618" y="0"/>
                </a:cxn>
                <a:cxn ang="0">
                  <a:pos x="618" y="309"/>
                </a:cxn>
                <a:cxn ang="0">
                  <a:pos x="309" y="618"/>
                </a:cxn>
              </a:cxnLst>
              <a:pathLst>
                <a:path w="128" h="128">
                  <a:moveTo>
                    <a:pt x="64" y="128"/>
                  </a:moveTo>
                  <a:cubicBezTo>
                    <a:pt x="28" y="128"/>
                    <a:pt x="0" y="99"/>
                    <a:pt x="0" y="64"/>
                  </a:cubicBezTo>
                  <a:cubicBezTo>
                    <a:pt x="0" y="28"/>
                    <a:pt x="28" y="0"/>
                    <a:pt x="64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28" y="64"/>
                    <a:pt x="128" y="64"/>
                    <a:pt x="128" y="64"/>
                  </a:cubicBezTo>
                  <a:cubicBezTo>
                    <a:pt x="128" y="99"/>
                    <a:pt x="99" y="128"/>
                    <a:pt x="64" y="128"/>
                  </a:cubicBezTo>
                  <a:close/>
                </a:path>
              </a:pathLst>
            </a:custGeom>
            <a:solidFill>
              <a:srgbClr val="F7CAAC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9510" name="Oval 6"/>
            <p:cNvSpPr/>
            <p:nvPr/>
          </p:nvSpPr>
          <p:spPr>
            <a:xfrm>
              <a:off x="106" y="106"/>
              <a:ext cx="406" cy="406"/>
            </a:xfrm>
            <a:prstGeom prst="ellipse">
              <a:avLst/>
            </a:prstGeom>
            <a:solidFill>
              <a:srgbClr val="F5DEDE"/>
            </a:solidFill>
            <a:ln w="9525">
              <a:noFill/>
            </a:ln>
          </p:spPr>
          <p:txBody>
            <a:bodyPr anchor="t"/>
            <a:p>
              <a:endParaRPr lang="zh-CN" altLang="zh-CN" dirty="0"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endParaRPr>
            </a:p>
          </p:txBody>
        </p:sp>
      </p:grpSp>
      <p:sp>
        <p:nvSpPr>
          <p:cNvPr id="19511" name="文本框 69"/>
          <p:cNvSpPr/>
          <p:nvPr/>
        </p:nvSpPr>
        <p:spPr>
          <a:xfrm>
            <a:off x="3030538" y="2355850"/>
            <a:ext cx="869950" cy="7905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ts val="6500"/>
              </a:lnSpc>
            </a:pPr>
            <a:r>
              <a:rPr lang="en-US" altLang="zh-CN" sz="2400" b="1" dirty="0">
                <a:solidFill>
                  <a:srgbClr val="2F2F2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53</a:t>
            </a:r>
            <a:r>
              <a:rPr lang="en-US" altLang="zh-CN" sz="1200" b="1" dirty="0">
                <a:solidFill>
                  <a:srgbClr val="2F2F2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%</a:t>
            </a:r>
            <a:endParaRPr lang="zh-CN" altLang="en-US" sz="2400" b="1" dirty="0">
              <a:solidFill>
                <a:srgbClr val="2F2F2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9512" name="文本框 70"/>
          <p:cNvSpPr/>
          <p:nvPr/>
        </p:nvSpPr>
        <p:spPr>
          <a:xfrm>
            <a:off x="3030538" y="3940175"/>
            <a:ext cx="869950" cy="7905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ts val="6500"/>
              </a:lnSpc>
            </a:pPr>
            <a:r>
              <a:rPr lang="en-US" altLang="zh-CN" sz="2400" b="1" dirty="0">
                <a:solidFill>
                  <a:srgbClr val="2F2F2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47</a:t>
            </a:r>
            <a:r>
              <a:rPr lang="en-US" altLang="zh-CN" sz="1200" b="1" dirty="0">
                <a:solidFill>
                  <a:srgbClr val="2F2F2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%</a:t>
            </a:r>
            <a:endParaRPr lang="zh-CN" altLang="en-US" sz="2400" b="1" dirty="0">
              <a:solidFill>
                <a:srgbClr val="2F2F2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19513" name="图片 91"/>
          <p:cNvPicPr>
            <a:picLocks noChangeAspect="1"/>
          </p:cNvPicPr>
          <p:nvPr/>
        </p:nvPicPr>
        <p:blipFill>
          <a:blip r:embed="rId1"/>
          <a:srcRect r="63383"/>
          <a:stretch>
            <a:fillRect/>
          </a:stretch>
        </p:blipFill>
        <p:spPr>
          <a:xfrm>
            <a:off x="7327900" y="2371725"/>
            <a:ext cx="155575" cy="10350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0481" name="组合 43"/>
          <p:cNvGrpSpPr/>
          <p:nvPr/>
        </p:nvGrpSpPr>
        <p:grpSpPr>
          <a:xfrm>
            <a:off x="263525" y="-20637"/>
            <a:ext cx="896938" cy="1146175"/>
            <a:chOff x="0" y="0"/>
            <a:chExt cx="897441" cy="1148103"/>
          </a:xfrm>
        </p:grpSpPr>
        <p:sp>
          <p:nvSpPr>
            <p:cNvPr id="20482" name="五边形 44"/>
            <p:cNvSpPr/>
            <p:nvPr/>
          </p:nvSpPr>
          <p:spPr>
            <a:xfrm rot="5400000">
              <a:off x="-125331" y="125331"/>
              <a:ext cx="1148103" cy="897441"/>
            </a:xfrm>
            <a:prstGeom prst="homePlate">
              <a:avLst>
                <a:gd name="adj" fmla="val 31976"/>
              </a:avLst>
            </a:prstGeom>
            <a:solidFill>
              <a:srgbClr val="7F7F7F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0483" name="文本框 45"/>
            <p:cNvSpPr/>
            <p:nvPr/>
          </p:nvSpPr>
          <p:spPr>
            <a:xfrm>
              <a:off x="63839" y="223407"/>
              <a:ext cx="769763" cy="369332"/>
            </a:xfrm>
            <a:prstGeom prst="rect">
              <a:avLst/>
            </a:prstGeom>
            <a:solidFill>
              <a:srgbClr val="7F7F7F"/>
            </a:solidFill>
            <a:ln w="9525">
              <a:noFill/>
            </a:ln>
          </p:spPr>
          <p:txBody>
            <a:bodyPr wrap="none" anchor="t">
              <a:spAutoFit/>
            </a:bodyPr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Chart</a:t>
              </a:r>
              <a:endParaRPr lang="zh-CN" altLang="en-US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0484" name="文本框 46"/>
          <p:cNvSpPr/>
          <p:nvPr/>
        </p:nvSpPr>
        <p:spPr>
          <a:xfrm>
            <a:off x="1665288" y="66675"/>
            <a:ext cx="877570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en-US" altLang="zh-CN" sz="3600" b="1" dirty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TITLE IN HERE</a:t>
            </a:r>
            <a:endParaRPr lang="zh-CN" altLang="en-US" sz="3600" b="1" dirty="0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485" name="直接连接符 48"/>
          <p:cNvSpPr/>
          <p:nvPr/>
        </p:nvSpPr>
        <p:spPr>
          <a:xfrm>
            <a:off x="1141413" y="693738"/>
            <a:ext cx="11031537" cy="0"/>
          </a:xfrm>
          <a:prstGeom prst="line">
            <a:avLst/>
          </a:prstGeom>
          <a:ln w="6350" cap="flat" cmpd="sng">
            <a:solidFill>
              <a:srgbClr val="7F7F7F"/>
            </a:solidFill>
            <a:prstDash val="solid"/>
            <a:bevel/>
            <a:headEnd type="none" w="med" len="med"/>
            <a:tailEnd type="none" w="med" len="med"/>
          </a:ln>
        </p:spPr>
        <p:txBody>
          <a:bodyPr/>
          <a:p/>
        </p:txBody>
      </p:sp>
      <p:sp>
        <p:nvSpPr>
          <p:cNvPr id="20486" name="Rectangle 42"/>
          <p:cNvSpPr/>
          <p:nvPr/>
        </p:nvSpPr>
        <p:spPr>
          <a:xfrm>
            <a:off x="1527175" y="942975"/>
            <a:ext cx="10261600" cy="973138"/>
          </a:xfrm>
          <a:prstGeom prst="rect">
            <a:avLst/>
          </a:prstGeom>
          <a:noFill/>
          <a:ln w="12700">
            <a:noFill/>
          </a:ln>
        </p:spPr>
        <p:txBody>
          <a:bodyPr tIns="0" bIns="0" anchor="t"/>
          <a:p>
            <a:pPr algn="just"/>
            <a:r>
              <a:rPr lang="en-US" altLang="zh-CN" sz="1400" dirty="0">
                <a:solidFill>
                  <a:srgbClr val="7F7F7F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0487" name="组合 59"/>
          <p:cNvGrpSpPr/>
          <p:nvPr/>
        </p:nvGrpSpPr>
        <p:grpSpPr>
          <a:xfrm>
            <a:off x="5730875" y="2165350"/>
            <a:ext cx="3644900" cy="355600"/>
            <a:chOff x="0" y="0"/>
            <a:chExt cx="3643957" cy="354757"/>
          </a:xfrm>
        </p:grpSpPr>
        <p:sp>
          <p:nvSpPr>
            <p:cNvPr id="20488" name="流程图: 终止 136"/>
            <p:cNvSpPr/>
            <p:nvPr/>
          </p:nvSpPr>
          <p:spPr>
            <a:xfrm>
              <a:off x="0" y="0"/>
              <a:ext cx="1075023" cy="354757"/>
            </a:xfrm>
            <a:prstGeom prst="flowChartTerminator">
              <a:avLst/>
            </a:prstGeom>
            <a:solidFill>
              <a:srgbClr val="7F7F7F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endParaRPr>
            </a:p>
          </p:txBody>
        </p:sp>
        <p:sp>
          <p:nvSpPr>
            <p:cNvPr id="20489" name="流程图: 终止 137"/>
            <p:cNvSpPr/>
            <p:nvPr/>
          </p:nvSpPr>
          <p:spPr>
            <a:xfrm>
              <a:off x="622702" y="0"/>
              <a:ext cx="1075023" cy="354757"/>
            </a:xfrm>
            <a:prstGeom prst="flowChartTerminator">
              <a:avLst/>
            </a:prstGeom>
            <a:solidFill>
              <a:srgbClr val="7F7F7F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endParaRPr>
            </a:p>
          </p:txBody>
        </p:sp>
        <p:sp>
          <p:nvSpPr>
            <p:cNvPr id="20490" name="流程图: 终止 138"/>
            <p:cNvSpPr/>
            <p:nvPr/>
          </p:nvSpPr>
          <p:spPr>
            <a:xfrm>
              <a:off x="1284467" y="0"/>
              <a:ext cx="1075023" cy="354757"/>
            </a:xfrm>
            <a:prstGeom prst="flowChartTerminator">
              <a:avLst/>
            </a:prstGeom>
            <a:solidFill>
              <a:srgbClr val="7F7F7F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endParaRPr>
            </a:p>
          </p:txBody>
        </p:sp>
        <p:sp>
          <p:nvSpPr>
            <p:cNvPr id="20491" name="流程图: 终止 139"/>
            <p:cNvSpPr/>
            <p:nvPr/>
          </p:nvSpPr>
          <p:spPr>
            <a:xfrm>
              <a:off x="2051150" y="0"/>
              <a:ext cx="1075023" cy="354757"/>
            </a:xfrm>
            <a:prstGeom prst="flowChartTerminator">
              <a:avLst/>
            </a:prstGeom>
            <a:solidFill>
              <a:srgbClr val="7F7F7F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endParaRPr>
            </a:p>
          </p:txBody>
        </p:sp>
        <p:sp>
          <p:nvSpPr>
            <p:cNvPr id="20492" name="流程图: 终止 140"/>
            <p:cNvSpPr/>
            <p:nvPr/>
          </p:nvSpPr>
          <p:spPr>
            <a:xfrm>
              <a:off x="2568934" y="0"/>
              <a:ext cx="1075023" cy="354757"/>
            </a:xfrm>
            <a:prstGeom prst="flowChartTerminator">
              <a:avLst/>
            </a:prstGeom>
            <a:solidFill>
              <a:srgbClr val="7F7F7F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endParaRPr>
            </a:p>
          </p:txBody>
        </p:sp>
      </p:grpSp>
      <p:sp>
        <p:nvSpPr>
          <p:cNvPr id="20493" name="椭圆 60"/>
          <p:cNvSpPr/>
          <p:nvPr/>
        </p:nvSpPr>
        <p:spPr>
          <a:xfrm>
            <a:off x="5300663" y="1995488"/>
            <a:ext cx="700087" cy="700087"/>
          </a:xfrm>
          <a:prstGeom prst="ellipse">
            <a:avLst/>
          </a:prstGeom>
          <a:solidFill>
            <a:srgbClr val="FFE599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20494" name="矩形 61"/>
          <p:cNvSpPr/>
          <p:nvPr/>
        </p:nvSpPr>
        <p:spPr>
          <a:xfrm>
            <a:off x="5826125" y="2165350"/>
            <a:ext cx="431800" cy="355600"/>
          </a:xfrm>
          <a:prstGeom prst="rect">
            <a:avLst/>
          </a:prstGeom>
          <a:solidFill>
            <a:srgbClr val="FFE599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grpSp>
        <p:nvGrpSpPr>
          <p:cNvPr id="20495" name="组合 62"/>
          <p:cNvGrpSpPr/>
          <p:nvPr/>
        </p:nvGrpSpPr>
        <p:grpSpPr>
          <a:xfrm>
            <a:off x="5730875" y="3038475"/>
            <a:ext cx="3644900" cy="355600"/>
            <a:chOff x="0" y="0"/>
            <a:chExt cx="3643957" cy="354757"/>
          </a:xfrm>
        </p:grpSpPr>
        <p:sp>
          <p:nvSpPr>
            <p:cNvPr id="20496" name="流程图: 终止 131"/>
            <p:cNvSpPr/>
            <p:nvPr/>
          </p:nvSpPr>
          <p:spPr>
            <a:xfrm>
              <a:off x="0" y="0"/>
              <a:ext cx="1075023" cy="354757"/>
            </a:xfrm>
            <a:prstGeom prst="flowChartTerminator">
              <a:avLst/>
            </a:prstGeom>
            <a:solidFill>
              <a:srgbClr val="3E3E3D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endParaRPr>
            </a:p>
          </p:txBody>
        </p:sp>
        <p:sp>
          <p:nvSpPr>
            <p:cNvPr id="20497" name="流程图: 终止 132"/>
            <p:cNvSpPr/>
            <p:nvPr/>
          </p:nvSpPr>
          <p:spPr>
            <a:xfrm>
              <a:off x="622702" y="0"/>
              <a:ext cx="1075023" cy="354757"/>
            </a:xfrm>
            <a:prstGeom prst="flowChartTerminator">
              <a:avLst/>
            </a:prstGeom>
            <a:solidFill>
              <a:srgbClr val="3E3E3D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endParaRPr>
            </a:p>
          </p:txBody>
        </p:sp>
        <p:sp>
          <p:nvSpPr>
            <p:cNvPr id="20498" name="流程图: 终止 133"/>
            <p:cNvSpPr/>
            <p:nvPr/>
          </p:nvSpPr>
          <p:spPr>
            <a:xfrm>
              <a:off x="1284467" y="0"/>
              <a:ext cx="1075023" cy="354757"/>
            </a:xfrm>
            <a:prstGeom prst="flowChartTerminator">
              <a:avLst/>
            </a:prstGeom>
            <a:solidFill>
              <a:srgbClr val="7F7F7F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endParaRPr>
            </a:p>
          </p:txBody>
        </p:sp>
        <p:sp>
          <p:nvSpPr>
            <p:cNvPr id="20499" name="流程图: 终止 134"/>
            <p:cNvSpPr/>
            <p:nvPr/>
          </p:nvSpPr>
          <p:spPr>
            <a:xfrm>
              <a:off x="2051150" y="0"/>
              <a:ext cx="1075023" cy="354757"/>
            </a:xfrm>
            <a:prstGeom prst="flowChartTerminator">
              <a:avLst/>
            </a:prstGeom>
            <a:solidFill>
              <a:srgbClr val="7F7F7F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endParaRPr>
            </a:p>
          </p:txBody>
        </p:sp>
        <p:sp>
          <p:nvSpPr>
            <p:cNvPr id="20500" name="流程图: 终止 135"/>
            <p:cNvSpPr/>
            <p:nvPr/>
          </p:nvSpPr>
          <p:spPr>
            <a:xfrm>
              <a:off x="2568934" y="0"/>
              <a:ext cx="1075023" cy="354757"/>
            </a:xfrm>
            <a:prstGeom prst="flowChartTerminator">
              <a:avLst/>
            </a:prstGeom>
            <a:solidFill>
              <a:srgbClr val="7F7F7F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endParaRPr>
            </a:p>
          </p:txBody>
        </p:sp>
      </p:grpSp>
      <p:sp>
        <p:nvSpPr>
          <p:cNvPr id="20501" name="椭圆 92"/>
          <p:cNvSpPr/>
          <p:nvPr/>
        </p:nvSpPr>
        <p:spPr>
          <a:xfrm>
            <a:off x="5300663" y="2868613"/>
            <a:ext cx="700087" cy="700087"/>
          </a:xfrm>
          <a:prstGeom prst="ellipse">
            <a:avLst/>
          </a:prstGeom>
          <a:solidFill>
            <a:srgbClr val="F7CAAC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20502" name="矩形 97"/>
          <p:cNvSpPr/>
          <p:nvPr/>
        </p:nvSpPr>
        <p:spPr>
          <a:xfrm>
            <a:off x="5826125" y="3038475"/>
            <a:ext cx="1800225" cy="355600"/>
          </a:xfrm>
          <a:prstGeom prst="rect">
            <a:avLst/>
          </a:prstGeom>
          <a:solidFill>
            <a:srgbClr val="F7CAAC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grpSp>
        <p:nvGrpSpPr>
          <p:cNvPr id="20503" name="组合 98"/>
          <p:cNvGrpSpPr/>
          <p:nvPr/>
        </p:nvGrpSpPr>
        <p:grpSpPr>
          <a:xfrm>
            <a:off x="5730875" y="3906838"/>
            <a:ext cx="3644900" cy="355600"/>
            <a:chOff x="0" y="0"/>
            <a:chExt cx="3643957" cy="354757"/>
          </a:xfrm>
        </p:grpSpPr>
        <p:sp>
          <p:nvSpPr>
            <p:cNvPr id="20504" name="流程图: 终止 126"/>
            <p:cNvSpPr/>
            <p:nvPr/>
          </p:nvSpPr>
          <p:spPr>
            <a:xfrm>
              <a:off x="0" y="0"/>
              <a:ext cx="1075023" cy="354757"/>
            </a:xfrm>
            <a:prstGeom prst="flowChartTerminator">
              <a:avLst/>
            </a:prstGeom>
            <a:solidFill>
              <a:srgbClr val="7F7F7F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endParaRPr>
            </a:p>
          </p:txBody>
        </p:sp>
        <p:sp>
          <p:nvSpPr>
            <p:cNvPr id="20505" name="流程图: 终止 127"/>
            <p:cNvSpPr/>
            <p:nvPr/>
          </p:nvSpPr>
          <p:spPr>
            <a:xfrm>
              <a:off x="622702" y="0"/>
              <a:ext cx="1075023" cy="354757"/>
            </a:xfrm>
            <a:prstGeom prst="flowChartTerminator">
              <a:avLst/>
            </a:prstGeom>
            <a:solidFill>
              <a:srgbClr val="7F7F7F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endParaRPr>
            </a:p>
          </p:txBody>
        </p:sp>
        <p:sp>
          <p:nvSpPr>
            <p:cNvPr id="20506" name="流程图: 终止 128"/>
            <p:cNvSpPr/>
            <p:nvPr/>
          </p:nvSpPr>
          <p:spPr>
            <a:xfrm>
              <a:off x="1284467" y="0"/>
              <a:ext cx="1075023" cy="354757"/>
            </a:xfrm>
            <a:prstGeom prst="flowChartTerminator">
              <a:avLst/>
            </a:prstGeom>
            <a:solidFill>
              <a:srgbClr val="7F7F7F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endParaRPr>
            </a:p>
          </p:txBody>
        </p:sp>
        <p:sp>
          <p:nvSpPr>
            <p:cNvPr id="20507" name="流程图: 终止 129"/>
            <p:cNvSpPr/>
            <p:nvPr/>
          </p:nvSpPr>
          <p:spPr>
            <a:xfrm>
              <a:off x="2051150" y="0"/>
              <a:ext cx="1075023" cy="354757"/>
            </a:xfrm>
            <a:prstGeom prst="flowChartTerminator">
              <a:avLst/>
            </a:prstGeom>
            <a:solidFill>
              <a:srgbClr val="7F7F7F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endParaRPr>
            </a:p>
          </p:txBody>
        </p:sp>
        <p:sp>
          <p:nvSpPr>
            <p:cNvPr id="20508" name="流程图: 终止 130"/>
            <p:cNvSpPr/>
            <p:nvPr/>
          </p:nvSpPr>
          <p:spPr>
            <a:xfrm>
              <a:off x="2568934" y="0"/>
              <a:ext cx="1075023" cy="354757"/>
            </a:xfrm>
            <a:prstGeom prst="flowChartTerminator">
              <a:avLst/>
            </a:prstGeom>
            <a:solidFill>
              <a:srgbClr val="7F7F7F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endParaRPr>
            </a:p>
          </p:txBody>
        </p:sp>
      </p:grpSp>
      <p:sp>
        <p:nvSpPr>
          <p:cNvPr id="20509" name="椭圆 99"/>
          <p:cNvSpPr/>
          <p:nvPr/>
        </p:nvSpPr>
        <p:spPr>
          <a:xfrm>
            <a:off x="5300663" y="3736975"/>
            <a:ext cx="700087" cy="700088"/>
          </a:xfrm>
          <a:prstGeom prst="ellipse">
            <a:avLst/>
          </a:prstGeom>
          <a:solidFill>
            <a:srgbClr val="BBD6EE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20510" name="矩形 100"/>
          <p:cNvSpPr/>
          <p:nvPr/>
        </p:nvSpPr>
        <p:spPr>
          <a:xfrm>
            <a:off x="5826125" y="3906838"/>
            <a:ext cx="539750" cy="355600"/>
          </a:xfrm>
          <a:prstGeom prst="rect">
            <a:avLst/>
          </a:prstGeom>
          <a:solidFill>
            <a:srgbClr val="BBD6EE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grpSp>
        <p:nvGrpSpPr>
          <p:cNvPr id="20511" name="组合 101"/>
          <p:cNvGrpSpPr/>
          <p:nvPr/>
        </p:nvGrpSpPr>
        <p:grpSpPr>
          <a:xfrm>
            <a:off x="5730875" y="4791075"/>
            <a:ext cx="3644900" cy="354013"/>
            <a:chOff x="0" y="0"/>
            <a:chExt cx="3643957" cy="354757"/>
          </a:xfrm>
        </p:grpSpPr>
        <p:sp>
          <p:nvSpPr>
            <p:cNvPr id="20512" name="流程图: 终止 121"/>
            <p:cNvSpPr/>
            <p:nvPr/>
          </p:nvSpPr>
          <p:spPr>
            <a:xfrm>
              <a:off x="0" y="0"/>
              <a:ext cx="1075023" cy="354757"/>
            </a:xfrm>
            <a:prstGeom prst="flowChartTerminator">
              <a:avLst/>
            </a:prstGeom>
            <a:solidFill>
              <a:srgbClr val="7F7F7F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endParaRPr>
            </a:p>
          </p:txBody>
        </p:sp>
        <p:sp>
          <p:nvSpPr>
            <p:cNvPr id="20513" name="流程图: 终止 122"/>
            <p:cNvSpPr/>
            <p:nvPr/>
          </p:nvSpPr>
          <p:spPr>
            <a:xfrm>
              <a:off x="622702" y="0"/>
              <a:ext cx="1075023" cy="354757"/>
            </a:xfrm>
            <a:prstGeom prst="flowChartTerminator">
              <a:avLst/>
            </a:prstGeom>
            <a:solidFill>
              <a:srgbClr val="7F7F7F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endParaRPr>
            </a:p>
          </p:txBody>
        </p:sp>
        <p:sp>
          <p:nvSpPr>
            <p:cNvPr id="20514" name="流程图: 终止 123"/>
            <p:cNvSpPr/>
            <p:nvPr/>
          </p:nvSpPr>
          <p:spPr>
            <a:xfrm>
              <a:off x="1284467" y="0"/>
              <a:ext cx="1075023" cy="354757"/>
            </a:xfrm>
            <a:prstGeom prst="flowChartTerminator">
              <a:avLst/>
            </a:prstGeom>
            <a:solidFill>
              <a:srgbClr val="7F7F7F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endParaRPr>
            </a:p>
          </p:txBody>
        </p:sp>
        <p:sp>
          <p:nvSpPr>
            <p:cNvPr id="20515" name="流程图: 终止 124"/>
            <p:cNvSpPr/>
            <p:nvPr/>
          </p:nvSpPr>
          <p:spPr>
            <a:xfrm>
              <a:off x="2051150" y="0"/>
              <a:ext cx="1075023" cy="354757"/>
            </a:xfrm>
            <a:prstGeom prst="flowChartTerminator">
              <a:avLst/>
            </a:prstGeom>
            <a:solidFill>
              <a:srgbClr val="7F7F7F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endParaRPr>
            </a:p>
          </p:txBody>
        </p:sp>
        <p:sp>
          <p:nvSpPr>
            <p:cNvPr id="20516" name="流程图: 终止 125"/>
            <p:cNvSpPr/>
            <p:nvPr/>
          </p:nvSpPr>
          <p:spPr>
            <a:xfrm>
              <a:off x="2568934" y="0"/>
              <a:ext cx="1075023" cy="354757"/>
            </a:xfrm>
            <a:prstGeom prst="flowChartTerminator">
              <a:avLst/>
            </a:prstGeom>
            <a:solidFill>
              <a:srgbClr val="7F7F7F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endParaRPr>
            </a:p>
          </p:txBody>
        </p:sp>
      </p:grpSp>
      <p:sp>
        <p:nvSpPr>
          <p:cNvPr id="20517" name="椭圆 102"/>
          <p:cNvSpPr/>
          <p:nvPr/>
        </p:nvSpPr>
        <p:spPr>
          <a:xfrm>
            <a:off x="5300663" y="4619625"/>
            <a:ext cx="700087" cy="700088"/>
          </a:xfrm>
          <a:prstGeom prst="ellipse">
            <a:avLst/>
          </a:prstGeom>
          <a:solidFill>
            <a:srgbClr val="D8D8D8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20518" name="矩形 103"/>
          <p:cNvSpPr/>
          <p:nvPr/>
        </p:nvSpPr>
        <p:spPr>
          <a:xfrm>
            <a:off x="5826125" y="4791075"/>
            <a:ext cx="288925" cy="354013"/>
          </a:xfrm>
          <a:prstGeom prst="rect">
            <a:avLst/>
          </a:prstGeom>
          <a:solidFill>
            <a:srgbClr val="D8D8D8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20519" name="文本框 133"/>
          <p:cNvSpPr/>
          <p:nvPr/>
        </p:nvSpPr>
        <p:spPr>
          <a:xfrm>
            <a:off x="5411788" y="2168525"/>
            <a:ext cx="596900" cy="3698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6%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520" name="文本框 134"/>
          <p:cNvSpPr/>
          <p:nvPr/>
        </p:nvSpPr>
        <p:spPr>
          <a:xfrm>
            <a:off x="5411788" y="3033713"/>
            <a:ext cx="733425" cy="3698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42%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521" name="文本框 135"/>
          <p:cNvSpPr/>
          <p:nvPr/>
        </p:nvSpPr>
        <p:spPr>
          <a:xfrm>
            <a:off x="5411788" y="3910013"/>
            <a:ext cx="684212" cy="3698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10%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522" name="文本框 136"/>
          <p:cNvSpPr/>
          <p:nvPr/>
        </p:nvSpPr>
        <p:spPr>
          <a:xfrm>
            <a:off x="5411788" y="4784725"/>
            <a:ext cx="596900" cy="3698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5%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20523" name="组合 111"/>
          <p:cNvGrpSpPr/>
          <p:nvPr/>
        </p:nvGrpSpPr>
        <p:grpSpPr>
          <a:xfrm>
            <a:off x="5726113" y="5699125"/>
            <a:ext cx="3644900" cy="355600"/>
            <a:chOff x="0" y="0"/>
            <a:chExt cx="3643957" cy="354757"/>
          </a:xfrm>
        </p:grpSpPr>
        <p:sp>
          <p:nvSpPr>
            <p:cNvPr id="20524" name="流程图: 终止 116"/>
            <p:cNvSpPr/>
            <p:nvPr/>
          </p:nvSpPr>
          <p:spPr>
            <a:xfrm>
              <a:off x="0" y="0"/>
              <a:ext cx="1075023" cy="354757"/>
            </a:xfrm>
            <a:prstGeom prst="flowChartTerminator">
              <a:avLst/>
            </a:prstGeom>
            <a:solidFill>
              <a:srgbClr val="3E3E3D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endParaRPr>
            </a:p>
          </p:txBody>
        </p:sp>
        <p:sp>
          <p:nvSpPr>
            <p:cNvPr id="20525" name="流程图: 终止 117"/>
            <p:cNvSpPr/>
            <p:nvPr/>
          </p:nvSpPr>
          <p:spPr>
            <a:xfrm>
              <a:off x="622702" y="0"/>
              <a:ext cx="1075023" cy="354757"/>
            </a:xfrm>
            <a:prstGeom prst="flowChartTerminator">
              <a:avLst/>
            </a:prstGeom>
            <a:solidFill>
              <a:srgbClr val="3E3E3D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endParaRPr>
            </a:p>
          </p:txBody>
        </p:sp>
        <p:sp>
          <p:nvSpPr>
            <p:cNvPr id="20526" name="流程图: 终止 118"/>
            <p:cNvSpPr/>
            <p:nvPr/>
          </p:nvSpPr>
          <p:spPr>
            <a:xfrm>
              <a:off x="1284467" y="0"/>
              <a:ext cx="1075023" cy="354757"/>
            </a:xfrm>
            <a:prstGeom prst="flowChartTerminator">
              <a:avLst/>
            </a:prstGeom>
            <a:solidFill>
              <a:srgbClr val="7F7F7F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endParaRPr>
            </a:p>
          </p:txBody>
        </p:sp>
        <p:sp>
          <p:nvSpPr>
            <p:cNvPr id="20527" name="流程图: 终止 119"/>
            <p:cNvSpPr/>
            <p:nvPr/>
          </p:nvSpPr>
          <p:spPr>
            <a:xfrm>
              <a:off x="2051150" y="0"/>
              <a:ext cx="1075023" cy="354757"/>
            </a:xfrm>
            <a:prstGeom prst="flowChartTerminator">
              <a:avLst/>
            </a:prstGeom>
            <a:solidFill>
              <a:srgbClr val="7F7F7F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endParaRPr>
            </a:p>
          </p:txBody>
        </p:sp>
        <p:sp>
          <p:nvSpPr>
            <p:cNvPr id="20528" name="流程图: 终止 120"/>
            <p:cNvSpPr/>
            <p:nvPr/>
          </p:nvSpPr>
          <p:spPr>
            <a:xfrm>
              <a:off x="2568934" y="0"/>
              <a:ext cx="1075023" cy="354757"/>
            </a:xfrm>
            <a:prstGeom prst="flowChartTerminator">
              <a:avLst/>
            </a:prstGeom>
            <a:solidFill>
              <a:srgbClr val="7F7F7F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endParaRPr>
            </a:p>
          </p:txBody>
        </p:sp>
      </p:grpSp>
      <p:sp>
        <p:nvSpPr>
          <p:cNvPr id="20529" name="椭圆 112"/>
          <p:cNvSpPr/>
          <p:nvPr/>
        </p:nvSpPr>
        <p:spPr>
          <a:xfrm>
            <a:off x="5295900" y="5529263"/>
            <a:ext cx="698500" cy="700087"/>
          </a:xfrm>
          <a:prstGeom prst="ellipse">
            <a:avLst/>
          </a:prstGeom>
          <a:solidFill>
            <a:srgbClr val="B3C6E7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20530" name="矩形 113"/>
          <p:cNvSpPr/>
          <p:nvPr/>
        </p:nvSpPr>
        <p:spPr>
          <a:xfrm>
            <a:off x="5821363" y="5699125"/>
            <a:ext cx="1728787" cy="355600"/>
          </a:xfrm>
          <a:prstGeom prst="rect">
            <a:avLst/>
          </a:prstGeom>
          <a:solidFill>
            <a:srgbClr val="B3C6E7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20531" name="文本框 149"/>
          <p:cNvSpPr/>
          <p:nvPr/>
        </p:nvSpPr>
        <p:spPr>
          <a:xfrm>
            <a:off x="5407025" y="5694363"/>
            <a:ext cx="796925" cy="3698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38%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532" name="文本框 141"/>
          <p:cNvSpPr/>
          <p:nvPr/>
        </p:nvSpPr>
        <p:spPr>
          <a:xfrm>
            <a:off x="3597275" y="2120900"/>
            <a:ext cx="1651000" cy="400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000" b="1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TEXT HERE</a:t>
            </a:r>
            <a:endParaRPr lang="zh-CN" altLang="en-US" sz="2000" b="1" dirty="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533" name="文本框 142"/>
          <p:cNvSpPr/>
          <p:nvPr/>
        </p:nvSpPr>
        <p:spPr>
          <a:xfrm>
            <a:off x="3597275" y="3016250"/>
            <a:ext cx="1651000" cy="400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000" b="1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TEXT HERE</a:t>
            </a:r>
            <a:endParaRPr lang="zh-CN" altLang="en-US" sz="2000" b="1" dirty="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534" name="文本框 143"/>
          <p:cNvSpPr/>
          <p:nvPr/>
        </p:nvSpPr>
        <p:spPr>
          <a:xfrm>
            <a:off x="3597275" y="3846513"/>
            <a:ext cx="1651000" cy="400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000" b="1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TEXT HERE</a:t>
            </a:r>
            <a:endParaRPr lang="zh-CN" altLang="en-US" sz="2000" b="1" dirty="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535" name="文本框 144"/>
          <p:cNvSpPr/>
          <p:nvPr/>
        </p:nvSpPr>
        <p:spPr>
          <a:xfrm>
            <a:off x="3597275" y="4729163"/>
            <a:ext cx="1651000" cy="400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000" b="1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TEXT HERE</a:t>
            </a:r>
            <a:endParaRPr lang="zh-CN" altLang="en-US" sz="2000" b="1" dirty="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536" name="文本框 145"/>
          <p:cNvSpPr/>
          <p:nvPr/>
        </p:nvSpPr>
        <p:spPr>
          <a:xfrm>
            <a:off x="3597275" y="5665788"/>
            <a:ext cx="1651000" cy="400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000" b="1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TEXT HERE</a:t>
            </a:r>
            <a:endParaRPr lang="zh-CN" altLang="en-US" sz="2000" b="1" dirty="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073" name="组合 43"/>
          <p:cNvGrpSpPr/>
          <p:nvPr/>
        </p:nvGrpSpPr>
        <p:grpSpPr>
          <a:xfrm>
            <a:off x="263525" y="-20637"/>
            <a:ext cx="896938" cy="1146175"/>
            <a:chOff x="0" y="0"/>
            <a:chExt cx="897441" cy="1148103"/>
          </a:xfrm>
        </p:grpSpPr>
        <p:sp>
          <p:nvSpPr>
            <p:cNvPr id="3074" name="五边形 44"/>
            <p:cNvSpPr/>
            <p:nvPr/>
          </p:nvSpPr>
          <p:spPr>
            <a:xfrm rot="5400000">
              <a:off x="-125331" y="125331"/>
              <a:ext cx="1148103" cy="897441"/>
            </a:xfrm>
            <a:prstGeom prst="homePlate">
              <a:avLst>
                <a:gd name="adj" fmla="val 31976"/>
              </a:avLst>
            </a:prstGeom>
            <a:solidFill>
              <a:srgbClr val="7F7F7F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3075" name="文本框 45"/>
            <p:cNvSpPr/>
            <p:nvPr/>
          </p:nvSpPr>
          <p:spPr>
            <a:xfrm>
              <a:off x="63839" y="223407"/>
              <a:ext cx="769763" cy="369332"/>
            </a:xfrm>
            <a:prstGeom prst="rect">
              <a:avLst/>
            </a:prstGeom>
            <a:solidFill>
              <a:srgbClr val="7F7F7F"/>
            </a:solidFill>
            <a:ln w="9525">
              <a:noFill/>
            </a:ln>
          </p:spPr>
          <p:txBody>
            <a:bodyPr wrap="none" anchor="t">
              <a:spAutoFit/>
            </a:bodyPr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Chart</a:t>
              </a:r>
              <a:endParaRPr lang="zh-CN" altLang="en-US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3076" name="文本框 46"/>
          <p:cNvSpPr/>
          <p:nvPr/>
        </p:nvSpPr>
        <p:spPr>
          <a:xfrm>
            <a:off x="1665288" y="66675"/>
            <a:ext cx="877570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en-US" altLang="zh-CN" sz="3600" b="1" dirty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TITLE IN HERE</a:t>
            </a:r>
            <a:endParaRPr lang="zh-CN" altLang="en-US" sz="3600" b="1" dirty="0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077" name="直接连接符 48"/>
          <p:cNvSpPr/>
          <p:nvPr/>
        </p:nvSpPr>
        <p:spPr>
          <a:xfrm>
            <a:off x="1141413" y="693738"/>
            <a:ext cx="11031537" cy="0"/>
          </a:xfrm>
          <a:prstGeom prst="line">
            <a:avLst/>
          </a:prstGeom>
          <a:ln w="6350" cap="flat" cmpd="sng">
            <a:solidFill>
              <a:srgbClr val="7F7F7F"/>
            </a:solidFill>
            <a:prstDash val="solid"/>
            <a:bevel/>
            <a:headEnd type="none" w="med" len="med"/>
            <a:tailEnd type="none" w="med" len="med"/>
          </a:ln>
        </p:spPr>
        <p:txBody>
          <a:bodyPr/>
          <a:p/>
        </p:txBody>
      </p:sp>
      <p:sp>
        <p:nvSpPr>
          <p:cNvPr id="3078" name="Rectangle 42"/>
          <p:cNvSpPr/>
          <p:nvPr/>
        </p:nvSpPr>
        <p:spPr>
          <a:xfrm>
            <a:off x="1527175" y="942975"/>
            <a:ext cx="10261600" cy="973138"/>
          </a:xfrm>
          <a:prstGeom prst="rect">
            <a:avLst/>
          </a:prstGeom>
          <a:noFill/>
          <a:ln w="12700">
            <a:noFill/>
          </a:ln>
        </p:spPr>
        <p:txBody>
          <a:bodyPr tIns="0" bIns="0" anchor="t"/>
          <a:p>
            <a:pPr algn="just"/>
            <a:r>
              <a:rPr lang="en-US" altLang="zh-CN" sz="1400" dirty="0">
                <a:solidFill>
                  <a:srgbClr val="7F7F7F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4" name="等腰三角形 50"/>
          <p:cNvSpPr/>
          <p:nvPr/>
        </p:nvSpPr>
        <p:spPr>
          <a:xfrm>
            <a:off x="6053138" y="4489450"/>
            <a:ext cx="6119812" cy="3003550"/>
          </a:xfrm>
          <a:prstGeom prst="triangle">
            <a:avLst>
              <a:gd name="adj" fmla="val 100000"/>
            </a:avLst>
          </a:prstGeom>
          <a:solidFill>
            <a:srgbClr val="F5F5F5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05" name="太阳形 51"/>
          <p:cNvSpPr/>
          <p:nvPr/>
        </p:nvSpPr>
        <p:spPr>
          <a:xfrm>
            <a:off x="3429000" y="4924425"/>
            <a:ext cx="2560638" cy="2562225"/>
          </a:xfrm>
          <a:prstGeom prst="sun">
            <a:avLst>
              <a:gd name="adj" fmla="val 25000"/>
            </a:avLst>
          </a:prstGeom>
          <a:solidFill>
            <a:srgbClr val="FFD966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4106" name="等腰三角形 52"/>
          <p:cNvSpPr/>
          <p:nvPr/>
        </p:nvSpPr>
        <p:spPr>
          <a:xfrm>
            <a:off x="-382587" y="4489450"/>
            <a:ext cx="6969125" cy="3003550"/>
          </a:xfrm>
          <a:prstGeom prst="triangle">
            <a:avLst>
              <a:gd name="adj" fmla="val 33606"/>
            </a:avLst>
          </a:prstGeom>
          <a:solidFill>
            <a:srgbClr val="CCCCCC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07" name="等腰三角形 53"/>
          <p:cNvSpPr/>
          <p:nvPr/>
        </p:nvSpPr>
        <p:spPr>
          <a:xfrm>
            <a:off x="2247900" y="5092700"/>
            <a:ext cx="6972300" cy="2400300"/>
          </a:xfrm>
          <a:prstGeom prst="triangle">
            <a:avLst>
              <a:gd name="adj" fmla="val 66116"/>
            </a:avLst>
          </a:prstGeom>
          <a:solidFill>
            <a:srgbClr val="F5F5F5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08" name="等腰三角形 54"/>
          <p:cNvSpPr/>
          <p:nvPr/>
        </p:nvSpPr>
        <p:spPr>
          <a:xfrm>
            <a:off x="5200650" y="5673725"/>
            <a:ext cx="6972300" cy="1819275"/>
          </a:xfrm>
          <a:prstGeom prst="triangle">
            <a:avLst>
              <a:gd name="adj" fmla="val 50815"/>
            </a:avLst>
          </a:prstGeom>
          <a:solidFill>
            <a:srgbClr val="CCCCCC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4109" name="Group 19"/>
          <p:cNvGrpSpPr/>
          <p:nvPr/>
        </p:nvGrpSpPr>
        <p:grpSpPr>
          <a:xfrm>
            <a:off x="1962150" y="2886075"/>
            <a:ext cx="814388" cy="1627188"/>
            <a:chOff x="0" y="0"/>
            <a:chExt cx="521" cy="1041"/>
          </a:xfrm>
        </p:grpSpPr>
        <p:sp>
          <p:nvSpPr>
            <p:cNvPr id="3085" name="Line 21"/>
            <p:cNvSpPr/>
            <p:nvPr/>
          </p:nvSpPr>
          <p:spPr>
            <a:xfrm flipV="1">
              <a:off x="183" y="45"/>
              <a:ext cx="311" cy="1"/>
            </a:xfrm>
            <a:prstGeom prst="line">
              <a:avLst/>
            </a:prstGeom>
            <a:ln w="12700" cap="flat" cmpd="sng">
              <a:solidFill>
                <a:srgbClr val="464645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086" name="Line 21"/>
            <p:cNvSpPr/>
            <p:nvPr/>
          </p:nvSpPr>
          <p:spPr>
            <a:xfrm flipV="1">
              <a:off x="0" y="45"/>
              <a:ext cx="183" cy="996"/>
            </a:xfrm>
            <a:prstGeom prst="line">
              <a:avLst/>
            </a:prstGeom>
            <a:ln w="12700" cap="flat" cmpd="sng">
              <a:solidFill>
                <a:srgbClr val="464645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087" name="Oval 20"/>
            <p:cNvSpPr/>
            <p:nvPr/>
          </p:nvSpPr>
          <p:spPr>
            <a:xfrm>
              <a:off x="425" y="0"/>
              <a:ext cx="96" cy="95"/>
            </a:xfrm>
            <a:prstGeom prst="ellipse">
              <a:avLst/>
            </a:prstGeom>
            <a:solidFill>
              <a:srgbClr val="FE0000"/>
            </a:solidFill>
            <a:ln w="9525" cap="flat" cmpd="sng">
              <a:solidFill>
                <a:srgbClr val="FFE51E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zh-CN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3088" name="Oval 22"/>
            <p:cNvSpPr/>
            <p:nvPr/>
          </p:nvSpPr>
          <p:spPr>
            <a:xfrm>
              <a:off x="451" y="22"/>
              <a:ext cx="43" cy="43"/>
            </a:xfrm>
            <a:prstGeom prst="ellipse">
              <a:avLst/>
            </a:prstGeom>
            <a:solidFill>
              <a:srgbClr val="464645"/>
            </a:solidFill>
            <a:ln w="9525" cap="flat" cmpd="sng">
              <a:solidFill>
                <a:srgbClr val="464645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zh-CN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4114" name="Group 19"/>
          <p:cNvGrpSpPr/>
          <p:nvPr/>
        </p:nvGrpSpPr>
        <p:grpSpPr>
          <a:xfrm>
            <a:off x="6842125" y="1657350"/>
            <a:ext cx="1524000" cy="3433763"/>
            <a:chOff x="0" y="0"/>
            <a:chExt cx="975" cy="2198"/>
          </a:xfrm>
        </p:grpSpPr>
        <p:sp>
          <p:nvSpPr>
            <p:cNvPr id="3090" name="Line 21"/>
            <p:cNvSpPr/>
            <p:nvPr/>
          </p:nvSpPr>
          <p:spPr>
            <a:xfrm flipV="1">
              <a:off x="594" y="45"/>
              <a:ext cx="311" cy="1"/>
            </a:xfrm>
            <a:prstGeom prst="line">
              <a:avLst/>
            </a:prstGeom>
            <a:ln w="12700" cap="flat" cmpd="sng">
              <a:solidFill>
                <a:srgbClr val="464645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091" name="Line 21"/>
            <p:cNvSpPr/>
            <p:nvPr/>
          </p:nvSpPr>
          <p:spPr>
            <a:xfrm flipV="1">
              <a:off x="0" y="45"/>
              <a:ext cx="594" cy="2153"/>
            </a:xfrm>
            <a:prstGeom prst="line">
              <a:avLst/>
            </a:prstGeom>
            <a:ln w="12700" cap="flat" cmpd="sng">
              <a:solidFill>
                <a:srgbClr val="464645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092" name="Oval 20"/>
            <p:cNvSpPr/>
            <p:nvPr/>
          </p:nvSpPr>
          <p:spPr>
            <a:xfrm>
              <a:off x="879" y="0"/>
              <a:ext cx="96" cy="95"/>
            </a:xfrm>
            <a:prstGeom prst="ellipse">
              <a:avLst/>
            </a:prstGeom>
            <a:solidFill>
              <a:srgbClr val="FE0000"/>
            </a:solidFill>
            <a:ln w="9525" cap="flat" cmpd="sng">
              <a:solidFill>
                <a:srgbClr val="FFE51E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zh-CN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3093" name="Oval 22"/>
            <p:cNvSpPr/>
            <p:nvPr/>
          </p:nvSpPr>
          <p:spPr>
            <a:xfrm>
              <a:off x="905" y="22"/>
              <a:ext cx="43" cy="43"/>
            </a:xfrm>
            <a:prstGeom prst="ellipse">
              <a:avLst/>
            </a:prstGeom>
            <a:solidFill>
              <a:srgbClr val="464645"/>
            </a:solidFill>
            <a:ln w="9525" cap="flat" cmpd="sng">
              <a:solidFill>
                <a:srgbClr val="464645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zh-CN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4119" name="Group 19"/>
          <p:cNvGrpSpPr/>
          <p:nvPr/>
        </p:nvGrpSpPr>
        <p:grpSpPr>
          <a:xfrm>
            <a:off x="8732838" y="3748088"/>
            <a:ext cx="735012" cy="1935162"/>
            <a:chOff x="0" y="0"/>
            <a:chExt cx="470" cy="1239"/>
          </a:xfrm>
        </p:grpSpPr>
        <p:sp>
          <p:nvSpPr>
            <p:cNvPr id="3095" name="Line 21"/>
            <p:cNvSpPr/>
            <p:nvPr/>
          </p:nvSpPr>
          <p:spPr>
            <a:xfrm flipV="1">
              <a:off x="132" y="45"/>
              <a:ext cx="311" cy="1"/>
            </a:xfrm>
            <a:prstGeom prst="line">
              <a:avLst/>
            </a:prstGeom>
            <a:ln w="12700" cap="flat" cmpd="sng">
              <a:solidFill>
                <a:srgbClr val="464645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096" name="Line 21"/>
            <p:cNvSpPr/>
            <p:nvPr/>
          </p:nvSpPr>
          <p:spPr>
            <a:xfrm flipV="1">
              <a:off x="0" y="45"/>
              <a:ext cx="132" cy="1194"/>
            </a:xfrm>
            <a:prstGeom prst="line">
              <a:avLst/>
            </a:prstGeom>
            <a:ln w="12700" cap="flat" cmpd="sng">
              <a:solidFill>
                <a:srgbClr val="464645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097" name="Oval 20"/>
            <p:cNvSpPr/>
            <p:nvPr/>
          </p:nvSpPr>
          <p:spPr>
            <a:xfrm>
              <a:off x="374" y="0"/>
              <a:ext cx="96" cy="95"/>
            </a:xfrm>
            <a:prstGeom prst="ellipse">
              <a:avLst/>
            </a:prstGeom>
            <a:solidFill>
              <a:srgbClr val="FE0000"/>
            </a:solidFill>
            <a:ln w="9525" cap="flat" cmpd="sng">
              <a:solidFill>
                <a:srgbClr val="FFE51E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zh-CN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3098" name="Oval 22"/>
            <p:cNvSpPr/>
            <p:nvPr/>
          </p:nvSpPr>
          <p:spPr>
            <a:xfrm>
              <a:off x="400" y="22"/>
              <a:ext cx="43" cy="43"/>
            </a:xfrm>
            <a:prstGeom prst="ellipse">
              <a:avLst/>
            </a:prstGeom>
            <a:solidFill>
              <a:srgbClr val="464645"/>
            </a:solidFill>
            <a:ln w="9525" cap="flat" cmpd="sng">
              <a:solidFill>
                <a:srgbClr val="464645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zh-CN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4124" name="文本框 70"/>
          <p:cNvSpPr/>
          <p:nvPr/>
        </p:nvSpPr>
        <p:spPr>
          <a:xfrm>
            <a:off x="1981200" y="4279900"/>
            <a:ext cx="1638300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 b="1" dirty="0">
                <a:solidFill>
                  <a:srgbClr val="46464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100</a:t>
            </a:r>
            <a:r>
              <a:rPr lang="en-US" altLang="zh-CN" sz="2400" b="1" dirty="0">
                <a:solidFill>
                  <a:srgbClr val="46464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%</a:t>
            </a:r>
            <a:endParaRPr lang="zh-CN" altLang="en-US" sz="3200" b="1" dirty="0">
              <a:solidFill>
                <a:srgbClr val="46464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125" name="文本框 71"/>
          <p:cNvSpPr/>
          <p:nvPr/>
        </p:nvSpPr>
        <p:spPr>
          <a:xfrm>
            <a:off x="6264275" y="4899025"/>
            <a:ext cx="1639888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 b="1" dirty="0">
                <a:solidFill>
                  <a:srgbClr val="46464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80</a:t>
            </a:r>
            <a:r>
              <a:rPr lang="en-US" altLang="zh-CN" sz="2400" b="1" dirty="0">
                <a:solidFill>
                  <a:srgbClr val="46464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%</a:t>
            </a:r>
            <a:endParaRPr lang="zh-CN" altLang="en-US" sz="3200" b="1" dirty="0">
              <a:solidFill>
                <a:srgbClr val="46464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126" name="文本框 72"/>
          <p:cNvSpPr/>
          <p:nvPr/>
        </p:nvSpPr>
        <p:spPr>
          <a:xfrm>
            <a:off x="8801100" y="5470525"/>
            <a:ext cx="1639888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 b="1" dirty="0">
                <a:solidFill>
                  <a:srgbClr val="46464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60</a:t>
            </a:r>
            <a:r>
              <a:rPr lang="en-US" altLang="zh-CN" sz="2400" b="1" dirty="0">
                <a:solidFill>
                  <a:srgbClr val="46464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%</a:t>
            </a:r>
            <a:endParaRPr lang="zh-CN" altLang="en-US" sz="3200" b="1" dirty="0">
              <a:solidFill>
                <a:srgbClr val="46464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127" name="矩形 73"/>
          <p:cNvSpPr/>
          <p:nvPr/>
        </p:nvSpPr>
        <p:spPr>
          <a:xfrm>
            <a:off x="2952750" y="2784475"/>
            <a:ext cx="1855788" cy="457200"/>
          </a:xfrm>
          <a:prstGeom prst="rect">
            <a:avLst/>
          </a:prstGeom>
          <a:solidFill>
            <a:srgbClr val="FFD966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28" name="Rectangle 41"/>
          <p:cNvSpPr/>
          <p:nvPr/>
        </p:nvSpPr>
        <p:spPr>
          <a:xfrm>
            <a:off x="2762250" y="2835275"/>
            <a:ext cx="2289175" cy="304800"/>
          </a:xfrm>
          <a:prstGeom prst="rect">
            <a:avLst/>
          </a:prstGeom>
          <a:noFill/>
          <a:ln w="25400">
            <a:noFill/>
          </a:ln>
        </p:spPr>
        <p:txBody>
          <a:bodyPr anchor="ctr"/>
          <a:p>
            <a:pPr algn="ctr"/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Sample Heading</a:t>
            </a:r>
            <a:endParaRPr lang="en-US" altLang="zh-CN" b="1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4129" name="Rectangle 42"/>
          <p:cNvSpPr/>
          <p:nvPr/>
        </p:nvSpPr>
        <p:spPr>
          <a:xfrm>
            <a:off x="2916238" y="3444875"/>
            <a:ext cx="1928812" cy="1739900"/>
          </a:xfrm>
          <a:prstGeom prst="rect">
            <a:avLst/>
          </a:prstGeom>
          <a:noFill/>
          <a:ln w="12700">
            <a:noFill/>
          </a:ln>
        </p:spPr>
        <p:txBody>
          <a:bodyPr tIns="0" bIns="0" anchor="t"/>
          <a:p>
            <a:pPr algn="just"/>
            <a:r>
              <a:rPr lang="en-US" altLang="zh-CN" sz="1400" dirty="0">
                <a:solidFill>
                  <a:srgbClr val="7F7F7F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This is a sample text. Insert your desired text here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30" name="矩形 76"/>
          <p:cNvSpPr/>
          <p:nvPr/>
        </p:nvSpPr>
        <p:spPr>
          <a:xfrm>
            <a:off x="8493125" y="1485900"/>
            <a:ext cx="1855788" cy="457200"/>
          </a:xfrm>
          <a:prstGeom prst="rect">
            <a:avLst/>
          </a:prstGeom>
          <a:solidFill>
            <a:srgbClr val="FFD966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31" name="Rectangle 41"/>
          <p:cNvSpPr/>
          <p:nvPr/>
        </p:nvSpPr>
        <p:spPr>
          <a:xfrm>
            <a:off x="8301038" y="1538288"/>
            <a:ext cx="2289175" cy="304800"/>
          </a:xfrm>
          <a:prstGeom prst="rect">
            <a:avLst/>
          </a:prstGeom>
          <a:noFill/>
          <a:ln w="25400">
            <a:noFill/>
          </a:ln>
        </p:spPr>
        <p:txBody>
          <a:bodyPr anchor="ctr"/>
          <a:p>
            <a:pPr algn="ctr"/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Sample Heading</a:t>
            </a:r>
            <a:endParaRPr lang="en-US" altLang="zh-CN" b="1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4132" name="Rectangle 42"/>
          <p:cNvSpPr/>
          <p:nvPr/>
        </p:nvSpPr>
        <p:spPr>
          <a:xfrm>
            <a:off x="8455025" y="2146300"/>
            <a:ext cx="1930400" cy="1741488"/>
          </a:xfrm>
          <a:prstGeom prst="rect">
            <a:avLst/>
          </a:prstGeom>
          <a:noFill/>
          <a:ln w="12700">
            <a:noFill/>
          </a:ln>
        </p:spPr>
        <p:txBody>
          <a:bodyPr tIns="0" bIns="0" anchor="t"/>
          <a:p>
            <a:pPr algn="just"/>
            <a:r>
              <a:rPr lang="en-US" altLang="zh-CN" sz="1400" dirty="0">
                <a:solidFill>
                  <a:srgbClr val="7F7F7F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This is a sample text. Insert your desired text here. 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33" name="矩形 79"/>
          <p:cNvSpPr/>
          <p:nvPr/>
        </p:nvSpPr>
        <p:spPr>
          <a:xfrm>
            <a:off x="9591675" y="3575050"/>
            <a:ext cx="1857375" cy="457200"/>
          </a:xfrm>
          <a:prstGeom prst="rect">
            <a:avLst/>
          </a:prstGeom>
          <a:solidFill>
            <a:srgbClr val="FFD966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34" name="Rectangle 41"/>
          <p:cNvSpPr/>
          <p:nvPr/>
        </p:nvSpPr>
        <p:spPr>
          <a:xfrm>
            <a:off x="9401175" y="3625850"/>
            <a:ext cx="2289175" cy="306388"/>
          </a:xfrm>
          <a:prstGeom prst="rect">
            <a:avLst/>
          </a:prstGeom>
          <a:noFill/>
          <a:ln w="25400">
            <a:noFill/>
          </a:ln>
        </p:spPr>
        <p:txBody>
          <a:bodyPr anchor="ctr"/>
          <a:p>
            <a:pPr algn="ctr"/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Sample Heading</a:t>
            </a:r>
            <a:endParaRPr lang="en-US" altLang="zh-CN" b="1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4135" name="Rectangle 42"/>
          <p:cNvSpPr/>
          <p:nvPr/>
        </p:nvSpPr>
        <p:spPr>
          <a:xfrm>
            <a:off x="9555163" y="4235450"/>
            <a:ext cx="1928812" cy="1741488"/>
          </a:xfrm>
          <a:prstGeom prst="rect">
            <a:avLst/>
          </a:prstGeom>
          <a:noFill/>
          <a:ln w="12700">
            <a:noFill/>
          </a:ln>
        </p:spPr>
        <p:txBody>
          <a:bodyPr tIns="0" bIns="0" anchor="t"/>
          <a:p>
            <a:pPr algn="just"/>
            <a:r>
              <a:rPr lang="en-US" altLang="zh-CN" sz="1400" dirty="0">
                <a:solidFill>
                  <a:srgbClr val="7F7F7F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This is a sample text. Insert your desired text here.,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7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2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7" dur="1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22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27" dur="1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32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37" dur="1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42" dur="10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47" dur="10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52" dur="10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57" dur="10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62" dur="10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67" dur="10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72" dur="10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77" dur="10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82" dur="10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87" dur="10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92" dur="10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97" dur="10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02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bldLvl="0" animBg="1"/>
      <p:bldP spid="4105" grpId="0" bldLvl="0" animBg="1"/>
      <p:bldP spid="4106" grpId="0" bldLvl="0" animBg="1"/>
      <p:bldP spid="4107" grpId="0" bldLvl="0" animBg="1"/>
      <p:bldP spid="4108" grpId="0" bldLvl="0" animBg="1"/>
      <p:bldP spid="4124" grpId="0" bldLvl="0"/>
      <p:bldP spid="4125" grpId="0" bldLvl="0"/>
      <p:bldP spid="4126" grpId="0" bldLvl="0"/>
      <p:bldP spid="4127" grpId="0" bldLvl="0" animBg="1"/>
      <p:bldP spid="4128" grpId="0" bldLvl="0"/>
      <p:bldP spid="4129" grpId="0" bldLvl="0"/>
      <p:bldP spid="4130" grpId="0" bldLvl="0" animBg="1"/>
      <p:bldP spid="4131" grpId="0" bldLvl="0"/>
      <p:bldP spid="4132" grpId="0" bldLvl="0"/>
      <p:bldP spid="4133" grpId="0" bldLvl="0" animBg="1"/>
      <p:bldP spid="4134" grpId="0" bldLvl="0"/>
      <p:bldP spid="4135" grpId="0" bldLvl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1505" name="组合 43"/>
          <p:cNvGrpSpPr/>
          <p:nvPr/>
        </p:nvGrpSpPr>
        <p:grpSpPr>
          <a:xfrm>
            <a:off x="263525" y="-20637"/>
            <a:ext cx="896938" cy="1146175"/>
            <a:chOff x="0" y="0"/>
            <a:chExt cx="897441" cy="1148103"/>
          </a:xfrm>
        </p:grpSpPr>
        <p:sp>
          <p:nvSpPr>
            <p:cNvPr id="21506" name="五边形 44"/>
            <p:cNvSpPr/>
            <p:nvPr/>
          </p:nvSpPr>
          <p:spPr>
            <a:xfrm rot="5400000">
              <a:off x="-125331" y="125331"/>
              <a:ext cx="1148103" cy="897441"/>
            </a:xfrm>
            <a:prstGeom prst="homePlate">
              <a:avLst>
                <a:gd name="adj" fmla="val 31976"/>
              </a:avLst>
            </a:prstGeom>
            <a:solidFill>
              <a:srgbClr val="7F7F7F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1507" name="文本框 45"/>
            <p:cNvSpPr/>
            <p:nvPr/>
          </p:nvSpPr>
          <p:spPr>
            <a:xfrm>
              <a:off x="63839" y="223407"/>
              <a:ext cx="769763" cy="369332"/>
            </a:xfrm>
            <a:prstGeom prst="rect">
              <a:avLst/>
            </a:prstGeom>
            <a:solidFill>
              <a:srgbClr val="7F7F7F"/>
            </a:solidFill>
            <a:ln w="9525">
              <a:noFill/>
            </a:ln>
          </p:spPr>
          <p:txBody>
            <a:bodyPr wrap="none" anchor="t">
              <a:spAutoFit/>
            </a:bodyPr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Chart</a:t>
              </a:r>
              <a:endParaRPr lang="zh-CN" altLang="en-US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1508" name="文本框 46"/>
          <p:cNvSpPr/>
          <p:nvPr/>
        </p:nvSpPr>
        <p:spPr>
          <a:xfrm>
            <a:off x="1665288" y="66675"/>
            <a:ext cx="877570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en-US" altLang="zh-CN" sz="3600" b="1" dirty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TITLE IN HERE</a:t>
            </a:r>
            <a:endParaRPr lang="zh-CN" altLang="en-US" sz="3600" b="1" dirty="0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1509" name="直接连接符 48"/>
          <p:cNvSpPr/>
          <p:nvPr/>
        </p:nvSpPr>
        <p:spPr>
          <a:xfrm>
            <a:off x="1141413" y="693738"/>
            <a:ext cx="11031537" cy="0"/>
          </a:xfrm>
          <a:prstGeom prst="line">
            <a:avLst/>
          </a:prstGeom>
          <a:ln w="6350" cap="flat" cmpd="sng">
            <a:solidFill>
              <a:srgbClr val="7F7F7F"/>
            </a:solidFill>
            <a:prstDash val="solid"/>
            <a:bevel/>
            <a:headEnd type="none" w="med" len="med"/>
            <a:tailEnd type="none" w="med" len="med"/>
          </a:ln>
        </p:spPr>
        <p:txBody>
          <a:bodyPr/>
          <a:p/>
        </p:txBody>
      </p:sp>
      <p:sp>
        <p:nvSpPr>
          <p:cNvPr id="21510" name="Rectangle 42"/>
          <p:cNvSpPr/>
          <p:nvPr/>
        </p:nvSpPr>
        <p:spPr>
          <a:xfrm>
            <a:off x="1527175" y="942975"/>
            <a:ext cx="10261600" cy="973138"/>
          </a:xfrm>
          <a:prstGeom prst="rect">
            <a:avLst/>
          </a:prstGeom>
          <a:noFill/>
          <a:ln w="12700">
            <a:noFill/>
          </a:ln>
        </p:spPr>
        <p:txBody>
          <a:bodyPr tIns="0" bIns="0" anchor="t"/>
          <a:p>
            <a:pPr algn="just"/>
            <a:r>
              <a:rPr lang="en-US" altLang="zh-CN" sz="1400" dirty="0">
                <a:solidFill>
                  <a:srgbClr val="7F7F7F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11" name="矩形 1"/>
          <p:cNvSpPr/>
          <p:nvPr/>
        </p:nvSpPr>
        <p:spPr>
          <a:xfrm>
            <a:off x="3403600" y="2428875"/>
            <a:ext cx="3078163" cy="1085850"/>
          </a:xfrm>
          <a:prstGeom prst="rect">
            <a:avLst/>
          </a:prstGeom>
          <a:solidFill>
            <a:srgbClr val="FFC000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1512" name="矩形 63"/>
          <p:cNvSpPr/>
          <p:nvPr/>
        </p:nvSpPr>
        <p:spPr>
          <a:xfrm>
            <a:off x="3403600" y="4083050"/>
            <a:ext cx="3883025" cy="1085850"/>
          </a:xfrm>
          <a:prstGeom prst="rect">
            <a:avLst/>
          </a:prstGeom>
          <a:solidFill>
            <a:srgbClr val="F7CAAC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1513" name="Oval 109"/>
          <p:cNvSpPr/>
          <p:nvPr/>
        </p:nvSpPr>
        <p:spPr>
          <a:xfrm>
            <a:off x="2727325" y="2428875"/>
            <a:ext cx="179388" cy="184150"/>
          </a:xfrm>
          <a:prstGeom prst="ellipse">
            <a:avLst/>
          </a:prstGeom>
          <a:solidFill>
            <a:srgbClr val="FFC000"/>
          </a:solidFill>
          <a:ln w="9525">
            <a:noFill/>
          </a:ln>
        </p:spPr>
        <p:txBody>
          <a:bodyPr anchor="t"/>
          <a:p>
            <a:endParaRPr lang="zh-CN" altLang="zh-CN" dirty="0"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21514" name="Freeform 110"/>
          <p:cNvSpPr/>
          <p:nvPr/>
        </p:nvSpPr>
        <p:spPr>
          <a:xfrm>
            <a:off x="2603500" y="2630488"/>
            <a:ext cx="427038" cy="830262"/>
          </a:xfrm>
          <a:custGeom>
            <a:avLst/>
            <a:gdLst/>
            <a:ahLst/>
            <a:cxnLst>
              <a:cxn ang="0">
                <a:pos x="427038" y="123551"/>
              </a:cxn>
              <a:cxn ang="0">
                <a:pos x="304326" y="0"/>
              </a:cxn>
              <a:cxn ang="0">
                <a:pos x="181614" y="0"/>
              </a:cxn>
              <a:cxn ang="0">
                <a:pos x="171797" y="0"/>
              </a:cxn>
              <a:cxn ang="0">
                <a:pos x="122712" y="0"/>
              </a:cxn>
              <a:cxn ang="0">
                <a:pos x="0" y="123551"/>
              </a:cxn>
              <a:cxn ang="0">
                <a:pos x="0" y="123551"/>
              </a:cxn>
              <a:cxn ang="0">
                <a:pos x="0" y="360769"/>
              </a:cxn>
              <a:cxn ang="0">
                <a:pos x="39268" y="400305"/>
              </a:cxn>
              <a:cxn ang="0">
                <a:pos x="78536" y="360769"/>
              </a:cxn>
              <a:cxn ang="0">
                <a:pos x="78536" y="222392"/>
              </a:cxn>
              <a:cxn ang="0">
                <a:pos x="78536" y="138377"/>
              </a:cxn>
              <a:cxn ang="0">
                <a:pos x="98170" y="138377"/>
              </a:cxn>
              <a:cxn ang="0">
                <a:pos x="98170" y="227334"/>
              </a:cxn>
              <a:cxn ang="0">
                <a:pos x="98170" y="380537"/>
              </a:cxn>
              <a:cxn ang="0">
                <a:pos x="98170" y="400305"/>
              </a:cxn>
              <a:cxn ang="0">
                <a:pos x="98170" y="775900"/>
              </a:cxn>
              <a:cxn ang="0">
                <a:pos x="152163" y="830262"/>
              </a:cxn>
              <a:cxn ang="0">
                <a:pos x="201248" y="775900"/>
              </a:cxn>
              <a:cxn ang="0">
                <a:pos x="201248" y="400305"/>
              </a:cxn>
              <a:cxn ang="0">
                <a:pos x="225790" y="400305"/>
              </a:cxn>
              <a:cxn ang="0">
                <a:pos x="225790" y="775900"/>
              </a:cxn>
              <a:cxn ang="0">
                <a:pos x="274875" y="830262"/>
              </a:cxn>
              <a:cxn ang="0">
                <a:pos x="328868" y="775900"/>
              </a:cxn>
              <a:cxn ang="0">
                <a:pos x="328868" y="400305"/>
              </a:cxn>
              <a:cxn ang="0">
                <a:pos x="328868" y="380537"/>
              </a:cxn>
              <a:cxn ang="0">
                <a:pos x="328868" y="227334"/>
              </a:cxn>
              <a:cxn ang="0">
                <a:pos x="328868" y="138377"/>
              </a:cxn>
              <a:cxn ang="0">
                <a:pos x="348502" y="138377"/>
              </a:cxn>
              <a:cxn ang="0">
                <a:pos x="348502" y="222392"/>
              </a:cxn>
              <a:cxn ang="0">
                <a:pos x="348502" y="360769"/>
              </a:cxn>
              <a:cxn ang="0">
                <a:pos x="387770" y="400305"/>
              </a:cxn>
              <a:cxn ang="0">
                <a:pos x="427038" y="360769"/>
              </a:cxn>
              <a:cxn ang="0">
                <a:pos x="427038" y="123551"/>
              </a:cxn>
              <a:cxn ang="0">
                <a:pos x="427038" y="123551"/>
              </a:cxn>
            </a:cxnLst>
            <a:pathLst>
              <a:path w="87" h="168">
                <a:moveTo>
                  <a:pt x="87" y="25"/>
                </a:moveTo>
                <a:cubicBezTo>
                  <a:pt x="87" y="11"/>
                  <a:pt x="75" y="0"/>
                  <a:pt x="62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2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3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1" y="168"/>
                </a:cubicBezTo>
                <a:cubicBezTo>
                  <a:pt x="37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46" y="157"/>
                  <a:pt x="46" y="157"/>
                  <a:pt x="46" y="157"/>
                </a:cubicBezTo>
                <a:cubicBezTo>
                  <a:pt x="46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1" y="28"/>
                  <a:pt x="71" y="28"/>
                  <a:pt x="71" y="28"/>
                </a:cubicBezTo>
                <a:cubicBezTo>
                  <a:pt x="71" y="45"/>
                  <a:pt x="71" y="45"/>
                  <a:pt x="71" y="45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8"/>
                  <a:pt x="74" y="81"/>
                  <a:pt x="79" y="81"/>
                </a:cubicBezTo>
                <a:cubicBezTo>
                  <a:pt x="83" y="81"/>
                  <a:pt x="87" y="78"/>
                  <a:pt x="87" y="73"/>
                </a:cubicBezTo>
                <a:cubicBezTo>
                  <a:pt x="87" y="25"/>
                  <a:pt x="87" y="25"/>
                  <a:pt x="87" y="25"/>
                </a:cubicBezTo>
                <a:cubicBezTo>
                  <a:pt x="87" y="25"/>
                  <a:pt x="87" y="25"/>
                  <a:pt x="87" y="25"/>
                </a:cubicBezTo>
                <a:close/>
              </a:path>
            </a:pathLst>
          </a:custGeom>
          <a:solidFill>
            <a:srgbClr val="FFC000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1515" name="Oval 111"/>
          <p:cNvSpPr/>
          <p:nvPr/>
        </p:nvSpPr>
        <p:spPr>
          <a:xfrm>
            <a:off x="2727325" y="2428875"/>
            <a:ext cx="179388" cy="184150"/>
          </a:xfrm>
          <a:prstGeom prst="ellipse">
            <a:avLst/>
          </a:prstGeom>
          <a:solidFill>
            <a:srgbClr val="FFC000"/>
          </a:solidFill>
          <a:ln w="9525">
            <a:noFill/>
          </a:ln>
        </p:spPr>
        <p:txBody>
          <a:bodyPr anchor="t"/>
          <a:p>
            <a:endParaRPr lang="zh-CN" altLang="zh-CN" dirty="0"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21516" name="Freeform 112"/>
          <p:cNvSpPr/>
          <p:nvPr/>
        </p:nvSpPr>
        <p:spPr>
          <a:xfrm>
            <a:off x="2603500" y="2630488"/>
            <a:ext cx="427038" cy="830262"/>
          </a:xfrm>
          <a:custGeom>
            <a:avLst/>
            <a:gdLst/>
            <a:ahLst/>
            <a:cxnLst>
              <a:cxn ang="0">
                <a:pos x="427038" y="123551"/>
              </a:cxn>
              <a:cxn ang="0">
                <a:pos x="304326" y="0"/>
              </a:cxn>
              <a:cxn ang="0">
                <a:pos x="181614" y="0"/>
              </a:cxn>
              <a:cxn ang="0">
                <a:pos x="171797" y="0"/>
              </a:cxn>
              <a:cxn ang="0">
                <a:pos x="122712" y="0"/>
              </a:cxn>
              <a:cxn ang="0">
                <a:pos x="0" y="123551"/>
              </a:cxn>
              <a:cxn ang="0">
                <a:pos x="0" y="123551"/>
              </a:cxn>
              <a:cxn ang="0">
                <a:pos x="0" y="360769"/>
              </a:cxn>
              <a:cxn ang="0">
                <a:pos x="39268" y="400305"/>
              </a:cxn>
              <a:cxn ang="0">
                <a:pos x="78536" y="360769"/>
              </a:cxn>
              <a:cxn ang="0">
                <a:pos x="78536" y="222392"/>
              </a:cxn>
              <a:cxn ang="0">
                <a:pos x="78536" y="138377"/>
              </a:cxn>
              <a:cxn ang="0">
                <a:pos x="98170" y="138377"/>
              </a:cxn>
              <a:cxn ang="0">
                <a:pos x="98170" y="227334"/>
              </a:cxn>
              <a:cxn ang="0">
                <a:pos x="98170" y="380537"/>
              </a:cxn>
              <a:cxn ang="0">
                <a:pos x="98170" y="400305"/>
              </a:cxn>
              <a:cxn ang="0">
                <a:pos x="98170" y="775900"/>
              </a:cxn>
              <a:cxn ang="0">
                <a:pos x="152163" y="830262"/>
              </a:cxn>
              <a:cxn ang="0">
                <a:pos x="201248" y="775900"/>
              </a:cxn>
              <a:cxn ang="0">
                <a:pos x="201248" y="400305"/>
              </a:cxn>
              <a:cxn ang="0">
                <a:pos x="225790" y="400305"/>
              </a:cxn>
              <a:cxn ang="0">
                <a:pos x="225790" y="775900"/>
              </a:cxn>
              <a:cxn ang="0">
                <a:pos x="274875" y="830262"/>
              </a:cxn>
              <a:cxn ang="0">
                <a:pos x="328868" y="775900"/>
              </a:cxn>
              <a:cxn ang="0">
                <a:pos x="328868" y="400305"/>
              </a:cxn>
              <a:cxn ang="0">
                <a:pos x="328868" y="380537"/>
              </a:cxn>
              <a:cxn ang="0">
                <a:pos x="328868" y="227334"/>
              </a:cxn>
              <a:cxn ang="0">
                <a:pos x="328868" y="138377"/>
              </a:cxn>
              <a:cxn ang="0">
                <a:pos x="348502" y="138377"/>
              </a:cxn>
              <a:cxn ang="0">
                <a:pos x="348502" y="222392"/>
              </a:cxn>
              <a:cxn ang="0">
                <a:pos x="348502" y="360769"/>
              </a:cxn>
              <a:cxn ang="0">
                <a:pos x="387770" y="400305"/>
              </a:cxn>
              <a:cxn ang="0">
                <a:pos x="427038" y="360769"/>
              </a:cxn>
              <a:cxn ang="0">
                <a:pos x="427038" y="123551"/>
              </a:cxn>
              <a:cxn ang="0">
                <a:pos x="427038" y="123551"/>
              </a:cxn>
            </a:cxnLst>
            <a:pathLst>
              <a:path w="87" h="168">
                <a:moveTo>
                  <a:pt x="87" y="25"/>
                </a:moveTo>
                <a:cubicBezTo>
                  <a:pt x="87" y="11"/>
                  <a:pt x="75" y="0"/>
                  <a:pt x="62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2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3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1" y="168"/>
                </a:cubicBezTo>
                <a:cubicBezTo>
                  <a:pt x="37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46" y="157"/>
                  <a:pt x="46" y="157"/>
                  <a:pt x="46" y="157"/>
                </a:cubicBezTo>
                <a:cubicBezTo>
                  <a:pt x="46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1" y="28"/>
                  <a:pt x="71" y="28"/>
                  <a:pt x="71" y="28"/>
                </a:cubicBezTo>
                <a:cubicBezTo>
                  <a:pt x="71" y="45"/>
                  <a:pt x="71" y="45"/>
                  <a:pt x="71" y="45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8"/>
                  <a:pt x="74" y="81"/>
                  <a:pt x="79" y="81"/>
                </a:cubicBezTo>
                <a:cubicBezTo>
                  <a:pt x="83" y="81"/>
                  <a:pt x="87" y="78"/>
                  <a:pt x="87" y="73"/>
                </a:cubicBezTo>
                <a:cubicBezTo>
                  <a:pt x="87" y="25"/>
                  <a:pt x="87" y="25"/>
                  <a:pt x="87" y="25"/>
                </a:cubicBezTo>
                <a:cubicBezTo>
                  <a:pt x="87" y="25"/>
                  <a:pt x="87" y="25"/>
                  <a:pt x="87" y="25"/>
                </a:cubicBezTo>
                <a:close/>
              </a:path>
            </a:pathLst>
          </a:custGeom>
          <a:solidFill>
            <a:srgbClr val="FFC000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1517" name="Oval 5"/>
          <p:cNvSpPr/>
          <p:nvPr/>
        </p:nvSpPr>
        <p:spPr>
          <a:xfrm>
            <a:off x="2746375" y="4083050"/>
            <a:ext cx="179388" cy="180975"/>
          </a:xfrm>
          <a:prstGeom prst="ellipse">
            <a:avLst/>
          </a:prstGeom>
          <a:solidFill>
            <a:srgbClr val="F7CAAC"/>
          </a:solidFill>
          <a:ln w="9525">
            <a:noFill/>
          </a:ln>
        </p:spPr>
        <p:txBody>
          <a:bodyPr anchor="t"/>
          <a:p>
            <a:endParaRPr lang="zh-CN" altLang="zh-CN" dirty="0"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21518" name="Freeform 6"/>
          <p:cNvSpPr/>
          <p:nvPr/>
        </p:nvSpPr>
        <p:spPr>
          <a:xfrm>
            <a:off x="2603500" y="4284663"/>
            <a:ext cx="463550" cy="838200"/>
          </a:xfrm>
          <a:custGeom>
            <a:avLst/>
            <a:gdLst/>
            <a:ahLst/>
            <a:cxnLst>
              <a:cxn ang="0">
                <a:pos x="458671" y="318112"/>
              </a:cxn>
              <a:cxn ang="0">
                <a:pos x="390358" y="90889"/>
              </a:cxn>
              <a:cxn ang="0">
                <a:pos x="385478" y="90889"/>
              </a:cxn>
              <a:cxn ang="0">
                <a:pos x="273251" y="0"/>
              </a:cxn>
              <a:cxn ang="0">
                <a:pos x="239094" y="0"/>
              </a:cxn>
              <a:cxn ang="0">
                <a:pos x="224456" y="0"/>
              </a:cxn>
              <a:cxn ang="0">
                <a:pos x="190299" y="0"/>
              </a:cxn>
              <a:cxn ang="0">
                <a:pos x="78072" y="90889"/>
              </a:cxn>
              <a:cxn ang="0">
                <a:pos x="73192" y="90889"/>
              </a:cxn>
              <a:cxn ang="0">
                <a:pos x="4879" y="318112"/>
              </a:cxn>
              <a:cxn ang="0">
                <a:pos x="24397" y="368606"/>
              </a:cxn>
              <a:cxn ang="0">
                <a:pos x="73192" y="343359"/>
              </a:cxn>
              <a:cxn ang="0">
                <a:pos x="136625" y="126235"/>
              </a:cxn>
              <a:cxn ang="0">
                <a:pos x="156143" y="126235"/>
              </a:cxn>
              <a:cxn ang="0">
                <a:pos x="39036" y="499890"/>
              </a:cxn>
              <a:cxn ang="0">
                <a:pos x="131746" y="499890"/>
              </a:cxn>
              <a:cxn ang="0">
                <a:pos x="131746" y="797805"/>
              </a:cxn>
              <a:cxn ang="0">
                <a:pos x="175661" y="838200"/>
              </a:cxn>
              <a:cxn ang="0">
                <a:pos x="214697" y="797805"/>
              </a:cxn>
              <a:cxn ang="0">
                <a:pos x="214697" y="499890"/>
              </a:cxn>
              <a:cxn ang="0">
                <a:pos x="248853" y="499890"/>
              </a:cxn>
              <a:cxn ang="0">
                <a:pos x="248853" y="797805"/>
              </a:cxn>
              <a:cxn ang="0">
                <a:pos x="287889" y="838200"/>
              </a:cxn>
              <a:cxn ang="0">
                <a:pos x="331804" y="797805"/>
              </a:cxn>
              <a:cxn ang="0">
                <a:pos x="331804" y="499890"/>
              </a:cxn>
              <a:cxn ang="0">
                <a:pos x="424514" y="499890"/>
              </a:cxn>
              <a:cxn ang="0">
                <a:pos x="307407" y="126235"/>
              </a:cxn>
              <a:cxn ang="0">
                <a:pos x="326925" y="126235"/>
              </a:cxn>
              <a:cxn ang="0">
                <a:pos x="390358" y="343359"/>
              </a:cxn>
              <a:cxn ang="0">
                <a:pos x="439153" y="368606"/>
              </a:cxn>
              <a:cxn ang="0">
                <a:pos x="458671" y="318112"/>
              </a:cxn>
            </a:cxnLst>
            <a:pathLst>
              <a:path w="95" h="166">
                <a:moveTo>
                  <a:pt x="94" y="63"/>
                </a:moveTo>
                <a:cubicBezTo>
                  <a:pt x="80" y="18"/>
                  <a:pt x="80" y="18"/>
                  <a:pt x="80" y="18"/>
                </a:cubicBezTo>
                <a:cubicBezTo>
                  <a:pt x="80" y="18"/>
                  <a:pt x="79" y="18"/>
                  <a:pt x="79" y="18"/>
                </a:cubicBezTo>
                <a:cubicBezTo>
                  <a:pt x="74" y="3"/>
                  <a:pt x="61" y="0"/>
                  <a:pt x="56" y="0"/>
                </a:cubicBezTo>
                <a:cubicBezTo>
                  <a:pt x="52" y="0"/>
                  <a:pt x="53" y="0"/>
                  <a:pt x="49" y="0"/>
                </a:cubicBezTo>
                <a:cubicBezTo>
                  <a:pt x="48" y="0"/>
                  <a:pt x="47" y="0"/>
                  <a:pt x="46" y="0"/>
                </a:cubicBezTo>
                <a:cubicBezTo>
                  <a:pt x="42" y="0"/>
                  <a:pt x="43" y="0"/>
                  <a:pt x="39" y="0"/>
                </a:cubicBezTo>
                <a:cubicBezTo>
                  <a:pt x="34" y="0"/>
                  <a:pt x="21" y="3"/>
                  <a:pt x="16" y="18"/>
                </a:cubicBezTo>
                <a:cubicBezTo>
                  <a:pt x="16" y="18"/>
                  <a:pt x="15" y="18"/>
                  <a:pt x="15" y="18"/>
                </a:cubicBezTo>
                <a:cubicBezTo>
                  <a:pt x="1" y="63"/>
                  <a:pt x="1" y="63"/>
                  <a:pt x="1" y="63"/>
                </a:cubicBezTo>
                <a:cubicBezTo>
                  <a:pt x="0" y="67"/>
                  <a:pt x="2" y="71"/>
                  <a:pt x="5" y="73"/>
                </a:cubicBezTo>
                <a:cubicBezTo>
                  <a:pt x="9" y="74"/>
                  <a:pt x="13" y="72"/>
                  <a:pt x="15" y="68"/>
                </a:cubicBezTo>
                <a:cubicBezTo>
                  <a:pt x="28" y="25"/>
                  <a:pt x="28" y="25"/>
                  <a:pt x="28" y="25"/>
                </a:cubicBezTo>
                <a:cubicBezTo>
                  <a:pt x="32" y="25"/>
                  <a:pt x="32" y="25"/>
                  <a:pt x="32" y="25"/>
                </a:cubicBezTo>
                <a:cubicBezTo>
                  <a:pt x="8" y="99"/>
                  <a:pt x="8" y="99"/>
                  <a:pt x="8" y="99"/>
                </a:cubicBezTo>
                <a:cubicBezTo>
                  <a:pt x="27" y="99"/>
                  <a:pt x="27" y="99"/>
                  <a:pt x="27" y="99"/>
                </a:cubicBezTo>
                <a:cubicBezTo>
                  <a:pt x="27" y="158"/>
                  <a:pt x="27" y="158"/>
                  <a:pt x="27" y="158"/>
                </a:cubicBezTo>
                <a:cubicBezTo>
                  <a:pt x="27" y="163"/>
                  <a:pt x="31" y="166"/>
                  <a:pt x="36" y="166"/>
                </a:cubicBezTo>
                <a:cubicBezTo>
                  <a:pt x="41" y="166"/>
                  <a:pt x="44" y="163"/>
                  <a:pt x="44" y="158"/>
                </a:cubicBezTo>
                <a:cubicBezTo>
                  <a:pt x="44" y="99"/>
                  <a:pt x="44" y="99"/>
                  <a:pt x="44" y="99"/>
                </a:cubicBezTo>
                <a:cubicBezTo>
                  <a:pt x="51" y="99"/>
                  <a:pt x="51" y="99"/>
                  <a:pt x="51" y="99"/>
                </a:cubicBezTo>
                <a:cubicBezTo>
                  <a:pt x="51" y="158"/>
                  <a:pt x="51" y="158"/>
                  <a:pt x="51" y="158"/>
                </a:cubicBezTo>
                <a:cubicBezTo>
                  <a:pt x="51" y="163"/>
                  <a:pt x="54" y="166"/>
                  <a:pt x="59" y="166"/>
                </a:cubicBezTo>
                <a:cubicBezTo>
                  <a:pt x="64" y="166"/>
                  <a:pt x="68" y="163"/>
                  <a:pt x="68" y="158"/>
                </a:cubicBezTo>
                <a:cubicBezTo>
                  <a:pt x="68" y="99"/>
                  <a:pt x="68" y="99"/>
                  <a:pt x="68" y="99"/>
                </a:cubicBezTo>
                <a:cubicBezTo>
                  <a:pt x="87" y="99"/>
                  <a:pt x="87" y="99"/>
                  <a:pt x="87" y="99"/>
                </a:cubicBezTo>
                <a:cubicBezTo>
                  <a:pt x="63" y="25"/>
                  <a:pt x="63" y="25"/>
                  <a:pt x="63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80" y="68"/>
                  <a:pt x="80" y="68"/>
                  <a:pt x="80" y="68"/>
                </a:cubicBezTo>
                <a:cubicBezTo>
                  <a:pt x="82" y="72"/>
                  <a:pt x="86" y="74"/>
                  <a:pt x="90" y="73"/>
                </a:cubicBezTo>
                <a:cubicBezTo>
                  <a:pt x="93" y="71"/>
                  <a:pt x="95" y="67"/>
                  <a:pt x="94" y="63"/>
                </a:cubicBezTo>
                <a:close/>
              </a:path>
            </a:pathLst>
          </a:custGeom>
          <a:solidFill>
            <a:srgbClr val="F7CAAC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grpSp>
        <p:nvGrpSpPr>
          <p:cNvPr id="22544" name="组合 70"/>
          <p:cNvGrpSpPr/>
          <p:nvPr/>
        </p:nvGrpSpPr>
        <p:grpSpPr>
          <a:xfrm>
            <a:off x="8229600" y="2401888"/>
            <a:ext cx="1760538" cy="984250"/>
            <a:chOff x="0" y="0"/>
            <a:chExt cx="1761619" cy="984032"/>
          </a:xfrm>
        </p:grpSpPr>
        <p:sp>
          <p:nvSpPr>
            <p:cNvPr id="21520" name="文本框 71"/>
            <p:cNvSpPr/>
            <p:nvPr/>
          </p:nvSpPr>
          <p:spPr>
            <a:xfrm>
              <a:off x="110701" y="469223"/>
              <a:ext cx="1650918" cy="5148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1521" name="文本框 72"/>
            <p:cNvSpPr/>
            <p:nvPr/>
          </p:nvSpPr>
          <p:spPr>
            <a:xfrm>
              <a:off x="0" y="0"/>
              <a:ext cx="1650918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2000" b="1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22547" name="组合 73"/>
          <p:cNvGrpSpPr/>
          <p:nvPr/>
        </p:nvGrpSpPr>
        <p:grpSpPr>
          <a:xfrm>
            <a:off x="8118475" y="4206875"/>
            <a:ext cx="1762125" cy="984250"/>
            <a:chOff x="0" y="0"/>
            <a:chExt cx="1761619" cy="984032"/>
          </a:xfrm>
        </p:grpSpPr>
        <p:sp>
          <p:nvSpPr>
            <p:cNvPr id="21523" name="文本框 74"/>
            <p:cNvSpPr/>
            <p:nvPr/>
          </p:nvSpPr>
          <p:spPr>
            <a:xfrm>
              <a:off x="110701" y="469223"/>
              <a:ext cx="1650918" cy="5148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1524" name="文本框 75"/>
            <p:cNvSpPr/>
            <p:nvPr/>
          </p:nvSpPr>
          <p:spPr>
            <a:xfrm>
              <a:off x="0" y="0"/>
              <a:ext cx="1650918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2000" b="1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21525" name="文本框 76"/>
          <p:cNvSpPr/>
          <p:nvPr/>
        </p:nvSpPr>
        <p:spPr>
          <a:xfrm>
            <a:off x="4038600" y="2511425"/>
            <a:ext cx="1111250" cy="9239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5400" b="1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48</a:t>
            </a:r>
            <a:r>
              <a:rPr lang="en-US" altLang="zh-CN" sz="2400" b="1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%</a:t>
            </a:r>
            <a:endParaRPr lang="zh-CN" altLang="en-US" sz="2800" b="1" dirty="0">
              <a:solidFill>
                <a:schemeClr val="bg1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1526" name="文本框 77"/>
          <p:cNvSpPr/>
          <p:nvPr/>
        </p:nvSpPr>
        <p:spPr>
          <a:xfrm>
            <a:off x="3971925" y="4121150"/>
            <a:ext cx="1111250" cy="9239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5400" b="1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52</a:t>
            </a:r>
            <a:r>
              <a:rPr lang="en-US" altLang="zh-CN" sz="2400" b="1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%</a:t>
            </a:r>
            <a:endParaRPr lang="zh-CN" altLang="en-US" sz="2800" b="1" dirty="0">
              <a:solidFill>
                <a:schemeClr val="bg1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1527" name="直接连接符 78"/>
          <p:cNvSpPr/>
          <p:nvPr/>
        </p:nvSpPr>
        <p:spPr>
          <a:xfrm>
            <a:off x="7686675" y="2801938"/>
            <a:ext cx="2513013" cy="0"/>
          </a:xfrm>
          <a:prstGeom prst="line">
            <a:avLst/>
          </a:prstGeom>
          <a:ln w="6350" cap="flat" cmpd="sng">
            <a:solidFill>
              <a:srgbClr val="7F7F7F"/>
            </a:solidFill>
            <a:prstDash val="solid"/>
            <a:bevel/>
            <a:headEnd type="none" w="med" len="med"/>
            <a:tailEnd type="none" w="med" len="med"/>
          </a:ln>
        </p:spPr>
        <p:txBody>
          <a:bodyPr/>
          <a:p/>
        </p:txBody>
      </p:sp>
      <p:sp>
        <p:nvSpPr>
          <p:cNvPr id="21528" name="直接连接符 79"/>
          <p:cNvSpPr/>
          <p:nvPr/>
        </p:nvSpPr>
        <p:spPr>
          <a:xfrm>
            <a:off x="7739063" y="4613275"/>
            <a:ext cx="2513012" cy="0"/>
          </a:xfrm>
          <a:prstGeom prst="line">
            <a:avLst/>
          </a:prstGeom>
          <a:ln w="6350" cap="flat" cmpd="sng">
            <a:solidFill>
              <a:srgbClr val="7F7F7F"/>
            </a:solidFill>
            <a:prstDash val="solid"/>
            <a:bevel/>
            <a:headEnd type="none" w="med" len="med"/>
            <a:tailEnd type="none" w="med" len="med"/>
          </a:ln>
        </p:spPr>
        <p:txBody>
          <a:bodyPr/>
          <a:p/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7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10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3554" name="组合 53"/>
          <p:cNvGrpSpPr/>
          <p:nvPr/>
        </p:nvGrpSpPr>
        <p:grpSpPr>
          <a:xfrm>
            <a:off x="6694488" y="2330450"/>
            <a:ext cx="3275012" cy="3275013"/>
            <a:chOff x="0" y="0"/>
            <a:chExt cx="3275368" cy="3275368"/>
          </a:xfrm>
        </p:grpSpPr>
        <p:sp>
          <p:nvSpPr>
            <p:cNvPr id="22530" name="椭圆 54"/>
            <p:cNvSpPr/>
            <p:nvPr/>
          </p:nvSpPr>
          <p:spPr>
            <a:xfrm>
              <a:off x="0" y="0"/>
              <a:ext cx="3275368" cy="3275368"/>
            </a:xfrm>
            <a:prstGeom prst="ellipse">
              <a:avLst/>
            </a:prstGeom>
            <a:solidFill>
              <a:schemeClr val="bg1"/>
            </a:solidFill>
            <a:ln w="12700">
              <a:noFill/>
            </a:ln>
          </p:spPr>
          <p:txBody>
            <a:bodyPr anchor="ctr"/>
            <a:p>
              <a:pPr algn="ctr">
                <a:lnSpc>
                  <a:spcPts val="6000"/>
                </a:lnSpc>
              </a:pPr>
              <a:endParaRPr lang="zh-CN" altLang="zh-CN" sz="2000" dirty="0">
                <a:solidFill>
                  <a:srgbClr val="46464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2531" name="矩形 55"/>
            <p:cNvSpPr/>
            <p:nvPr/>
          </p:nvSpPr>
          <p:spPr>
            <a:xfrm>
              <a:off x="346863" y="1353240"/>
              <a:ext cx="2649077" cy="86177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algn="ctr">
                <a:lnSpc>
                  <a:spcPts val="6000"/>
                </a:lnSpc>
              </a:pPr>
              <a:r>
                <a:rPr lang="en-US" altLang="zh-CN" sz="9600" b="1" dirty="0">
                  <a:solidFill>
                    <a:srgbClr val="4646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70</a:t>
              </a:r>
              <a:r>
                <a:rPr lang="en-US" altLang="zh-CN" sz="2400" dirty="0">
                  <a:solidFill>
                    <a:srgbClr val="4646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%</a:t>
              </a: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2532" name="矩形 56"/>
            <p:cNvSpPr/>
            <p:nvPr/>
          </p:nvSpPr>
          <p:spPr>
            <a:xfrm>
              <a:off x="908221" y="1715184"/>
              <a:ext cx="1458926" cy="86177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 algn="ctr">
                <a:lnSpc>
                  <a:spcPts val="6000"/>
                </a:lnSpc>
              </a:pPr>
              <a:r>
                <a:rPr lang="en-US" altLang="zh-CN" dirty="0">
                  <a:solidFill>
                    <a:srgbClr val="4646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Text in here</a:t>
              </a:r>
              <a:endParaRPr lang="zh-CN" altLang="en-US" dirty="0">
                <a:solidFill>
                  <a:srgbClr val="46464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22533" name="组合 43"/>
          <p:cNvGrpSpPr/>
          <p:nvPr/>
        </p:nvGrpSpPr>
        <p:grpSpPr>
          <a:xfrm>
            <a:off x="263525" y="-20637"/>
            <a:ext cx="896938" cy="1146175"/>
            <a:chOff x="0" y="0"/>
            <a:chExt cx="897441" cy="1148103"/>
          </a:xfrm>
        </p:grpSpPr>
        <p:sp>
          <p:nvSpPr>
            <p:cNvPr id="22534" name="五边形 44"/>
            <p:cNvSpPr/>
            <p:nvPr/>
          </p:nvSpPr>
          <p:spPr>
            <a:xfrm rot="5400000">
              <a:off x="-125331" y="125331"/>
              <a:ext cx="1148103" cy="897441"/>
            </a:xfrm>
            <a:prstGeom prst="homePlate">
              <a:avLst>
                <a:gd name="adj" fmla="val 31976"/>
              </a:avLst>
            </a:prstGeom>
            <a:solidFill>
              <a:srgbClr val="7F7F7F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2535" name="文本框 45"/>
            <p:cNvSpPr/>
            <p:nvPr/>
          </p:nvSpPr>
          <p:spPr>
            <a:xfrm>
              <a:off x="63839" y="223407"/>
              <a:ext cx="769763" cy="369332"/>
            </a:xfrm>
            <a:prstGeom prst="rect">
              <a:avLst/>
            </a:prstGeom>
            <a:solidFill>
              <a:srgbClr val="7F7F7F"/>
            </a:solidFill>
            <a:ln w="9525">
              <a:noFill/>
            </a:ln>
          </p:spPr>
          <p:txBody>
            <a:bodyPr wrap="none" anchor="t">
              <a:spAutoFit/>
            </a:bodyPr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Chart</a:t>
              </a:r>
              <a:endParaRPr lang="zh-CN" altLang="en-US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2536" name="文本框 46"/>
          <p:cNvSpPr/>
          <p:nvPr/>
        </p:nvSpPr>
        <p:spPr>
          <a:xfrm>
            <a:off x="1665288" y="66675"/>
            <a:ext cx="877570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en-US" altLang="zh-CN" sz="3600" b="1" dirty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TITLE IN HERE</a:t>
            </a:r>
            <a:endParaRPr lang="zh-CN" altLang="en-US" sz="3600" b="1" dirty="0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2537" name="直接连接符 48"/>
          <p:cNvSpPr/>
          <p:nvPr/>
        </p:nvSpPr>
        <p:spPr>
          <a:xfrm>
            <a:off x="1141413" y="693738"/>
            <a:ext cx="11031537" cy="0"/>
          </a:xfrm>
          <a:prstGeom prst="line">
            <a:avLst/>
          </a:prstGeom>
          <a:ln w="6350" cap="flat" cmpd="sng">
            <a:solidFill>
              <a:srgbClr val="7F7F7F"/>
            </a:solidFill>
            <a:prstDash val="solid"/>
            <a:bevel/>
            <a:headEnd type="none" w="med" len="med"/>
            <a:tailEnd type="none" w="med" len="med"/>
          </a:ln>
        </p:spPr>
        <p:txBody>
          <a:bodyPr/>
          <a:p/>
        </p:txBody>
      </p:sp>
      <p:sp>
        <p:nvSpPr>
          <p:cNvPr id="22538" name="Rectangle 42"/>
          <p:cNvSpPr/>
          <p:nvPr/>
        </p:nvSpPr>
        <p:spPr>
          <a:xfrm>
            <a:off x="1527175" y="942975"/>
            <a:ext cx="10261600" cy="973138"/>
          </a:xfrm>
          <a:prstGeom prst="rect">
            <a:avLst/>
          </a:prstGeom>
          <a:noFill/>
          <a:ln w="12700">
            <a:noFill/>
          </a:ln>
        </p:spPr>
        <p:txBody>
          <a:bodyPr tIns="0" bIns="0" anchor="t"/>
          <a:p>
            <a:pPr algn="just"/>
            <a:r>
              <a:rPr lang="en-US" altLang="zh-CN" sz="1400" dirty="0">
                <a:solidFill>
                  <a:srgbClr val="7F7F7F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564" name="文本框 50"/>
          <p:cNvSpPr/>
          <p:nvPr/>
        </p:nvSpPr>
        <p:spPr>
          <a:xfrm>
            <a:off x="1527175" y="3400425"/>
            <a:ext cx="2828925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 b="1" dirty="0">
                <a:solidFill>
                  <a:srgbClr val="46464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TEXT HERE</a:t>
            </a:r>
            <a:endParaRPr lang="zh-CN" altLang="en-US" sz="3200" b="1" dirty="0">
              <a:solidFill>
                <a:srgbClr val="46464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3565" name="空心弧 51"/>
          <p:cNvSpPr/>
          <p:nvPr/>
        </p:nvSpPr>
        <p:spPr>
          <a:xfrm rot="-4445325">
            <a:off x="6467475" y="2103438"/>
            <a:ext cx="3729038" cy="3729037"/>
          </a:xfrm>
          <a:custGeom>
            <a:avLst/>
            <a:gdLst/>
            <a:ahLst/>
            <a:cxnLst>
              <a:cxn ang="0">
                <a:pos x="1864518" y="3729038"/>
              </a:cxn>
              <a:cxn ang="0">
                <a:pos x="2787283" y="3219230"/>
              </a:cxn>
              <a:cxn ang="0">
                <a:pos x="1864518" y="3278273"/>
              </a:cxn>
              <a:cxn ang="0">
                <a:pos x="941754" y="3219230"/>
              </a:cxn>
            </a:cxnLst>
            <a:pathLst>
              <a:path w="21600" h="21600">
                <a:moveTo>
                  <a:pt x="15409" y="17568"/>
                </a:moveTo>
                <a:cubicBezTo>
                  <a:pt x="14050" y="18493"/>
                  <a:pt x="12444" y="18988"/>
                  <a:pt x="10800" y="18989"/>
                </a:cubicBezTo>
                <a:cubicBezTo>
                  <a:pt x="9155" y="18989"/>
                  <a:pt x="7549" y="18493"/>
                  <a:pt x="6190" y="17568"/>
                </a:cubicBezTo>
                <a:lnTo>
                  <a:pt x="4720" y="19726"/>
                </a:lnTo>
                <a:cubicBezTo>
                  <a:pt x="6512" y="20947"/>
                  <a:pt x="8631" y="21600"/>
                  <a:pt x="10800" y="21600"/>
                </a:cubicBezTo>
                <a:cubicBezTo>
                  <a:pt x="12968" y="21599"/>
                  <a:pt x="15087" y="20947"/>
                  <a:pt x="16879" y="19726"/>
                </a:cubicBezTo>
                <a:lnTo>
                  <a:pt x="15409" y="17568"/>
                </a:lnTo>
                <a:close/>
              </a:path>
            </a:pathLst>
          </a:custGeom>
          <a:solidFill>
            <a:srgbClr val="464646"/>
          </a:solidFill>
          <a:ln w="12700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3566" name="矩形 52"/>
          <p:cNvSpPr/>
          <p:nvPr/>
        </p:nvSpPr>
        <p:spPr>
          <a:xfrm>
            <a:off x="1527175" y="3863975"/>
            <a:ext cx="481965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>
              <a:tabLst>
                <a:tab pos="1358900" algn="l"/>
              </a:tabLst>
            </a:pPr>
            <a:r>
              <a:rPr lang="en-US" altLang="zh-CN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Demographic-based data sets could transform search marketing ROI in 2013. 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9" dur="1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11" dur="200" fill="hold"/>
                                        <p:tgtEl>
                                          <p:spTgt spid="23554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3" dur="100" fill="hold"/>
                                        <p:tgtEl>
                                          <p:spTgt spid="23554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>
                                      <p:cBhvr>
                                        <p:cTn id="17" dur="10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24" dur="1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mph" presetSubtype="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26" dur="200" fill="hold"/>
                                        <p:tgtEl>
                                          <p:spTgt spid="23564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6" presetClass="emph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28" dur="100" fill="hold"/>
                                        <p:tgtEl>
                                          <p:spTgt spid="23564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32" dur="10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4" grpId="0" bldLvl="0"/>
      <p:bldP spid="23564" grpId="1" bldLvl="0"/>
      <p:bldP spid="23564" grpId="2" bldLvl="0"/>
      <p:bldP spid="23566" grpId="0" bldLvl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3553" name="组合 43"/>
          <p:cNvGrpSpPr/>
          <p:nvPr/>
        </p:nvGrpSpPr>
        <p:grpSpPr>
          <a:xfrm>
            <a:off x="263525" y="-20637"/>
            <a:ext cx="896938" cy="1146175"/>
            <a:chOff x="0" y="0"/>
            <a:chExt cx="897441" cy="1148103"/>
          </a:xfrm>
        </p:grpSpPr>
        <p:sp>
          <p:nvSpPr>
            <p:cNvPr id="23554" name="五边形 44"/>
            <p:cNvSpPr/>
            <p:nvPr/>
          </p:nvSpPr>
          <p:spPr>
            <a:xfrm rot="5400000">
              <a:off x="-125331" y="125331"/>
              <a:ext cx="1148103" cy="897441"/>
            </a:xfrm>
            <a:prstGeom prst="homePlate">
              <a:avLst>
                <a:gd name="adj" fmla="val 31976"/>
              </a:avLst>
            </a:prstGeom>
            <a:solidFill>
              <a:srgbClr val="7F7F7F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3555" name="文本框 45"/>
            <p:cNvSpPr/>
            <p:nvPr/>
          </p:nvSpPr>
          <p:spPr>
            <a:xfrm>
              <a:off x="63839" y="223407"/>
              <a:ext cx="769763" cy="369332"/>
            </a:xfrm>
            <a:prstGeom prst="rect">
              <a:avLst/>
            </a:prstGeom>
            <a:solidFill>
              <a:srgbClr val="7F7F7F"/>
            </a:solidFill>
            <a:ln w="9525">
              <a:noFill/>
            </a:ln>
          </p:spPr>
          <p:txBody>
            <a:bodyPr wrap="none" anchor="t">
              <a:spAutoFit/>
            </a:bodyPr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Chart</a:t>
              </a:r>
              <a:endParaRPr lang="zh-CN" altLang="en-US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3556" name="文本框 46"/>
          <p:cNvSpPr/>
          <p:nvPr/>
        </p:nvSpPr>
        <p:spPr>
          <a:xfrm>
            <a:off x="1665288" y="66675"/>
            <a:ext cx="877570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en-US" altLang="zh-CN" sz="3600" b="1" dirty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TITLE IN HERE</a:t>
            </a:r>
            <a:endParaRPr lang="zh-CN" altLang="en-US" sz="3600" b="1" dirty="0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3557" name="直接连接符 48"/>
          <p:cNvSpPr/>
          <p:nvPr/>
        </p:nvSpPr>
        <p:spPr>
          <a:xfrm>
            <a:off x="1141413" y="693738"/>
            <a:ext cx="11031537" cy="0"/>
          </a:xfrm>
          <a:prstGeom prst="line">
            <a:avLst/>
          </a:prstGeom>
          <a:ln w="6350" cap="flat" cmpd="sng">
            <a:solidFill>
              <a:srgbClr val="7F7F7F"/>
            </a:solidFill>
            <a:prstDash val="solid"/>
            <a:bevel/>
            <a:headEnd type="none" w="med" len="med"/>
            <a:tailEnd type="none" w="med" len="med"/>
          </a:ln>
        </p:spPr>
        <p:txBody>
          <a:bodyPr/>
          <a:p/>
        </p:txBody>
      </p:sp>
      <p:sp>
        <p:nvSpPr>
          <p:cNvPr id="23558" name="Rectangle 42"/>
          <p:cNvSpPr/>
          <p:nvPr/>
        </p:nvSpPr>
        <p:spPr>
          <a:xfrm>
            <a:off x="1527175" y="942975"/>
            <a:ext cx="10261600" cy="973138"/>
          </a:xfrm>
          <a:prstGeom prst="rect">
            <a:avLst/>
          </a:prstGeom>
          <a:noFill/>
          <a:ln w="12700">
            <a:noFill/>
          </a:ln>
        </p:spPr>
        <p:txBody>
          <a:bodyPr tIns="0" bIns="0" anchor="t"/>
          <a:p>
            <a:pPr algn="just"/>
            <a:r>
              <a:rPr lang="en-US" altLang="zh-CN" sz="1400" dirty="0">
                <a:solidFill>
                  <a:srgbClr val="7F7F7F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3559" name="图表 14"/>
          <p:cNvPicPr/>
          <p:nvPr/>
        </p:nvPicPr>
        <p:blipFill>
          <a:blip r:embed="rId1"/>
          <a:stretch>
            <a:fillRect/>
          </a:stretch>
        </p:blipFill>
        <p:spPr>
          <a:xfrm>
            <a:off x="1920875" y="1828800"/>
            <a:ext cx="10433050" cy="51847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4577" name="组合 43"/>
          <p:cNvGrpSpPr/>
          <p:nvPr/>
        </p:nvGrpSpPr>
        <p:grpSpPr>
          <a:xfrm>
            <a:off x="263525" y="-20637"/>
            <a:ext cx="896938" cy="1146175"/>
            <a:chOff x="0" y="0"/>
            <a:chExt cx="897441" cy="1148103"/>
          </a:xfrm>
        </p:grpSpPr>
        <p:sp>
          <p:nvSpPr>
            <p:cNvPr id="24578" name="五边形 44"/>
            <p:cNvSpPr/>
            <p:nvPr/>
          </p:nvSpPr>
          <p:spPr>
            <a:xfrm rot="5400000">
              <a:off x="-125331" y="125331"/>
              <a:ext cx="1148103" cy="897441"/>
            </a:xfrm>
            <a:prstGeom prst="homePlate">
              <a:avLst>
                <a:gd name="adj" fmla="val 31976"/>
              </a:avLst>
            </a:prstGeom>
            <a:solidFill>
              <a:srgbClr val="7F7F7F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4579" name="文本框 45"/>
            <p:cNvSpPr/>
            <p:nvPr/>
          </p:nvSpPr>
          <p:spPr>
            <a:xfrm>
              <a:off x="63839" y="223407"/>
              <a:ext cx="769763" cy="369332"/>
            </a:xfrm>
            <a:prstGeom prst="rect">
              <a:avLst/>
            </a:prstGeom>
            <a:solidFill>
              <a:srgbClr val="7F7F7F"/>
            </a:solidFill>
            <a:ln w="9525">
              <a:noFill/>
            </a:ln>
          </p:spPr>
          <p:txBody>
            <a:bodyPr wrap="none" anchor="t">
              <a:spAutoFit/>
            </a:bodyPr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Chart</a:t>
              </a:r>
              <a:endParaRPr lang="zh-CN" altLang="en-US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4580" name="文本框 46"/>
          <p:cNvSpPr/>
          <p:nvPr/>
        </p:nvSpPr>
        <p:spPr>
          <a:xfrm>
            <a:off x="1665288" y="66675"/>
            <a:ext cx="877570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en-US" altLang="zh-CN" sz="3600" b="1" dirty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TITLE IN HERE</a:t>
            </a:r>
            <a:endParaRPr lang="zh-CN" altLang="en-US" sz="3600" b="1" dirty="0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4581" name="直接连接符 48"/>
          <p:cNvSpPr/>
          <p:nvPr/>
        </p:nvSpPr>
        <p:spPr>
          <a:xfrm>
            <a:off x="1141413" y="693738"/>
            <a:ext cx="11031537" cy="0"/>
          </a:xfrm>
          <a:prstGeom prst="line">
            <a:avLst/>
          </a:prstGeom>
          <a:ln w="6350" cap="flat" cmpd="sng">
            <a:solidFill>
              <a:srgbClr val="7F7F7F"/>
            </a:solidFill>
            <a:prstDash val="solid"/>
            <a:bevel/>
            <a:headEnd type="none" w="med" len="med"/>
            <a:tailEnd type="none" w="med" len="med"/>
          </a:ln>
        </p:spPr>
        <p:txBody>
          <a:bodyPr/>
          <a:p/>
        </p:txBody>
      </p:sp>
      <p:sp>
        <p:nvSpPr>
          <p:cNvPr id="24582" name="Rectangle 42"/>
          <p:cNvSpPr/>
          <p:nvPr/>
        </p:nvSpPr>
        <p:spPr>
          <a:xfrm>
            <a:off x="1527175" y="942975"/>
            <a:ext cx="10261600" cy="973138"/>
          </a:xfrm>
          <a:prstGeom prst="rect">
            <a:avLst/>
          </a:prstGeom>
          <a:noFill/>
          <a:ln w="12700">
            <a:noFill/>
          </a:ln>
        </p:spPr>
        <p:txBody>
          <a:bodyPr tIns="0" bIns="0" anchor="t"/>
          <a:p>
            <a:pPr algn="just"/>
            <a:r>
              <a:rPr lang="en-US" altLang="zh-CN" sz="1400" dirty="0">
                <a:solidFill>
                  <a:srgbClr val="7F7F7F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5608" name="Group 4"/>
          <p:cNvGrpSpPr/>
          <p:nvPr/>
        </p:nvGrpSpPr>
        <p:grpSpPr>
          <a:xfrm>
            <a:off x="1806575" y="2333625"/>
            <a:ext cx="2570163" cy="1468438"/>
            <a:chOff x="0" y="0"/>
            <a:chExt cx="1156" cy="660"/>
          </a:xfrm>
        </p:grpSpPr>
        <p:sp>
          <p:nvSpPr>
            <p:cNvPr id="24584" name="Freeform 5"/>
            <p:cNvSpPr/>
            <p:nvPr/>
          </p:nvSpPr>
          <p:spPr>
            <a:xfrm>
              <a:off x="132" y="0"/>
              <a:ext cx="896" cy="634"/>
            </a:xfrm>
            <a:custGeom>
              <a:avLst/>
              <a:gdLst/>
              <a:ahLst/>
              <a:cxnLst>
                <a:cxn ang="0">
                  <a:pos x="896" y="597"/>
                </a:cxn>
                <a:cxn ang="0">
                  <a:pos x="859" y="634"/>
                </a:cxn>
                <a:cxn ang="0">
                  <a:pos x="37" y="634"/>
                </a:cxn>
                <a:cxn ang="0">
                  <a:pos x="0" y="597"/>
                </a:cxn>
                <a:cxn ang="0">
                  <a:pos x="0" y="37"/>
                </a:cxn>
                <a:cxn ang="0">
                  <a:pos x="37" y="0"/>
                </a:cxn>
                <a:cxn ang="0">
                  <a:pos x="859" y="0"/>
                </a:cxn>
                <a:cxn ang="0">
                  <a:pos x="896" y="37"/>
                </a:cxn>
                <a:cxn ang="0">
                  <a:pos x="896" y="597"/>
                </a:cxn>
              </a:cxnLst>
              <a:pathLst>
                <a:path w="245" h="172">
                  <a:moveTo>
                    <a:pt x="245" y="162"/>
                  </a:moveTo>
                  <a:cubicBezTo>
                    <a:pt x="245" y="168"/>
                    <a:pt x="241" y="172"/>
                    <a:pt x="235" y="172"/>
                  </a:cubicBezTo>
                  <a:cubicBezTo>
                    <a:pt x="10" y="172"/>
                    <a:pt x="10" y="172"/>
                    <a:pt x="10" y="172"/>
                  </a:cubicBezTo>
                  <a:cubicBezTo>
                    <a:pt x="4" y="172"/>
                    <a:pt x="0" y="168"/>
                    <a:pt x="0" y="162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10" y="0"/>
                  </a:cubicBezTo>
                  <a:cubicBezTo>
                    <a:pt x="235" y="0"/>
                    <a:pt x="235" y="0"/>
                    <a:pt x="235" y="0"/>
                  </a:cubicBezTo>
                  <a:cubicBezTo>
                    <a:pt x="241" y="0"/>
                    <a:pt x="245" y="5"/>
                    <a:pt x="245" y="10"/>
                  </a:cubicBezTo>
                  <a:cubicBezTo>
                    <a:pt x="245" y="162"/>
                    <a:pt x="245" y="162"/>
                    <a:pt x="245" y="162"/>
                  </a:cubicBezTo>
                </a:path>
              </a:pathLst>
            </a:custGeom>
            <a:solidFill>
              <a:srgbClr val="F9A5C7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4585" name="Freeform 6"/>
            <p:cNvSpPr/>
            <p:nvPr/>
          </p:nvSpPr>
          <p:spPr>
            <a:xfrm>
              <a:off x="0" y="619"/>
              <a:ext cx="1156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44" y="37"/>
                </a:cxn>
                <a:cxn ang="0">
                  <a:pos x="578" y="37"/>
                </a:cxn>
                <a:cxn ang="0">
                  <a:pos x="1039" y="37"/>
                </a:cxn>
                <a:cxn ang="0">
                  <a:pos x="1123" y="37"/>
                </a:cxn>
                <a:cxn ang="0">
                  <a:pos x="1156" y="11"/>
                </a:cxn>
                <a:cxn ang="0">
                  <a:pos x="1156" y="11"/>
                </a:cxn>
                <a:cxn ang="0">
                  <a:pos x="1156" y="11"/>
                </a:cxn>
                <a:cxn ang="0">
                  <a:pos x="1156" y="11"/>
                </a:cxn>
                <a:cxn ang="0">
                  <a:pos x="1156" y="0"/>
                </a:cxn>
                <a:cxn ang="0">
                  <a:pos x="0" y="0"/>
                </a:cxn>
              </a:cxnLst>
              <a:pathLst>
                <a:path w="316" h="11">
                  <a:moveTo>
                    <a:pt x="0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7" y="11"/>
                    <a:pt x="11" y="10"/>
                    <a:pt x="12" y="10"/>
                  </a:cubicBezTo>
                  <a:cubicBezTo>
                    <a:pt x="158" y="10"/>
                    <a:pt x="158" y="10"/>
                    <a:pt x="158" y="10"/>
                  </a:cubicBezTo>
                  <a:cubicBezTo>
                    <a:pt x="284" y="10"/>
                    <a:pt x="284" y="10"/>
                    <a:pt x="284" y="10"/>
                  </a:cubicBezTo>
                  <a:cubicBezTo>
                    <a:pt x="307" y="10"/>
                    <a:pt x="307" y="10"/>
                    <a:pt x="307" y="10"/>
                  </a:cubicBezTo>
                  <a:cubicBezTo>
                    <a:pt x="309" y="10"/>
                    <a:pt x="312" y="8"/>
                    <a:pt x="316" y="3"/>
                  </a:cubicBezTo>
                  <a:cubicBezTo>
                    <a:pt x="316" y="3"/>
                    <a:pt x="316" y="3"/>
                    <a:pt x="316" y="3"/>
                  </a:cubicBezTo>
                  <a:cubicBezTo>
                    <a:pt x="316" y="3"/>
                    <a:pt x="316" y="3"/>
                    <a:pt x="316" y="3"/>
                  </a:cubicBezTo>
                  <a:cubicBezTo>
                    <a:pt x="316" y="3"/>
                    <a:pt x="316" y="3"/>
                    <a:pt x="316" y="3"/>
                  </a:cubicBezTo>
                  <a:cubicBezTo>
                    <a:pt x="316" y="0"/>
                    <a:pt x="316" y="0"/>
                    <a:pt x="31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9A5C7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4586" name="Freeform 7"/>
            <p:cNvSpPr/>
            <p:nvPr/>
          </p:nvSpPr>
          <p:spPr>
            <a:xfrm>
              <a:off x="0" y="597"/>
              <a:ext cx="1156" cy="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"/>
                </a:cxn>
                <a:cxn ang="0">
                  <a:pos x="15" y="37"/>
                </a:cxn>
                <a:cxn ang="0">
                  <a:pos x="1145" y="37"/>
                </a:cxn>
                <a:cxn ang="0">
                  <a:pos x="1156" y="33"/>
                </a:cxn>
                <a:cxn ang="0">
                  <a:pos x="1156" y="0"/>
                </a:cxn>
                <a:cxn ang="0">
                  <a:pos x="0" y="0"/>
                </a:cxn>
              </a:cxnLst>
              <a:pathLst>
                <a:path w="316" h="10">
                  <a:moveTo>
                    <a:pt x="0" y="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1" y="10"/>
                    <a:pt x="3" y="10"/>
                    <a:pt x="4" y="10"/>
                  </a:cubicBezTo>
                  <a:cubicBezTo>
                    <a:pt x="313" y="10"/>
                    <a:pt x="313" y="10"/>
                    <a:pt x="313" y="10"/>
                  </a:cubicBezTo>
                  <a:cubicBezTo>
                    <a:pt x="314" y="10"/>
                    <a:pt x="315" y="10"/>
                    <a:pt x="316" y="9"/>
                  </a:cubicBezTo>
                  <a:cubicBezTo>
                    <a:pt x="316" y="0"/>
                    <a:pt x="316" y="0"/>
                    <a:pt x="31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9A5C7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4587" name="Freeform 8"/>
            <p:cNvSpPr/>
            <p:nvPr/>
          </p:nvSpPr>
          <p:spPr>
            <a:xfrm>
              <a:off x="483" y="597"/>
              <a:ext cx="194" cy="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"/>
                </a:cxn>
                <a:cxn ang="0">
                  <a:pos x="15" y="19"/>
                </a:cxn>
                <a:cxn ang="0">
                  <a:pos x="179" y="19"/>
                </a:cxn>
                <a:cxn ang="0">
                  <a:pos x="194" y="4"/>
                </a:cxn>
                <a:cxn ang="0">
                  <a:pos x="194" y="0"/>
                </a:cxn>
                <a:cxn ang="0">
                  <a:pos x="0" y="0"/>
                </a:cxn>
              </a:cxnLst>
              <a:pathLst>
                <a:path w="53" h="5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3"/>
                    <a:pt x="2" y="5"/>
                    <a:pt x="4" y="5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51" y="5"/>
                    <a:pt x="53" y="3"/>
                    <a:pt x="53" y="1"/>
                  </a:cubicBezTo>
                  <a:cubicBezTo>
                    <a:pt x="53" y="0"/>
                    <a:pt x="53" y="0"/>
                    <a:pt x="5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4588" name="Rectangle 9"/>
            <p:cNvSpPr/>
            <p:nvPr/>
          </p:nvSpPr>
          <p:spPr>
            <a:xfrm>
              <a:off x="172" y="45"/>
              <a:ext cx="815" cy="519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anchor="t"/>
            <a:p>
              <a:endParaRPr lang="zh-CN" altLang="zh-CN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4589" name="Rectangle 10"/>
            <p:cNvSpPr/>
            <p:nvPr/>
          </p:nvSpPr>
          <p:spPr>
            <a:xfrm>
              <a:off x="172" y="45"/>
              <a:ext cx="815" cy="51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p>
              <a:endParaRPr lang="zh-CN" altLang="zh-CN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4590" name="Oval 11"/>
            <p:cNvSpPr/>
            <p:nvPr/>
          </p:nvSpPr>
          <p:spPr>
            <a:xfrm>
              <a:off x="574" y="19"/>
              <a:ext cx="11" cy="11"/>
            </a:xfrm>
            <a:prstGeom prst="ellipse">
              <a:avLst/>
            </a:prstGeom>
            <a:solidFill>
              <a:srgbClr val="73401F"/>
            </a:solidFill>
            <a:ln w="9525">
              <a:noFill/>
            </a:ln>
          </p:spPr>
          <p:txBody>
            <a:bodyPr anchor="t"/>
            <a:p>
              <a:endParaRPr lang="zh-CN" altLang="zh-CN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4591" name="Freeform 13"/>
            <p:cNvSpPr/>
            <p:nvPr/>
          </p:nvSpPr>
          <p:spPr>
            <a:xfrm>
              <a:off x="172" y="45"/>
              <a:ext cx="815" cy="519"/>
            </a:xfrm>
            <a:custGeom>
              <a:avLst/>
              <a:gdLst/>
              <a:ahLst/>
              <a:cxnLst>
                <a:cxn ang="0">
                  <a:pos x="815" y="0"/>
                </a:cxn>
                <a:cxn ang="0">
                  <a:pos x="815" y="0"/>
                </a:cxn>
                <a:cxn ang="0">
                  <a:pos x="0" y="0"/>
                </a:cxn>
                <a:cxn ang="0">
                  <a:pos x="0" y="519"/>
                </a:cxn>
                <a:cxn ang="0">
                  <a:pos x="815" y="0"/>
                </a:cxn>
              </a:cxnLst>
              <a:pathLst>
                <a:path w="815" h="519">
                  <a:moveTo>
                    <a:pt x="815" y="0"/>
                  </a:moveTo>
                  <a:lnTo>
                    <a:pt x="815" y="0"/>
                  </a:lnTo>
                  <a:lnTo>
                    <a:pt x="0" y="0"/>
                  </a:lnTo>
                  <a:lnTo>
                    <a:pt x="0" y="519"/>
                  </a:lnTo>
                  <a:lnTo>
                    <a:pt x="815" y="0"/>
                  </a:lnTo>
                </a:path>
              </a:pathLst>
            </a:custGeom>
            <a:noFill/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25617" name="Group 16"/>
          <p:cNvGrpSpPr/>
          <p:nvPr/>
        </p:nvGrpSpPr>
        <p:grpSpPr>
          <a:xfrm>
            <a:off x="6134100" y="2422525"/>
            <a:ext cx="708025" cy="1379538"/>
            <a:chOff x="0" y="0"/>
            <a:chExt cx="481" cy="937"/>
          </a:xfrm>
        </p:grpSpPr>
        <p:sp>
          <p:nvSpPr>
            <p:cNvPr id="24593" name="Rectangle 17"/>
            <p:cNvSpPr/>
            <p:nvPr/>
          </p:nvSpPr>
          <p:spPr>
            <a:xfrm>
              <a:off x="114" y="193"/>
              <a:ext cx="20" cy="6"/>
            </a:xfrm>
            <a:prstGeom prst="rect">
              <a:avLst/>
            </a:prstGeom>
            <a:solidFill>
              <a:srgbClr val="130C0E"/>
            </a:solidFill>
            <a:ln w="9525">
              <a:noFill/>
            </a:ln>
          </p:spPr>
          <p:txBody>
            <a:bodyPr anchor="t"/>
            <a:p>
              <a:endParaRPr lang="zh-CN" altLang="zh-CN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4594" name="Rectangle 18"/>
            <p:cNvSpPr/>
            <p:nvPr/>
          </p:nvSpPr>
          <p:spPr>
            <a:xfrm>
              <a:off x="114" y="193"/>
              <a:ext cx="20" cy="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p>
              <a:endParaRPr lang="zh-CN" altLang="zh-CN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4595" name="Oval 19"/>
            <p:cNvSpPr/>
            <p:nvPr/>
          </p:nvSpPr>
          <p:spPr>
            <a:xfrm>
              <a:off x="114" y="186"/>
              <a:ext cx="20" cy="20"/>
            </a:xfrm>
            <a:prstGeom prst="ellipse">
              <a:avLst/>
            </a:prstGeom>
            <a:solidFill>
              <a:srgbClr val="130C0E"/>
            </a:solidFill>
            <a:ln w="9525">
              <a:noFill/>
            </a:ln>
          </p:spPr>
          <p:txBody>
            <a:bodyPr anchor="t"/>
            <a:p>
              <a:endParaRPr lang="zh-CN" altLang="zh-CN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4596" name="Oval 20"/>
            <p:cNvSpPr/>
            <p:nvPr/>
          </p:nvSpPr>
          <p:spPr>
            <a:xfrm>
              <a:off x="114" y="186"/>
              <a:ext cx="13" cy="20"/>
            </a:xfrm>
            <a:prstGeom prst="ellipse">
              <a:avLst/>
            </a:prstGeom>
            <a:solidFill>
              <a:srgbClr val="130C0E"/>
            </a:solidFill>
            <a:ln w="9525">
              <a:noFill/>
            </a:ln>
          </p:spPr>
          <p:txBody>
            <a:bodyPr anchor="t"/>
            <a:p>
              <a:endParaRPr lang="zh-CN" altLang="zh-CN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4597" name="Oval 21"/>
            <p:cNvSpPr/>
            <p:nvPr/>
          </p:nvSpPr>
          <p:spPr>
            <a:xfrm>
              <a:off x="114" y="186"/>
              <a:ext cx="13" cy="20"/>
            </a:xfrm>
            <a:prstGeom prst="ellipse">
              <a:avLst/>
            </a:prstGeom>
            <a:solidFill>
              <a:srgbClr val="130C0E"/>
            </a:solidFill>
            <a:ln w="9525">
              <a:noFill/>
            </a:ln>
          </p:spPr>
          <p:txBody>
            <a:bodyPr anchor="t"/>
            <a:p>
              <a:endParaRPr lang="zh-CN" altLang="zh-CN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4598" name="Oval 22"/>
            <p:cNvSpPr/>
            <p:nvPr/>
          </p:nvSpPr>
          <p:spPr>
            <a:xfrm>
              <a:off x="114" y="186"/>
              <a:ext cx="13" cy="20"/>
            </a:xfrm>
            <a:prstGeom prst="ellipse">
              <a:avLst/>
            </a:prstGeom>
            <a:solidFill>
              <a:srgbClr val="130C0E"/>
            </a:solidFill>
            <a:ln w="9525">
              <a:noFill/>
            </a:ln>
          </p:spPr>
          <p:txBody>
            <a:bodyPr anchor="t"/>
            <a:p>
              <a:endParaRPr lang="zh-CN" altLang="zh-CN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4599" name="Rectangle 23"/>
            <p:cNvSpPr/>
            <p:nvPr/>
          </p:nvSpPr>
          <p:spPr>
            <a:xfrm>
              <a:off x="107" y="193"/>
              <a:ext cx="27" cy="13"/>
            </a:xfrm>
            <a:prstGeom prst="rect">
              <a:avLst/>
            </a:prstGeom>
            <a:solidFill>
              <a:srgbClr val="130C0E"/>
            </a:solidFill>
            <a:ln w="9525">
              <a:noFill/>
            </a:ln>
          </p:spPr>
          <p:txBody>
            <a:bodyPr anchor="t"/>
            <a:p>
              <a:endParaRPr lang="zh-CN" altLang="zh-CN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4600" name="Rectangle 24"/>
            <p:cNvSpPr/>
            <p:nvPr/>
          </p:nvSpPr>
          <p:spPr>
            <a:xfrm>
              <a:off x="107" y="193"/>
              <a:ext cx="27" cy="1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p>
              <a:endParaRPr lang="zh-CN" altLang="zh-CN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4601" name="Oval 25"/>
            <p:cNvSpPr/>
            <p:nvPr/>
          </p:nvSpPr>
          <p:spPr>
            <a:xfrm>
              <a:off x="114" y="186"/>
              <a:ext cx="20" cy="20"/>
            </a:xfrm>
            <a:prstGeom prst="ellipse">
              <a:avLst/>
            </a:prstGeom>
            <a:solidFill>
              <a:srgbClr val="130C0E"/>
            </a:solidFill>
            <a:ln w="9525">
              <a:noFill/>
            </a:ln>
          </p:spPr>
          <p:txBody>
            <a:bodyPr anchor="t"/>
            <a:p>
              <a:endParaRPr lang="zh-CN" altLang="zh-CN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4602" name="Oval 26"/>
            <p:cNvSpPr/>
            <p:nvPr/>
          </p:nvSpPr>
          <p:spPr>
            <a:xfrm>
              <a:off x="114" y="186"/>
              <a:ext cx="13" cy="20"/>
            </a:xfrm>
            <a:prstGeom prst="ellipse">
              <a:avLst/>
            </a:prstGeom>
            <a:solidFill>
              <a:srgbClr val="130C0E"/>
            </a:solidFill>
            <a:ln w="9525">
              <a:noFill/>
            </a:ln>
          </p:spPr>
          <p:txBody>
            <a:bodyPr anchor="t"/>
            <a:p>
              <a:endParaRPr lang="zh-CN" altLang="zh-CN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4603" name="Oval 27"/>
            <p:cNvSpPr/>
            <p:nvPr/>
          </p:nvSpPr>
          <p:spPr>
            <a:xfrm>
              <a:off x="114" y="186"/>
              <a:ext cx="13" cy="20"/>
            </a:xfrm>
            <a:prstGeom prst="ellipse">
              <a:avLst/>
            </a:prstGeom>
            <a:solidFill>
              <a:srgbClr val="130C0E"/>
            </a:solidFill>
            <a:ln w="9525">
              <a:noFill/>
            </a:ln>
          </p:spPr>
          <p:txBody>
            <a:bodyPr anchor="t"/>
            <a:p>
              <a:endParaRPr lang="zh-CN" altLang="zh-CN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4604" name="Oval 28"/>
            <p:cNvSpPr/>
            <p:nvPr/>
          </p:nvSpPr>
          <p:spPr>
            <a:xfrm>
              <a:off x="114" y="186"/>
              <a:ext cx="13" cy="20"/>
            </a:xfrm>
            <a:prstGeom prst="ellipse">
              <a:avLst/>
            </a:prstGeom>
            <a:solidFill>
              <a:srgbClr val="130C0E"/>
            </a:solidFill>
            <a:ln w="9525">
              <a:noFill/>
            </a:ln>
          </p:spPr>
          <p:txBody>
            <a:bodyPr anchor="t"/>
            <a:p>
              <a:endParaRPr lang="zh-CN" altLang="zh-CN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4605" name="Rectangle 29"/>
            <p:cNvSpPr/>
            <p:nvPr/>
          </p:nvSpPr>
          <p:spPr>
            <a:xfrm>
              <a:off x="120" y="193"/>
              <a:ext cx="7" cy="6"/>
            </a:xfrm>
            <a:prstGeom prst="rect">
              <a:avLst/>
            </a:prstGeom>
            <a:solidFill>
              <a:srgbClr val="130C0E"/>
            </a:solidFill>
            <a:ln w="9525">
              <a:noFill/>
            </a:ln>
          </p:spPr>
          <p:txBody>
            <a:bodyPr anchor="t"/>
            <a:p>
              <a:endParaRPr lang="zh-CN" altLang="zh-CN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4606" name="Rectangle 30"/>
            <p:cNvSpPr/>
            <p:nvPr/>
          </p:nvSpPr>
          <p:spPr>
            <a:xfrm>
              <a:off x="120" y="193"/>
              <a:ext cx="7" cy="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p>
              <a:endParaRPr lang="zh-CN" altLang="zh-CN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4607" name="Oval 31"/>
            <p:cNvSpPr/>
            <p:nvPr/>
          </p:nvSpPr>
          <p:spPr>
            <a:xfrm>
              <a:off x="114" y="186"/>
              <a:ext cx="20" cy="20"/>
            </a:xfrm>
            <a:prstGeom prst="ellipse">
              <a:avLst/>
            </a:prstGeom>
            <a:solidFill>
              <a:srgbClr val="130C0E"/>
            </a:solidFill>
            <a:ln w="9525">
              <a:noFill/>
            </a:ln>
          </p:spPr>
          <p:txBody>
            <a:bodyPr anchor="t"/>
            <a:p>
              <a:endParaRPr lang="zh-CN" altLang="zh-CN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4608" name="Oval 32"/>
            <p:cNvSpPr/>
            <p:nvPr/>
          </p:nvSpPr>
          <p:spPr>
            <a:xfrm>
              <a:off x="114" y="186"/>
              <a:ext cx="13" cy="20"/>
            </a:xfrm>
            <a:prstGeom prst="ellipse">
              <a:avLst/>
            </a:prstGeom>
            <a:solidFill>
              <a:srgbClr val="130C0E"/>
            </a:solidFill>
            <a:ln w="9525">
              <a:noFill/>
            </a:ln>
          </p:spPr>
          <p:txBody>
            <a:bodyPr anchor="t"/>
            <a:p>
              <a:endParaRPr lang="zh-CN" altLang="zh-CN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4609" name="Oval 33"/>
            <p:cNvSpPr/>
            <p:nvPr/>
          </p:nvSpPr>
          <p:spPr>
            <a:xfrm>
              <a:off x="114" y="186"/>
              <a:ext cx="13" cy="20"/>
            </a:xfrm>
            <a:prstGeom prst="ellipse">
              <a:avLst/>
            </a:prstGeom>
            <a:solidFill>
              <a:srgbClr val="130C0E"/>
            </a:solidFill>
            <a:ln w="9525">
              <a:noFill/>
            </a:ln>
          </p:spPr>
          <p:txBody>
            <a:bodyPr anchor="t"/>
            <a:p>
              <a:endParaRPr lang="zh-CN" altLang="zh-CN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4610" name="Oval 34"/>
            <p:cNvSpPr/>
            <p:nvPr/>
          </p:nvSpPr>
          <p:spPr>
            <a:xfrm>
              <a:off x="114" y="186"/>
              <a:ext cx="13" cy="20"/>
            </a:xfrm>
            <a:prstGeom prst="ellipse">
              <a:avLst/>
            </a:prstGeom>
            <a:solidFill>
              <a:srgbClr val="130C0E"/>
            </a:solidFill>
            <a:ln w="9525">
              <a:noFill/>
            </a:ln>
          </p:spPr>
          <p:txBody>
            <a:bodyPr anchor="t"/>
            <a:p>
              <a:endParaRPr lang="zh-CN" altLang="zh-CN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4611" name="Freeform 35"/>
            <p:cNvSpPr/>
            <p:nvPr/>
          </p:nvSpPr>
          <p:spPr>
            <a:xfrm>
              <a:off x="0" y="0"/>
              <a:ext cx="481" cy="937"/>
            </a:xfrm>
            <a:custGeom>
              <a:avLst/>
              <a:gdLst/>
              <a:ahLst/>
              <a:cxnLst>
                <a:cxn ang="0">
                  <a:pos x="481" y="864"/>
                </a:cxn>
                <a:cxn ang="0">
                  <a:pos x="408" y="937"/>
                </a:cxn>
                <a:cxn ang="0">
                  <a:pos x="73" y="937"/>
                </a:cxn>
                <a:cxn ang="0">
                  <a:pos x="0" y="864"/>
                </a:cxn>
                <a:cxn ang="0">
                  <a:pos x="0" y="73"/>
                </a:cxn>
                <a:cxn ang="0">
                  <a:pos x="73" y="0"/>
                </a:cxn>
                <a:cxn ang="0">
                  <a:pos x="408" y="0"/>
                </a:cxn>
                <a:cxn ang="0">
                  <a:pos x="481" y="73"/>
                </a:cxn>
                <a:cxn ang="0">
                  <a:pos x="481" y="864"/>
                </a:cxn>
              </a:cxnLst>
              <a:pathLst>
                <a:path w="72" h="141">
                  <a:moveTo>
                    <a:pt x="72" y="130"/>
                  </a:moveTo>
                  <a:cubicBezTo>
                    <a:pt x="72" y="136"/>
                    <a:pt x="67" y="141"/>
                    <a:pt x="61" y="141"/>
                  </a:cubicBezTo>
                  <a:cubicBezTo>
                    <a:pt x="11" y="141"/>
                    <a:pt x="11" y="141"/>
                    <a:pt x="11" y="141"/>
                  </a:cubicBezTo>
                  <a:cubicBezTo>
                    <a:pt x="5" y="141"/>
                    <a:pt x="0" y="136"/>
                    <a:pt x="0" y="13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67" y="0"/>
                    <a:pt x="72" y="5"/>
                    <a:pt x="72" y="11"/>
                  </a:cubicBezTo>
                  <a:cubicBezTo>
                    <a:pt x="72" y="130"/>
                    <a:pt x="72" y="130"/>
                    <a:pt x="72" y="130"/>
                  </a:cubicBezTo>
                </a:path>
              </a:pathLst>
            </a:custGeom>
            <a:solidFill>
              <a:srgbClr val="F9A5C7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4612" name="Rectangle 37"/>
            <p:cNvSpPr/>
            <p:nvPr/>
          </p:nvSpPr>
          <p:spPr>
            <a:xfrm>
              <a:off x="0" y="0"/>
              <a:ext cx="481" cy="93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p>
              <a:endParaRPr lang="zh-CN" altLang="zh-CN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4613" name="Freeform 42"/>
            <p:cNvSpPr/>
            <p:nvPr/>
          </p:nvSpPr>
          <p:spPr>
            <a:xfrm>
              <a:off x="207" y="139"/>
              <a:ext cx="1" cy="1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7"/>
                </a:cxn>
              </a:cxnLst>
              <a:pathLst>
                <a:path w="1" h="14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4614" name="Freeform 43"/>
            <p:cNvSpPr/>
            <p:nvPr/>
          </p:nvSpPr>
          <p:spPr>
            <a:xfrm>
              <a:off x="207" y="139"/>
              <a:ext cx="1" cy="1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7"/>
                </a:cxn>
              </a:cxnLst>
              <a:pathLst>
                <a:path w="1" h="14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7"/>
                  </a:lnTo>
                </a:path>
              </a:pathLst>
            </a:custGeom>
            <a:noFill/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4615" name="Freeform 44"/>
            <p:cNvSpPr/>
            <p:nvPr/>
          </p:nvSpPr>
          <p:spPr>
            <a:xfrm>
              <a:off x="214" y="139"/>
              <a:ext cx="7" cy="14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7" y="7"/>
                </a:cxn>
                <a:cxn ang="0">
                  <a:pos x="7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7" y="14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7" y="7"/>
                </a:cxn>
              </a:cxnLst>
              <a:pathLst>
                <a:path w="1" h="2">
                  <a:moveTo>
                    <a:pt x="1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4616" name="Freeform 45"/>
            <p:cNvSpPr>
              <a:spLocks noEditPoints="1"/>
            </p:cNvSpPr>
            <p:nvPr/>
          </p:nvSpPr>
          <p:spPr>
            <a:xfrm>
              <a:off x="221" y="146"/>
              <a:ext cx="6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6" y="7"/>
                </a:cxn>
                <a:cxn ang="0">
                  <a:pos x="6" y="7"/>
                </a:cxn>
                <a:cxn ang="0">
                  <a:pos x="6" y="7"/>
                </a:cxn>
                <a:cxn ang="0">
                  <a:pos x="0" y="7"/>
                </a:cxn>
              </a:cxnLst>
              <a:pathLst>
                <a:path w="6" h="7">
                  <a:moveTo>
                    <a:pt x="0" y="0"/>
                  </a:move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0"/>
                  </a:lnTo>
                  <a:close/>
                  <a:moveTo>
                    <a:pt x="0" y="7"/>
                  </a:moveTo>
                  <a:lnTo>
                    <a:pt x="6" y="7"/>
                  </a:lnTo>
                  <a:lnTo>
                    <a:pt x="6" y="7"/>
                  </a:lnTo>
                  <a:lnTo>
                    <a:pt x="6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4617" name="Freeform 46"/>
            <p:cNvSpPr>
              <a:spLocks noEditPoints="1"/>
            </p:cNvSpPr>
            <p:nvPr/>
          </p:nvSpPr>
          <p:spPr>
            <a:xfrm>
              <a:off x="221" y="146"/>
              <a:ext cx="6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6" y="7"/>
                </a:cxn>
                <a:cxn ang="0">
                  <a:pos x="6" y="7"/>
                </a:cxn>
                <a:cxn ang="0">
                  <a:pos x="6" y="7"/>
                </a:cxn>
                <a:cxn ang="0">
                  <a:pos x="0" y="7"/>
                </a:cxn>
              </a:cxnLst>
              <a:pathLst>
                <a:path w="6" h="7">
                  <a:moveTo>
                    <a:pt x="0" y="0"/>
                  </a:move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0"/>
                  </a:lnTo>
                  <a:moveTo>
                    <a:pt x="0" y="7"/>
                  </a:moveTo>
                  <a:lnTo>
                    <a:pt x="6" y="7"/>
                  </a:lnTo>
                  <a:lnTo>
                    <a:pt x="6" y="7"/>
                  </a:lnTo>
                  <a:lnTo>
                    <a:pt x="6" y="7"/>
                  </a:lnTo>
                  <a:lnTo>
                    <a:pt x="0" y="7"/>
                  </a:lnTo>
                </a:path>
              </a:pathLst>
            </a:custGeom>
            <a:noFill/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4618" name="Freeform 47"/>
            <p:cNvSpPr/>
            <p:nvPr/>
          </p:nvSpPr>
          <p:spPr>
            <a:xfrm>
              <a:off x="227" y="139"/>
              <a:ext cx="7" cy="14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7" y="7"/>
                </a:cxn>
                <a:cxn ang="0">
                  <a:pos x="7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7" y="14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7" y="7"/>
                </a:cxn>
              </a:cxnLst>
              <a:pathLst>
                <a:path w="1" h="2">
                  <a:moveTo>
                    <a:pt x="1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4619" name="Freeform 48"/>
            <p:cNvSpPr>
              <a:spLocks noEditPoints="1"/>
            </p:cNvSpPr>
            <p:nvPr/>
          </p:nvSpPr>
          <p:spPr>
            <a:xfrm>
              <a:off x="234" y="139"/>
              <a:ext cx="13" cy="14"/>
            </a:xfrm>
            <a:custGeom>
              <a:avLst/>
              <a:gdLst/>
              <a:ahLst/>
              <a:cxnLst>
                <a:cxn ang="0">
                  <a:pos x="7" y="14"/>
                </a:cxn>
                <a:cxn ang="0">
                  <a:pos x="7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7"/>
                </a:cxn>
                <a:cxn ang="0">
                  <a:pos x="13" y="7"/>
                </a:cxn>
                <a:cxn ang="0">
                  <a:pos x="13" y="14"/>
                </a:cxn>
                <a:cxn ang="0">
                  <a:pos x="7" y="14"/>
                </a:cxn>
                <a:cxn ang="0">
                  <a:pos x="7" y="14"/>
                </a:cxn>
                <a:cxn ang="0">
                  <a:pos x="7" y="14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7" y="7"/>
                </a:cxn>
              </a:cxnLst>
              <a:pathLst>
                <a:path w="13" h="14">
                  <a:moveTo>
                    <a:pt x="7" y="14"/>
                  </a:moveTo>
                  <a:lnTo>
                    <a:pt x="7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7"/>
                  </a:lnTo>
                  <a:lnTo>
                    <a:pt x="13" y="7"/>
                  </a:lnTo>
                  <a:lnTo>
                    <a:pt x="13" y="14"/>
                  </a:lnTo>
                  <a:lnTo>
                    <a:pt x="7" y="14"/>
                  </a:lnTo>
                  <a:lnTo>
                    <a:pt x="7" y="14"/>
                  </a:lnTo>
                  <a:lnTo>
                    <a:pt x="7" y="14"/>
                  </a:lnTo>
                  <a:close/>
                  <a:moveTo>
                    <a:pt x="7" y="7"/>
                  </a:move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4620" name="Freeform 49"/>
            <p:cNvSpPr>
              <a:spLocks noEditPoints="1"/>
            </p:cNvSpPr>
            <p:nvPr/>
          </p:nvSpPr>
          <p:spPr>
            <a:xfrm>
              <a:off x="234" y="139"/>
              <a:ext cx="13" cy="14"/>
            </a:xfrm>
            <a:custGeom>
              <a:avLst/>
              <a:gdLst/>
              <a:ahLst/>
              <a:cxnLst>
                <a:cxn ang="0">
                  <a:pos x="7" y="14"/>
                </a:cxn>
                <a:cxn ang="0">
                  <a:pos x="7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7"/>
                </a:cxn>
                <a:cxn ang="0">
                  <a:pos x="13" y="7"/>
                </a:cxn>
                <a:cxn ang="0">
                  <a:pos x="13" y="14"/>
                </a:cxn>
                <a:cxn ang="0">
                  <a:pos x="7" y="14"/>
                </a:cxn>
                <a:cxn ang="0">
                  <a:pos x="7" y="14"/>
                </a:cxn>
                <a:cxn ang="0">
                  <a:pos x="7" y="14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7" y="7"/>
                </a:cxn>
              </a:cxnLst>
              <a:pathLst>
                <a:path w="13" h="14">
                  <a:moveTo>
                    <a:pt x="7" y="14"/>
                  </a:moveTo>
                  <a:lnTo>
                    <a:pt x="7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7"/>
                  </a:lnTo>
                  <a:lnTo>
                    <a:pt x="13" y="7"/>
                  </a:lnTo>
                  <a:lnTo>
                    <a:pt x="13" y="14"/>
                  </a:lnTo>
                  <a:lnTo>
                    <a:pt x="7" y="14"/>
                  </a:lnTo>
                  <a:lnTo>
                    <a:pt x="7" y="14"/>
                  </a:lnTo>
                  <a:lnTo>
                    <a:pt x="7" y="14"/>
                  </a:lnTo>
                  <a:moveTo>
                    <a:pt x="7" y="7"/>
                  </a:move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</a:path>
              </a:pathLst>
            </a:custGeom>
            <a:noFill/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4621" name="Freeform 50"/>
            <p:cNvSpPr>
              <a:spLocks noEditPoints="1"/>
            </p:cNvSpPr>
            <p:nvPr/>
          </p:nvSpPr>
          <p:spPr>
            <a:xfrm>
              <a:off x="254" y="139"/>
              <a:ext cx="7" cy="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7" y="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7"/>
                </a:cxn>
              </a:cxnLst>
              <a:pathLst>
                <a:path w="7" h="14">
                  <a:moveTo>
                    <a:pt x="0" y="0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7" y="7"/>
                  </a:lnTo>
                  <a:lnTo>
                    <a:pt x="7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0"/>
                  </a:lnTo>
                  <a:close/>
                  <a:moveTo>
                    <a:pt x="0" y="7"/>
                  </a:moveTo>
                  <a:lnTo>
                    <a:pt x="0" y="7"/>
                  </a:lnTo>
                  <a:lnTo>
                    <a:pt x="7" y="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4622" name="Freeform 51"/>
            <p:cNvSpPr>
              <a:spLocks noEditPoints="1"/>
            </p:cNvSpPr>
            <p:nvPr/>
          </p:nvSpPr>
          <p:spPr>
            <a:xfrm>
              <a:off x="254" y="139"/>
              <a:ext cx="7" cy="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7" y="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7"/>
                </a:cxn>
              </a:cxnLst>
              <a:pathLst>
                <a:path w="7" h="14">
                  <a:moveTo>
                    <a:pt x="0" y="0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7" y="7"/>
                  </a:lnTo>
                  <a:lnTo>
                    <a:pt x="7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0"/>
                  </a:lnTo>
                  <a:moveTo>
                    <a:pt x="0" y="7"/>
                  </a:moveTo>
                  <a:lnTo>
                    <a:pt x="0" y="7"/>
                  </a:lnTo>
                  <a:lnTo>
                    <a:pt x="7" y="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7"/>
                  </a:lnTo>
                </a:path>
              </a:pathLst>
            </a:custGeom>
            <a:noFill/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4623" name="Freeform 52"/>
            <p:cNvSpPr/>
            <p:nvPr/>
          </p:nvSpPr>
          <p:spPr>
            <a:xfrm>
              <a:off x="261" y="139"/>
              <a:ext cx="13" cy="14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3" y="7"/>
                </a:cxn>
                <a:cxn ang="0">
                  <a:pos x="13" y="7"/>
                </a:cxn>
                <a:cxn ang="0">
                  <a:pos x="6" y="7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6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6" y="7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6" y="7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3" y="14"/>
                </a:cxn>
                <a:cxn ang="0">
                  <a:pos x="13" y="14"/>
                </a:cxn>
                <a:cxn ang="0">
                  <a:pos x="13" y="7"/>
                </a:cxn>
              </a:cxnLst>
              <a:pathLst>
                <a:path w="13" h="14">
                  <a:moveTo>
                    <a:pt x="13" y="7"/>
                  </a:moveTo>
                  <a:lnTo>
                    <a:pt x="13" y="7"/>
                  </a:lnTo>
                  <a:lnTo>
                    <a:pt x="13" y="7"/>
                  </a:lnTo>
                  <a:lnTo>
                    <a:pt x="6" y="7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6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7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6" y="7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13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4624" name="Freeform 53"/>
            <p:cNvSpPr/>
            <p:nvPr/>
          </p:nvSpPr>
          <p:spPr>
            <a:xfrm>
              <a:off x="261" y="139"/>
              <a:ext cx="13" cy="14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3" y="7"/>
                </a:cxn>
                <a:cxn ang="0">
                  <a:pos x="13" y="7"/>
                </a:cxn>
                <a:cxn ang="0">
                  <a:pos x="6" y="7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6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6" y="7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6" y="7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3" y="14"/>
                </a:cxn>
                <a:cxn ang="0">
                  <a:pos x="13" y="14"/>
                </a:cxn>
                <a:cxn ang="0">
                  <a:pos x="13" y="7"/>
                </a:cxn>
              </a:cxnLst>
              <a:pathLst>
                <a:path w="13" h="14">
                  <a:moveTo>
                    <a:pt x="13" y="7"/>
                  </a:moveTo>
                  <a:lnTo>
                    <a:pt x="13" y="7"/>
                  </a:lnTo>
                  <a:lnTo>
                    <a:pt x="13" y="7"/>
                  </a:lnTo>
                  <a:lnTo>
                    <a:pt x="6" y="7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6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7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6" y="7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13" y="7"/>
                  </a:lnTo>
                </a:path>
              </a:pathLst>
            </a:custGeom>
            <a:noFill/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4625" name="Rectangle 54"/>
            <p:cNvSpPr/>
            <p:nvPr/>
          </p:nvSpPr>
          <p:spPr>
            <a:xfrm>
              <a:off x="20" y="133"/>
              <a:ext cx="441" cy="664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anchor="t"/>
            <a:p>
              <a:endParaRPr lang="zh-CN" altLang="zh-CN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4626" name="Rectangle 55"/>
            <p:cNvSpPr/>
            <p:nvPr/>
          </p:nvSpPr>
          <p:spPr>
            <a:xfrm>
              <a:off x="20" y="133"/>
              <a:ext cx="441" cy="66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p>
              <a:endParaRPr lang="zh-CN" altLang="zh-CN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4627" name="Rectangle 56"/>
            <p:cNvSpPr/>
            <p:nvPr/>
          </p:nvSpPr>
          <p:spPr>
            <a:xfrm>
              <a:off x="20" y="797"/>
              <a:ext cx="1" cy="1"/>
            </a:xfrm>
            <a:prstGeom prst="rect">
              <a:avLst/>
            </a:prstGeom>
            <a:solidFill>
              <a:srgbClr val="686868"/>
            </a:solidFill>
            <a:ln w="9525">
              <a:noFill/>
            </a:ln>
          </p:spPr>
          <p:txBody>
            <a:bodyPr anchor="t"/>
            <a:p>
              <a:endParaRPr lang="zh-CN" altLang="zh-CN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4628" name="Freeform 57"/>
            <p:cNvSpPr/>
            <p:nvPr/>
          </p:nvSpPr>
          <p:spPr>
            <a:xfrm>
              <a:off x="20" y="797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4629" name="Freeform 59"/>
            <p:cNvSpPr/>
            <p:nvPr/>
          </p:nvSpPr>
          <p:spPr>
            <a:xfrm>
              <a:off x="20" y="133"/>
              <a:ext cx="434" cy="664"/>
            </a:xfrm>
            <a:custGeom>
              <a:avLst/>
              <a:gdLst/>
              <a:ahLst/>
              <a:cxnLst>
                <a:cxn ang="0">
                  <a:pos x="434" y="0"/>
                </a:cxn>
                <a:cxn ang="0">
                  <a:pos x="0" y="0"/>
                </a:cxn>
                <a:cxn ang="0">
                  <a:pos x="0" y="664"/>
                </a:cxn>
                <a:cxn ang="0">
                  <a:pos x="0" y="664"/>
                </a:cxn>
                <a:cxn ang="0">
                  <a:pos x="434" y="0"/>
                </a:cxn>
              </a:cxnLst>
              <a:pathLst>
                <a:path w="434" h="664">
                  <a:moveTo>
                    <a:pt x="434" y="0"/>
                  </a:moveTo>
                  <a:lnTo>
                    <a:pt x="0" y="0"/>
                  </a:lnTo>
                  <a:lnTo>
                    <a:pt x="0" y="664"/>
                  </a:lnTo>
                  <a:lnTo>
                    <a:pt x="0" y="664"/>
                  </a:lnTo>
                  <a:lnTo>
                    <a:pt x="434" y="0"/>
                  </a:lnTo>
                </a:path>
              </a:pathLst>
            </a:custGeom>
            <a:noFill/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4630" name="Freeform 60"/>
            <p:cNvSpPr/>
            <p:nvPr/>
          </p:nvSpPr>
          <p:spPr>
            <a:xfrm>
              <a:off x="187" y="844"/>
              <a:ext cx="107" cy="40"/>
            </a:xfrm>
            <a:custGeom>
              <a:avLst/>
              <a:gdLst/>
              <a:ahLst/>
              <a:cxnLst>
                <a:cxn ang="0">
                  <a:pos x="107" y="20"/>
                </a:cxn>
                <a:cxn ang="0">
                  <a:pos x="87" y="40"/>
                </a:cxn>
                <a:cxn ang="0">
                  <a:pos x="20" y="40"/>
                </a:cxn>
                <a:cxn ang="0">
                  <a:pos x="0" y="20"/>
                </a:cxn>
                <a:cxn ang="0">
                  <a:pos x="20" y="0"/>
                </a:cxn>
                <a:cxn ang="0">
                  <a:pos x="87" y="0"/>
                </a:cxn>
                <a:cxn ang="0">
                  <a:pos x="107" y="20"/>
                </a:cxn>
              </a:cxnLst>
              <a:pathLst>
                <a:path w="16" h="6">
                  <a:moveTo>
                    <a:pt x="16" y="3"/>
                  </a:moveTo>
                  <a:cubicBezTo>
                    <a:pt x="16" y="4"/>
                    <a:pt x="15" y="6"/>
                    <a:pt x="1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1" y="6"/>
                    <a:pt x="0" y="4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6" y="1"/>
                    <a:pt x="16" y="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4631" name="Freeform 61"/>
            <p:cNvSpPr/>
            <p:nvPr/>
          </p:nvSpPr>
          <p:spPr>
            <a:xfrm>
              <a:off x="181" y="60"/>
              <a:ext cx="113" cy="20"/>
            </a:xfrm>
            <a:custGeom>
              <a:avLst/>
              <a:gdLst/>
              <a:ahLst/>
              <a:cxnLst>
                <a:cxn ang="0">
                  <a:pos x="113" y="13"/>
                </a:cxn>
                <a:cxn ang="0">
                  <a:pos x="106" y="20"/>
                </a:cxn>
                <a:cxn ang="0">
                  <a:pos x="13" y="20"/>
                </a:cxn>
                <a:cxn ang="0">
                  <a:pos x="0" y="13"/>
                </a:cxn>
                <a:cxn ang="0">
                  <a:pos x="13" y="0"/>
                </a:cxn>
                <a:cxn ang="0">
                  <a:pos x="106" y="0"/>
                </a:cxn>
                <a:cxn ang="0">
                  <a:pos x="113" y="13"/>
                </a:cxn>
              </a:cxnLst>
              <a:pathLst>
                <a:path w="17" h="3">
                  <a:moveTo>
                    <a:pt x="17" y="2"/>
                  </a:moveTo>
                  <a:cubicBezTo>
                    <a:pt x="17" y="3"/>
                    <a:pt x="17" y="3"/>
                    <a:pt x="16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1"/>
                    <a:pt x="17" y="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4632" name="Oval 62"/>
            <p:cNvSpPr/>
            <p:nvPr/>
          </p:nvSpPr>
          <p:spPr>
            <a:xfrm>
              <a:off x="114" y="60"/>
              <a:ext cx="26" cy="26"/>
            </a:xfrm>
            <a:prstGeom prst="ellipse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anchor="t"/>
            <a:p>
              <a:endParaRPr lang="zh-CN" altLang="zh-CN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25658" name="Group 65"/>
          <p:cNvGrpSpPr/>
          <p:nvPr/>
        </p:nvGrpSpPr>
        <p:grpSpPr>
          <a:xfrm>
            <a:off x="8856663" y="2193925"/>
            <a:ext cx="1312862" cy="1689100"/>
            <a:chOff x="0" y="0"/>
            <a:chExt cx="338" cy="435"/>
          </a:xfrm>
        </p:grpSpPr>
        <p:sp>
          <p:nvSpPr>
            <p:cNvPr id="24634" name="AutoShape 64"/>
            <p:cNvSpPr>
              <a:spLocks noChangeAspect="1" noTextEdit="1"/>
            </p:cNvSpPr>
            <p:nvPr/>
          </p:nvSpPr>
          <p:spPr>
            <a:xfrm>
              <a:off x="2" y="0"/>
              <a:ext cx="334" cy="43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p>
              <a:pPr eaLnBrk="0" hangingPunc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4635" name="Freeform 66"/>
            <p:cNvSpPr/>
            <p:nvPr/>
          </p:nvSpPr>
          <p:spPr>
            <a:xfrm>
              <a:off x="0" y="2"/>
              <a:ext cx="338" cy="433"/>
            </a:xfrm>
            <a:custGeom>
              <a:avLst/>
              <a:gdLst/>
              <a:ahLst/>
              <a:cxnLst>
                <a:cxn ang="0">
                  <a:pos x="338" y="423"/>
                </a:cxn>
                <a:cxn ang="0">
                  <a:pos x="328" y="433"/>
                </a:cxn>
                <a:cxn ang="0">
                  <a:pos x="12" y="433"/>
                </a:cxn>
                <a:cxn ang="0">
                  <a:pos x="0" y="423"/>
                </a:cxn>
                <a:cxn ang="0">
                  <a:pos x="0" y="10"/>
                </a:cxn>
                <a:cxn ang="0">
                  <a:pos x="12" y="0"/>
                </a:cxn>
                <a:cxn ang="0">
                  <a:pos x="328" y="0"/>
                </a:cxn>
                <a:cxn ang="0">
                  <a:pos x="338" y="10"/>
                </a:cxn>
                <a:cxn ang="0">
                  <a:pos x="338" y="423"/>
                </a:cxn>
              </a:cxnLst>
              <a:pathLst>
                <a:path w="140" h="180">
                  <a:moveTo>
                    <a:pt x="140" y="176"/>
                  </a:moveTo>
                  <a:cubicBezTo>
                    <a:pt x="140" y="179"/>
                    <a:pt x="138" y="180"/>
                    <a:pt x="136" y="180"/>
                  </a:cubicBezTo>
                  <a:cubicBezTo>
                    <a:pt x="5" y="180"/>
                    <a:pt x="5" y="180"/>
                    <a:pt x="5" y="180"/>
                  </a:cubicBezTo>
                  <a:cubicBezTo>
                    <a:pt x="2" y="180"/>
                    <a:pt x="0" y="179"/>
                    <a:pt x="0" y="17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8" y="0"/>
                    <a:pt x="140" y="2"/>
                    <a:pt x="140" y="4"/>
                  </a:cubicBezTo>
                  <a:cubicBezTo>
                    <a:pt x="140" y="176"/>
                    <a:pt x="140" y="176"/>
                    <a:pt x="140" y="176"/>
                  </a:cubicBezTo>
                </a:path>
              </a:pathLst>
            </a:custGeom>
            <a:solidFill>
              <a:srgbClr val="F9A5C7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4636" name="Rectangle 67"/>
            <p:cNvSpPr/>
            <p:nvPr/>
          </p:nvSpPr>
          <p:spPr>
            <a:xfrm>
              <a:off x="34" y="39"/>
              <a:ext cx="271" cy="360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anchor="t"/>
            <a:p>
              <a:endParaRPr lang="zh-CN" altLang="zh-CN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4637" name="Rectangle 68"/>
            <p:cNvSpPr/>
            <p:nvPr/>
          </p:nvSpPr>
          <p:spPr>
            <a:xfrm>
              <a:off x="34" y="39"/>
              <a:ext cx="271" cy="3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p>
              <a:endParaRPr lang="zh-CN" altLang="zh-CN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4638" name="Oval 69"/>
            <p:cNvSpPr/>
            <p:nvPr/>
          </p:nvSpPr>
          <p:spPr>
            <a:xfrm>
              <a:off x="167" y="17"/>
              <a:ext cx="7" cy="7"/>
            </a:xfrm>
            <a:prstGeom prst="ellipse">
              <a:avLst/>
            </a:prstGeom>
            <a:solidFill>
              <a:srgbClr val="A5A5A5"/>
            </a:solidFill>
            <a:ln w="9525">
              <a:noFill/>
            </a:ln>
          </p:spPr>
          <p:txBody>
            <a:bodyPr anchor="t"/>
            <a:p>
              <a:endParaRPr lang="zh-CN" altLang="zh-CN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4639" name="Freeform 71"/>
            <p:cNvSpPr/>
            <p:nvPr/>
          </p:nvSpPr>
          <p:spPr>
            <a:xfrm>
              <a:off x="34" y="39"/>
              <a:ext cx="271" cy="360"/>
            </a:xfrm>
            <a:custGeom>
              <a:avLst/>
              <a:gdLst/>
              <a:ahLst/>
              <a:cxnLst>
                <a:cxn ang="0">
                  <a:pos x="271" y="0"/>
                </a:cxn>
                <a:cxn ang="0">
                  <a:pos x="271" y="0"/>
                </a:cxn>
                <a:cxn ang="0">
                  <a:pos x="0" y="0"/>
                </a:cxn>
                <a:cxn ang="0">
                  <a:pos x="0" y="360"/>
                </a:cxn>
                <a:cxn ang="0">
                  <a:pos x="271" y="0"/>
                </a:cxn>
              </a:cxnLst>
              <a:pathLst>
                <a:path w="271" h="360">
                  <a:moveTo>
                    <a:pt x="271" y="0"/>
                  </a:moveTo>
                  <a:lnTo>
                    <a:pt x="271" y="0"/>
                  </a:lnTo>
                  <a:lnTo>
                    <a:pt x="0" y="0"/>
                  </a:lnTo>
                  <a:lnTo>
                    <a:pt x="0" y="360"/>
                  </a:lnTo>
                  <a:lnTo>
                    <a:pt x="271" y="0"/>
                  </a:lnTo>
                </a:path>
              </a:pathLst>
            </a:custGeom>
            <a:noFill/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4640" name="Freeform 72"/>
            <p:cNvSpPr/>
            <p:nvPr/>
          </p:nvSpPr>
          <p:spPr>
            <a:xfrm>
              <a:off x="150" y="409"/>
              <a:ext cx="41" cy="14"/>
            </a:xfrm>
            <a:custGeom>
              <a:avLst/>
              <a:gdLst/>
              <a:ahLst/>
              <a:cxnLst>
                <a:cxn ang="0">
                  <a:pos x="41" y="7"/>
                </a:cxn>
                <a:cxn ang="0">
                  <a:pos x="34" y="14"/>
                </a:cxn>
                <a:cxn ang="0">
                  <a:pos x="7" y="14"/>
                </a:cxn>
                <a:cxn ang="0">
                  <a:pos x="0" y="7"/>
                </a:cxn>
                <a:cxn ang="0">
                  <a:pos x="7" y="0"/>
                </a:cxn>
                <a:cxn ang="0">
                  <a:pos x="34" y="0"/>
                </a:cxn>
                <a:cxn ang="0">
                  <a:pos x="41" y="7"/>
                </a:cxn>
              </a:cxnLst>
              <a:pathLst>
                <a:path w="17" h="6">
                  <a:moveTo>
                    <a:pt x="17" y="3"/>
                  </a:moveTo>
                  <a:cubicBezTo>
                    <a:pt x="17" y="5"/>
                    <a:pt x="16" y="6"/>
                    <a:pt x="14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2"/>
                    <a:pt x="17" y="3"/>
                  </a:cubicBezTo>
                  <a:close/>
                </a:path>
              </a:pathLst>
            </a:custGeom>
            <a:solidFill>
              <a:srgbClr val="A5A5A5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25666" name="组合 73"/>
          <p:cNvGrpSpPr/>
          <p:nvPr/>
        </p:nvGrpSpPr>
        <p:grpSpPr>
          <a:xfrm>
            <a:off x="2239963" y="4076700"/>
            <a:ext cx="1760537" cy="838200"/>
            <a:chOff x="0" y="0"/>
            <a:chExt cx="1761619" cy="838260"/>
          </a:xfrm>
        </p:grpSpPr>
        <p:sp>
          <p:nvSpPr>
            <p:cNvPr id="24642" name="文本框 74"/>
            <p:cNvSpPr/>
            <p:nvPr/>
          </p:nvSpPr>
          <p:spPr>
            <a:xfrm>
              <a:off x="110701" y="323451"/>
              <a:ext cx="1650918" cy="5148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4643" name="文本框 75"/>
            <p:cNvSpPr/>
            <p:nvPr/>
          </p:nvSpPr>
          <p:spPr>
            <a:xfrm>
              <a:off x="0" y="0"/>
              <a:ext cx="1650918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2000" b="1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25669" name="组合 76"/>
          <p:cNvGrpSpPr/>
          <p:nvPr/>
        </p:nvGrpSpPr>
        <p:grpSpPr>
          <a:xfrm>
            <a:off x="5646738" y="4076700"/>
            <a:ext cx="1762125" cy="838200"/>
            <a:chOff x="0" y="0"/>
            <a:chExt cx="1761619" cy="838260"/>
          </a:xfrm>
        </p:grpSpPr>
        <p:sp>
          <p:nvSpPr>
            <p:cNvPr id="24645" name="文本框 77"/>
            <p:cNvSpPr/>
            <p:nvPr/>
          </p:nvSpPr>
          <p:spPr>
            <a:xfrm>
              <a:off x="110701" y="323451"/>
              <a:ext cx="1650918" cy="5148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4646" name="文本框 78"/>
            <p:cNvSpPr/>
            <p:nvPr/>
          </p:nvSpPr>
          <p:spPr>
            <a:xfrm>
              <a:off x="0" y="0"/>
              <a:ext cx="1650918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2000" b="1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25672" name="组合 79"/>
          <p:cNvGrpSpPr/>
          <p:nvPr/>
        </p:nvGrpSpPr>
        <p:grpSpPr>
          <a:xfrm>
            <a:off x="8624888" y="4076700"/>
            <a:ext cx="1760537" cy="838200"/>
            <a:chOff x="0" y="0"/>
            <a:chExt cx="1761619" cy="838260"/>
          </a:xfrm>
        </p:grpSpPr>
        <p:sp>
          <p:nvSpPr>
            <p:cNvPr id="24648" name="文本框 80"/>
            <p:cNvSpPr/>
            <p:nvPr/>
          </p:nvSpPr>
          <p:spPr>
            <a:xfrm>
              <a:off x="110701" y="323451"/>
              <a:ext cx="1650918" cy="5148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4649" name="文本框 81"/>
            <p:cNvSpPr/>
            <p:nvPr/>
          </p:nvSpPr>
          <p:spPr>
            <a:xfrm>
              <a:off x="0" y="0"/>
              <a:ext cx="1650918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2000" b="1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25675" name="文本框 82"/>
          <p:cNvSpPr/>
          <p:nvPr/>
        </p:nvSpPr>
        <p:spPr>
          <a:xfrm>
            <a:off x="2640013" y="2603500"/>
            <a:ext cx="977900" cy="8318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800" b="1" dirty="0">
                <a:solidFill>
                  <a:srgbClr val="F9A5C7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30</a:t>
            </a:r>
            <a:r>
              <a:rPr lang="en-US" altLang="zh-CN" b="1" dirty="0">
                <a:solidFill>
                  <a:srgbClr val="F9A5C7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%</a:t>
            </a:r>
            <a:endParaRPr lang="zh-CN" altLang="en-US" b="1" dirty="0">
              <a:solidFill>
                <a:srgbClr val="F9A5C7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5676" name="文本框 83"/>
          <p:cNvSpPr/>
          <p:nvPr/>
        </p:nvSpPr>
        <p:spPr>
          <a:xfrm>
            <a:off x="6119813" y="2813050"/>
            <a:ext cx="704850" cy="584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 b="1" dirty="0">
                <a:solidFill>
                  <a:srgbClr val="F9A5C7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60</a:t>
            </a:r>
            <a:r>
              <a:rPr lang="en-US" altLang="zh-CN" sz="1100" b="1" dirty="0">
                <a:solidFill>
                  <a:srgbClr val="F9A5C7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%</a:t>
            </a:r>
            <a:endParaRPr lang="zh-CN" altLang="en-US" sz="1100" b="1" dirty="0">
              <a:solidFill>
                <a:srgbClr val="F9A5C7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5677" name="文本框 84"/>
          <p:cNvSpPr/>
          <p:nvPr/>
        </p:nvSpPr>
        <p:spPr>
          <a:xfrm>
            <a:off x="9067800" y="2700338"/>
            <a:ext cx="903288" cy="7699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400" b="1" dirty="0">
                <a:solidFill>
                  <a:srgbClr val="F9A5C7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10</a:t>
            </a:r>
            <a:r>
              <a:rPr lang="en-US" altLang="zh-CN" sz="1600" b="1" dirty="0">
                <a:solidFill>
                  <a:srgbClr val="F9A5C7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%</a:t>
            </a:r>
            <a:endParaRPr lang="zh-CN" altLang="en-US" sz="1600" b="1" dirty="0">
              <a:solidFill>
                <a:srgbClr val="F9A5C7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7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2" dur="1000"/>
                                        <p:tgtEl>
                                          <p:spTgt spid="256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7" dur="1000"/>
                                        <p:tgtEl>
                                          <p:spTgt spid="256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23" dur="10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28" dur="1000"/>
                                        <p:tgtEl>
                                          <p:spTgt spid="256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33" dur="1000"/>
                                        <p:tgtEl>
                                          <p:spTgt spid="25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39" dur="1000"/>
                                        <p:tgtEl>
                                          <p:spTgt spid="25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44" dur="1000"/>
                                        <p:tgtEl>
                                          <p:spTgt spid="256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49" dur="1000"/>
                                        <p:tgtEl>
                                          <p:spTgt spid="256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75" grpId="0" bldLvl="0"/>
      <p:bldP spid="25676" grpId="0" bldLvl="0"/>
      <p:bldP spid="25677" grpId="0" bldLvl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5601" name="组合 43"/>
          <p:cNvGrpSpPr/>
          <p:nvPr/>
        </p:nvGrpSpPr>
        <p:grpSpPr>
          <a:xfrm>
            <a:off x="263525" y="-20637"/>
            <a:ext cx="896938" cy="1146175"/>
            <a:chOff x="0" y="0"/>
            <a:chExt cx="897441" cy="1148103"/>
          </a:xfrm>
        </p:grpSpPr>
        <p:sp>
          <p:nvSpPr>
            <p:cNvPr id="25602" name="五边形 44"/>
            <p:cNvSpPr/>
            <p:nvPr/>
          </p:nvSpPr>
          <p:spPr>
            <a:xfrm rot="5400000">
              <a:off x="-125331" y="125331"/>
              <a:ext cx="1148103" cy="897441"/>
            </a:xfrm>
            <a:prstGeom prst="homePlate">
              <a:avLst>
                <a:gd name="adj" fmla="val 31976"/>
              </a:avLst>
            </a:prstGeom>
            <a:solidFill>
              <a:srgbClr val="7F7F7F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5603" name="文本框 45"/>
            <p:cNvSpPr/>
            <p:nvPr/>
          </p:nvSpPr>
          <p:spPr>
            <a:xfrm>
              <a:off x="63839" y="223407"/>
              <a:ext cx="769763" cy="369332"/>
            </a:xfrm>
            <a:prstGeom prst="rect">
              <a:avLst/>
            </a:prstGeom>
            <a:solidFill>
              <a:srgbClr val="7F7F7F"/>
            </a:solidFill>
            <a:ln w="9525">
              <a:noFill/>
            </a:ln>
          </p:spPr>
          <p:txBody>
            <a:bodyPr wrap="none" anchor="t">
              <a:spAutoFit/>
            </a:bodyPr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Chart</a:t>
              </a:r>
              <a:endParaRPr lang="zh-CN" altLang="en-US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5604" name="文本框 46"/>
          <p:cNvSpPr/>
          <p:nvPr/>
        </p:nvSpPr>
        <p:spPr>
          <a:xfrm>
            <a:off x="1665288" y="66675"/>
            <a:ext cx="877570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en-US" altLang="zh-CN" sz="3600" b="1" dirty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TITLE IN HERE</a:t>
            </a:r>
            <a:endParaRPr lang="zh-CN" altLang="en-US" sz="3600" b="1" dirty="0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5605" name="直接连接符 48"/>
          <p:cNvSpPr/>
          <p:nvPr/>
        </p:nvSpPr>
        <p:spPr>
          <a:xfrm>
            <a:off x="1141413" y="693738"/>
            <a:ext cx="11031537" cy="0"/>
          </a:xfrm>
          <a:prstGeom prst="line">
            <a:avLst/>
          </a:prstGeom>
          <a:ln w="6350" cap="flat" cmpd="sng">
            <a:solidFill>
              <a:srgbClr val="7F7F7F"/>
            </a:solidFill>
            <a:prstDash val="solid"/>
            <a:bevel/>
            <a:headEnd type="none" w="med" len="med"/>
            <a:tailEnd type="none" w="med" len="med"/>
          </a:ln>
        </p:spPr>
        <p:txBody>
          <a:bodyPr/>
          <a:p/>
        </p:txBody>
      </p:sp>
      <p:sp>
        <p:nvSpPr>
          <p:cNvPr id="25606" name="Rectangle 42"/>
          <p:cNvSpPr/>
          <p:nvPr/>
        </p:nvSpPr>
        <p:spPr>
          <a:xfrm>
            <a:off x="1527175" y="942975"/>
            <a:ext cx="10261600" cy="973138"/>
          </a:xfrm>
          <a:prstGeom prst="rect">
            <a:avLst/>
          </a:prstGeom>
          <a:noFill/>
          <a:ln w="12700">
            <a:noFill/>
          </a:ln>
        </p:spPr>
        <p:txBody>
          <a:bodyPr tIns="0" bIns="0" anchor="t"/>
          <a:p>
            <a:pPr algn="just"/>
            <a:r>
              <a:rPr lang="en-US" altLang="zh-CN" sz="1400" dirty="0">
                <a:solidFill>
                  <a:srgbClr val="7F7F7F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5607" name="Object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5000" y="1590675"/>
            <a:ext cx="10893425" cy="4702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633" name="文本框 9"/>
          <p:cNvSpPr/>
          <p:nvPr/>
        </p:nvSpPr>
        <p:spPr>
          <a:xfrm>
            <a:off x="1665288" y="2828925"/>
            <a:ext cx="2828925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 b="1" dirty="0">
                <a:solidFill>
                  <a:srgbClr val="46464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TEXT HERE</a:t>
            </a:r>
            <a:endParaRPr lang="zh-CN" altLang="en-US" sz="3200" b="1" dirty="0">
              <a:solidFill>
                <a:srgbClr val="46464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6634" name="矩形 10"/>
          <p:cNvSpPr/>
          <p:nvPr/>
        </p:nvSpPr>
        <p:spPr>
          <a:xfrm>
            <a:off x="1665288" y="3292475"/>
            <a:ext cx="4821237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>
              <a:tabLst>
                <a:tab pos="1358900" algn="l"/>
              </a:tabLst>
            </a:pPr>
            <a:r>
              <a:rPr lang="en-US" altLang="zh-CN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Demographic-based data sets could transform search marketing ROI in 2013. 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9" dur="1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11" dur="200" fill="hold"/>
                                        <p:tgtEl>
                                          <p:spTgt spid="26633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3" dur="100" fill="hold"/>
                                        <p:tgtEl>
                                          <p:spTgt spid="26633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7" dur="1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3" grpId="0" bldLvl="0"/>
      <p:bldP spid="26633" grpId="1" bldLvl="0"/>
      <p:bldP spid="26633" grpId="2" bldLvl="0"/>
      <p:bldP spid="26634" grpId="0" bldLvl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文本框 55"/>
          <p:cNvSpPr/>
          <p:nvPr/>
        </p:nvSpPr>
        <p:spPr>
          <a:xfrm>
            <a:off x="1857375" y="4068763"/>
            <a:ext cx="8775700" cy="10160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en-US" altLang="zh-CN" sz="60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Thank you</a:t>
            </a:r>
            <a:endParaRPr lang="zh-CN" altLang="en-US" sz="6000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7651" name="文本框 56"/>
          <p:cNvSpPr/>
          <p:nvPr/>
        </p:nvSpPr>
        <p:spPr>
          <a:xfrm>
            <a:off x="2659063" y="5176838"/>
            <a:ext cx="6921500" cy="4619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en-US" altLang="zh-CN" sz="2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text in here</a:t>
            </a:r>
            <a:endParaRPr lang="zh-CN" altLang="en-US" sz="24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6627" name="同心圆 61"/>
          <p:cNvSpPr/>
          <p:nvPr/>
        </p:nvSpPr>
        <p:spPr>
          <a:xfrm>
            <a:off x="3559175" y="1528763"/>
            <a:ext cx="2560638" cy="2182812"/>
          </a:xfrm>
          <a:custGeom>
            <a:avLst/>
            <a:gdLst/>
            <a:ahLst/>
            <a:cxnLst>
              <a:cxn ang="0">
                <a:pos x="1280319" y="0"/>
              </a:cxn>
              <a:cxn ang="0">
                <a:pos x="374967" y="319640"/>
              </a:cxn>
              <a:cxn ang="0">
                <a:pos x="0" y="1091406"/>
              </a:cxn>
              <a:cxn ang="0">
                <a:pos x="374967" y="1863172"/>
              </a:cxn>
              <a:cxn ang="0">
                <a:pos x="1280319" y="2182812"/>
              </a:cxn>
              <a:cxn ang="0">
                <a:pos x="2185671" y="1863172"/>
              </a:cxn>
              <a:cxn ang="0">
                <a:pos x="2560638" y="1091406"/>
              </a:cxn>
              <a:cxn ang="0">
                <a:pos x="2185671" y="319640"/>
              </a:cxn>
            </a:cxnLst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413" y="10800"/>
                </a:moveTo>
                <a:cubicBezTo>
                  <a:pt x="3413" y="14880"/>
                  <a:pt x="6720" y="18187"/>
                  <a:pt x="10800" y="18187"/>
                </a:cubicBezTo>
                <a:cubicBezTo>
                  <a:pt x="14880" y="18187"/>
                  <a:pt x="18187" y="14880"/>
                  <a:pt x="18187" y="10800"/>
                </a:cubicBezTo>
                <a:cubicBezTo>
                  <a:pt x="18187" y="6720"/>
                  <a:pt x="14880" y="3413"/>
                  <a:pt x="10800" y="3413"/>
                </a:cubicBezTo>
                <a:cubicBezTo>
                  <a:pt x="6720" y="3413"/>
                  <a:pt x="3413" y="6720"/>
                  <a:pt x="3413" y="10800"/>
                </a:cubicBezTo>
                <a:close/>
              </a:path>
            </a:pathLst>
          </a:custGeom>
          <a:gradFill rotWithShape="1">
            <a:gsLst>
              <a:gs pos="0">
                <a:srgbClr val="7F7F7F">
                  <a:alpha val="100000"/>
                </a:srgbClr>
              </a:gs>
              <a:gs pos="50000">
                <a:srgbClr val="D8D8D8">
                  <a:alpha val="100000"/>
                </a:srgbClr>
              </a:gs>
              <a:gs pos="100000">
                <a:srgbClr val="BFBFBF">
                  <a:alpha val="100000"/>
                </a:srgbClr>
              </a:gs>
            </a:gsLst>
            <a:path path="rect">
              <a:fillToRect l="100000" t="100000"/>
            </a:path>
            <a:tileRect/>
          </a:gradFill>
          <a:ln w="12700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6628" name="椭圆 62"/>
          <p:cNvSpPr/>
          <p:nvPr/>
        </p:nvSpPr>
        <p:spPr>
          <a:xfrm>
            <a:off x="3892550" y="2046288"/>
            <a:ext cx="1871663" cy="1149350"/>
          </a:xfrm>
          <a:prstGeom prst="ellipse">
            <a:avLst/>
          </a:prstGeom>
          <a:solidFill>
            <a:schemeClr val="bg1"/>
          </a:solidFill>
          <a:ln w="12700" cap="flat" cmpd="sng">
            <a:solidFill>
              <a:srgbClr val="BFBFBF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6629" name="椭圆 63"/>
          <p:cNvSpPr/>
          <p:nvPr/>
        </p:nvSpPr>
        <p:spPr>
          <a:xfrm>
            <a:off x="4438650" y="2230438"/>
            <a:ext cx="781050" cy="781050"/>
          </a:xfrm>
          <a:prstGeom prst="ellipse">
            <a:avLst/>
          </a:prstGeom>
          <a:gradFill rotWithShape="1">
            <a:gsLst>
              <a:gs pos="0">
                <a:srgbClr val="385623">
                  <a:alpha val="100000"/>
                </a:srgbClr>
              </a:gs>
              <a:gs pos="50000">
                <a:srgbClr val="385623">
                  <a:alpha val="100000"/>
                </a:srgbClr>
              </a:gs>
              <a:gs pos="100000">
                <a:srgbClr val="9E392E">
                  <a:alpha val="100000"/>
                </a:srgbClr>
              </a:gs>
            </a:gsLst>
            <a:path path="rect">
              <a:fillToRect l="100000" t="100000"/>
            </a:path>
            <a:tileRect/>
          </a:gra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6630" name="椭圆 64"/>
          <p:cNvSpPr/>
          <p:nvPr/>
        </p:nvSpPr>
        <p:spPr>
          <a:xfrm>
            <a:off x="4611688" y="2478088"/>
            <a:ext cx="371475" cy="371475"/>
          </a:xfrm>
          <a:prstGeom prst="ellipse">
            <a:avLst/>
          </a:prstGeom>
          <a:solidFill>
            <a:schemeClr val="tx1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6631" name="椭圆 65"/>
          <p:cNvSpPr/>
          <p:nvPr/>
        </p:nvSpPr>
        <p:spPr>
          <a:xfrm>
            <a:off x="4756150" y="2511425"/>
            <a:ext cx="219075" cy="219075"/>
          </a:xfrm>
          <a:prstGeom prst="ellipse">
            <a:avLst/>
          </a:prstGeom>
          <a:solidFill>
            <a:schemeClr val="bg1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6632" name="同心圆 66"/>
          <p:cNvSpPr/>
          <p:nvPr/>
        </p:nvSpPr>
        <p:spPr>
          <a:xfrm>
            <a:off x="6124575" y="1563688"/>
            <a:ext cx="2560638" cy="2182812"/>
          </a:xfrm>
          <a:custGeom>
            <a:avLst/>
            <a:gdLst/>
            <a:ahLst/>
            <a:cxnLst>
              <a:cxn ang="0">
                <a:pos x="1280319" y="0"/>
              </a:cxn>
              <a:cxn ang="0">
                <a:pos x="374967" y="319640"/>
              </a:cxn>
              <a:cxn ang="0">
                <a:pos x="0" y="1091406"/>
              </a:cxn>
              <a:cxn ang="0">
                <a:pos x="374967" y="1863172"/>
              </a:cxn>
              <a:cxn ang="0">
                <a:pos x="1280319" y="2182812"/>
              </a:cxn>
              <a:cxn ang="0">
                <a:pos x="2185671" y="1863172"/>
              </a:cxn>
              <a:cxn ang="0">
                <a:pos x="2560638" y="1091406"/>
              </a:cxn>
              <a:cxn ang="0">
                <a:pos x="2185671" y="319640"/>
              </a:cxn>
            </a:cxnLst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413" y="10800"/>
                </a:moveTo>
                <a:cubicBezTo>
                  <a:pt x="3413" y="14880"/>
                  <a:pt x="6720" y="18187"/>
                  <a:pt x="10800" y="18187"/>
                </a:cubicBezTo>
                <a:cubicBezTo>
                  <a:pt x="14880" y="18187"/>
                  <a:pt x="18187" y="14880"/>
                  <a:pt x="18187" y="10800"/>
                </a:cubicBezTo>
                <a:cubicBezTo>
                  <a:pt x="18187" y="6720"/>
                  <a:pt x="14880" y="3413"/>
                  <a:pt x="10800" y="3413"/>
                </a:cubicBezTo>
                <a:cubicBezTo>
                  <a:pt x="6720" y="3413"/>
                  <a:pt x="3413" y="6720"/>
                  <a:pt x="3413" y="10800"/>
                </a:cubicBezTo>
                <a:close/>
              </a:path>
            </a:pathLst>
          </a:custGeom>
          <a:gradFill rotWithShape="1">
            <a:gsLst>
              <a:gs pos="0">
                <a:srgbClr val="7F7F7F">
                  <a:alpha val="100000"/>
                </a:srgbClr>
              </a:gs>
              <a:gs pos="50000">
                <a:srgbClr val="D8D8D8">
                  <a:alpha val="100000"/>
                </a:srgbClr>
              </a:gs>
              <a:gs pos="100000">
                <a:srgbClr val="BFBFBF">
                  <a:alpha val="100000"/>
                </a:srgbClr>
              </a:gs>
            </a:gsLst>
            <a:path path="rect">
              <a:fillToRect l="100000" t="100000"/>
            </a:path>
            <a:tileRect/>
          </a:gradFill>
          <a:ln w="12700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6633" name="椭圆 67"/>
          <p:cNvSpPr/>
          <p:nvPr/>
        </p:nvSpPr>
        <p:spPr>
          <a:xfrm>
            <a:off x="6457950" y="2079625"/>
            <a:ext cx="1871663" cy="1149350"/>
          </a:xfrm>
          <a:prstGeom prst="ellipse">
            <a:avLst/>
          </a:prstGeom>
          <a:solidFill>
            <a:schemeClr val="bg1"/>
          </a:solidFill>
          <a:ln w="12700" cap="flat" cmpd="sng">
            <a:solidFill>
              <a:srgbClr val="BFBFBF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6634" name="椭圆 68"/>
          <p:cNvSpPr/>
          <p:nvPr/>
        </p:nvSpPr>
        <p:spPr>
          <a:xfrm>
            <a:off x="7002463" y="2263775"/>
            <a:ext cx="781050" cy="781050"/>
          </a:xfrm>
          <a:prstGeom prst="ellipse">
            <a:avLst/>
          </a:prstGeom>
          <a:gradFill rotWithShape="1">
            <a:gsLst>
              <a:gs pos="0">
                <a:srgbClr val="385623">
                  <a:alpha val="100000"/>
                </a:srgbClr>
              </a:gs>
              <a:gs pos="50000">
                <a:srgbClr val="385623">
                  <a:alpha val="100000"/>
                </a:srgbClr>
              </a:gs>
              <a:gs pos="100000">
                <a:srgbClr val="9E392E">
                  <a:alpha val="100000"/>
                </a:srgbClr>
              </a:gs>
            </a:gsLst>
            <a:path path="rect">
              <a:fillToRect l="100000" t="100000"/>
            </a:path>
            <a:tileRect/>
          </a:gra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6635" name="椭圆 69"/>
          <p:cNvSpPr/>
          <p:nvPr/>
        </p:nvSpPr>
        <p:spPr>
          <a:xfrm>
            <a:off x="7177088" y="2511425"/>
            <a:ext cx="371475" cy="371475"/>
          </a:xfrm>
          <a:prstGeom prst="ellipse">
            <a:avLst/>
          </a:prstGeom>
          <a:solidFill>
            <a:schemeClr val="tx1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6636" name="椭圆 70"/>
          <p:cNvSpPr/>
          <p:nvPr/>
        </p:nvSpPr>
        <p:spPr>
          <a:xfrm>
            <a:off x="7321550" y="2544763"/>
            <a:ext cx="219075" cy="219075"/>
          </a:xfrm>
          <a:prstGeom prst="ellipse">
            <a:avLst/>
          </a:prstGeom>
          <a:solidFill>
            <a:schemeClr val="bg1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6637" name="等腰三角形 87"/>
          <p:cNvSpPr/>
          <p:nvPr/>
        </p:nvSpPr>
        <p:spPr>
          <a:xfrm>
            <a:off x="0" y="5638800"/>
            <a:ext cx="2960688" cy="1219200"/>
          </a:xfrm>
          <a:prstGeom prst="triangle">
            <a:avLst>
              <a:gd name="adj" fmla="val 50000"/>
            </a:avLst>
          </a:prstGeom>
          <a:solidFill>
            <a:srgbClr val="FFF2CC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6638" name="等腰三角形 88"/>
          <p:cNvSpPr/>
          <p:nvPr/>
        </p:nvSpPr>
        <p:spPr>
          <a:xfrm>
            <a:off x="2257425" y="6100763"/>
            <a:ext cx="2725738" cy="757237"/>
          </a:xfrm>
          <a:prstGeom prst="triangle">
            <a:avLst>
              <a:gd name="adj" fmla="val 50000"/>
            </a:avLst>
          </a:prstGeom>
          <a:solidFill>
            <a:srgbClr val="F7CAAC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6639" name="等腰三角形 89"/>
          <p:cNvSpPr/>
          <p:nvPr/>
        </p:nvSpPr>
        <p:spPr>
          <a:xfrm>
            <a:off x="4438650" y="5730875"/>
            <a:ext cx="2563813" cy="1127125"/>
          </a:xfrm>
          <a:prstGeom prst="triangle">
            <a:avLst>
              <a:gd name="adj" fmla="val 50000"/>
            </a:avLst>
          </a:prstGeom>
          <a:solidFill>
            <a:srgbClr val="FF0000">
              <a:alpha val="69019"/>
            </a:srgbClr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6640" name="等腰三角形 90"/>
          <p:cNvSpPr/>
          <p:nvPr/>
        </p:nvSpPr>
        <p:spPr>
          <a:xfrm>
            <a:off x="6657975" y="5638800"/>
            <a:ext cx="1671638" cy="1219200"/>
          </a:xfrm>
          <a:prstGeom prst="triangle">
            <a:avLst>
              <a:gd name="adj" fmla="val 50000"/>
            </a:avLst>
          </a:prstGeom>
          <a:solidFill>
            <a:srgbClr val="FFD966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6641" name="等腰三角形 91"/>
          <p:cNvSpPr/>
          <p:nvPr/>
        </p:nvSpPr>
        <p:spPr>
          <a:xfrm>
            <a:off x="7745413" y="5308600"/>
            <a:ext cx="4506912" cy="1549400"/>
          </a:xfrm>
          <a:prstGeom prst="triangle">
            <a:avLst>
              <a:gd name="adj" fmla="val 50000"/>
            </a:avLst>
          </a:prstGeom>
          <a:solidFill>
            <a:srgbClr val="FFE599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7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3" dur="1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ldLvl="0"/>
      <p:bldP spid="27651" grpId="0" bldLvl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4097" name="组合 43"/>
          <p:cNvGrpSpPr/>
          <p:nvPr/>
        </p:nvGrpSpPr>
        <p:grpSpPr>
          <a:xfrm>
            <a:off x="263525" y="-20637"/>
            <a:ext cx="896938" cy="1146175"/>
            <a:chOff x="0" y="0"/>
            <a:chExt cx="897441" cy="1148103"/>
          </a:xfrm>
        </p:grpSpPr>
        <p:sp>
          <p:nvSpPr>
            <p:cNvPr id="4098" name="五边形 44"/>
            <p:cNvSpPr/>
            <p:nvPr/>
          </p:nvSpPr>
          <p:spPr>
            <a:xfrm rot="5400000">
              <a:off x="-125331" y="125331"/>
              <a:ext cx="1148103" cy="897441"/>
            </a:xfrm>
            <a:prstGeom prst="homePlate">
              <a:avLst>
                <a:gd name="adj" fmla="val 31976"/>
              </a:avLst>
            </a:prstGeom>
            <a:solidFill>
              <a:srgbClr val="7F7F7F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4099" name="文本框 45"/>
            <p:cNvSpPr/>
            <p:nvPr/>
          </p:nvSpPr>
          <p:spPr>
            <a:xfrm>
              <a:off x="63839" y="223407"/>
              <a:ext cx="769763" cy="369332"/>
            </a:xfrm>
            <a:prstGeom prst="rect">
              <a:avLst/>
            </a:prstGeom>
            <a:solidFill>
              <a:srgbClr val="7F7F7F"/>
            </a:solidFill>
            <a:ln w="9525">
              <a:noFill/>
            </a:ln>
          </p:spPr>
          <p:txBody>
            <a:bodyPr wrap="none" anchor="t">
              <a:spAutoFit/>
            </a:bodyPr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Chart</a:t>
              </a:r>
              <a:endParaRPr lang="zh-CN" altLang="en-US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4100" name="文本框 46"/>
          <p:cNvSpPr/>
          <p:nvPr/>
        </p:nvSpPr>
        <p:spPr>
          <a:xfrm>
            <a:off x="1665288" y="66675"/>
            <a:ext cx="877570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en-US" altLang="zh-CN" sz="3600" b="1" dirty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TITLE IN HERE</a:t>
            </a:r>
            <a:endParaRPr lang="zh-CN" altLang="en-US" sz="3600" b="1" dirty="0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101" name="直接连接符 48"/>
          <p:cNvSpPr/>
          <p:nvPr/>
        </p:nvSpPr>
        <p:spPr>
          <a:xfrm>
            <a:off x="1141413" y="693738"/>
            <a:ext cx="11031537" cy="0"/>
          </a:xfrm>
          <a:prstGeom prst="line">
            <a:avLst/>
          </a:prstGeom>
          <a:ln w="6350" cap="flat" cmpd="sng">
            <a:solidFill>
              <a:srgbClr val="7F7F7F"/>
            </a:solidFill>
            <a:prstDash val="solid"/>
            <a:bevel/>
            <a:headEnd type="none" w="med" len="med"/>
            <a:tailEnd type="none" w="med" len="med"/>
          </a:ln>
        </p:spPr>
        <p:txBody>
          <a:bodyPr/>
          <a:p/>
        </p:txBody>
      </p:sp>
      <p:sp>
        <p:nvSpPr>
          <p:cNvPr id="4102" name="Rectangle 42"/>
          <p:cNvSpPr/>
          <p:nvPr/>
        </p:nvSpPr>
        <p:spPr>
          <a:xfrm>
            <a:off x="1527175" y="942975"/>
            <a:ext cx="10261600" cy="973138"/>
          </a:xfrm>
          <a:prstGeom prst="rect">
            <a:avLst/>
          </a:prstGeom>
          <a:noFill/>
          <a:ln w="12700">
            <a:noFill/>
          </a:ln>
        </p:spPr>
        <p:txBody>
          <a:bodyPr tIns="0" bIns="0" anchor="t"/>
          <a:p>
            <a:pPr algn="just"/>
            <a:r>
              <a:rPr lang="en-US" altLang="zh-CN" sz="1400" dirty="0">
                <a:solidFill>
                  <a:srgbClr val="7F7F7F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4103" name="组合 98"/>
          <p:cNvGrpSpPr/>
          <p:nvPr/>
        </p:nvGrpSpPr>
        <p:grpSpPr>
          <a:xfrm>
            <a:off x="3787775" y="2270125"/>
            <a:ext cx="3843338" cy="2305050"/>
            <a:chOff x="0" y="0"/>
            <a:chExt cx="4572000" cy="2743200"/>
          </a:xfrm>
        </p:grpSpPr>
        <p:pic>
          <p:nvPicPr>
            <p:cNvPr id="4104" name="图表 117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0" y="0"/>
              <a:ext cx="4572000" cy="274320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105" name="矩形 118"/>
            <p:cNvSpPr/>
            <p:nvPr/>
          </p:nvSpPr>
          <p:spPr>
            <a:xfrm>
              <a:off x="1809180" y="864679"/>
              <a:ext cx="1112805" cy="101566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 algn="ctr"/>
              <a:r>
                <a:rPr lang="en-US" altLang="zh-CN" sz="6000" b="1" dirty="0">
                  <a:solidFill>
                    <a:srgbClr val="7F7F7F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rPr>
                <a:t>90</a:t>
              </a:r>
              <a:r>
                <a:rPr lang="en-US" altLang="zh-CN" sz="1600" b="1" dirty="0">
                  <a:solidFill>
                    <a:srgbClr val="7F7F7F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rPr>
                <a:t>%</a:t>
              </a:r>
              <a:endParaRPr lang="zh-CN" altLang="en-US" sz="2400" b="1" dirty="0">
                <a:solidFill>
                  <a:srgbClr val="7F7F7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endParaRPr>
            </a:p>
          </p:txBody>
        </p:sp>
      </p:grpSp>
      <p:grpSp>
        <p:nvGrpSpPr>
          <p:cNvPr id="4106" name="组合 99"/>
          <p:cNvGrpSpPr/>
          <p:nvPr/>
        </p:nvGrpSpPr>
        <p:grpSpPr>
          <a:xfrm>
            <a:off x="492125" y="2190750"/>
            <a:ext cx="2874963" cy="2305050"/>
            <a:chOff x="0" y="0"/>
            <a:chExt cx="3420342" cy="2743200"/>
          </a:xfrm>
        </p:grpSpPr>
        <p:pic>
          <p:nvPicPr>
            <p:cNvPr id="4107" name="图表 115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0" y="0"/>
              <a:ext cx="3420342" cy="274320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108" name="矩形 116"/>
            <p:cNvSpPr/>
            <p:nvPr/>
          </p:nvSpPr>
          <p:spPr>
            <a:xfrm>
              <a:off x="1289181" y="898587"/>
              <a:ext cx="1112805" cy="101566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 algn="ctr"/>
              <a:r>
                <a:rPr lang="en-US" altLang="zh-CN" sz="6000" b="1" dirty="0">
                  <a:solidFill>
                    <a:srgbClr val="7F7F7F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rPr>
                <a:t>50</a:t>
              </a:r>
              <a:r>
                <a:rPr lang="en-US" altLang="zh-CN" sz="1600" b="1" dirty="0">
                  <a:solidFill>
                    <a:srgbClr val="7F7F7F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rPr>
                <a:t>%</a:t>
              </a:r>
              <a:endParaRPr lang="zh-CN" altLang="en-US" sz="2400" b="1" dirty="0">
                <a:solidFill>
                  <a:srgbClr val="7F7F7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endParaRPr>
            </a:p>
          </p:txBody>
        </p:sp>
      </p:grpSp>
      <p:grpSp>
        <p:nvGrpSpPr>
          <p:cNvPr id="4109" name="组合 100"/>
          <p:cNvGrpSpPr/>
          <p:nvPr/>
        </p:nvGrpSpPr>
        <p:grpSpPr>
          <a:xfrm>
            <a:off x="7713663" y="2166938"/>
            <a:ext cx="3841750" cy="2305050"/>
            <a:chOff x="0" y="0"/>
            <a:chExt cx="4572000" cy="2743200"/>
          </a:xfrm>
        </p:grpSpPr>
        <p:pic>
          <p:nvPicPr>
            <p:cNvPr id="4110" name="图表 113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4572000" cy="274320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111" name="矩形 114"/>
            <p:cNvSpPr/>
            <p:nvPr/>
          </p:nvSpPr>
          <p:spPr>
            <a:xfrm>
              <a:off x="1855505" y="802165"/>
              <a:ext cx="1112805" cy="101566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 algn="ctr"/>
              <a:r>
                <a:rPr lang="en-US" altLang="zh-CN" sz="6000" b="1" dirty="0">
                  <a:solidFill>
                    <a:srgbClr val="7F7F7F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rPr>
                <a:t>23</a:t>
              </a:r>
              <a:r>
                <a:rPr lang="en-US" altLang="zh-CN" sz="1600" b="1" dirty="0">
                  <a:solidFill>
                    <a:srgbClr val="7F7F7F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rPr>
                <a:t>%</a:t>
              </a:r>
              <a:endParaRPr lang="zh-CN" altLang="en-US" sz="2400" b="1" dirty="0">
                <a:solidFill>
                  <a:srgbClr val="7F7F7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endParaRPr>
            </a:p>
          </p:txBody>
        </p:sp>
      </p:grpSp>
      <p:grpSp>
        <p:nvGrpSpPr>
          <p:cNvPr id="4112" name="Group 40"/>
          <p:cNvGrpSpPr/>
          <p:nvPr/>
        </p:nvGrpSpPr>
        <p:grpSpPr>
          <a:xfrm>
            <a:off x="850900" y="4611688"/>
            <a:ext cx="2860675" cy="1584325"/>
            <a:chOff x="0" y="0"/>
            <a:chExt cx="4285770" cy="1584580"/>
          </a:xfrm>
        </p:grpSpPr>
        <p:sp>
          <p:nvSpPr>
            <p:cNvPr id="4113" name="Rectangle 41"/>
            <p:cNvSpPr/>
            <p:nvPr/>
          </p:nvSpPr>
          <p:spPr>
            <a:xfrm>
              <a:off x="0" y="0"/>
              <a:ext cx="4109438" cy="304800"/>
            </a:xfrm>
            <a:prstGeom prst="rect">
              <a:avLst/>
            </a:prstGeom>
            <a:noFill/>
            <a:ln w="25400">
              <a:noFill/>
            </a:ln>
          </p:spPr>
          <p:txBody>
            <a:bodyPr anchor="ctr"/>
            <a:p>
              <a:r>
                <a:rPr lang="en-US" altLang="zh-CN" b="1" dirty="0">
                  <a:solidFill>
                    <a:srgbClr val="FE0000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rPr>
                <a:t>Sample Heading</a:t>
              </a:r>
              <a:endParaRPr lang="en-US" altLang="zh-CN" b="1" dirty="0">
                <a:solidFill>
                  <a:srgbClr val="FE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114" name="Rectangle 42"/>
            <p:cNvSpPr/>
            <p:nvPr/>
          </p:nvSpPr>
          <p:spPr>
            <a:xfrm>
              <a:off x="0" y="332610"/>
              <a:ext cx="4285770" cy="1251970"/>
            </a:xfrm>
            <a:prstGeom prst="rect">
              <a:avLst/>
            </a:prstGeom>
            <a:noFill/>
            <a:ln w="12700">
              <a:noFill/>
            </a:ln>
          </p:spPr>
          <p:txBody>
            <a:bodyPr tIns="0" bIns="0" anchor="t"/>
            <a:p>
              <a:pPr algn="just"/>
              <a:r>
                <a:rPr lang="en-US" altLang="zh-CN" sz="1400" dirty="0">
                  <a:solidFill>
                    <a:srgbClr val="7F7F7F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rPr>
                <a:t>This is a sample text. Insert your desired text here. </a:t>
              </a: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4115" name="Group 40"/>
          <p:cNvGrpSpPr/>
          <p:nvPr/>
        </p:nvGrpSpPr>
        <p:grpSpPr>
          <a:xfrm>
            <a:off x="4813300" y="4611688"/>
            <a:ext cx="2860675" cy="1584325"/>
            <a:chOff x="0" y="0"/>
            <a:chExt cx="4285770" cy="1584580"/>
          </a:xfrm>
        </p:grpSpPr>
        <p:sp>
          <p:nvSpPr>
            <p:cNvPr id="4116" name="Rectangle 41"/>
            <p:cNvSpPr/>
            <p:nvPr/>
          </p:nvSpPr>
          <p:spPr>
            <a:xfrm>
              <a:off x="0" y="0"/>
              <a:ext cx="4109438" cy="304800"/>
            </a:xfrm>
            <a:prstGeom prst="rect">
              <a:avLst/>
            </a:prstGeom>
            <a:noFill/>
            <a:ln w="25400">
              <a:noFill/>
            </a:ln>
          </p:spPr>
          <p:txBody>
            <a:bodyPr anchor="ctr"/>
            <a:p>
              <a:r>
                <a:rPr lang="en-US" altLang="zh-CN" b="1" dirty="0">
                  <a:solidFill>
                    <a:srgbClr val="FE0000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rPr>
                <a:t>Sample Heading</a:t>
              </a:r>
              <a:endParaRPr lang="en-US" altLang="zh-CN" b="1" dirty="0">
                <a:solidFill>
                  <a:srgbClr val="FE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117" name="Rectangle 42"/>
            <p:cNvSpPr/>
            <p:nvPr/>
          </p:nvSpPr>
          <p:spPr>
            <a:xfrm>
              <a:off x="0" y="332610"/>
              <a:ext cx="4285770" cy="1251970"/>
            </a:xfrm>
            <a:prstGeom prst="rect">
              <a:avLst/>
            </a:prstGeom>
            <a:noFill/>
            <a:ln w="12700">
              <a:noFill/>
            </a:ln>
          </p:spPr>
          <p:txBody>
            <a:bodyPr tIns="0" bIns="0" anchor="t"/>
            <a:p>
              <a:pPr algn="just"/>
              <a:r>
                <a:rPr lang="en-US" altLang="zh-CN" sz="1400" dirty="0">
                  <a:solidFill>
                    <a:srgbClr val="7F7F7F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rPr>
                <a:t>This is a sample text. Insert your desired text here. </a:t>
              </a: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4118" name="Group 40"/>
          <p:cNvGrpSpPr/>
          <p:nvPr/>
        </p:nvGrpSpPr>
        <p:grpSpPr>
          <a:xfrm>
            <a:off x="8777288" y="4611688"/>
            <a:ext cx="2860675" cy="1584325"/>
            <a:chOff x="0" y="0"/>
            <a:chExt cx="4285770" cy="1584580"/>
          </a:xfrm>
        </p:grpSpPr>
        <p:sp>
          <p:nvSpPr>
            <p:cNvPr id="4119" name="Rectangle 41"/>
            <p:cNvSpPr/>
            <p:nvPr/>
          </p:nvSpPr>
          <p:spPr>
            <a:xfrm>
              <a:off x="0" y="0"/>
              <a:ext cx="4109438" cy="304800"/>
            </a:xfrm>
            <a:prstGeom prst="rect">
              <a:avLst/>
            </a:prstGeom>
            <a:noFill/>
            <a:ln w="25400">
              <a:noFill/>
            </a:ln>
          </p:spPr>
          <p:txBody>
            <a:bodyPr anchor="ctr"/>
            <a:p>
              <a:r>
                <a:rPr lang="en-US" altLang="zh-CN" b="1" dirty="0">
                  <a:solidFill>
                    <a:srgbClr val="FE0000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rPr>
                <a:t>Sample Heading</a:t>
              </a:r>
              <a:endParaRPr lang="en-US" altLang="zh-CN" b="1" dirty="0">
                <a:solidFill>
                  <a:srgbClr val="FE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120" name="Rectangle 42"/>
            <p:cNvSpPr/>
            <p:nvPr/>
          </p:nvSpPr>
          <p:spPr>
            <a:xfrm>
              <a:off x="0" y="332610"/>
              <a:ext cx="4285770" cy="1251970"/>
            </a:xfrm>
            <a:prstGeom prst="rect">
              <a:avLst/>
            </a:prstGeom>
            <a:noFill/>
            <a:ln w="12700">
              <a:noFill/>
            </a:ln>
          </p:spPr>
          <p:txBody>
            <a:bodyPr tIns="0" bIns="0" anchor="t"/>
            <a:p>
              <a:pPr algn="just"/>
              <a:r>
                <a:rPr lang="en-US" altLang="zh-CN" sz="1400" dirty="0">
                  <a:solidFill>
                    <a:srgbClr val="7F7F7F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rPr>
                <a:t>This is a sample text. Insert your desired text here. </a:t>
              </a: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5121" name="组合 43"/>
          <p:cNvGrpSpPr/>
          <p:nvPr/>
        </p:nvGrpSpPr>
        <p:grpSpPr>
          <a:xfrm>
            <a:off x="263525" y="-20637"/>
            <a:ext cx="896938" cy="1146175"/>
            <a:chOff x="0" y="0"/>
            <a:chExt cx="897441" cy="1148103"/>
          </a:xfrm>
        </p:grpSpPr>
        <p:sp>
          <p:nvSpPr>
            <p:cNvPr id="5122" name="五边形 44"/>
            <p:cNvSpPr/>
            <p:nvPr/>
          </p:nvSpPr>
          <p:spPr>
            <a:xfrm rot="5400000">
              <a:off x="-125331" y="125331"/>
              <a:ext cx="1148103" cy="897441"/>
            </a:xfrm>
            <a:prstGeom prst="homePlate">
              <a:avLst>
                <a:gd name="adj" fmla="val 31976"/>
              </a:avLst>
            </a:prstGeom>
            <a:solidFill>
              <a:srgbClr val="7F7F7F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23" name="文本框 45"/>
            <p:cNvSpPr/>
            <p:nvPr/>
          </p:nvSpPr>
          <p:spPr>
            <a:xfrm>
              <a:off x="63839" y="223407"/>
              <a:ext cx="769763" cy="369332"/>
            </a:xfrm>
            <a:prstGeom prst="rect">
              <a:avLst/>
            </a:prstGeom>
            <a:solidFill>
              <a:srgbClr val="7F7F7F"/>
            </a:solidFill>
            <a:ln w="9525">
              <a:noFill/>
            </a:ln>
          </p:spPr>
          <p:txBody>
            <a:bodyPr wrap="none" anchor="t">
              <a:spAutoFit/>
            </a:bodyPr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Chart</a:t>
              </a:r>
              <a:endParaRPr lang="zh-CN" altLang="en-US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5124" name="文本框 46"/>
          <p:cNvSpPr/>
          <p:nvPr/>
        </p:nvSpPr>
        <p:spPr>
          <a:xfrm>
            <a:off x="1665288" y="66675"/>
            <a:ext cx="877570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en-US" altLang="zh-CN" sz="3600" b="1" dirty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TITLE IN HERE</a:t>
            </a:r>
            <a:endParaRPr lang="zh-CN" altLang="en-US" sz="3600" b="1" dirty="0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125" name="直接连接符 48"/>
          <p:cNvSpPr/>
          <p:nvPr/>
        </p:nvSpPr>
        <p:spPr>
          <a:xfrm>
            <a:off x="1141413" y="693738"/>
            <a:ext cx="11031537" cy="0"/>
          </a:xfrm>
          <a:prstGeom prst="line">
            <a:avLst/>
          </a:prstGeom>
          <a:ln w="6350" cap="flat" cmpd="sng">
            <a:solidFill>
              <a:srgbClr val="7F7F7F"/>
            </a:solidFill>
            <a:prstDash val="solid"/>
            <a:bevel/>
            <a:headEnd type="none" w="med" len="med"/>
            <a:tailEnd type="none" w="med" len="med"/>
          </a:ln>
        </p:spPr>
        <p:txBody>
          <a:bodyPr/>
          <a:p/>
        </p:txBody>
      </p:sp>
      <p:sp>
        <p:nvSpPr>
          <p:cNvPr id="5126" name="Rectangle 42"/>
          <p:cNvSpPr/>
          <p:nvPr/>
        </p:nvSpPr>
        <p:spPr>
          <a:xfrm>
            <a:off x="1527175" y="942975"/>
            <a:ext cx="10261600" cy="973138"/>
          </a:xfrm>
          <a:prstGeom prst="rect">
            <a:avLst/>
          </a:prstGeom>
          <a:noFill/>
          <a:ln w="12700">
            <a:noFill/>
          </a:ln>
        </p:spPr>
        <p:txBody>
          <a:bodyPr tIns="0" bIns="0" anchor="t"/>
          <a:p>
            <a:pPr algn="just"/>
            <a:r>
              <a:rPr lang="en-US" altLang="zh-CN" sz="1400" dirty="0">
                <a:solidFill>
                  <a:srgbClr val="7F7F7F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52" name="AutoShape 3"/>
          <p:cNvSpPr/>
          <p:nvPr/>
        </p:nvSpPr>
        <p:spPr>
          <a:xfrm>
            <a:off x="7343775" y="2347913"/>
            <a:ext cx="2471738" cy="1638300"/>
          </a:xfrm>
          <a:prstGeom prst="rightArrow">
            <a:avLst>
              <a:gd name="adj1" fmla="val 75000"/>
              <a:gd name="adj2" fmla="val 31976"/>
            </a:avLst>
          </a:prstGeom>
          <a:solidFill>
            <a:srgbClr val="FE0000"/>
          </a:solidFill>
          <a:ln w="9525" cap="flat" cmpd="sng">
            <a:solidFill>
              <a:srgbClr val="FE0000"/>
            </a:solidFill>
            <a:prstDash val="solid"/>
            <a:bevel/>
            <a:headEnd type="none" w="med" len="med"/>
            <a:tailEnd type="none" w="med" len="med"/>
          </a:ln>
        </p:spPr>
        <p:txBody>
          <a:bodyPr wrap="none" lIns="45720" rIns="45720" anchor="ctr" anchorCtr="1"/>
          <a:p>
            <a:pPr marL="224155" indent="-97155" eaLnBrk="0" hangingPunct="0">
              <a:spcBef>
                <a:spcPct val="30000"/>
              </a:spcBef>
            </a:pPr>
            <a:endParaRPr lang="zh-CN" altLang="zh-CN" sz="1600" b="1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6153" name="AutoShape 4"/>
          <p:cNvSpPr/>
          <p:nvPr/>
        </p:nvSpPr>
        <p:spPr>
          <a:xfrm>
            <a:off x="4868863" y="2489200"/>
            <a:ext cx="2178050" cy="1322388"/>
          </a:xfrm>
          <a:prstGeom prst="rightArrow">
            <a:avLst>
              <a:gd name="adj1" fmla="val 75000"/>
              <a:gd name="adj2" fmla="val 31995"/>
            </a:avLst>
          </a:prstGeom>
          <a:solidFill>
            <a:srgbClr val="7F7F7F"/>
          </a:solidFill>
          <a:ln w="9525" cap="flat" cmpd="sng">
            <a:solidFill>
              <a:srgbClr val="7F7F7F"/>
            </a:solidFill>
            <a:prstDash val="solid"/>
            <a:bevel/>
            <a:headEnd type="none" w="med" len="med"/>
            <a:tailEnd type="none" w="med" len="med"/>
          </a:ln>
        </p:spPr>
        <p:txBody>
          <a:bodyPr wrap="none" lIns="45720" rIns="45720" anchor="ctr" anchorCtr="1"/>
          <a:p>
            <a:pPr marL="358775" indent="-96520" eaLnBrk="0" hangingPunct="0">
              <a:spcBef>
                <a:spcPct val="30000"/>
              </a:spcBef>
              <a:buClr>
                <a:schemeClr val="folHlink"/>
              </a:buClr>
            </a:pPr>
            <a:endParaRPr lang="zh-CN" altLang="zh-CN" sz="1600" b="1" dirty="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6154" name="AutoShape 5"/>
          <p:cNvSpPr/>
          <p:nvPr/>
        </p:nvSpPr>
        <p:spPr>
          <a:xfrm>
            <a:off x="2379663" y="2608263"/>
            <a:ext cx="2178050" cy="1073150"/>
          </a:xfrm>
          <a:prstGeom prst="rightArrow">
            <a:avLst>
              <a:gd name="adj1" fmla="val 75000"/>
              <a:gd name="adj2" fmla="val 31975"/>
            </a:avLst>
          </a:prstGeom>
          <a:solidFill>
            <a:srgbClr val="CCCCCC"/>
          </a:solidFill>
          <a:ln w="9525">
            <a:noFill/>
          </a:ln>
        </p:spPr>
        <p:txBody>
          <a:bodyPr wrap="none" lIns="45720" rIns="45720" anchor="ctr" anchorCtr="1"/>
          <a:p>
            <a:pPr marL="224155" indent="-97155" eaLnBrk="0" hangingPunct="0">
              <a:spcBef>
                <a:spcPct val="30000"/>
              </a:spcBef>
            </a:pPr>
            <a:endParaRPr lang="zh-CN" altLang="zh-CN" sz="1600" dirty="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6155" name="矩形 28"/>
          <p:cNvSpPr/>
          <p:nvPr/>
        </p:nvSpPr>
        <p:spPr>
          <a:xfrm>
            <a:off x="2363788" y="4743450"/>
            <a:ext cx="2474912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>
              <a:tabLst>
                <a:tab pos="1358900" algn="l"/>
              </a:tabLst>
            </a:pPr>
            <a:r>
              <a:rPr lang="en-US" altLang="zh-CN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Demographic-based data sets could.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56" name="文本框 29"/>
          <p:cNvSpPr/>
          <p:nvPr/>
        </p:nvSpPr>
        <p:spPr>
          <a:xfrm>
            <a:off x="2439988" y="4133850"/>
            <a:ext cx="2020887" cy="461963"/>
          </a:xfrm>
          <a:prstGeom prst="rect">
            <a:avLst/>
          </a:prstGeom>
          <a:solidFill>
            <a:srgbClr val="CCCCCC"/>
          </a:solidFill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TEXT HERE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157" name="矩形 30"/>
          <p:cNvSpPr/>
          <p:nvPr/>
        </p:nvSpPr>
        <p:spPr>
          <a:xfrm>
            <a:off x="4867275" y="4743450"/>
            <a:ext cx="247650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>
              <a:tabLst>
                <a:tab pos="1358900" algn="l"/>
              </a:tabLst>
            </a:pPr>
            <a:r>
              <a:rPr lang="en-US" altLang="zh-CN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Demographic-based data sets could.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58" name="文本框 31"/>
          <p:cNvSpPr/>
          <p:nvPr/>
        </p:nvSpPr>
        <p:spPr>
          <a:xfrm>
            <a:off x="4903788" y="4133850"/>
            <a:ext cx="2020887" cy="461963"/>
          </a:xfrm>
          <a:prstGeom prst="rect">
            <a:avLst/>
          </a:prstGeom>
          <a:solidFill>
            <a:srgbClr val="7F7F7F"/>
          </a:solidFill>
          <a:ln w="9525" cap="flat" cmpd="sng">
            <a:solidFill>
              <a:srgbClr val="7F7F7F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t">
            <a:spAutoFit/>
          </a:bodyPr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TEXT HERE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159" name="矩形 32"/>
          <p:cNvSpPr/>
          <p:nvPr/>
        </p:nvSpPr>
        <p:spPr>
          <a:xfrm>
            <a:off x="7521575" y="4743450"/>
            <a:ext cx="247650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>
              <a:tabLst>
                <a:tab pos="1358900" algn="l"/>
              </a:tabLst>
            </a:pPr>
            <a:r>
              <a:rPr lang="en-US" altLang="zh-CN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Demographic-based data sets could.</a:t>
            </a:r>
            <a:endParaRPr lang="en-US" altLang="zh-CN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sp>
        <p:nvSpPr>
          <p:cNvPr id="6160" name="文本框 33"/>
          <p:cNvSpPr/>
          <p:nvPr/>
        </p:nvSpPr>
        <p:spPr>
          <a:xfrm>
            <a:off x="7578725" y="4133850"/>
            <a:ext cx="2019300" cy="461963"/>
          </a:xfrm>
          <a:prstGeom prst="rect">
            <a:avLst/>
          </a:prstGeom>
          <a:solidFill>
            <a:srgbClr val="FE0000"/>
          </a:solidFill>
          <a:ln w="9525" cap="flat" cmpd="sng">
            <a:solidFill>
              <a:srgbClr val="FE0000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t">
            <a:spAutoFit/>
          </a:bodyPr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TEXT HERE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136" name="矩形 58"/>
          <p:cNvSpPr/>
          <p:nvPr/>
        </p:nvSpPr>
        <p:spPr>
          <a:xfrm>
            <a:off x="2894013" y="2627313"/>
            <a:ext cx="1112837" cy="10160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zh-CN" sz="6000" b="1" dirty="0">
                <a:solidFill>
                  <a:srgbClr val="7F7F7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20</a:t>
            </a:r>
            <a:r>
              <a:rPr lang="en-US" altLang="zh-CN" sz="1600" b="1" dirty="0">
                <a:solidFill>
                  <a:srgbClr val="7F7F7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%</a:t>
            </a:r>
            <a:endParaRPr lang="zh-CN" altLang="en-US" sz="2400" b="1" dirty="0">
              <a:solidFill>
                <a:srgbClr val="7F7F7F"/>
              </a:solidFill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5137" name="矩形 59"/>
          <p:cNvSpPr/>
          <p:nvPr/>
        </p:nvSpPr>
        <p:spPr>
          <a:xfrm>
            <a:off x="5400675" y="2608263"/>
            <a:ext cx="1112838" cy="10144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zh-CN" sz="6000" b="1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30</a:t>
            </a:r>
            <a:r>
              <a:rPr lang="en-US" altLang="zh-CN" sz="1600" b="1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%</a:t>
            </a:r>
            <a:endParaRPr lang="zh-CN" altLang="en-US" sz="2400" b="1" dirty="0">
              <a:solidFill>
                <a:schemeClr val="bg1"/>
              </a:solidFill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5138" name="矩形 60"/>
          <p:cNvSpPr/>
          <p:nvPr/>
        </p:nvSpPr>
        <p:spPr>
          <a:xfrm>
            <a:off x="8023225" y="2608263"/>
            <a:ext cx="1111250" cy="10144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zh-CN" sz="6000" b="1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50</a:t>
            </a:r>
            <a:r>
              <a:rPr lang="en-US" altLang="zh-CN" sz="1600" b="1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%</a:t>
            </a:r>
            <a:endParaRPr lang="zh-CN" altLang="en-US" sz="2400" b="1" dirty="0">
              <a:solidFill>
                <a:schemeClr val="bg1"/>
              </a:solidFill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7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2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7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22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27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32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37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42" dur="1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47" dur="1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ldLvl="0" animBg="1"/>
      <p:bldP spid="6153" grpId="0" bldLvl="0" animBg="1"/>
      <p:bldP spid="6154" grpId="0" bldLvl="0" animBg="1"/>
      <p:bldP spid="6155" grpId="0" bldLvl="0"/>
      <p:bldP spid="6156" grpId="0" bldLvl="0" animBg="1"/>
      <p:bldP spid="6157" grpId="0" bldLvl="0"/>
      <p:bldP spid="6158" grpId="0" bldLvl="0" animBg="1"/>
      <p:bldP spid="6159" grpId="0" bldLvl="0"/>
      <p:bldP spid="6160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6145" name="组合 43"/>
          <p:cNvGrpSpPr/>
          <p:nvPr/>
        </p:nvGrpSpPr>
        <p:grpSpPr>
          <a:xfrm>
            <a:off x="263525" y="-20637"/>
            <a:ext cx="896938" cy="1146175"/>
            <a:chOff x="0" y="0"/>
            <a:chExt cx="897441" cy="1148103"/>
          </a:xfrm>
        </p:grpSpPr>
        <p:sp>
          <p:nvSpPr>
            <p:cNvPr id="6146" name="五边形 44"/>
            <p:cNvSpPr/>
            <p:nvPr/>
          </p:nvSpPr>
          <p:spPr>
            <a:xfrm rot="5400000">
              <a:off x="-125331" y="125331"/>
              <a:ext cx="1148103" cy="897441"/>
            </a:xfrm>
            <a:prstGeom prst="homePlate">
              <a:avLst>
                <a:gd name="adj" fmla="val 31976"/>
              </a:avLst>
            </a:prstGeom>
            <a:solidFill>
              <a:srgbClr val="7F7F7F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147" name="文本框 45"/>
            <p:cNvSpPr/>
            <p:nvPr/>
          </p:nvSpPr>
          <p:spPr>
            <a:xfrm>
              <a:off x="63839" y="223407"/>
              <a:ext cx="769763" cy="369332"/>
            </a:xfrm>
            <a:prstGeom prst="rect">
              <a:avLst/>
            </a:prstGeom>
            <a:solidFill>
              <a:srgbClr val="7F7F7F"/>
            </a:solidFill>
            <a:ln w="9525">
              <a:noFill/>
            </a:ln>
          </p:spPr>
          <p:txBody>
            <a:bodyPr wrap="none" anchor="t">
              <a:spAutoFit/>
            </a:bodyPr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Chart</a:t>
              </a:r>
              <a:endParaRPr lang="zh-CN" altLang="en-US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6148" name="文本框 46"/>
          <p:cNvSpPr/>
          <p:nvPr/>
        </p:nvSpPr>
        <p:spPr>
          <a:xfrm>
            <a:off x="1665288" y="66675"/>
            <a:ext cx="877570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en-US" altLang="zh-CN" sz="3600" b="1" dirty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TITLE IN HERE</a:t>
            </a:r>
            <a:endParaRPr lang="zh-CN" altLang="en-US" sz="3600" b="1" dirty="0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149" name="直接连接符 48"/>
          <p:cNvSpPr/>
          <p:nvPr/>
        </p:nvSpPr>
        <p:spPr>
          <a:xfrm>
            <a:off x="1141413" y="693738"/>
            <a:ext cx="11031537" cy="0"/>
          </a:xfrm>
          <a:prstGeom prst="line">
            <a:avLst/>
          </a:prstGeom>
          <a:ln w="6350" cap="flat" cmpd="sng">
            <a:solidFill>
              <a:srgbClr val="7F7F7F"/>
            </a:solidFill>
            <a:prstDash val="solid"/>
            <a:bevel/>
            <a:headEnd type="none" w="med" len="med"/>
            <a:tailEnd type="none" w="med" len="med"/>
          </a:ln>
        </p:spPr>
        <p:txBody>
          <a:bodyPr/>
          <a:p/>
        </p:txBody>
      </p:sp>
      <p:sp>
        <p:nvSpPr>
          <p:cNvPr id="6150" name="Rectangle 42"/>
          <p:cNvSpPr/>
          <p:nvPr/>
        </p:nvSpPr>
        <p:spPr>
          <a:xfrm>
            <a:off x="1527175" y="942975"/>
            <a:ext cx="10261600" cy="973138"/>
          </a:xfrm>
          <a:prstGeom prst="rect">
            <a:avLst/>
          </a:prstGeom>
          <a:noFill/>
          <a:ln w="12700">
            <a:noFill/>
          </a:ln>
        </p:spPr>
        <p:txBody>
          <a:bodyPr tIns="0" bIns="0" anchor="t"/>
          <a:p>
            <a:pPr algn="just"/>
            <a:r>
              <a:rPr lang="en-US" altLang="zh-CN" sz="1400" dirty="0">
                <a:solidFill>
                  <a:srgbClr val="7F7F7F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76" name="Oval 109"/>
          <p:cNvSpPr/>
          <p:nvPr/>
        </p:nvSpPr>
        <p:spPr>
          <a:xfrm>
            <a:off x="4762500" y="2560638"/>
            <a:ext cx="179388" cy="182562"/>
          </a:xfrm>
          <a:prstGeom prst="ellipse">
            <a:avLst/>
          </a:prstGeom>
          <a:solidFill>
            <a:srgbClr val="3A3838"/>
          </a:solidFill>
          <a:ln w="9525">
            <a:noFill/>
          </a:ln>
        </p:spPr>
        <p:txBody>
          <a:bodyPr anchor="t"/>
          <a:p>
            <a:endParaRPr lang="zh-CN" altLang="zh-CN" dirty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77" name="Freeform 110"/>
          <p:cNvSpPr/>
          <p:nvPr/>
        </p:nvSpPr>
        <p:spPr>
          <a:xfrm>
            <a:off x="4638675" y="2762250"/>
            <a:ext cx="427038" cy="830263"/>
          </a:xfrm>
          <a:custGeom>
            <a:avLst/>
            <a:gdLst/>
            <a:ahLst/>
            <a:cxnLst>
              <a:cxn ang="0">
                <a:pos x="427038" y="123551"/>
              </a:cxn>
              <a:cxn ang="0">
                <a:pos x="304326" y="0"/>
              </a:cxn>
              <a:cxn ang="0">
                <a:pos x="181614" y="0"/>
              </a:cxn>
              <a:cxn ang="0">
                <a:pos x="171797" y="0"/>
              </a:cxn>
              <a:cxn ang="0">
                <a:pos x="122712" y="0"/>
              </a:cxn>
              <a:cxn ang="0">
                <a:pos x="0" y="123551"/>
              </a:cxn>
              <a:cxn ang="0">
                <a:pos x="0" y="123551"/>
              </a:cxn>
              <a:cxn ang="0">
                <a:pos x="0" y="360769"/>
              </a:cxn>
              <a:cxn ang="0">
                <a:pos x="39268" y="400305"/>
              </a:cxn>
              <a:cxn ang="0">
                <a:pos x="78536" y="360769"/>
              </a:cxn>
              <a:cxn ang="0">
                <a:pos x="78536" y="222392"/>
              </a:cxn>
              <a:cxn ang="0">
                <a:pos x="78536" y="138377"/>
              </a:cxn>
              <a:cxn ang="0">
                <a:pos x="98170" y="138377"/>
              </a:cxn>
              <a:cxn ang="0">
                <a:pos x="98170" y="227334"/>
              </a:cxn>
              <a:cxn ang="0">
                <a:pos x="98170" y="380537"/>
              </a:cxn>
              <a:cxn ang="0">
                <a:pos x="98170" y="400305"/>
              </a:cxn>
              <a:cxn ang="0">
                <a:pos x="98170" y="775901"/>
              </a:cxn>
              <a:cxn ang="0">
                <a:pos x="152163" y="830263"/>
              </a:cxn>
              <a:cxn ang="0">
                <a:pos x="201248" y="775901"/>
              </a:cxn>
              <a:cxn ang="0">
                <a:pos x="201248" y="400305"/>
              </a:cxn>
              <a:cxn ang="0">
                <a:pos x="225790" y="400305"/>
              </a:cxn>
              <a:cxn ang="0">
                <a:pos x="225790" y="775901"/>
              </a:cxn>
              <a:cxn ang="0">
                <a:pos x="274875" y="830263"/>
              </a:cxn>
              <a:cxn ang="0">
                <a:pos x="328868" y="775901"/>
              </a:cxn>
              <a:cxn ang="0">
                <a:pos x="328868" y="400305"/>
              </a:cxn>
              <a:cxn ang="0">
                <a:pos x="328868" y="380537"/>
              </a:cxn>
              <a:cxn ang="0">
                <a:pos x="328868" y="227334"/>
              </a:cxn>
              <a:cxn ang="0">
                <a:pos x="328868" y="138377"/>
              </a:cxn>
              <a:cxn ang="0">
                <a:pos x="348502" y="138377"/>
              </a:cxn>
              <a:cxn ang="0">
                <a:pos x="348502" y="222392"/>
              </a:cxn>
              <a:cxn ang="0">
                <a:pos x="348502" y="360769"/>
              </a:cxn>
              <a:cxn ang="0">
                <a:pos x="387770" y="400305"/>
              </a:cxn>
              <a:cxn ang="0">
                <a:pos x="427038" y="360769"/>
              </a:cxn>
              <a:cxn ang="0">
                <a:pos x="427038" y="123551"/>
              </a:cxn>
              <a:cxn ang="0">
                <a:pos x="427038" y="123551"/>
              </a:cxn>
            </a:cxnLst>
            <a:pathLst>
              <a:path w="87" h="168">
                <a:moveTo>
                  <a:pt x="87" y="25"/>
                </a:moveTo>
                <a:cubicBezTo>
                  <a:pt x="87" y="11"/>
                  <a:pt x="75" y="0"/>
                  <a:pt x="62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2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3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1" y="168"/>
                </a:cubicBezTo>
                <a:cubicBezTo>
                  <a:pt x="37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46" y="157"/>
                  <a:pt x="46" y="157"/>
                  <a:pt x="46" y="157"/>
                </a:cubicBezTo>
                <a:cubicBezTo>
                  <a:pt x="46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1" y="28"/>
                  <a:pt x="71" y="28"/>
                  <a:pt x="71" y="28"/>
                </a:cubicBezTo>
                <a:cubicBezTo>
                  <a:pt x="71" y="45"/>
                  <a:pt x="71" y="45"/>
                  <a:pt x="71" y="45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8"/>
                  <a:pt x="74" y="81"/>
                  <a:pt x="79" y="81"/>
                </a:cubicBezTo>
                <a:cubicBezTo>
                  <a:pt x="83" y="81"/>
                  <a:pt x="87" y="78"/>
                  <a:pt x="87" y="73"/>
                </a:cubicBezTo>
                <a:cubicBezTo>
                  <a:pt x="87" y="25"/>
                  <a:pt x="87" y="25"/>
                  <a:pt x="87" y="25"/>
                </a:cubicBezTo>
                <a:cubicBezTo>
                  <a:pt x="87" y="25"/>
                  <a:pt x="87" y="25"/>
                  <a:pt x="87" y="25"/>
                </a:cubicBezTo>
                <a:close/>
              </a:path>
            </a:pathLst>
          </a:custGeom>
          <a:solidFill>
            <a:srgbClr val="3A3838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7178" name="Oval 111"/>
          <p:cNvSpPr/>
          <p:nvPr/>
        </p:nvSpPr>
        <p:spPr>
          <a:xfrm>
            <a:off x="4762500" y="2560638"/>
            <a:ext cx="179388" cy="182562"/>
          </a:xfrm>
          <a:prstGeom prst="ellipse">
            <a:avLst/>
          </a:prstGeom>
          <a:solidFill>
            <a:srgbClr val="3A3838"/>
          </a:solidFill>
          <a:ln w="9525">
            <a:noFill/>
          </a:ln>
        </p:spPr>
        <p:txBody>
          <a:bodyPr anchor="t"/>
          <a:p>
            <a:endParaRPr lang="zh-CN" altLang="zh-CN" dirty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79" name="Freeform 112"/>
          <p:cNvSpPr/>
          <p:nvPr/>
        </p:nvSpPr>
        <p:spPr>
          <a:xfrm>
            <a:off x="4638675" y="2762250"/>
            <a:ext cx="427038" cy="830263"/>
          </a:xfrm>
          <a:custGeom>
            <a:avLst/>
            <a:gdLst/>
            <a:ahLst/>
            <a:cxnLst>
              <a:cxn ang="0">
                <a:pos x="427038" y="123551"/>
              </a:cxn>
              <a:cxn ang="0">
                <a:pos x="304326" y="0"/>
              </a:cxn>
              <a:cxn ang="0">
                <a:pos x="181614" y="0"/>
              </a:cxn>
              <a:cxn ang="0">
                <a:pos x="171797" y="0"/>
              </a:cxn>
              <a:cxn ang="0">
                <a:pos x="122712" y="0"/>
              </a:cxn>
              <a:cxn ang="0">
                <a:pos x="0" y="123551"/>
              </a:cxn>
              <a:cxn ang="0">
                <a:pos x="0" y="123551"/>
              </a:cxn>
              <a:cxn ang="0">
                <a:pos x="0" y="360769"/>
              </a:cxn>
              <a:cxn ang="0">
                <a:pos x="39268" y="400305"/>
              </a:cxn>
              <a:cxn ang="0">
                <a:pos x="78536" y="360769"/>
              </a:cxn>
              <a:cxn ang="0">
                <a:pos x="78536" y="222392"/>
              </a:cxn>
              <a:cxn ang="0">
                <a:pos x="78536" y="138377"/>
              </a:cxn>
              <a:cxn ang="0">
                <a:pos x="98170" y="138377"/>
              </a:cxn>
              <a:cxn ang="0">
                <a:pos x="98170" y="227334"/>
              </a:cxn>
              <a:cxn ang="0">
                <a:pos x="98170" y="380537"/>
              </a:cxn>
              <a:cxn ang="0">
                <a:pos x="98170" y="400305"/>
              </a:cxn>
              <a:cxn ang="0">
                <a:pos x="98170" y="775901"/>
              </a:cxn>
              <a:cxn ang="0">
                <a:pos x="152163" y="830263"/>
              </a:cxn>
              <a:cxn ang="0">
                <a:pos x="201248" y="775901"/>
              </a:cxn>
              <a:cxn ang="0">
                <a:pos x="201248" y="400305"/>
              </a:cxn>
              <a:cxn ang="0">
                <a:pos x="225790" y="400305"/>
              </a:cxn>
              <a:cxn ang="0">
                <a:pos x="225790" y="775901"/>
              </a:cxn>
              <a:cxn ang="0">
                <a:pos x="274875" y="830263"/>
              </a:cxn>
              <a:cxn ang="0">
                <a:pos x="328868" y="775901"/>
              </a:cxn>
              <a:cxn ang="0">
                <a:pos x="328868" y="400305"/>
              </a:cxn>
              <a:cxn ang="0">
                <a:pos x="328868" y="380537"/>
              </a:cxn>
              <a:cxn ang="0">
                <a:pos x="328868" y="227334"/>
              </a:cxn>
              <a:cxn ang="0">
                <a:pos x="328868" y="138377"/>
              </a:cxn>
              <a:cxn ang="0">
                <a:pos x="348502" y="138377"/>
              </a:cxn>
              <a:cxn ang="0">
                <a:pos x="348502" y="222392"/>
              </a:cxn>
              <a:cxn ang="0">
                <a:pos x="348502" y="360769"/>
              </a:cxn>
              <a:cxn ang="0">
                <a:pos x="387770" y="400305"/>
              </a:cxn>
              <a:cxn ang="0">
                <a:pos x="427038" y="360769"/>
              </a:cxn>
              <a:cxn ang="0">
                <a:pos x="427038" y="123551"/>
              </a:cxn>
              <a:cxn ang="0">
                <a:pos x="427038" y="123551"/>
              </a:cxn>
            </a:cxnLst>
            <a:pathLst>
              <a:path w="87" h="168">
                <a:moveTo>
                  <a:pt x="87" y="25"/>
                </a:moveTo>
                <a:cubicBezTo>
                  <a:pt x="87" y="11"/>
                  <a:pt x="75" y="0"/>
                  <a:pt x="62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2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3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1" y="168"/>
                </a:cubicBezTo>
                <a:cubicBezTo>
                  <a:pt x="37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46" y="157"/>
                  <a:pt x="46" y="157"/>
                  <a:pt x="46" y="157"/>
                </a:cubicBezTo>
                <a:cubicBezTo>
                  <a:pt x="46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1" y="28"/>
                  <a:pt x="71" y="28"/>
                  <a:pt x="71" y="28"/>
                </a:cubicBezTo>
                <a:cubicBezTo>
                  <a:pt x="71" y="45"/>
                  <a:pt x="71" y="45"/>
                  <a:pt x="71" y="45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8"/>
                  <a:pt x="74" y="81"/>
                  <a:pt x="79" y="81"/>
                </a:cubicBezTo>
                <a:cubicBezTo>
                  <a:pt x="83" y="81"/>
                  <a:pt x="87" y="78"/>
                  <a:pt x="87" y="73"/>
                </a:cubicBezTo>
                <a:cubicBezTo>
                  <a:pt x="87" y="25"/>
                  <a:pt x="87" y="25"/>
                  <a:pt x="87" y="25"/>
                </a:cubicBezTo>
                <a:cubicBezTo>
                  <a:pt x="87" y="25"/>
                  <a:pt x="87" y="25"/>
                  <a:pt x="87" y="25"/>
                </a:cubicBezTo>
                <a:close/>
              </a:path>
            </a:pathLst>
          </a:custGeom>
          <a:solidFill>
            <a:srgbClr val="3A3838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7180" name="Oval 115"/>
          <p:cNvSpPr/>
          <p:nvPr/>
        </p:nvSpPr>
        <p:spPr>
          <a:xfrm>
            <a:off x="5387975" y="2560638"/>
            <a:ext cx="179388" cy="182562"/>
          </a:xfrm>
          <a:prstGeom prst="ellipse">
            <a:avLst/>
          </a:prstGeom>
          <a:solidFill>
            <a:srgbClr val="3A3838"/>
          </a:solidFill>
          <a:ln w="9525">
            <a:noFill/>
          </a:ln>
        </p:spPr>
        <p:txBody>
          <a:bodyPr anchor="t"/>
          <a:p>
            <a:endParaRPr lang="zh-CN" altLang="zh-CN" dirty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81" name="Freeform 116"/>
          <p:cNvSpPr/>
          <p:nvPr/>
        </p:nvSpPr>
        <p:spPr>
          <a:xfrm>
            <a:off x="5270500" y="2762250"/>
            <a:ext cx="420688" cy="830263"/>
          </a:xfrm>
          <a:custGeom>
            <a:avLst/>
            <a:gdLst/>
            <a:ahLst/>
            <a:cxnLst>
              <a:cxn ang="0">
                <a:pos x="420688" y="123551"/>
              </a:cxn>
              <a:cxn ang="0">
                <a:pos x="298395" y="0"/>
              </a:cxn>
              <a:cxn ang="0">
                <a:pos x="176102" y="0"/>
              </a:cxn>
              <a:cxn ang="0">
                <a:pos x="171210" y="0"/>
              </a:cxn>
              <a:cxn ang="0">
                <a:pos x="122293" y="0"/>
              </a:cxn>
              <a:cxn ang="0">
                <a:pos x="0" y="123551"/>
              </a:cxn>
              <a:cxn ang="0">
                <a:pos x="0" y="123551"/>
              </a:cxn>
              <a:cxn ang="0">
                <a:pos x="0" y="360769"/>
              </a:cxn>
              <a:cxn ang="0">
                <a:pos x="39134" y="400305"/>
              </a:cxn>
              <a:cxn ang="0">
                <a:pos x="78268" y="360769"/>
              </a:cxn>
              <a:cxn ang="0">
                <a:pos x="78268" y="222392"/>
              </a:cxn>
              <a:cxn ang="0">
                <a:pos x="78268" y="138377"/>
              </a:cxn>
              <a:cxn ang="0">
                <a:pos x="92943" y="138377"/>
              </a:cxn>
              <a:cxn ang="0">
                <a:pos x="92943" y="227334"/>
              </a:cxn>
              <a:cxn ang="0">
                <a:pos x="92943" y="380537"/>
              </a:cxn>
              <a:cxn ang="0">
                <a:pos x="92943" y="400305"/>
              </a:cxn>
              <a:cxn ang="0">
                <a:pos x="92943" y="775901"/>
              </a:cxn>
              <a:cxn ang="0">
                <a:pos x="146752" y="830263"/>
              </a:cxn>
              <a:cxn ang="0">
                <a:pos x="200561" y="775901"/>
              </a:cxn>
              <a:cxn ang="0">
                <a:pos x="200561" y="400305"/>
              </a:cxn>
              <a:cxn ang="0">
                <a:pos x="220127" y="400305"/>
              </a:cxn>
              <a:cxn ang="0">
                <a:pos x="220127" y="775901"/>
              </a:cxn>
              <a:cxn ang="0">
                <a:pos x="269045" y="830263"/>
              </a:cxn>
              <a:cxn ang="0">
                <a:pos x="322854" y="775901"/>
              </a:cxn>
              <a:cxn ang="0">
                <a:pos x="322854" y="400305"/>
              </a:cxn>
              <a:cxn ang="0">
                <a:pos x="322854" y="380537"/>
              </a:cxn>
              <a:cxn ang="0">
                <a:pos x="322854" y="227334"/>
              </a:cxn>
              <a:cxn ang="0">
                <a:pos x="322854" y="138377"/>
              </a:cxn>
              <a:cxn ang="0">
                <a:pos x="342420" y="138377"/>
              </a:cxn>
              <a:cxn ang="0">
                <a:pos x="342420" y="222392"/>
              </a:cxn>
              <a:cxn ang="0">
                <a:pos x="342420" y="360769"/>
              </a:cxn>
              <a:cxn ang="0">
                <a:pos x="381554" y="400305"/>
              </a:cxn>
              <a:cxn ang="0">
                <a:pos x="420688" y="360769"/>
              </a:cxn>
              <a:cxn ang="0">
                <a:pos x="420688" y="123551"/>
              </a:cxn>
              <a:cxn ang="0">
                <a:pos x="420688" y="123551"/>
              </a:cxn>
            </a:cxnLst>
            <a:pathLst>
              <a:path w="86" h="168">
                <a:moveTo>
                  <a:pt x="86" y="25"/>
                </a:moveTo>
                <a:cubicBezTo>
                  <a:pt x="86" y="11"/>
                  <a:pt x="75" y="0"/>
                  <a:pt x="61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1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3" y="81"/>
                  <a:pt x="8" y="81"/>
                </a:cubicBezTo>
                <a:cubicBezTo>
                  <a:pt x="12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9" y="46"/>
                  <a:pt x="19" y="46"/>
                  <a:pt x="19" y="46"/>
                </a:cubicBezTo>
                <a:cubicBezTo>
                  <a:pt x="19" y="77"/>
                  <a:pt x="19" y="77"/>
                  <a:pt x="19" y="77"/>
                </a:cubicBezTo>
                <a:cubicBezTo>
                  <a:pt x="19" y="81"/>
                  <a:pt x="19" y="81"/>
                  <a:pt x="19" y="81"/>
                </a:cubicBezTo>
                <a:cubicBezTo>
                  <a:pt x="19" y="157"/>
                  <a:pt x="19" y="157"/>
                  <a:pt x="19" y="157"/>
                </a:cubicBezTo>
                <a:cubicBezTo>
                  <a:pt x="19" y="163"/>
                  <a:pt x="24" y="168"/>
                  <a:pt x="30" y="168"/>
                </a:cubicBezTo>
                <a:cubicBezTo>
                  <a:pt x="36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5" y="168"/>
                </a:cubicBezTo>
                <a:cubicBezTo>
                  <a:pt x="61" y="168"/>
                  <a:pt x="66" y="163"/>
                  <a:pt x="66" y="157"/>
                </a:cubicBezTo>
                <a:cubicBezTo>
                  <a:pt x="66" y="81"/>
                  <a:pt x="66" y="81"/>
                  <a:pt x="66" y="81"/>
                </a:cubicBezTo>
                <a:cubicBezTo>
                  <a:pt x="66" y="77"/>
                  <a:pt x="66" y="77"/>
                  <a:pt x="66" y="77"/>
                </a:cubicBezTo>
                <a:cubicBezTo>
                  <a:pt x="66" y="46"/>
                  <a:pt x="66" y="46"/>
                  <a:pt x="66" y="46"/>
                </a:cubicBezTo>
                <a:cubicBezTo>
                  <a:pt x="66" y="28"/>
                  <a:pt x="66" y="28"/>
                  <a:pt x="66" y="28"/>
                </a:cubicBezTo>
                <a:cubicBezTo>
                  <a:pt x="70" y="28"/>
                  <a:pt x="70" y="28"/>
                  <a:pt x="70" y="28"/>
                </a:cubicBezTo>
                <a:cubicBezTo>
                  <a:pt x="70" y="45"/>
                  <a:pt x="70" y="45"/>
                  <a:pt x="70" y="45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8"/>
                  <a:pt x="74" y="81"/>
                  <a:pt x="78" y="81"/>
                </a:cubicBezTo>
                <a:cubicBezTo>
                  <a:pt x="82" y="81"/>
                  <a:pt x="86" y="78"/>
                  <a:pt x="86" y="73"/>
                </a:cubicBezTo>
                <a:cubicBezTo>
                  <a:pt x="86" y="25"/>
                  <a:pt x="86" y="25"/>
                  <a:pt x="86" y="25"/>
                </a:cubicBezTo>
                <a:cubicBezTo>
                  <a:pt x="86" y="25"/>
                  <a:pt x="86" y="25"/>
                  <a:pt x="86" y="25"/>
                </a:cubicBezTo>
                <a:close/>
              </a:path>
            </a:pathLst>
          </a:custGeom>
          <a:solidFill>
            <a:srgbClr val="3A3838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7182" name="Oval 119"/>
          <p:cNvSpPr/>
          <p:nvPr/>
        </p:nvSpPr>
        <p:spPr>
          <a:xfrm>
            <a:off x="6016625" y="2560638"/>
            <a:ext cx="180975" cy="182562"/>
          </a:xfrm>
          <a:prstGeom prst="ellipse">
            <a:avLst/>
          </a:prstGeom>
          <a:solidFill>
            <a:srgbClr val="3A3838"/>
          </a:solidFill>
          <a:ln w="9525">
            <a:noFill/>
          </a:ln>
        </p:spPr>
        <p:txBody>
          <a:bodyPr anchor="t"/>
          <a:p>
            <a:endParaRPr lang="zh-CN" altLang="zh-CN" dirty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83" name="Freeform 120"/>
          <p:cNvSpPr/>
          <p:nvPr/>
        </p:nvSpPr>
        <p:spPr>
          <a:xfrm>
            <a:off x="5895975" y="2762250"/>
            <a:ext cx="420688" cy="830263"/>
          </a:xfrm>
          <a:custGeom>
            <a:avLst/>
            <a:gdLst/>
            <a:ahLst/>
            <a:cxnLst>
              <a:cxn ang="0">
                <a:pos x="420688" y="123551"/>
              </a:cxn>
              <a:cxn ang="0">
                <a:pos x="298395" y="0"/>
              </a:cxn>
              <a:cxn ang="0">
                <a:pos x="180994" y="0"/>
              </a:cxn>
              <a:cxn ang="0">
                <a:pos x="171210" y="0"/>
              </a:cxn>
              <a:cxn ang="0">
                <a:pos x="122293" y="0"/>
              </a:cxn>
              <a:cxn ang="0">
                <a:pos x="0" y="123551"/>
              </a:cxn>
              <a:cxn ang="0">
                <a:pos x="0" y="123551"/>
              </a:cxn>
              <a:cxn ang="0">
                <a:pos x="0" y="360769"/>
              </a:cxn>
              <a:cxn ang="0">
                <a:pos x="39134" y="400305"/>
              </a:cxn>
              <a:cxn ang="0">
                <a:pos x="78268" y="360769"/>
              </a:cxn>
              <a:cxn ang="0">
                <a:pos x="78268" y="222392"/>
              </a:cxn>
              <a:cxn ang="0">
                <a:pos x="78268" y="138377"/>
              </a:cxn>
              <a:cxn ang="0">
                <a:pos x="97834" y="138377"/>
              </a:cxn>
              <a:cxn ang="0">
                <a:pos x="97834" y="227334"/>
              </a:cxn>
              <a:cxn ang="0">
                <a:pos x="97834" y="380537"/>
              </a:cxn>
              <a:cxn ang="0">
                <a:pos x="97834" y="400305"/>
              </a:cxn>
              <a:cxn ang="0">
                <a:pos x="97834" y="775901"/>
              </a:cxn>
              <a:cxn ang="0">
                <a:pos x="146752" y="830263"/>
              </a:cxn>
              <a:cxn ang="0">
                <a:pos x="200561" y="775901"/>
              </a:cxn>
              <a:cxn ang="0">
                <a:pos x="200561" y="400305"/>
              </a:cxn>
              <a:cxn ang="0">
                <a:pos x="220127" y="400305"/>
              </a:cxn>
              <a:cxn ang="0">
                <a:pos x="220127" y="775901"/>
              </a:cxn>
              <a:cxn ang="0">
                <a:pos x="273936" y="830263"/>
              </a:cxn>
              <a:cxn ang="0">
                <a:pos x="322854" y="775901"/>
              </a:cxn>
              <a:cxn ang="0">
                <a:pos x="322854" y="400305"/>
              </a:cxn>
              <a:cxn ang="0">
                <a:pos x="322854" y="380537"/>
              </a:cxn>
              <a:cxn ang="0">
                <a:pos x="322854" y="227334"/>
              </a:cxn>
              <a:cxn ang="0">
                <a:pos x="322854" y="138377"/>
              </a:cxn>
              <a:cxn ang="0">
                <a:pos x="342420" y="138377"/>
              </a:cxn>
              <a:cxn ang="0">
                <a:pos x="342420" y="222392"/>
              </a:cxn>
              <a:cxn ang="0">
                <a:pos x="342420" y="360769"/>
              </a:cxn>
              <a:cxn ang="0">
                <a:pos x="381554" y="400305"/>
              </a:cxn>
              <a:cxn ang="0">
                <a:pos x="420688" y="360769"/>
              </a:cxn>
              <a:cxn ang="0">
                <a:pos x="420688" y="123551"/>
              </a:cxn>
              <a:cxn ang="0">
                <a:pos x="420688" y="123551"/>
              </a:cxn>
            </a:cxnLst>
            <a:pathLst>
              <a:path w="86" h="168">
                <a:moveTo>
                  <a:pt x="86" y="25"/>
                </a:moveTo>
                <a:cubicBezTo>
                  <a:pt x="86" y="11"/>
                  <a:pt x="75" y="0"/>
                  <a:pt x="61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1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3" y="81"/>
                  <a:pt x="8" y="81"/>
                </a:cubicBezTo>
                <a:cubicBezTo>
                  <a:pt x="12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4" y="168"/>
                  <a:pt x="30" y="168"/>
                </a:cubicBezTo>
                <a:cubicBezTo>
                  <a:pt x="36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6" y="168"/>
                </a:cubicBezTo>
                <a:cubicBezTo>
                  <a:pt x="62" y="168"/>
                  <a:pt x="66" y="163"/>
                  <a:pt x="66" y="157"/>
                </a:cubicBezTo>
                <a:cubicBezTo>
                  <a:pt x="66" y="81"/>
                  <a:pt x="66" y="81"/>
                  <a:pt x="66" y="81"/>
                </a:cubicBezTo>
                <a:cubicBezTo>
                  <a:pt x="66" y="77"/>
                  <a:pt x="66" y="77"/>
                  <a:pt x="66" y="77"/>
                </a:cubicBezTo>
                <a:cubicBezTo>
                  <a:pt x="66" y="46"/>
                  <a:pt x="66" y="46"/>
                  <a:pt x="66" y="46"/>
                </a:cubicBezTo>
                <a:cubicBezTo>
                  <a:pt x="66" y="28"/>
                  <a:pt x="66" y="28"/>
                  <a:pt x="66" y="28"/>
                </a:cubicBezTo>
                <a:cubicBezTo>
                  <a:pt x="70" y="28"/>
                  <a:pt x="70" y="28"/>
                  <a:pt x="70" y="28"/>
                </a:cubicBezTo>
                <a:cubicBezTo>
                  <a:pt x="70" y="45"/>
                  <a:pt x="70" y="45"/>
                  <a:pt x="70" y="45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8"/>
                  <a:pt x="74" y="81"/>
                  <a:pt x="78" y="81"/>
                </a:cubicBezTo>
                <a:cubicBezTo>
                  <a:pt x="83" y="81"/>
                  <a:pt x="86" y="78"/>
                  <a:pt x="86" y="73"/>
                </a:cubicBezTo>
                <a:cubicBezTo>
                  <a:pt x="86" y="25"/>
                  <a:pt x="86" y="25"/>
                  <a:pt x="86" y="25"/>
                </a:cubicBezTo>
                <a:cubicBezTo>
                  <a:pt x="86" y="25"/>
                  <a:pt x="86" y="25"/>
                  <a:pt x="86" y="25"/>
                </a:cubicBezTo>
                <a:close/>
              </a:path>
            </a:pathLst>
          </a:custGeom>
          <a:solidFill>
            <a:srgbClr val="3A3838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7184" name="Oval 109"/>
          <p:cNvSpPr/>
          <p:nvPr/>
        </p:nvSpPr>
        <p:spPr>
          <a:xfrm>
            <a:off x="3967163" y="4826000"/>
            <a:ext cx="179387" cy="184150"/>
          </a:xfrm>
          <a:prstGeom prst="ellipse">
            <a:avLst/>
          </a:prstGeom>
          <a:solidFill>
            <a:srgbClr val="3A3838"/>
          </a:solidFill>
          <a:ln w="9525">
            <a:noFill/>
          </a:ln>
        </p:spPr>
        <p:txBody>
          <a:bodyPr anchor="t"/>
          <a:p>
            <a:endParaRPr lang="zh-CN" altLang="zh-CN" dirty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85" name="Freeform 110"/>
          <p:cNvSpPr/>
          <p:nvPr/>
        </p:nvSpPr>
        <p:spPr>
          <a:xfrm>
            <a:off x="3843338" y="5029200"/>
            <a:ext cx="427037" cy="828675"/>
          </a:xfrm>
          <a:custGeom>
            <a:avLst/>
            <a:gdLst/>
            <a:ahLst/>
            <a:cxnLst>
              <a:cxn ang="0">
                <a:pos x="427037" y="123315"/>
              </a:cxn>
              <a:cxn ang="0">
                <a:pos x="304325" y="0"/>
              </a:cxn>
              <a:cxn ang="0">
                <a:pos x="181613" y="0"/>
              </a:cxn>
              <a:cxn ang="0">
                <a:pos x="171796" y="0"/>
              </a:cxn>
              <a:cxn ang="0">
                <a:pos x="122712" y="0"/>
              </a:cxn>
              <a:cxn ang="0">
                <a:pos x="0" y="123315"/>
              </a:cxn>
              <a:cxn ang="0">
                <a:pos x="0" y="123315"/>
              </a:cxn>
              <a:cxn ang="0">
                <a:pos x="0" y="360079"/>
              </a:cxn>
              <a:cxn ang="0">
                <a:pos x="39268" y="399540"/>
              </a:cxn>
              <a:cxn ang="0">
                <a:pos x="78536" y="360079"/>
              </a:cxn>
              <a:cxn ang="0">
                <a:pos x="78536" y="221967"/>
              </a:cxn>
              <a:cxn ang="0">
                <a:pos x="78536" y="138113"/>
              </a:cxn>
              <a:cxn ang="0">
                <a:pos x="98169" y="138113"/>
              </a:cxn>
              <a:cxn ang="0">
                <a:pos x="98169" y="226899"/>
              </a:cxn>
              <a:cxn ang="0">
                <a:pos x="98169" y="379809"/>
              </a:cxn>
              <a:cxn ang="0">
                <a:pos x="98169" y="399540"/>
              </a:cxn>
              <a:cxn ang="0">
                <a:pos x="98169" y="774417"/>
              </a:cxn>
              <a:cxn ang="0">
                <a:pos x="152163" y="828675"/>
              </a:cxn>
              <a:cxn ang="0">
                <a:pos x="201247" y="774417"/>
              </a:cxn>
              <a:cxn ang="0">
                <a:pos x="201247" y="399540"/>
              </a:cxn>
              <a:cxn ang="0">
                <a:pos x="225790" y="399540"/>
              </a:cxn>
              <a:cxn ang="0">
                <a:pos x="225790" y="774417"/>
              </a:cxn>
              <a:cxn ang="0">
                <a:pos x="274874" y="828675"/>
              </a:cxn>
              <a:cxn ang="0">
                <a:pos x="328868" y="774417"/>
              </a:cxn>
              <a:cxn ang="0">
                <a:pos x="328868" y="399540"/>
              </a:cxn>
              <a:cxn ang="0">
                <a:pos x="328868" y="379809"/>
              </a:cxn>
              <a:cxn ang="0">
                <a:pos x="328868" y="226899"/>
              </a:cxn>
              <a:cxn ang="0">
                <a:pos x="328868" y="138113"/>
              </a:cxn>
              <a:cxn ang="0">
                <a:pos x="348501" y="138113"/>
              </a:cxn>
              <a:cxn ang="0">
                <a:pos x="348501" y="221967"/>
              </a:cxn>
              <a:cxn ang="0">
                <a:pos x="348501" y="360079"/>
              </a:cxn>
              <a:cxn ang="0">
                <a:pos x="387769" y="399540"/>
              </a:cxn>
              <a:cxn ang="0">
                <a:pos x="427037" y="360079"/>
              </a:cxn>
              <a:cxn ang="0">
                <a:pos x="427037" y="123315"/>
              </a:cxn>
              <a:cxn ang="0">
                <a:pos x="427037" y="123315"/>
              </a:cxn>
            </a:cxnLst>
            <a:pathLst>
              <a:path w="87" h="168">
                <a:moveTo>
                  <a:pt x="87" y="25"/>
                </a:moveTo>
                <a:cubicBezTo>
                  <a:pt x="87" y="11"/>
                  <a:pt x="75" y="0"/>
                  <a:pt x="62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2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3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1" y="168"/>
                </a:cubicBezTo>
                <a:cubicBezTo>
                  <a:pt x="37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46" y="157"/>
                  <a:pt x="46" y="157"/>
                  <a:pt x="46" y="157"/>
                </a:cubicBezTo>
                <a:cubicBezTo>
                  <a:pt x="46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1" y="28"/>
                  <a:pt x="71" y="28"/>
                  <a:pt x="71" y="28"/>
                </a:cubicBezTo>
                <a:cubicBezTo>
                  <a:pt x="71" y="45"/>
                  <a:pt x="71" y="45"/>
                  <a:pt x="71" y="45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8"/>
                  <a:pt x="74" y="81"/>
                  <a:pt x="79" y="81"/>
                </a:cubicBezTo>
                <a:cubicBezTo>
                  <a:pt x="83" y="81"/>
                  <a:pt x="87" y="78"/>
                  <a:pt x="87" y="73"/>
                </a:cubicBezTo>
                <a:cubicBezTo>
                  <a:pt x="87" y="25"/>
                  <a:pt x="87" y="25"/>
                  <a:pt x="87" y="25"/>
                </a:cubicBezTo>
                <a:cubicBezTo>
                  <a:pt x="87" y="25"/>
                  <a:pt x="87" y="25"/>
                  <a:pt x="87" y="25"/>
                </a:cubicBezTo>
                <a:close/>
              </a:path>
            </a:pathLst>
          </a:custGeom>
          <a:solidFill>
            <a:srgbClr val="3A3838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7186" name="Oval 111"/>
          <p:cNvSpPr/>
          <p:nvPr/>
        </p:nvSpPr>
        <p:spPr>
          <a:xfrm>
            <a:off x="3967163" y="4826000"/>
            <a:ext cx="179387" cy="184150"/>
          </a:xfrm>
          <a:prstGeom prst="ellipse">
            <a:avLst/>
          </a:prstGeom>
          <a:solidFill>
            <a:srgbClr val="3A3838"/>
          </a:solidFill>
          <a:ln w="9525">
            <a:noFill/>
          </a:ln>
        </p:spPr>
        <p:txBody>
          <a:bodyPr anchor="t"/>
          <a:p>
            <a:endParaRPr lang="zh-CN" altLang="zh-CN" dirty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87" name="Freeform 112"/>
          <p:cNvSpPr/>
          <p:nvPr/>
        </p:nvSpPr>
        <p:spPr>
          <a:xfrm>
            <a:off x="3843338" y="5029200"/>
            <a:ext cx="427037" cy="828675"/>
          </a:xfrm>
          <a:custGeom>
            <a:avLst/>
            <a:gdLst/>
            <a:ahLst/>
            <a:cxnLst>
              <a:cxn ang="0">
                <a:pos x="427037" y="123315"/>
              </a:cxn>
              <a:cxn ang="0">
                <a:pos x="304325" y="0"/>
              </a:cxn>
              <a:cxn ang="0">
                <a:pos x="181613" y="0"/>
              </a:cxn>
              <a:cxn ang="0">
                <a:pos x="171796" y="0"/>
              </a:cxn>
              <a:cxn ang="0">
                <a:pos x="122712" y="0"/>
              </a:cxn>
              <a:cxn ang="0">
                <a:pos x="0" y="123315"/>
              </a:cxn>
              <a:cxn ang="0">
                <a:pos x="0" y="123315"/>
              </a:cxn>
              <a:cxn ang="0">
                <a:pos x="0" y="360079"/>
              </a:cxn>
              <a:cxn ang="0">
                <a:pos x="39268" y="399540"/>
              </a:cxn>
              <a:cxn ang="0">
                <a:pos x="78536" y="360079"/>
              </a:cxn>
              <a:cxn ang="0">
                <a:pos x="78536" y="221967"/>
              </a:cxn>
              <a:cxn ang="0">
                <a:pos x="78536" y="138113"/>
              </a:cxn>
              <a:cxn ang="0">
                <a:pos x="98169" y="138113"/>
              </a:cxn>
              <a:cxn ang="0">
                <a:pos x="98169" y="226899"/>
              </a:cxn>
              <a:cxn ang="0">
                <a:pos x="98169" y="379809"/>
              </a:cxn>
              <a:cxn ang="0">
                <a:pos x="98169" y="399540"/>
              </a:cxn>
              <a:cxn ang="0">
                <a:pos x="98169" y="774417"/>
              </a:cxn>
              <a:cxn ang="0">
                <a:pos x="152163" y="828675"/>
              </a:cxn>
              <a:cxn ang="0">
                <a:pos x="201247" y="774417"/>
              </a:cxn>
              <a:cxn ang="0">
                <a:pos x="201247" y="399540"/>
              </a:cxn>
              <a:cxn ang="0">
                <a:pos x="225790" y="399540"/>
              </a:cxn>
              <a:cxn ang="0">
                <a:pos x="225790" y="774417"/>
              </a:cxn>
              <a:cxn ang="0">
                <a:pos x="274874" y="828675"/>
              </a:cxn>
              <a:cxn ang="0">
                <a:pos x="328868" y="774417"/>
              </a:cxn>
              <a:cxn ang="0">
                <a:pos x="328868" y="399540"/>
              </a:cxn>
              <a:cxn ang="0">
                <a:pos x="328868" y="379809"/>
              </a:cxn>
              <a:cxn ang="0">
                <a:pos x="328868" y="226899"/>
              </a:cxn>
              <a:cxn ang="0">
                <a:pos x="328868" y="138113"/>
              </a:cxn>
              <a:cxn ang="0">
                <a:pos x="348501" y="138113"/>
              </a:cxn>
              <a:cxn ang="0">
                <a:pos x="348501" y="221967"/>
              </a:cxn>
              <a:cxn ang="0">
                <a:pos x="348501" y="360079"/>
              </a:cxn>
              <a:cxn ang="0">
                <a:pos x="387769" y="399540"/>
              </a:cxn>
              <a:cxn ang="0">
                <a:pos x="427037" y="360079"/>
              </a:cxn>
              <a:cxn ang="0">
                <a:pos x="427037" y="123315"/>
              </a:cxn>
              <a:cxn ang="0">
                <a:pos x="427037" y="123315"/>
              </a:cxn>
            </a:cxnLst>
            <a:pathLst>
              <a:path w="87" h="168">
                <a:moveTo>
                  <a:pt x="87" y="25"/>
                </a:moveTo>
                <a:cubicBezTo>
                  <a:pt x="87" y="11"/>
                  <a:pt x="75" y="0"/>
                  <a:pt x="62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2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3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1" y="168"/>
                </a:cubicBezTo>
                <a:cubicBezTo>
                  <a:pt x="37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46" y="157"/>
                  <a:pt x="46" y="157"/>
                  <a:pt x="46" y="157"/>
                </a:cubicBezTo>
                <a:cubicBezTo>
                  <a:pt x="46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1" y="28"/>
                  <a:pt x="71" y="28"/>
                  <a:pt x="71" y="28"/>
                </a:cubicBezTo>
                <a:cubicBezTo>
                  <a:pt x="71" y="45"/>
                  <a:pt x="71" y="45"/>
                  <a:pt x="71" y="45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8"/>
                  <a:pt x="74" y="81"/>
                  <a:pt x="79" y="81"/>
                </a:cubicBezTo>
                <a:cubicBezTo>
                  <a:pt x="83" y="81"/>
                  <a:pt x="87" y="78"/>
                  <a:pt x="87" y="73"/>
                </a:cubicBezTo>
                <a:cubicBezTo>
                  <a:pt x="87" y="25"/>
                  <a:pt x="87" y="25"/>
                  <a:pt x="87" y="25"/>
                </a:cubicBezTo>
                <a:cubicBezTo>
                  <a:pt x="87" y="25"/>
                  <a:pt x="87" y="25"/>
                  <a:pt x="87" y="25"/>
                </a:cubicBezTo>
                <a:close/>
              </a:path>
            </a:pathLst>
          </a:custGeom>
          <a:solidFill>
            <a:srgbClr val="3A3838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7188" name="Oval 115"/>
          <p:cNvSpPr/>
          <p:nvPr/>
        </p:nvSpPr>
        <p:spPr>
          <a:xfrm>
            <a:off x="4591050" y="4826000"/>
            <a:ext cx="180975" cy="184150"/>
          </a:xfrm>
          <a:prstGeom prst="ellipse">
            <a:avLst/>
          </a:prstGeom>
          <a:solidFill>
            <a:srgbClr val="3A3838"/>
          </a:solidFill>
          <a:ln w="9525">
            <a:noFill/>
          </a:ln>
        </p:spPr>
        <p:txBody>
          <a:bodyPr anchor="t"/>
          <a:p>
            <a:endParaRPr lang="zh-CN" altLang="zh-CN" dirty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89" name="Freeform 116"/>
          <p:cNvSpPr/>
          <p:nvPr/>
        </p:nvSpPr>
        <p:spPr>
          <a:xfrm>
            <a:off x="4473575" y="5029200"/>
            <a:ext cx="422275" cy="828675"/>
          </a:xfrm>
          <a:custGeom>
            <a:avLst/>
            <a:gdLst/>
            <a:ahLst/>
            <a:cxnLst>
              <a:cxn ang="0">
                <a:pos x="422275" y="123315"/>
              </a:cxn>
              <a:cxn ang="0">
                <a:pos x="299521" y="0"/>
              </a:cxn>
              <a:cxn ang="0">
                <a:pos x="176766" y="0"/>
              </a:cxn>
              <a:cxn ang="0">
                <a:pos x="171856" y="0"/>
              </a:cxn>
              <a:cxn ang="0">
                <a:pos x="122754" y="0"/>
              </a:cxn>
              <a:cxn ang="0">
                <a:pos x="0" y="123315"/>
              </a:cxn>
              <a:cxn ang="0">
                <a:pos x="0" y="123315"/>
              </a:cxn>
              <a:cxn ang="0">
                <a:pos x="0" y="360079"/>
              </a:cxn>
              <a:cxn ang="0">
                <a:pos x="39281" y="399540"/>
              </a:cxn>
              <a:cxn ang="0">
                <a:pos x="78563" y="360079"/>
              </a:cxn>
              <a:cxn ang="0">
                <a:pos x="78563" y="221967"/>
              </a:cxn>
              <a:cxn ang="0">
                <a:pos x="78563" y="138113"/>
              </a:cxn>
              <a:cxn ang="0">
                <a:pos x="93293" y="138113"/>
              </a:cxn>
              <a:cxn ang="0">
                <a:pos x="93293" y="226899"/>
              </a:cxn>
              <a:cxn ang="0">
                <a:pos x="93293" y="379809"/>
              </a:cxn>
              <a:cxn ang="0">
                <a:pos x="93293" y="399540"/>
              </a:cxn>
              <a:cxn ang="0">
                <a:pos x="93293" y="774417"/>
              </a:cxn>
              <a:cxn ang="0">
                <a:pos x="147305" y="828675"/>
              </a:cxn>
              <a:cxn ang="0">
                <a:pos x="201317" y="774417"/>
              </a:cxn>
              <a:cxn ang="0">
                <a:pos x="201317" y="399540"/>
              </a:cxn>
              <a:cxn ang="0">
                <a:pos x="220958" y="399540"/>
              </a:cxn>
              <a:cxn ang="0">
                <a:pos x="220958" y="774417"/>
              </a:cxn>
              <a:cxn ang="0">
                <a:pos x="270060" y="828675"/>
              </a:cxn>
              <a:cxn ang="0">
                <a:pos x="324072" y="774417"/>
              </a:cxn>
              <a:cxn ang="0">
                <a:pos x="324072" y="399540"/>
              </a:cxn>
              <a:cxn ang="0">
                <a:pos x="324072" y="379809"/>
              </a:cxn>
              <a:cxn ang="0">
                <a:pos x="324072" y="226899"/>
              </a:cxn>
              <a:cxn ang="0">
                <a:pos x="324072" y="138113"/>
              </a:cxn>
              <a:cxn ang="0">
                <a:pos x="343712" y="138113"/>
              </a:cxn>
              <a:cxn ang="0">
                <a:pos x="343712" y="221967"/>
              </a:cxn>
              <a:cxn ang="0">
                <a:pos x="343712" y="360079"/>
              </a:cxn>
              <a:cxn ang="0">
                <a:pos x="382994" y="399540"/>
              </a:cxn>
              <a:cxn ang="0">
                <a:pos x="422275" y="360079"/>
              </a:cxn>
              <a:cxn ang="0">
                <a:pos x="422275" y="123315"/>
              </a:cxn>
              <a:cxn ang="0">
                <a:pos x="422275" y="123315"/>
              </a:cxn>
            </a:cxnLst>
            <a:pathLst>
              <a:path w="86" h="168">
                <a:moveTo>
                  <a:pt x="86" y="25"/>
                </a:moveTo>
                <a:cubicBezTo>
                  <a:pt x="86" y="11"/>
                  <a:pt x="75" y="0"/>
                  <a:pt x="61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1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3" y="81"/>
                  <a:pt x="8" y="81"/>
                </a:cubicBezTo>
                <a:cubicBezTo>
                  <a:pt x="12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9" y="46"/>
                  <a:pt x="19" y="46"/>
                  <a:pt x="19" y="46"/>
                </a:cubicBezTo>
                <a:cubicBezTo>
                  <a:pt x="19" y="77"/>
                  <a:pt x="19" y="77"/>
                  <a:pt x="19" y="77"/>
                </a:cubicBezTo>
                <a:cubicBezTo>
                  <a:pt x="19" y="81"/>
                  <a:pt x="19" y="81"/>
                  <a:pt x="19" y="81"/>
                </a:cubicBezTo>
                <a:cubicBezTo>
                  <a:pt x="19" y="157"/>
                  <a:pt x="19" y="157"/>
                  <a:pt x="19" y="157"/>
                </a:cubicBezTo>
                <a:cubicBezTo>
                  <a:pt x="19" y="163"/>
                  <a:pt x="24" y="168"/>
                  <a:pt x="30" y="168"/>
                </a:cubicBezTo>
                <a:cubicBezTo>
                  <a:pt x="36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5" y="168"/>
                </a:cubicBezTo>
                <a:cubicBezTo>
                  <a:pt x="61" y="168"/>
                  <a:pt x="66" y="163"/>
                  <a:pt x="66" y="157"/>
                </a:cubicBezTo>
                <a:cubicBezTo>
                  <a:pt x="66" y="81"/>
                  <a:pt x="66" y="81"/>
                  <a:pt x="66" y="81"/>
                </a:cubicBezTo>
                <a:cubicBezTo>
                  <a:pt x="66" y="77"/>
                  <a:pt x="66" y="77"/>
                  <a:pt x="66" y="77"/>
                </a:cubicBezTo>
                <a:cubicBezTo>
                  <a:pt x="66" y="46"/>
                  <a:pt x="66" y="46"/>
                  <a:pt x="66" y="46"/>
                </a:cubicBezTo>
                <a:cubicBezTo>
                  <a:pt x="66" y="28"/>
                  <a:pt x="66" y="28"/>
                  <a:pt x="66" y="28"/>
                </a:cubicBezTo>
                <a:cubicBezTo>
                  <a:pt x="70" y="28"/>
                  <a:pt x="70" y="28"/>
                  <a:pt x="70" y="28"/>
                </a:cubicBezTo>
                <a:cubicBezTo>
                  <a:pt x="70" y="45"/>
                  <a:pt x="70" y="45"/>
                  <a:pt x="70" y="45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8"/>
                  <a:pt x="74" y="81"/>
                  <a:pt x="78" y="81"/>
                </a:cubicBezTo>
                <a:cubicBezTo>
                  <a:pt x="82" y="81"/>
                  <a:pt x="86" y="78"/>
                  <a:pt x="86" y="73"/>
                </a:cubicBezTo>
                <a:cubicBezTo>
                  <a:pt x="86" y="25"/>
                  <a:pt x="86" y="25"/>
                  <a:pt x="86" y="25"/>
                </a:cubicBezTo>
                <a:cubicBezTo>
                  <a:pt x="86" y="25"/>
                  <a:pt x="86" y="25"/>
                  <a:pt x="86" y="25"/>
                </a:cubicBezTo>
                <a:close/>
              </a:path>
            </a:pathLst>
          </a:custGeom>
          <a:solidFill>
            <a:srgbClr val="3A3838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7190" name="Oval 119"/>
          <p:cNvSpPr/>
          <p:nvPr/>
        </p:nvSpPr>
        <p:spPr>
          <a:xfrm>
            <a:off x="5221288" y="4826000"/>
            <a:ext cx="182562" cy="184150"/>
          </a:xfrm>
          <a:prstGeom prst="ellipse">
            <a:avLst/>
          </a:prstGeom>
          <a:solidFill>
            <a:srgbClr val="3A3838"/>
          </a:solidFill>
          <a:ln w="9525">
            <a:noFill/>
          </a:ln>
        </p:spPr>
        <p:txBody>
          <a:bodyPr anchor="t"/>
          <a:p>
            <a:endParaRPr lang="zh-CN" altLang="zh-CN" dirty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91" name="Freeform 120"/>
          <p:cNvSpPr/>
          <p:nvPr/>
        </p:nvSpPr>
        <p:spPr>
          <a:xfrm>
            <a:off x="5099050" y="5029200"/>
            <a:ext cx="422275" cy="828675"/>
          </a:xfrm>
          <a:custGeom>
            <a:avLst/>
            <a:gdLst/>
            <a:ahLst/>
            <a:cxnLst>
              <a:cxn ang="0">
                <a:pos x="422275" y="123315"/>
              </a:cxn>
              <a:cxn ang="0">
                <a:pos x="299521" y="0"/>
              </a:cxn>
              <a:cxn ang="0">
                <a:pos x="181676" y="0"/>
              </a:cxn>
              <a:cxn ang="0">
                <a:pos x="171856" y="0"/>
              </a:cxn>
              <a:cxn ang="0">
                <a:pos x="122754" y="0"/>
              </a:cxn>
              <a:cxn ang="0">
                <a:pos x="0" y="123315"/>
              </a:cxn>
              <a:cxn ang="0">
                <a:pos x="0" y="123315"/>
              </a:cxn>
              <a:cxn ang="0">
                <a:pos x="0" y="360079"/>
              </a:cxn>
              <a:cxn ang="0">
                <a:pos x="39281" y="399540"/>
              </a:cxn>
              <a:cxn ang="0">
                <a:pos x="78563" y="360079"/>
              </a:cxn>
              <a:cxn ang="0">
                <a:pos x="78563" y="221967"/>
              </a:cxn>
              <a:cxn ang="0">
                <a:pos x="78563" y="138113"/>
              </a:cxn>
              <a:cxn ang="0">
                <a:pos x="98203" y="138113"/>
              </a:cxn>
              <a:cxn ang="0">
                <a:pos x="98203" y="226899"/>
              </a:cxn>
              <a:cxn ang="0">
                <a:pos x="98203" y="379809"/>
              </a:cxn>
              <a:cxn ang="0">
                <a:pos x="98203" y="399540"/>
              </a:cxn>
              <a:cxn ang="0">
                <a:pos x="98203" y="774417"/>
              </a:cxn>
              <a:cxn ang="0">
                <a:pos x="147305" y="828675"/>
              </a:cxn>
              <a:cxn ang="0">
                <a:pos x="201317" y="774417"/>
              </a:cxn>
              <a:cxn ang="0">
                <a:pos x="201317" y="399540"/>
              </a:cxn>
              <a:cxn ang="0">
                <a:pos x="220958" y="399540"/>
              </a:cxn>
              <a:cxn ang="0">
                <a:pos x="220958" y="774417"/>
              </a:cxn>
              <a:cxn ang="0">
                <a:pos x="274970" y="828675"/>
              </a:cxn>
              <a:cxn ang="0">
                <a:pos x="324072" y="774417"/>
              </a:cxn>
              <a:cxn ang="0">
                <a:pos x="324072" y="399540"/>
              </a:cxn>
              <a:cxn ang="0">
                <a:pos x="324072" y="379809"/>
              </a:cxn>
              <a:cxn ang="0">
                <a:pos x="324072" y="226899"/>
              </a:cxn>
              <a:cxn ang="0">
                <a:pos x="324072" y="138113"/>
              </a:cxn>
              <a:cxn ang="0">
                <a:pos x="343712" y="138113"/>
              </a:cxn>
              <a:cxn ang="0">
                <a:pos x="343712" y="221967"/>
              </a:cxn>
              <a:cxn ang="0">
                <a:pos x="343712" y="360079"/>
              </a:cxn>
              <a:cxn ang="0">
                <a:pos x="382994" y="399540"/>
              </a:cxn>
              <a:cxn ang="0">
                <a:pos x="422275" y="360079"/>
              </a:cxn>
              <a:cxn ang="0">
                <a:pos x="422275" y="123315"/>
              </a:cxn>
              <a:cxn ang="0">
                <a:pos x="422275" y="123315"/>
              </a:cxn>
            </a:cxnLst>
            <a:pathLst>
              <a:path w="86" h="168">
                <a:moveTo>
                  <a:pt x="86" y="25"/>
                </a:moveTo>
                <a:cubicBezTo>
                  <a:pt x="86" y="11"/>
                  <a:pt x="75" y="0"/>
                  <a:pt x="61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1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3" y="81"/>
                  <a:pt x="8" y="81"/>
                </a:cubicBezTo>
                <a:cubicBezTo>
                  <a:pt x="12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4" y="168"/>
                  <a:pt x="30" y="168"/>
                </a:cubicBezTo>
                <a:cubicBezTo>
                  <a:pt x="36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6" y="168"/>
                </a:cubicBezTo>
                <a:cubicBezTo>
                  <a:pt x="62" y="168"/>
                  <a:pt x="66" y="163"/>
                  <a:pt x="66" y="157"/>
                </a:cubicBezTo>
                <a:cubicBezTo>
                  <a:pt x="66" y="81"/>
                  <a:pt x="66" y="81"/>
                  <a:pt x="66" y="81"/>
                </a:cubicBezTo>
                <a:cubicBezTo>
                  <a:pt x="66" y="77"/>
                  <a:pt x="66" y="77"/>
                  <a:pt x="66" y="77"/>
                </a:cubicBezTo>
                <a:cubicBezTo>
                  <a:pt x="66" y="46"/>
                  <a:pt x="66" y="46"/>
                  <a:pt x="66" y="46"/>
                </a:cubicBezTo>
                <a:cubicBezTo>
                  <a:pt x="66" y="28"/>
                  <a:pt x="66" y="28"/>
                  <a:pt x="66" y="28"/>
                </a:cubicBezTo>
                <a:cubicBezTo>
                  <a:pt x="70" y="28"/>
                  <a:pt x="70" y="28"/>
                  <a:pt x="70" y="28"/>
                </a:cubicBezTo>
                <a:cubicBezTo>
                  <a:pt x="70" y="45"/>
                  <a:pt x="70" y="45"/>
                  <a:pt x="70" y="45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8"/>
                  <a:pt x="74" y="81"/>
                  <a:pt x="78" y="81"/>
                </a:cubicBezTo>
                <a:cubicBezTo>
                  <a:pt x="83" y="81"/>
                  <a:pt x="86" y="78"/>
                  <a:pt x="86" y="73"/>
                </a:cubicBezTo>
                <a:cubicBezTo>
                  <a:pt x="86" y="25"/>
                  <a:pt x="86" y="25"/>
                  <a:pt x="86" y="25"/>
                </a:cubicBezTo>
                <a:cubicBezTo>
                  <a:pt x="86" y="25"/>
                  <a:pt x="86" y="25"/>
                  <a:pt x="86" y="25"/>
                </a:cubicBezTo>
                <a:close/>
              </a:path>
            </a:pathLst>
          </a:custGeom>
          <a:solidFill>
            <a:srgbClr val="3A3838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7192" name="Oval 123"/>
          <p:cNvSpPr/>
          <p:nvPr/>
        </p:nvSpPr>
        <p:spPr>
          <a:xfrm>
            <a:off x="5848350" y="4826000"/>
            <a:ext cx="180975" cy="184150"/>
          </a:xfrm>
          <a:prstGeom prst="ellipse">
            <a:avLst/>
          </a:prstGeom>
          <a:solidFill>
            <a:srgbClr val="3A3838"/>
          </a:solidFill>
          <a:ln w="9525">
            <a:noFill/>
          </a:ln>
        </p:spPr>
        <p:txBody>
          <a:bodyPr anchor="t"/>
          <a:p>
            <a:endParaRPr lang="zh-CN" altLang="zh-CN" dirty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93" name="Freeform 124"/>
          <p:cNvSpPr/>
          <p:nvPr/>
        </p:nvSpPr>
        <p:spPr>
          <a:xfrm>
            <a:off x="5724525" y="5029200"/>
            <a:ext cx="422275" cy="828675"/>
          </a:xfrm>
          <a:custGeom>
            <a:avLst/>
            <a:gdLst/>
            <a:ahLst/>
            <a:cxnLst>
              <a:cxn ang="0">
                <a:pos x="422275" y="123315"/>
              </a:cxn>
              <a:cxn ang="0">
                <a:pos x="304431" y="0"/>
              </a:cxn>
              <a:cxn ang="0">
                <a:pos x="181676" y="0"/>
              </a:cxn>
              <a:cxn ang="0">
                <a:pos x="171856" y="0"/>
              </a:cxn>
              <a:cxn ang="0">
                <a:pos x="122754" y="0"/>
              </a:cxn>
              <a:cxn ang="0">
                <a:pos x="0" y="123315"/>
              </a:cxn>
              <a:cxn ang="0">
                <a:pos x="0" y="123315"/>
              </a:cxn>
              <a:cxn ang="0">
                <a:pos x="0" y="360079"/>
              </a:cxn>
              <a:cxn ang="0">
                <a:pos x="39281" y="399540"/>
              </a:cxn>
              <a:cxn ang="0">
                <a:pos x="78563" y="360079"/>
              </a:cxn>
              <a:cxn ang="0">
                <a:pos x="78563" y="221967"/>
              </a:cxn>
              <a:cxn ang="0">
                <a:pos x="78563" y="138113"/>
              </a:cxn>
              <a:cxn ang="0">
                <a:pos x="98203" y="138113"/>
              </a:cxn>
              <a:cxn ang="0">
                <a:pos x="98203" y="226899"/>
              </a:cxn>
              <a:cxn ang="0">
                <a:pos x="98203" y="379809"/>
              </a:cxn>
              <a:cxn ang="0">
                <a:pos x="98203" y="399540"/>
              </a:cxn>
              <a:cxn ang="0">
                <a:pos x="98203" y="774417"/>
              </a:cxn>
              <a:cxn ang="0">
                <a:pos x="152215" y="828675"/>
              </a:cxn>
              <a:cxn ang="0">
                <a:pos x="201317" y="774417"/>
              </a:cxn>
              <a:cxn ang="0">
                <a:pos x="201317" y="399540"/>
              </a:cxn>
              <a:cxn ang="0">
                <a:pos x="220958" y="399540"/>
              </a:cxn>
              <a:cxn ang="0">
                <a:pos x="220958" y="774417"/>
              </a:cxn>
              <a:cxn ang="0">
                <a:pos x="274970" y="828675"/>
              </a:cxn>
              <a:cxn ang="0">
                <a:pos x="328982" y="774417"/>
              </a:cxn>
              <a:cxn ang="0">
                <a:pos x="328982" y="399540"/>
              </a:cxn>
              <a:cxn ang="0">
                <a:pos x="328982" y="379809"/>
              </a:cxn>
              <a:cxn ang="0">
                <a:pos x="328982" y="226899"/>
              </a:cxn>
              <a:cxn ang="0">
                <a:pos x="328982" y="138113"/>
              </a:cxn>
              <a:cxn ang="0">
                <a:pos x="348622" y="138113"/>
              </a:cxn>
              <a:cxn ang="0">
                <a:pos x="348622" y="221967"/>
              </a:cxn>
              <a:cxn ang="0">
                <a:pos x="348622" y="360079"/>
              </a:cxn>
              <a:cxn ang="0">
                <a:pos x="382994" y="399540"/>
              </a:cxn>
              <a:cxn ang="0">
                <a:pos x="422275" y="360079"/>
              </a:cxn>
              <a:cxn ang="0">
                <a:pos x="422275" y="123315"/>
              </a:cxn>
              <a:cxn ang="0">
                <a:pos x="422275" y="123315"/>
              </a:cxn>
            </a:cxnLst>
            <a:pathLst>
              <a:path w="86" h="168">
                <a:moveTo>
                  <a:pt x="86" y="25"/>
                </a:moveTo>
                <a:cubicBezTo>
                  <a:pt x="86" y="11"/>
                  <a:pt x="75" y="0"/>
                  <a:pt x="62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1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3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1" y="168"/>
                </a:cubicBezTo>
                <a:cubicBezTo>
                  <a:pt x="37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1" y="28"/>
                  <a:pt x="71" y="28"/>
                  <a:pt x="71" y="28"/>
                </a:cubicBezTo>
                <a:cubicBezTo>
                  <a:pt x="71" y="45"/>
                  <a:pt x="71" y="45"/>
                  <a:pt x="71" y="45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8"/>
                  <a:pt x="74" y="81"/>
                  <a:pt x="78" y="81"/>
                </a:cubicBezTo>
                <a:cubicBezTo>
                  <a:pt x="83" y="81"/>
                  <a:pt x="86" y="78"/>
                  <a:pt x="86" y="73"/>
                </a:cubicBezTo>
                <a:cubicBezTo>
                  <a:pt x="86" y="25"/>
                  <a:pt x="86" y="25"/>
                  <a:pt x="86" y="25"/>
                </a:cubicBezTo>
                <a:cubicBezTo>
                  <a:pt x="86" y="25"/>
                  <a:pt x="86" y="25"/>
                  <a:pt x="86" y="25"/>
                </a:cubicBezTo>
                <a:close/>
              </a:path>
            </a:pathLst>
          </a:custGeom>
          <a:solidFill>
            <a:srgbClr val="3A3838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7194" name="Oval 119"/>
          <p:cNvSpPr/>
          <p:nvPr/>
        </p:nvSpPr>
        <p:spPr>
          <a:xfrm>
            <a:off x="6473825" y="4826000"/>
            <a:ext cx="180975" cy="184150"/>
          </a:xfrm>
          <a:prstGeom prst="ellipse">
            <a:avLst/>
          </a:prstGeom>
          <a:solidFill>
            <a:srgbClr val="3A3838"/>
          </a:solidFill>
          <a:ln w="9525">
            <a:noFill/>
          </a:ln>
        </p:spPr>
        <p:txBody>
          <a:bodyPr anchor="t"/>
          <a:p>
            <a:endParaRPr lang="zh-CN" altLang="zh-CN" dirty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95" name="Freeform 120"/>
          <p:cNvSpPr/>
          <p:nvPr/>
        </p:nvSpPr>
        <p:spPr>
          <a:xfrm>
            <a:off x="6351588" y="5029200"/>
            <a:ext cx="420687" cy="828675"/>
          </a:xfrm>
          <a:custGeom>
            <a:avLst/>
            <a:gdLst/>
            <a:ahLst/>
            <a:cxnLst>
              <a:cxn ang="0">
                <a:pos x="420687" y="123315"/>
              </a:cxn>
              <a:cxn ang="0">
                <a:pos x="298394" y="0"/>
              </a:cxn>
              <a:cxn ang="0">
                <a:pos x="180993" y="0"/>
              </a:cxn>
              <a:cxn ang="0">
                <a:pos x="171210" y="0"/>
              </a:cxn>
              <a:cxn ang="0">
                <a:pos x="122293" y="0"/>
              </a:cxn>
              <a:cxn ang="0">
                <a:pos x="0" y="123315"/>
              </a:cxn>
              <a:cxn ang="0">
                <a:pos x="0" y="123315"/>
              </a:cxn>
              <a:cxn ang="0">
                <a:pos x="0" y="360079"/>
              </a:cxn>
              <a:cxn ang="0">
                <a:pos x="39134" y="399540"/>
              </a:cxn>
              <a:cxn ang="0">
                <a:pos x="78267" y="360079"/>
              </a:cxn>
              <a:cxn ang="0">
                <a:pos x="78267" y="221967"/>
              </a:cxn>
              <a:cxn ang="0">
                <a:pos x="78267" y="138113"/>
              </a:cxn>
              <a:cxn ang="0">
                <a:pos x="97834" y="138113"/>
              </a:cxn>
              <a:cxn ang="0">
                <a:pos x="97834" y="226899"/>
              </a:cxn>
              <a:cxn ang="0">
                <a:pos x="97834" y="379809"/>
              </a:cxn>
              <a:cxn ang="0">
                <a:pos x="97834" y="399540"/>
              </a:cxn>
              <a:cxn ang="0">
                <a:pos x="97834" y="774417"/>
              </a:cxn>
              <a:cxn ang="0">
                <a:pos x="146751" y="828675"/>
              </a:cxn>
              <a:cxn ang="0">
                <a:pos x="200560" y="774417"/>
              </a:cxn>
              <a:cxn ang="0">
                <a:pos x="200560" y="399540"/>
              </a:cxn>
              <a:cxn ang="0">
                <a:pos x="220127" y="399540"/>
              </a:cxn>
              <a:cxn ang="0">
                <a:pos x="220127" y="774417"/>
              </a:cxn>
              <a:cxn ang="0">
                <a:pos x="273936" y="828675"/>
              </a:cxn>
              <a:cxn ang="0">
                <a:pos x="322853" y="774417"/>
              </a:cxn>
              <a:cxn ang="0">
                <a:pos x="322853" y="399540"/>
              </a:cxn>
              <a:cxn ang="0">
                <a:pos x="322853" y="379809"/>
              </a:cxn>
              <a:cxn ang="0">
                <a:pos x="322853" y="226899"/>
              </a:cxn>
              <a:cxn ang="0">
                <a:pos x="322853" y="138113"/>
              </a:cxn>
              <a:cxn ang="0">
                <a:pos x="342420" y="138113"/>
              </a:cxn>
              <a:cxn ang="0">
                <a:pos x="342420" y="221967"/>
              </a:cxn>
              <a:cxn ang="0">
                <a:pos x="342420" y="360079"/>
              </a:cxn>
              <a:cxn ang="0">
                <a:pos x="381553" y="399540"/>
              </a:cxn>
              <a:cxn ang="0">
                <a:pos x="420687" y="360079"/>
              </a:cxn>
              <a:cxn ang="0">
                <a:pos x="420687" y="123315"/>
              </a:cxn>
              <a:cxn ang="0">
                <a:pos x="420687" y="123315"/>
              </a:cxn>
            </a:cxnLst>
            <a:pathLst>
              <a:path w="86" h="168">
                <a:moveTo>
                  <a:pt x="86" y="25"/>
                </a:moveTo>
                <a:cubicBezTo>
                  <a:pt x="86" y="11"/>
                  <a:pt x="75" y="0"/>
                  <a:pt x="61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1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3" y="81"/>
                  <a:pt x="8" y="81"/>
                </a:cubicBezTo>
                <a:cubicBezTo>
                  <a:pt x="12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4" y="168"/>
                  <a:pt x="30" y="168"/>
                </a:cubicBezTo>
                <a:cubicBezTo>
                  <a:pt x="36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6" y="168"/>
                </a:cubicBezTo>
                <a:cubicBezTo>
                  <a:pt x="62" y="168"/>
                  <a:pt x="66" y="163"/>
                  <a:pt x="66" y="157"/>
                </a:cubicBezTo>
                <a:cubicBezTo>
                  <a:pt x="66" y="81"/>
                  <a:pt x="66" y="81"/>
                  <a:pt x="66" y="81"/>
                </a:cubicBezTo>
                <a:cubicBezTo>
                  <a:pt x="66" y="77"/>
                  <a:pt x="66" y="77"/>
                  <a:pt x="66" y="77"/>
                </a:cubicBezTo>
                <a:cubicBezTo>
                  <a:pt x="66" y="46"/>
                  <a:pt x="66" y="46"/>
                  <a:pt x="66" y="46"/>
                </a:cubicBezTo>
                <a:cubicBezTo>
                  <a:pt x="66" y="28"/>
                  <a:pt x="66" y="28"/>
                  <a:pt x="66" y="28"/>
                </a:cubicBezTo>
                <a:cubicBezTo>
                  <a:pt x="70" y="28"/>
                  <a:pt x="70" y="28"/>
                  <a:pt x="70" y="28"/>
                </a:cubicBezTo>
                <a:cubicBezTo>
                  <a:pt x="70" y="45"/>
                  <a:pt x="70" y="45"/>
                  <a:pt x="70" y="45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8"/>
                  <a:pt x="74" y="81"/>
                  <a:pt x="78" y="81"/>
                </a:cubicBezTo>
                <a:cubicBezTo>
                  <a:pt x="83" y="81"/>
                  <a:pt x="86" y="78"/>
                  <a:pt x="86" y="73"/>
                </a:cubicBezTo>
                <a:cubicBezTo>
                  <a:pt x="86" y="25"/>
                  <a:pt x="86" y="25"/>
                  <a:pt x="86" y="25"/>
                </a:cubicBezTo>
                <a:cubicBezTo>
                  <a:pt x="86" y="25"/>
                  <a:pt x="86" y="25"/>
                  <a:pt x="86" y="25"/>
                </a:cubicBezTo>
                <a:close/>
              </a:path>
            </a:pathLst>
          </a:custGeom>
          <a:solidFill>
            <a:srgbClr val="3A3838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7196" name="Oval 123"/>
          <p:cNvSpPr/>
          <p:nvPr/>
        </p:nvSpPr>
        <p:spPr>
          <a:xfrm>
            <a:off x="7100888" y="4826000"/>
            <a:ext cx="179387" cy="184150"/>
          </a:xfrm>
          <a:prstGeom prst="ellipse">
            <a:avLst/>
          </a:prstGeom>
          <a:solidFill>
            <a:srgbClr val="3A3838"/>
          </a:solidFill>
          <a:ln w="9525">
            <a:noFill/>
          </a:ln>
        </p:spPr>
        <p:txBody>
          <a:bodyPr anchor="t"/>
          <a:p>
            <a:endParaRPr lang="zh-CN" altLang="zh-CN" dirty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97" name="Freeform 124"/>
          <p:cNvSpPr/>
          <p:nvPr/>
        </p:nvSpPr>
        <p:spPr>
          <a:xfrm>
            <a:off x="6977063" y="5029200"/>
            <a:ext cx="420687" cy="828675"/>
          </a:xfrm>
          <a:custGeom>
            <a:avLst/>
            <a:gdLst/>
            <a:ahLst/>
            <a:cxnLst>
              <a:cxn ang="0">
                <a:pos x="420687" y="123315"/>
              </a:cxn>
              <a:cxn ang="0">
                <a:pos x="303286" y="0"/>
              </a:cxn>
              <a:cxn ang="0">
                <a:pos x="180993" y="0"/>
              </a:cxn>
              <a:cxn ang="0">
                <a:pos x="171210" y="0"/>
              </a:cxn>
              <a:cxn ang="0">
                <a:pos x="122293" y="0"/>
              </a:cxn>
              <a:cxn ang="0">
                <a:pos x="0" y="123315"/>
              </a:cxn>
              <a:cxn ang="0">
                <a:pos x="0" y="123315"/>
              </a:cxn>
              <a:cxn ang="0">
                <a:pos x="0" y="360079"/>
              </a:cxn>
              <a:cxn ang="0">
                <a:pos x="39134" y="399540"/>
              </a:cxn>
              <a:cxn ang="0">
                <a:pos x="78267" y="360079"/>
              </a:cxn>
              <a:cxn ang="0">
                <a:pos x="78267" y="221967"/>
              </a:cxn>
              <a:cxn ang="0">
                <a:pos x="78267" y="138113"/>
              </a:cxn>
              <a:cxn ang="0">
                <a:pos x="97834" y="138113"/>
              </a:cxn>
              <a:cxn ang="0">
                <a:pos x="97834" y="226899"/>
              </a:cxn>
              <a:cxn ang="0">
                <a:pos x="97834" y="379809"/>
              </a:cxn>
              <a:cxn ang="0">
                <a:pos x="97834" y="399540"/>
              </a:cxn>
              <a:cxn ang="0">
                <a:pos x="97834" y="774417"/>
              </a:cxn>
              <a:cxn ang="0">
                <a:pos x="151643" y="828675"/>
              </a:cxn>
              <a:cxn ang="0">
                <a:pos x="200560" y="774417"/>
              </a:cxn>
              <a:cxn ang="0">
                <a:pos x="200560" y="399540"/>
              </a:cxn>
              <a:cxn ang="0">
                <a:pos x="220127" y="399540"/>
              </a:cxn>
              <a:cxn ang="0">
                <a:pos x="220127" y="774417"/>
              </a:cxn>
              <a:cxn ang="0">
                <a:pos x="273936" y="828675"/>
              </a:cxn>
              <a:cxn ang="0">
                <a:pos x="327745" y="774417"/>
              </a:cxn>
              <a:cxn ang="0">
                <a:pos x="327745" y="399540"/>
              </a:cxn>
              <a:cxn ang="0">
                <a:pos x="327745" y="379809"/>
              </a:cxn>
              <a:cxn ang="0">
                <a:pos x="327745" y="226899"/>
              </a:cxn>
              <a:cxn ang="0">
                <a:pos x="327745" y="138113"/>
              </a:cxn>
              <a:cxn ang="0">
                <a:pos x="347311" y="138113"/>
              </a:cxn>
              <a:cxn ang="0">
                <a:pos x="347311" y="221967"/>
              </a:cxn>
              <a:cxn ang="0">
                <a:pos x="347311" y="360079"/>
              </a:cxn>
              <a:cxn ang="0">
                <a:pos x="381553" y="399540"/>
              </a:cxn>
              <a:cxn ang="0">
                <a:pos x="420687" y="360079"/>
              </a:cxn>
              <a:cxn ang="0">
                <a:pos x="420687" y="123315"/>
              </a:cxn>
              <a:cxn ang="0">
                <a:pos x="420687" y="123315"/>
              </a:cxn>
            </a:cxnLst>
            <a:pathLst>
              <a:path w="86" h="168">
                <a:moveTo>
                  <a:pt x="86" y="25"/>
                </a:moveTo>
                <a:cubicBezTo>
                  <a:pt x="86" y="11"/>
                  <a:pt x="75" y="0"/>
                  <a:pt x="62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1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3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1" y="168"/>
                </a:cubicBezTo>
                <a:cubicBezTo>
                  <a:pt x="37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1" y="28"/>
                  <a:pt x="71" y="28"/>
                  <a:pt x="71" y="28"/>
                </a:cubicBezTo>
                <a:cubicBezTo>
                  <a:pt x="71" y="45"/>
                  <a:pt x="71" y="45"/>
                  <a:pt x="71" y="45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8"/>
                  <a:pt x="74" y="81"/>
                  <a:pt x="78" y="81"/>
                </a:cubicBezTo>
                <a:cubicBezTo>
                  <a:pt x="83" y="81"/>
                  <a:pt x="86" y="78"/>
                  <a:pt x="86" y="73"/>
                </a:cubicBezTo>
                <a:cubicBezTo>
                  <a:pt x="86" y="25"/>
                  <a:pt x="86" y="25"/>
                  <a:pt x="86" y="25"/>
                </a:cubicBezTo>
                <a:cubicBezTo>
                  <a:pt x="86" y="25"/>
                  <a:pt x="86" y="25"/>
                  <a:pt x="86" y="25"/>
                </a:cubicBezTo>
                <a:close/>
              </a:path>
            </a:pathLst>
          </a:custGeom>
          <a:solidFill>
            <a:srgbClr val="3A3838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7198" name="Oval 123"/>
          <p:cNvSpPr/>
          <p:nvPr/>
        </p:nvSpPr>
        <p:spPr>
          <a:xfrm>
            <a:off x="7732713" y="4826000"/>
            <a:ext cx="179387" cy="184150"/>
          </a:xfrm>
          <a:prstGeom prst="ellipse">
            <a:avLst/>
          </a:prstGeom>
          <a:solidFill>
            <a:srgbClr val="3A3838"/>
          </a:solidFill>
          <a:ln w="9525">
            <a:noFill/>
          </a:ln>
        </p:spPr>
        <p:txBody>
          <a:bodyPr anchor="t"/>
          <a:p>
            <a:endParaRPr lang="zh-CN" altLang="zh-CN" dirty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99" name="Freeform 124"/>
          <p:cNvSpPr/>
          <p:nvPr/>
        </p:nvSpPr>
        <p:spPr>
          <a:xfrm>
            <a:off x="7608888" y="5029200"/>
            <a:ext cx="420687" cy="828675"/>
          </a:xfrm>
          <a:custGeom>
            <a:avLst/>
            <a:gdLst/>
            <a:ahLst/>
            <a:cxnLst>
              <a:cxn ang="0">
                <a:pos x="420687" y="123315"/>
              </a:cxn>
              <a:cxn ang="0">
                <a:pos x="303286" y="0"/>
              </a:cxn>
              <a:cxn ang="0">
                <a:pos x="180993" y="0"/>
              </a:cxn>
              <a:cxn ang="0">
                <a:pos x="171210" y="0"/>
              </a:cxn>
              <a:cxn ang="0">
                <a:pos x="122293" y="0"/>
              </a:cxn>
              <a:cxn ang="0">
                <a:pos x="0" y="123315"/>
              </a:cxn>
              <a:cxn ang="0">
                <a:pos x="0" y="123315"/>
              </a:cxn>
              <a:cxn ang="0">
                <a:pos x="0" y="360079"/>
              </a:cxn>
              <a:cxn ang="0">
                <a:pos x="39134" y="399540"/>
              </a:cxn>
              <a:cxn ang="0">
                <a:pos x="78267" y="360079"/>
              </a:cxn>
              <a:cxn ang="0">
                <a:pos x="78267" y="221967"/>
              </a:cxn>
              <a:cxn ang="0">
                <a:pos x="78267" y="138113"/>
              </a:cxn>
              <a:cxn ang="0">
                <a:pos x="97834" y="138113"/>
              </a:cxn>
              <a:cxn ang="0">
                <a:pos x="97834" y="226899"/>
              </a:cxn>
              <a:cxn ang="0">
                <a:pos x="97834" y="379809"/>
              </a:cxn>
              <a:cxn ang="0">
                <a:pos x="97834" y="399540"/>
              </a:cxn>
              <a:cxn ang="0">
                <a:pos x="97834" y="774417"/>
              </a:cxn>
              <a:cxn ang="0">
                <a:pos x="151643" y="828675"/>
              </a:cxn>
              <a:cxn ang="0">
                <a:pos x="200560" y="774417"/>
              </a:cxn>
              <a:cxn ang="0">
                <a:pos x="200560" y="399540"/>
              </a:cxn>
              <a:cxn ang="0">
                <a:pos x="220127" y="399540"/>
              </a:cxn>
              <a:cxn ang="0">
                <a:pos x="220127" y="774417"/>
              </a:cxn>
              <a:cxn ang="0">
                <a:pos x="273936" y="828675"/>
              </a:cxn>
              <a:cxn ang="0">
                <a:pos x="327745" y="774417"/>
              </a:cxn>
              <a:cxn ang="0">
                <a:pos x="327745" y="399540"/>
              </a:cxn>
              <a:cxn ang="0">
                <a:pos x="327745" y="379809"/>
              </a:cxn>
              <a:cxn ang="0">
                <a:pos x="327745" y="226899"/>
              </a:cxn>
              <a:cxn ang="0">
                <a:pos x="327745" y="138113"/>
              </a:cxn>
              <a:cxn ang="0">
                <a:pos x="347311" y="138113"/>
              </a:cxn>
              <a:cxn ang="0">
                <a:pos x="347311" y="221967"/>
              </a:cxn>
              <a:cxn ang="0">
                <a:pos x="347311" y="360079"/>
              </a:cxn>
              <a:cxn ang="0">
                <a:pos x="381553" y="399540"/>
              </a:cxn>
              <a:cxn ang="0">
                <a:pos x="420687" y="360079"/>
              </a:cxn>
              <a:cxn ang="0">
                <a:pos x="420687" y="123315"/>
              </a:cxn>
              <a:cxn ang="0">
                <a:pos x="420687" y="123315"/>
              </a:cxn>
            </a:cxnLst>
            <a:pathLst>
              <a:path w="86" h="168">
                <a:moveTo>
                  <a:pt x="86" y="25"/>
                </a:moveTo>
                <a:cubicBezTo>
                  <a:pt x="86" y="11"/>
                  <a:pt x="75" y="0"/>
                  <a:pt x="62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1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3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1" y="168"/>
                </a:cubicBezTo>
                <a:cubicBezTo>
                  <a:pt x="37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1" y="28"/>
                  <a:pt x="71" y="28"/>
                  <a:pt x="71" y="28"/>
                </a:cubicBezTo>
                <a:cubicBezTo>
                  <a:pt x="71" y="45"/>
                  <a:pt x="71" y="45"/>
                  <a:pt x="71" y="45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8"/>
                  <a:pt x="74" y="81"/>
                  <a:pt x="78" y="81"/>
                </a:cubicBezTo>
                <a:cubicBezTo>
                  <a:pt x="83" y="81"/>
                  <a:pt x="86" y="78"/>
                  <a:pt x="86" y="73"/>
                </a:cubicBezTo>
                <a:cubicBezTo>
                  <a:pt x="86" y="25"/>
                  <a:pt x="86" y="25"/>
                  <a:pt x="86" y="25"/>
                </a:cubicBezTo>
                <a:cubicBezTo>
                  <a:pt x="86" y="25"/>
                  <a:pt x="86" y="25"/>
                  <a:pt x="86" y="25"/>
                </a:cubicBezTo>
                <a:close/>
              </a:path>
            </a:pathLst>
          </a:custGeom>
          <a:solidFill>
            <a:srgbClr val="3A3838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grpSp>
        <p:nvGrpSpPr>
          <p:cNvPr id="7200" name="组合 61"/>
          <p:cNvGrpSpPr/>
          <p:nvPr/>
        </p:nvGrpSpPr>
        <p:grpSpPr>
          <a:xfrm>
            <a:off x="2006600" y="3011488"/>
            <a:ext cx="1762125" cy="838200"/>
            <a:chOff x="0" y="0"/>
            <a:chExt cx="1761619" cy="838260"/>
          </a:xfrm>
        </p:grpSpPr>
        <p:sp>
          <p:nvSpPr>
            <p:cNvPr id="6176" name="文本框 62"/>
            <p:cNvSpPr/>
            <p:nvPr/>
          </p:nvSpPr>
          <p:spPr>
            <a:xfrm>
              <a:off x="110701" y="323451"/>
              <a:ext cx="1650918" cy="5148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6177" name="文本框 63"/>
            <p:cNvSpPr/>
            <p:nvPr/>
          </p:nvSpPr>
          <p:spPr>
            <a:xfrm>
              <a:off x="0" y="0"/>
              <a:ext cx="1650918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2000" b="1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7203" name="矩形 64"/>
          <p:cNvSpPr/>
          <p:nvPr/>
        </p:nvSpPr>
        <p:spPr>
          <a:xfrm>
            <a:off x="2100263" y="1770063"/>
            <a:ext cx="1590675" cy="14462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zh-CN" sz="8800" b="1" dirty="0">
                <a:solidFill>
                  <a:srgbClr val="A5A5A5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30</a:t>
            </a:r>
            <a:r>
              <a:rPr lang="en-US" altLang="zh-CN" sz="2800" b="1" dirty="0">
                <a:solidFill>
                  <a:srgbClr val="A5A5A5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%</a:t>
            </a:r>
            <a:endParaRPr lang="zh-CN" altLang="en-US" sz="4000" b="1" dirty="0">
              <a:solidFill>
                <a:srgbClr val="A5A5A5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7204" name="组合 65"/>
          <p:cNvGrpSpPr/>
          <p:nvPr/>
        </p:nvGrpSpPr>
        <p:grpSpPr>
          <a:xfrm>
            <a:off x="8389938" y="5343525"/>
            <a:ext cx="1760537" cy="838200"/>
            <a:chOff x="0" y="0"/>
            <a:chExt cx="1761619" cy="838260"/>
          </a:xfrm>
        </p:grpSpPr>
        <p:sp>
          <p:nvSpPr>
            <p:cNvPr id="6180" name="文本框 66"/>
            <p:cNvSpPr/>
            <p:nvPr/>
          </p:nvSpPr>
          <p:spPr>
            <a:xfrm>
              <a:off x="110701" y="323451"/>
              <a:ext cx="1650918" cy="5148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6181" name="文本框 67"/>
            <p:cNvSpPr/>
            <p:nvPr/>
          </p:nvSpPr>
          <p:spPr>
            <a:xfrm>
              <a:off x="0" y="0"/>
              <a:ext cx="1650918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2000" b="1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7207" name="矩形 68"/>
          <p:cNvSpPr/>
          <p:nvPr/>
        </p:nvSpPr>
        <p:spPr>
          <a:xfrm>
            <a:off x="8482013" y="4102100"/>
            <a:ext cx="1590675" cy="14478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zh-CN" sz="8800" b="1" dirty="0">
                <a:solidFill>
                  <a:srgbClr val="A5A5A5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70</a:t>
            </a:r>
            <a:r>
              <a:rPr lang="en-US" altLang="zh-CN" sz="2800" b="1" dirty="0">
                <a:solidFill>
                  <a:srgbClr val="A5A5A5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%</a:t>
            </a:r>
            <a:endParaRPr lang="zh-CN" altLang="en-US" sz="4000" b="1" dirty="0">
              <a:solidFill>
                <a:srgbClr val="A5A5A5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10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13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16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19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22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25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28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31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34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37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40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43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46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49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52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55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58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61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64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67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70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73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76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79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82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85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88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bldLvl="0" animBg="1"/>
      <p:bldP spid="7178" grpId="0" bldLvl="0" animBg="1"/>
      <p:bldP spid="7180" grpId="0" bldLvl="0" animBg="1"/>
      <p:bldP spid="7182" grpId="0" bldLvl="0" animBg="1"/>
      <p:bldP spid="7184" grpId="0" bldLvl="0" animBg="1"/>
      <p:bldP spid="7186" grpId="0" bldLvl="0" animBg="1"/>
      <p:bldP spid="7188" grpId="0" bldLvl="0" animBg="1"/>
      <p:bldP spid="7190" grpId="0" bldLvl="0" animBg="1"/>
      <p:bldP spid="7192" grpId="0" bldLvl="0" animBg="1"/>
      <p:bldP spid="7194" grpId="0" bldLvl="0" animBg="1"/>
      <p:bldP spid="7196" grpId="0" bldLvl="0" animBg="1"/>
      <p:bldP spid="7198" grpId="0" bldLvl="0" animBg="1"/>
      <p:bldP spid="7203" grpId="0" bldLvl="0"/>
      <p:bldP spid="7207" grpId="0" bldLvl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7169" name="组合 43"/>
          <p:cNvGrpSpPr/>
          <p:nvPr/>
        </p:nvGrpSpPr>
        <p:grpSpPr>
          <a:xfrm>
            <a:off x="263525" y="-20637"/>
            <a:ext cx="896938" cy="1146175"/>
            <a:chOff x="0" y="0"/>
            <a:chExt cx="897441" cy="1148103"/>
          </a:xfrm>
        </p:grpSpPr>
        <p:sp>
          <p:nvSpPr>
            <p:cNvPr id="7170" name="五边形 44"/>
            <p:cNvSpPr/>
            <p:nvPr/>
          </p:nvSpPr>
          <p:spPr>
            <a:xfrm rot="5400000">
              <a:off x="-125331" y="125331"/>
              <a:ext cx="1148103" cy="897441"/>
            </a:xfrm>
            <a:prstGeom prst="homePlate">
              <a:avLst>
                <a:gd name="adj" fmla="val 31976"/>
              </a:avLst>
            </a:prstGeom>
            <a:solidFill>
              <a:srgbClr val="7F7F7F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171" name="文本框 45"/>
            <p:cNvSpPr/>
            <p:nvPr/>
          </p:nvSpPr>
          <p:spPr>
            <a:xfrm>
              <a:off x="63839" y="223407"/>
              <a:ext cx="769763" cy="369332"/>
            </a:xfrm>
            <a:prstGeom prst="rect">
              <a:avLst/>
            </a:prstGeom>
            <a:solidFill>
              <a:srgbClr val="7F7F7F"/>
            </a:solidFill>
            <a:ln w="9525">
              <a:noFill/>
            </a:ln>
          </p:spPr>
          <p:txBody>
            <a:bodyPr wrap="none" anchor="t">
              <a:spAutoFit/>
            </a:bodyPr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Chart</a:t>
              </a:r>
              <a:endParaRPr lang="zh-CN" altLang="en-US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7172" name="文本框 46"/>
          <p:cNvSpPr/>
          <p:nvPr/>
        </p:nvSpPr>
        <p:spPr>
          <a:xfrm>
            <a:off x="1665288" y="66675"/>
            <a:ext cx="877570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en-US" altLang="zh-CN" sz="3600" b="1" dirty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TITLE IN HERE</a:t>
            </a:r>
            <a:endParaRPr lang="zh-CN" altLang="en-US" sz="3600" b="1" dirty="0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173" name="直接连接符 48"/>
          <p:cNvSpPr/>
          <p:nvPr/>
        </p:nvSpPr>
        <p:spPr>
          <a:xfrm>
            <a:off x="1141413" y="693738"/>
            <a:ext cx="11031537" cy="0"/>
          </a:xfrm>
          <a:prstGeom prst="line">
            <a:avLst/>
          </a:prstGeom>
          <a:ln w="6350" cap="flat" cmpd="sng">
            <a:solidFill>
              <a:srgbClr val="7F7F7F"/>
            </a:solidFill>
            <a:prstDash val="solid"/>
            <a:bevel/>
            <a:headEnd type="none" w="med" len="med"/>
            <a:tailEnd type="none" w="med" len="med"/>
          </a:ln>
        </p:spPr>
        <p:txBody>
          <a:bodyPr/>
          <a:p/>
        </p:txBody>
      </p:sp>
      <p:sp>
        <p:nvSpPr>
          <p:cNvPr id="7174" name="Rectangle 42"/>
          <p:cNvSpPr/>
          <p:nvPr/>
        </p:nvSpPr>
        <p:spPr>
          <a:xfrm>
            <a:off x="1527175" y="942975"/>
            <a:ext cx="10261600" cy="973138"/>
          </a:xfrm>
          <a:prstGeom prst="rect">
            <a:avLst/>
          </a:prstGeom>
          <a:noFill/>
          <a:ln w="12700">
            <a:noFill/>
          </a:ln>
        </p:spPr>
        <p:txBody>
          <a:bodyPr tIns="0" bIns="0" anchor="t"/>
          <a:p>
            <a:pPr algn="just"/>
            <a:r>
              <a:rPr lang="en-US" altLang="zh-CN" sz="1400" dirty="0">
                <a:solidFill>
                  <a:srgbClr val="7F7F7F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75" name="矩形 58"/>
          <p:cNvSpPr/>
          <p:nvPr/>
        </p:nvSpPr>
        <p:spPr>
          <a:xfrm>
            <a:off x="1116013" y="3575050"/>
            <a:ext cx="10290175" cy="1009650"/>
          </a:xfrm>
          <a:prstGeom prst="rect">
            <a:avLst/>
          </a:prstGeom>
          <a:solidFill>
            <a:srgbClr val="7F7F7F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7176" name="等腰三角形 59"/>
          <p:cNvSpPr/>
          <p:nvPr/>
        </p:nvSpPr>
        <p:spPr>
          <a:xfrm>
            <a:off x="2974975" y="2830513"/>
            <a:ext cx="474663" cy="744537"/>
          </a:xfrm>
          <a:prstGeom prst="triangle">
            <a:avLst>
              <a:gd name="adj" fmla="val 50000"/>
            </a:avLst>
          </a:prstGeom>
          <a:solidFill>
            <a:srgbClr val="FE0000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7177" name="等腰三角形 60"/>
          <p:cNvSpPr/>
          <p:nvPr/>
        </p:nvSpPr>
        <p:spPr>
          <a:xfrm>
            <a:off x="4773613" y="2613025"/>
            <a:ext cx="614362" cy="962025"/>
          </a:xfrm>
          <a:prstGeom prst="triangle">
            <a:avLst>
              <a:gd name="adj" fmla="val 50000"/>
            </a:avLst>
          </a:prstGeom>
          <a:solidFill>
            <a:srgbClr val="FE0000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7178" name="等腰三角形 69"/>
          <p:cNvSpPr/>
          <p:nvPr/>
        </p:nvSpPr>
        <p:spPr>
          <a:xfrm>
            <a:off x="6711950" y="2400300"/>
            <a:ext cx="749300" cy="1173163"/>
          </a:xfrm>
          <a:prstGeom prst="triangle">
            <a:avLst>
              <a:gd name="adj" fmla="val 50000"/>
            </a:avLst>
          </a:prstGeom>
          <a:solidFill>
            <a:srgbClr val="FE0000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7179" name="等腰三角形 70"/>
          <p:cNvSpPr/>
          <p:nvPr/>
        </p:nvSpPr>
        <p:spPr>
          <a:xfrm>
            <a:off x="8785225" y="2222500"/>
            <a:ext cx="865188" cy="1352550"/>
          </a:xfrm>
          <a:prstGeom prst="triangle">
            <a:avLst>
              <a:gd name="adj" fmla="val 50000"/>
            </a:avLst>
          </a:prstGeom>
          <a:solidFill>
            <a:srgbClr val="FE0000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7180" name="任意多边形 71"/>
          <p:cNvSpPr/>
          <p:nvPr/>
        </p:nvSpPr>
        <p:spPr>
          <a:xfrm>
            <a:off x="9836150" y="3575050"/>
            <a:ext cx="1570038" cy="10096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70038" y="0"/>
              </a:cxn>
              <a:cxn ang="0">
                <a:pos x="1570038" y="996187"/>
              </a:cxn>
              <a:cxn ang="0">
                <a:pos x="531121" y="1009650"/>
              </a:cxn>
              <a:cxn ang="0">
                <a:pos x="0" y="0"/>
              </a:cxn>
            </a:cxnLst>
            <a:pathLst>
              <a:path w="1369853" h="857585">
                <a:moveTo>
                  <a:pt x="0" y="0"/>
                </a:moveTo>
                <a:lnTo>
                  <a:pt x="1369853" y="0"/>
                </a:lnTo>
                <a:lnTo>
                  <a:pt x="1369853" y="846150"/>
                </a:lnTo>
                <a:lnTo>
                  <a:pt x="463401" y="857585"/>
                </a:lnTo>
                <a:cubicBezTo>
                  <a:pt x="332756" y="575535"/>
                  <a:pt x="130645" y="282050"/>
                  <a:pt x="0" y="0"/>
                </a:cubicBezTo>
                <a:close/>
              </a:path>
            </a:pathLst>
          </a:custGeom>
          <a:solidFill>
            <a:srgbClr val="FE0000"/>
          </a:solidFill>
          <a:ln w="12700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7181" name="等腰三角形 72"/>
          <p:cNvSpPr/>
          <p:nvPr/>
        </p:nvSpPr>
        <p:spPr>
          <a:xfrm>
            <a:off x="9625013" y="3913188"/>
            <a:ext cx="777875" cy="671512"/>
          </a:xfrm>
          <a:prstGeom prst="triangle">
            <a:avLst>
              <a:gd name="adj" fmla="val 50000"/>
            </a:avLst>
          </a:prstGeom>
          <a:solidFill>
            <a:srgbClr val="3F3F3F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7182" name="椭圆 73"/>
          <p:cNvSpPr/>
          <p:nvPr/>
        </p:nvSpPr>
        <p:spPr>
          <a:xfrm>
            <a:off x="2022475" y="3935413"/>
            <a:ext cx="288925" cy="287337"/>
          </a:xfrm>
          <a:prstGeom prst="ellipse">
            <a:avLst/>
          </a:prstGeom>
          <a:solidFill>
            <a:srgbClr val="FE0000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7183" name="Rectangle 41"/>
          <p:cNvSpPr/>
          <p:nvPr/>
        </p:nvSpPr>
        <p:spPr>
          <a:xfrm>
            <a:off x="1039813" y="3883025"/>
            <a:ext cx="1163637" cy="384175"/>
          </a:xfrm>
          <a:prstGeom prst="rect">
            <a:avLst/>
          </a:prstGeom>
          <a:noFill/>
          <a:ln w="25400">
            <a:noFill/>
          </a:ln>
        </p:spPr>
        <p:txBody>
          <a:bodyPr anchor="ctr"/>
          <a:p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START</a:t>
            </a:r>
            <a:endParaRPr lang="en-US" altLang="zh-CN" b="1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7184" name="Rectangle 41"/>
          <p:cNvSpPr/>
          <p:nvPr/>
        </p:nvSpPr>
        <p:spPr>
          <a:xfrm>
            <a:off x="2724150" y="3756025"/>
            <a:ext cx="1162050" cy="542925"/>
          </a:xfrm>
          <a:prstGeom prst="rect">
            <a:avLst/>
          </a:prstGeom>
          <a:noFill/>
          <a:ln w="25400">
            <a:noFill/>
          </a:ln>
        </p:spPr>
        <p:txBody>
          <a:bodyPr anchor="ctr"/>
          <a:p>
            <a:pPr algn="ctr"/>
            <a:r>
              <a:rPr lang="en-US" altLang="zh-CN" sz="3600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10%</a:t>
            </a:r>
            <a:endParaRPr lang="en-US" altLang="zh-CN" sz="3600" b="1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7185" name="Rectangle 41"/>
          <p:cNvSpPr/>
          <p:nvPr/>
        </p:nvSpPr>
        <p:spPr>
          <a:xfrm>
            <a:off x="4498975" y="3756025"/>
            <a:ext cx="1163638" cy="542925"/>
          </a:xfrm>
          <a:prstGeom prst="rect">
            <a:avLst/>
          </a:prstGeom>
          <a:noFill/>
          <a:ln w="25400">
            <a:noFill/>
          </a:ln>
        </p:spPr>
        <p:txBody>
          <a:bodyPr anchor="ctr"/>
          <a:p>
            <a:pPr algn="ctr"/>
            <a:r>
              <a:rPr lang="en-US" altLang="zh-CN" sz="3600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20%</a:t>
            </a:r>
            <a:endParaRPr lang="en-US" altLang="zh-CN" sz="3600" b="1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7186" name="Rectangle 41"/>
          <p:cNvSpPr/>
          <p:nvPr/>
        </p:nvSpPr>
        <p:spPr>
          <a:xfrm>
            <a:off x="6543675" y="3756025"/>
            <a:ext cx="1163638" cy="542925"/>
          </a:xfrm>
          <a:prstGeom prst="rect">
            <a:avLst/>
          </a:prstGeom>
          <a:noFill/>
          <a:ln w="25400">
            <a:noFill/>
          </a:ln>
        </p:spPr>
        <p:txBody>
          <a:bodyPr anchor="ctr"/>
          <a:p>
            <a:pPr algn="ctr"/>
            <a:r>
              <a:rPr lang="en-US" altLang="zh-CN" sz="3600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30%</a:t>
            </a:r>
            <a:endParaRPr lang="en-US" altLang="zh-CN" sz="3600" b="1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7187" name="Rectangle 41"/>
          <p:cNvSpPr/>
          <p:nvPr/>
        </p:nvSpPr>
        <p:spPr>
          <a:xfrm>
            <a:off x="8597900" y="3756025"/>
            <a:ext cx="1163638" cy="542925"/>
          </a:xfrm>
          <a:prstGeom prst="rect">
            <a:avLst/>
          </a:prstGeom>
          <a:noFill/>
          <a:ln w="25400">
            <a:noFill/>
          </a:ln>
        </p:spPr>
        <p:txBody>
          <a:bodyPr anchor="ctr"/>
          <a:p>
            <a:pPr algn="ctr"/>
            <a:r>
              <a:rPr lang="en-US" altLang="zh-CN" sz="3600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40%</a:t>
            </a:r>
            <a:endParaRPr lang="en-US" altLang="zh-CN" sz="3600" b="1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7188" name="Rectangle 44"/>
          <p:cNvSpPr/>
          <p:nvPr/>
        </p:nvSpPr>
        <p:spPr>
          <a:xfrm>
            <a:off x="2571750" y="4584700"/>
            <a:ext cx="1754188" cy="1079500"/>
          </a:xfrm>
          <a:prstGeom prst="rect">
            <a:avLst/>
          </a:prstGeom>
          <a:noFill/>
          <a:ln w="25400">
            <a:noFill/>
          </a:ln>
        </p:spPr>
        <p:txBody>
          <a:bodyPr anchor="ctr"/>
          <a:p>
            <a:pPr algn="ctr"/>
            <a:r>
              <a:rPr lang="en-US" altLang="zh-CN" dirty="0">
                <a:solidFill>
                  <a:srgbClr val="7F7F7F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Add your text in here</a:t>
            </a:r>
            <a:endParaRPr lang="en-US" altLang="zh-CN" dirty="0">
              <a:solidFill>
                <a:srgbClr val="7F7F7F"/>
              </a:solidFill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7189" name="Rectangle 44"/>
          <p:cNvSpPr/>
          <p:nvPr/>
        </p:nvSpPr>
        <p:spPr>
          <a:xfrm>
            <a:off x="4484688" y="4584700"/>
            <a:ext cx="1754187" cy="1079500"/>
          </a:xfrm>
          <a:prstGeom prst="rect">
            <a:avLst/>
          </a:prstGeom>
          <a:noFill/>
          <a:ln w="25400">
            <a:noFill/>
          </a:ln>
        </p:spPr>
        <p:txBody>
          <a:bodyPr anchor="ctr"/>
          <a:p>
            <a:pPr algn="ctr"/>
            <a:r>
              <a:rPr lang="en-US" altLang="zh-CN" dirty="0">
                <a:solidFill>
                  <a:srgbClr val="7F7F7F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Add your text in here</a:t>
            </a:r>
            <a:endParaRPr lang="en-US" altLang="zh-CN" dirty="0">
              <a:solidFill>
                <a:srgbClr val="7F7F7F"/>
              </a:solidFill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7190" name="Rectangle 44"/>
          <p:cNvSpPr/>
          <p:nvPr/>
        </p:nvSpPr>
        <p:spPr>
          <a:xfrm>
            <a:off x="6464300" y="4584700"/>
            <a:ext cx="1752600" cy="1079500"/>
          </a:xfrm>
          <a:prstGeom prst="rect">
            <a:avLst/>
          </a:prstGeom>
          <a:noFill/>
          <a:ln w="25400">
            <a:noFill/>
          </a:ln>
        </p:spPr>
        <p:txBody>
          <a:bodyPr anchor="ctr"/>
          <a:p>
            <a:pPr algn="ctr"/>
            <a:r>
              <a:rPr lang="en-US" altLang="zh-CN" dirty="0">
                <a:solidFill>
                  <a:srgbClr val="7F7F7F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Add your text in here</a:t>
            </a:r>
            <a:endParaRPr lang="en-US" altLang="zh-CN" dirty="0">
              <a:solidFill>
                <a:srgbClr val="7F7F7F"/>
              </a:solidFill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7191" name="Rectangle 44"/>
          <p:cNvSpPr/>
          <p:nvPr/>
        </p:nvSpPr>
        <p:spPr>
          <a:xfrm>
            <a:off x="8553450" y="4584700"/>
            <a:ext cx="1752600" cy="1079500"/>
          </a:xfrm>
          <a:prstGeom prst="rect">
            <a:avLst/>
          </a:prstGeom>
          <a:noFill/>
          <a:ln w="25400">
            <a:noFill/>
          </a:ln>
        </p:spPr>
        <p:txBody>
          <a:bodyPr anchor="ctr"/>
          <a:p>
            <a:pPr algn="ctr"/>
            <a:r>
              <a:rPr lang="en-US" altLang="zh-CN" dirty="0">
                <a:solidFill>
                  <a:srgbClr val="7F7F7F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Add your text in here</a:t>
            </a:r>
            <a:endParaRPr lang="en-US" altLang="zh-CN" dirty="0">
              <a:solidFill>
                <a:srgbClr val="7F7F7F"/>
              </a:solidFill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8193" name="组合 43"/>
          <p:cNvGrpSpPr/>
          <p:nvPr/>
        </p:nvGrpSpPr>
        <p:grpSpPr>
          <a:xfrm>
            <a:off x="263525" y="-20637"/>
            <a:ext cx="896938" cy="1146175"/>
            <a:chOff x="0" y="0"/>
            <a:chExt cx="897441" cy="1148103"/>
          </a:xfrm>
        </p:grpSpPr>
        <p:sp>
          <p:nvSpPr>
            <p:cNvPr id="8194" name="五边形 44"/>
            <p:cNvSpPr/>
            <p:nvPr/>
          </p:nvSpPr>
          <p:spPr>
            <a:xfrm rot="5400000">
              <a:off x="-125331" y="125331"/>
              <a:ext cx="1148103" cy="897441"/>
            </a:xfrm>
            <a:prstGeom prst="homePlate">
              <a:avLst>
                <a:gd name="adj" fmla="val 31976"/>
              </a:avLst>
            </a:prstGeom>
            <a:solidFill>
              <a:srgbClr val="7F7F7F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195" name="文本框 45"/>
            <p:cNvSpPr/>
            <p:nvPr/>
          </p:nvSpPr>
          <p:spPr>
            <a:xfrm>
              <a:off x="63839" y="223407"/>
              <a:ext cx="769763" cy="369332"/>
            </a:xfrm>
            <a:prstGeom prst="rect">
              <a:avLst/>
            </a:prstGeom>
            <a:solidFill>
              <a:srgbClr val="7F7F7F"/>
            </a:solidFill>
            <a:ln w="9525">
              <a:noFill/>
            </a:ln>
          </p:spPr>
          <p:txBody>
            <a:bodyPr wrap="none" anchor="t">
              <a:spAutoFit/>
            </a:bodyPr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Chart</a:t>
              </a:r>
              <a:endParaRPr lang="zh-CN" altLang="en-US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8196" name="文本框 46"/>
          <p:cNvSpPr/>
          <p:nvPr/>
        </p:nvSpPr>
        <p:spPr>
          <a:xfrm>
            <a:off x="1665288" y="66675"/>
            <a:ext cx="877570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en-US" altLang="zh-CN" sz="3600" b="1" dirty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TITLE IN HERE</a:t>
            </a:r>
            <a:endParaRPr lang="zh-CN" altLang="en-US" sz="3600" b="1" dirty="0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197" name="直接连接符 48"/>
          <p:cNvSpPr/>
          <p:nvPr/>
        </p:nvSpPr>
        <p:spPr>
          <a:xfrm>
            <a:off x="1141413" y="693738"/>
            <a:ext cx="11031537" cy="0"/>
          </a:xfrm>
          <a:prstGeom prst="line">
            <a:avLst/>
          </a:prstGeom>
          <a:ln w="6350" cap="flat" cmpd="sng">
            <a:solidFill>
              <a:srgbClr val="7F7F7F"/>
            </a:solidFill>
            <a:prstDash val="solid"/>
            <a:bevel/>
            <a:headEnd type="none" w="med" len="med"/>
            <a:tailEnd type="none" w="med" len="med"/>
          </a:ln>
        </p:spPr>
        <p:txBody>
          <a:bodyPr/>
          <a:p/>
        </p:txBody>
      </p:sp>
      <p:sp>
        <p:nvSpPr>
          <p:cNvPr id="8198" name="Rectangle 42"/>
          <p:cNvSpPr/>
          <p:nvPr/>
        </p:nvSpPr>
        <p:spPr>
          <a:xfrm>
            <a:off x="1527175" y="942975"/>
            <a:ext cx="10261600" cy="973138"/>
          </a:xfrm>
          <a:prstGeom prst="rect">
            <a:avLst/>
          </a:prstGeom>
          <a:noFill/>
          <a:ln w="12700">
            <a:noFill/>
          </a:ln>
        </p:spPr>
        <p:txBody>
          <a:bodyPr tIns="0" bIns="0" anchor="t"/>
          <a:p>
            <a:pPr algn="just"/>
            <a:r>
              <a:rPr lang="en-US" altLang="zh-CN" sz="1400" dirty="0">
                <a:solidFill>
                  <a:srgbClr val="7F7F7F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199" name="等腰三角形 24"/>
          <p:cNvSpPr/>
          <p:nvPr/>
        </p:nvSpPr>
        <p:spPr>
          <a:xfrm rot="5400000">
            <a:off x="3357563" y="-1957387"/>
            <a:ext cx="5448300" cy="12182475"/>
          </a:xfrm>
          <a:prstGeom prst="triangle">
            <a:avLst>
              <a:gd name="adj" fmla="val 50000"/>
            </a:avLst>
          </a:prstGeom>
          <a:solidFill>
            <a:srgbClr val="FFD966"/>
          </a:solidFill>
          <a:ln w="12700">
            <a:noFill/>
          </a:ln>
        </p:spPr>
        <p:txBody>
          <a:bodyPr anchor="ctr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00" name="Oval 127"/>
          <p:cNvSpPr/>
          <p:nvPr/>
        </p:nvSpPr>
        <p:spPr>
          <a:xfrm>
            <a:off x="831850" y="4044950"/>
            <a:ext cx="188913" cy="193675"/>
          </a:xfrm>
          <a:prstGeom prst="ellipse">
            <a:avLst/>
          </a:prstGeom>
          <a:solidFill>
            <a:srgbClr val="0C0C0C"/>
          </a:solidFill>
          <a:ln w="9525">
            <a:noFill/>
          </a:ln>
        </p:spPr>
        <p:txBody>
          <a:bodyPr anchor="t"/>
          <a:p>
            <a:endParaRPr lang="zh-CN" altLang="zh-CN" dirty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01" name="Freeform 128"/>
          <p:cNvSpPr/>
          <p:nvPr/>
        </p:nvSpPr>
        <p:spPr>
          <a:xfrm>
            <a:off x="703263" y="4257675"/>
            <a:ext cx="446087" cy="869950"/>
          </a:xfrm>
          <a:custGeom>
            <a:avLst/>
            <a:gdLst/>
            <a:ahLst/>
            <a:cxnLst>
              <a:cxn ang="0">
                <a:pos x="446087" y="129457"/>
              </a:cxn>
              <a:cxn ang="0">
                <a:pos x="317901" y="0"/>
              </a:cxn>
              <a:cxn ang="0">
                <a:pos x="189715" y="0"/>
              </a:cxn>
              <a:cxn ang="0">
                <a:pos x="179460" y="0"/>
              </a:cxn>
              <a:cxn ang="0">
                <a:pos x="128186" y="0"/>
              </a:cxn>
              <a:cxn ang="0">
                <a:pos x="0" y="129457"/>
              </a:cxn>
              <a:cxn ang="0">
                <a:pos x="0" y="129457"/>
              </a:cxn>
              <a:cxn ang="0">
                <a:pos x="0" y="378014"/>
              </a:cxn>
              <a:cxn ang="0">
                <a:pos x="41019" y="419440"/>
              </a:cxn>
              <a:cxn ang="0">
                <a:pos x="82039" y="378014"/>
              </a:cxn>
              <a:cxn ang="0">
                <a:pos x="82039" y="233022"/>
              </a:cxn>
              <a:cxn ang="0">
                <a:pos x="82039" y="144992"/>
              </a:cxn>
              <a:cxn ang="0">
                <a:pos x="102549" y="144992"/>
              </a:cxn>
              <a:cxn ang="0">
                <a:pos x="102549" y="238201"/>
              </a:cxn>
              <a:cxn ang="0">
                <a:pos x="102549" y="398727"/>
              </a:cxn>
              <a:cxn ang="0">
                <a:pos x="102549" y="419440"/>
              </a:cxn>
              <a:cxn ang="0">
                <a:pos x="102549" y="812989"/>
              </a:cxn>
              <a:cxn ang="0">
                <a:pos x="158951" y="869950"/>
              </a:cxn>
              <a:cxn ang="0">
                <a:pos x="215352" y="812989"/>
              </a:cxn>
              <a:cxn ang="0">
                <a:pos x="215352" y="419440"/>
              </a:cxn>
              <a:cxn ang="0">
                <a:pos x="235862" y="419440"/>
              </a:cxn>
              <a:cxn ang="0">
                <a:pos x="235862" y="812989"/>
              </a:cxn>
              <a:cxn ang="0">
                <a:pos x="287136" y="869950"/>
              </a:cxn>
              <a:cxn ang="0">
                <a:pos x="343538" y="812989"/>
              </a:cxn>
              <a:cxn ang="0">
                <a:pos x="343538" y="419440"/>
              </a:cxn>
              <a:cxn ang="0">
                <a:pos x="343538" y="398727"/>
              </a:cxn>
              <a:cxn ang="0">
                <a:pos x="343538" y="238201"/>
              </a:cxn>
              <a:cxn ang="0">
                <a:pos x="343538" y="144992"/>
              </a:cxn>
              <a:cxn ang="0">
                <a:pos x="364048" y="144992"/>
              </a:cxn>
              <a:cxn ang="0">
                <a:pos x="364048" y="233022"/>
              </a:cxn>
              <a:cxn ang="0">
                <a:pos x="364048" y="378014"/>
              </a:cxn>
              <a:cxn ang="0">
                <a:pos x="405068" y="419440"/>
              </a:cxn>
              <a:cxn ang="0">
                <a:pos x="446087" y="378014"/>
              </a:cxn>
              <a:cxn ang="0">
                <a:pos x="446087" y="129457"/>
              </a:cxn>
              <a:cxn ang="0">
                <a:pos x="446087" y="129457"/>
              </a:cxn>
            </a:cxnLst>
            <a:pathLst>
              <a:path w="87" h="168">
                <a:moveTo>
                  <a:pt x="87" y="25"/>
                </a:moveTo>
                <a:cubicBezTo>
                  <a:pt x="87" y="11"/>
                  <a:pt x="76" y="0"/>
                  <a:pt x="62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2" y="0"/>
                  <a:pt x="1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3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1" y="168"/>
                </a:cubicBezTo>
                <a:cubicBezTo>
                  <a:pt x="37" y="168"/>
                  <a:pt x="42" y="163"/>
                  <a:pt x="42" y="157"/>
                </a:cubicBezTo>
                <a:cubicBezTo>
                  <a:pt x="42" y="81"/>
                  <a:pt x="42" y="81"/>
                  <a:pt x="42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46" y="157"/>
                  <a:pt x="46" y="157"/>
                  <a:pt x="46" y="157"/>
                </a:cubicBezTo>
                <a:cubicBezTo>
                  <a:pt x="46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1" y="28"/>
                  <a:pt x="71" y="28"/>
                  <a:pt x="71" y="28"/>
                </a:cubicBezTo>
                <a:cubicBezTo>
                  <a:pt x="71" y="45"/>
                  <a:pt x="71" y="45"/>
                  <a:pt x="71" y="45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8"/>
                  <a:pt x="74" y="81"/>
                  <a:pt x="79" y="81"/>
                </a:cubicBezTo>
                <a:cubicBezTo>
                  <a:pt x="83" y="81"/>
                  <a:pt x="87" y="78"/>
                  <a:pt x="87" y="73"/>
                </a:cubicBezTo>
                <a:cubicBezTo>
                  <a:pt x="87" y="25"/>
                  <a:pt x="87" y="25"/>
                  <a:pt x="87" y="25"/>
                </a:cubicBezTo>
                <a:cubicBezTo>
                  <a:pt x="87" y="25"/>
                  <a:pt x="87" y="25"/>
                  <a:pt x="87" y="25"/>
                </a:cubicBezTo>
                <a:close/>
              </a:path>
            </a:pathLst>
          </a:custGeom>
          <a:solidFill>
            <a:srgbClr val="0C0C0C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8202" name="Oval 131"/>
          <p:cNvSpPr/>
          <p:nvPr/>
        </p:nvSpPr>
        <p:spPr>
          <a:xfrm>
            <a:off x="1487488" y="4044950"/>
            <a:ext cx="190500" cy="193675"/>
          </a:xfrm>
          <a:prstGeom prst="ellipse">
            <a:avLst/>
          </a:prstGeom>
          <a:solidFill>
            <a:srgbClr val="0C0C0C"/>
          </a:solidFill>
          <a:ln w="9525">
            <a:noFill/>
          </a:ln>
        </p:spPr>
        <p:txBody>
          <a:bodyPr anchor="t"/>
          <a:p>
            <a:endParaRPr lang="zh-CN" altLang="zh-CN" dirty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03" name="Freeform 132"/>
          <p:cNvSpPr/>
          <p:nvPr/>
        </p:nvSpPr>
        <p:spPr>
          <a:xfrm>
            <a:off x="1365250" y="4257675"/>
            <a:ext cx="441325" cy="869950"/>
          </a:xfrm>
          <a:custGeom>
            <a:avLst/>
            <a:gdLst/>
            <a:ahLst/>
            <a:cxnLst>
              <a:cxn ang="0">
                <a:pos x="441325" y="129457"/>
              </a:cxn>
              <a:cxn ang="0">
                <a:pos x="313033" y="0"/>
              </a:cxn>
              <a:cxn ang="0">
                <a:pos x="184741" y="0"/>
              </a:cxn>
              <a:cxn ang="0">
                <a:pos x="179609" y="0"/>
              </a:cxn>
              <a:cxn ang="0">
                <a:pos x="128292" y="0"/>
              </a:cxn>
              <a:cxn ang="0">
                <a:pos x="0" y="129457"/>
              </a:cxn>
              <a:cxn ang="0">
                <a:pos x="0" y="129457"/>
              </a:cxn>
              <a:cxn ang="0">
                <a:pos x="0" y="378014"/>
              </a:cxn>
              <a:cxn ang="0">
                <a:pos x="41053" y="419440"/>
              </a:cxn>
              <a:cxn ang="0">
                <a:pos x="82107" y="378014"/>
              </a:cxn>
              <a:cxn ang="0">
                <a:pos x="82107" y="233022"/>
              </a:cxn>
              <a:cxn ang="0">
                <a:pos x="82107" y="144992"/>
              </a:cxn>
              <a:cxn ang="0">
                <a:pos x="97502" y="144992"/>
              </a:cxn>
              <a:cxn ang="0">
                <a:pos x="97502" y="238201"/>
              </a:cxn>
              <a:cxn ang="0">
                <a:pos x="97502" y="398727"/>
              </a:cxn>
              <a:cxn ang="0">
                <a:pos x="97502" y="419440"/>
              </a:cxn>
              <a:cxn ang="0">
                <a:pos x="97502" y="812989"/>
              </a:cxn>
              <a:cxn ang="0">
                <a:pos x="153951" y="869950"/>
              </a:cxn>
              <a:cxn ang="0">
                <a:pos x="210399" y="812989"/>
              </a:cxn>
              <a:cxn ang="0">
                <a:pos x="210399" y="419440"/>
              </a:cxn>
              <a:cxn ang="0">
                <a:pos x="230926" y="419440"/>
              </a:cxn>
              <a:cxn ang="0">
                <a:pos x="230926" y="812989"/>
              </a:cxn>
              <a:cxn ang="0">
                <a:pos x="287374" y="869950"/>
              </a:cxn>
              <a:cxn ang="0">
                <a:pos x="338691" y="812989"/>
              </a:cxn>
              <a:cxn ang="0">
                <a:pos x="338691" y="419440"/>
              </a:cxn>
              <a:cxn ang="0">
                <a:pos x="338691" y="398727"/>
              </a:cxn>
              <a:cxn ang="0">
                <a:pos x="338691" y="238201"/>
              </a:cxn>
              <a:cxn ang="0">
                <a:pos x="338691" y="144992"/>
              </a:cxn>
              <a:cxn ang="0">
                <a:pos x="359218" y="144992"/>
              </a:cxn>
              <a:cxn ang="0">
                <a:pos x="359218" y="233022"/>
              </a:cxn>
              <a:cxn ang="0">
                <a:pos x="359218" y="378014"/>
              </a:cxn>
              <a:cxn ang="0">
                <a:pos x="400272" y="419440"/>
              </a:cxn>
              <a:cxn ang="0">
                <a:pos x="441325" y="378014"/>
              </a:cxn>
              <a:cxn ang="0">
                <a:pos x="441325" y="129457"/>
              </a:cxn>
              <a:cxn ang="0">
                <a:pos x="441325" y="129457"/>
              </a:cxn>
            </a:cxnLst>
            <a:pathLst>
              <a:path w="86" h="168">
                <a:moveTo>
                  <a:pt x="86" y="25"/>
                </a:moveTo>
                <a:cubicBezTo>
                  <a:pt x="86" y="11"/>
                  <a:pt x="75" y="0"/>
                  <a:pt x="61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1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3" y="81"/>
                  <a:pt x="8" y="81"/>
                </a:cubicBezTo>
                <a:cubicBezTo>
                  <a:pt x="12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9" y="46"/>
                  <a:pt x="19" y="46"/>
                  <a:pt x="19" y="46"/>
                </a:cubicBezTo>
                <a:cubicBezTo>
                  <a:pt x="19" y="77"/>
                  <a:pt x="19" y="77"/>
                  <a:pt x="19" y="77"/>
                </a:cubicBezTo>
                <a:cubicBezTo>
                  <a:pt x="19" y="81"/>
                  <a:pt x="19" y="81"/>
                  <a:pt x="19" y="81"/>
                </a:cubicBezTo>
                <a:cubicBezTo>
                  <a:pt x="19" y="157"/>
                  <a:pt x="19" y="157"/>
                  <a:pt x="19" y="157"/>
                </a:cubicBezTo>
                <a:cubicBezTo>
                  <a:pt x="19" y="163"/>
                  <a:pt x="24" y="168"/>
                  <a:pt x="30" y="168"/>
                </a:cubicBezTo>
                <a:cubicBezTo>
                  <a:pt x="36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6" y="168"/>
                </a:cubicBezTo>
                <a:cubicBezTo>
                  <a:pt x="61" y="168"/>
                  <a:pt x="66" y="163"/>
                  <a:pt x="66" y="157"/>
                </a:cubicBezTo>
                <a:cubicBezTo>
                  <a:pt x="66" y="81"/>
                  <a:pt x="66" y="81"/>
                  <a:pt x="66" y="81"/>
                </a:cubicBezTo>
                <a:cubicBezTo>
                  <a:pt x="66" y="77"/>
                  <a:pt x="66" y="77"/>
                  <a:pt x="66" y="77"/>
                </a:cubicBezTo>
                <a:cubicBezTo>
                  <a:pt x="66" y="46"/>
                  <a:pt x="66" y="46"/>
                  <a:pt x="66" y="46"/>
                </a:cubicBezTo>
                <a:cubicBezTo>
                  <a:pt x="66" y="28"/>
                  <a:pt x="66" y="28"/>
                  <a:pt x="66" y="28"/>
                </a:cubicBezTo>
                <a:cubicBezTo>
                  <a:pt x="70" y="28"/>
                  <a:pt x="70" y="28"/>
                  <a:pt x="70" y="28"/>
                </a:cubicBezTo>
                <a:cubicBezTo>
                  <a:pt x="70" y="45"/>
                  <a:pt x="70" y="45"/>
                  <a:pt x="70" y="45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8"/>
                  <a:pt x="74" y="81"/>
                  <a:pt x="78" y="81"/>
                </a:cubicBezTo>
                <a:cubicBezTo>
                  <a:pt x="82" y="81"/>
                  <a:pt x="86" y="78"/>
                  <a:pt x="86" y="73"/>
                </a:cubicBezTo>
                <a:cubicBezTo>
                  <a:pt x="86" y="25"/>
                  <a:pt x="86" y="25"/>
                  <a:pt x="86" y="25"/>
                </a:cubicBezTo>
                <a:cubicBezTo>
                  <a:pt x="86" y="25"/>
                  <a:pt x="86" y="25"/>
                  <a:pt x="86" y="25"/>
                </a:cubicBezTo>
                <a:close/>
              </a:path>
            </a:pathLst>
          </a:custGeom>
          <a:solidFill>
            <a:srgbClr val="0C0C0C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8204" name="Oval 135"/>
          <p:cNvSpPr/>
          <p:nvPr/>
        </p:nvSpPr>
        <p:spPr>
          <a:xfrm>
            <a:off x="2151063" y="4044950"/>
            <a:ext cx="188912" cy="193675"/>
          </a:xfrm>
          <a:prstGeom prst="ellipse">
            <a:avLst/>
          </a:prstGeom>
          <a:solidFill>
            <a:srgbClr val="0C0C0C"/>
          </a:solidFill>
          <a:ln w="9525">
            <a:noFill/>
          </a:ln>
        </p:spPr>
        <p:txBody>
          <a:bodyPr anchor="t"/>
          <a:p>
            <a:endParaRPr lang="zh-CN" altLang="zh-CN" dirty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05" name="Freeform 136"/>
          <p:cNvSpPr/>
          <p:nvPr/>
        </p:nvSpPr>
        <p:spPr>
          <a:xfrm>
            <a:off x="2020888" y="4257675"/>
            <a:ext cx="441325" cy="869950"/>
          </a:xfrm>
          <a:custGeom>
            <a:avLst/>
            <a:gdLst/>
            <a:ahLst/>
            <a:cxnLst>
              <a:cxn ang="0">
                <a:pos x="441325" y="129457"/>
              </a:cxn>
              <a:cxn ang="0">
                <a:pos x="313033" y="0"/>
              </a:cxn>
              <a:cxn ang="0">
                <a:pos x="189872" y="0"/>
              </a:cxn>
              <a:cxn ang="0">
                <a:pos x="179609" y="0"/>
              </a:cxn>
              <a:cxn ang="0">
                <a:pos x="128292" y="0"/>
              </a:cxn>
              <a:cxn ang="0">
                <a:pos x="0" y="129457"/>
              </a:cxn>
              <a:cxn ang="0">
                <a:pos x="0" y="129457"/>
              </a:cxn>
              <a:cxn ang="0">
                <a:pos x="0" y="378014"/>
              </a:cxn>
              <a:cxn ang="0">
                <a:pos x="41053" y="419440"/>
              </a:cxn>
              <a:cxn ang="0">
                <a:pos x="82107" y="378014"/>
              </a:cxn>
              <a:cxn ang="0">
                <a:pos x="82107" y="233022"/>
              </a:cxn>
              <a:cxn ang="0">
                <a:pos x="82107" y="144992"/>
              </a:cxn>
              <a:cxn ang="0">
                <a:pos x="102634" y="144992"/>
              </a:cxn>
              <a:cxn ang="0">
                <a:pos x="102634" y="238201"/>
              </a:cxn>
              <a:cxn ang="0">
                <a:pos x="102634" y="398727"/>
              </a:cxn>
              <a:cxn ang="0">
                <a:pos x="102634" y="419440"/>
              </a:cxn>
              <a:cxn ang="0">
                <a:pos x="102634" y="812989"/>
              </a:cxn>
              <a:cxn ang="0">
                <a:pos x="153951" y="869950"/>
              </a:cxn>
              <a:cxn ang="0">
                <a:pos x="210399" y="812989"/>
              </a:cxn>
              <a:cxn ang="0">
                <a:pos x="210399" y="419440"/>
              </a:cxn>
              <a:cxn ang="0">
                <a:pos x="230926" y="419440"/>
              </a:cxn>
              <a:cxn ang="0">
                <a:pos x="230926" y="812989"/>
              </a:cxn>
              <a:cxn ang="0">
                <a:pos x="287374" y="869950"/>
              </a:cxn>
              <a:cxn ang="0">
                <a:pos x="343823" y="812989"/>
              </a:cxn>
              <a:cxn ang="0">
                <a:pos x="343823" y="419440"/>
              </a:cxn>
              <a:cxn ang="0">
                <a:pos x="343823" y="398727"/>
              </a:cxn>
              <a:cxn ang="0">
                <a:pos x="343823" y="238201"/>
              </a:cxn>
              <a:cxn ang="0">
                <a:pos x="343823" y="144992"/>
              </a:cxn>
              <a:cxn ang="0">
                <a:pos x="359218" y="144992"/>
              </a:cxn>
              <a:cxn ang="0">
                <a:pos x="359218" y="233022"/>
              </a:cxn>
              <a:cxn ang="0">
                <a:pos x="359218" y="378014"/>
              </a:cxn>
              <a:cxn ang="0">
                <a:pos x="400272" y="419440"/>
              </a:cxn>
              <a:cxn ang="0">
                <a:pos x="441325" y="378014"/>
              </a:cxn>
              <a:cxn ang="0">
                <a:pos x="441325" y="129457"/>
              </a:cxn>
              <a:cxn ang="0">
                <a:pos x="441325" y="129457"/>
              </a:cxn>
            </a:cxnLst>
            <a:pathLst>
              <a:path w="86" h="168">
                <a:moveTo>
                  <a:pt x="86" y="25"/>
                </a:moveTo>
                <a:cubicBezTo>
                  <a:pt x="86" y="11"/>
                  <a:pt x="75" y="0"/>
                  <a:pt x="61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1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2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0" y="168"/>
                </a:cubicBezTo>
                <a:cubicBezTo>
                  <a:pt x="36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0" y="28"/>
                  <a:pt x="70" y="28"/>
                  <a:pt x="70" y="28"/>
                </a:cubicBezTo>
                <a:cubicBezTo>
                  <a:pt x="70" y="45"/>
                  <a:pt x="70" y="45"/>
                  <a:pt x="70" y="45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8"/>
                  <a:pt x="74" y="81"/>
                  <a:pt x="78" y="81"/>
                </a:cubicBezTo>
                <a:cubicBezTo>
                  <a:pt x="83" y="81"/>
                  <a:pt x="86" y="78"/>
                  <a:pt x="86" y="73"/>
                </a:cubicBezTo>
                <a:cubicBezTo>
                  <a:pt x="86" y="25"/>
                  <a:pt x="86" y="25"/>
                  <a:pt x="86" y="25"/>
                </a:cubicBezTo>
                <a:cubicBezTo>
                  <a:pt x="86" y="25"/>
                  <a:pt x="86" y="25"/>
                  <a:pt x="86" y="25"/>
                </a:cubicBezTo>
                <a:close/>
              </a:path>
            </a:pathLst>
          </a:custGeom>
          <a:solidFill>
            <a:srgbClr val="0C0C0C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8206" name="Oval 139"/>
          <p:cNvSpPr/>
          <p:nvPr/>
        </p:nvSpPr>
        <p:spPr>
          <a:xfrm>
            <a:off x="2806700" y="4044950"/>
            <a:ext cx="188913" cy="193675"/>
          </a:xfrm>
          <a:prstGeom prst="ellipse">
            <a:avLst/>
          </a:prstGeom>
          <a:solidFill>
            <a:srgbClr val="0C0C0C"/>
          </a:solidFill>
          <a:ln w="9525">
            <a:noFill/>
          </a:ln>
        </p:spPr>
        <p:txBody>
          <a:bodyPr anchor="t"/>
          <a:p>
            <a:endParaRPr lang="zh-CN" altLang="zh-CN" dirty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07" name="Freeform 140"/>
          <p:cNvSpPr/>
          <p:nvPr/>
        </p:nvSpPr>
        <p:spPr>
          <a:xfrm>
            <a:off x="2676525" y="4257675"/>
            <a:ext cx="449263" cy="869950"/>
          </a:xfrm>
          <a:custGeom>
            <a:avLst/>
            <a:gdLst/>
            <a:ahLst/>
            <a:cxnLst>
              <a:cxn ang="0">
                <a:pos x="449263" y="129457"/>
              </a:cxn>
              <a:cxn ang="0">
                <a:pos x="320164" y="0"/>
              </a:cxn>
              <a:cxn ang="0">
                <a:pos x="191066" y="0"/>
              </a:cxn>
              <a:cxn ang="0">
                <a:pos x="180738" y="0"/>
              </a:cxn>
              <a:cxn ang="0">
                <a:pos x="129099" y="0"/>
              </a:cxn>
              <a:cxn ang="0">
                <a:pos x="0" y="129457"/>
              </a:cxn>
              <a:cxn ang="0">
                <a:pos x="0" y="129457"/>
              </a:cxn>
              <a:cxn ang="0">
                <a:pos x="0" y="378014"/>
              </a:cxn>
              <a:cxn ang="0">
                <a:pos x="41312" y="419440"/>
              </a:cxn>
              <a:cxn ang="0">
                <a:pos x="82623" y="378014"/>
              </a:cxn>
              <a:cxn ang="0">
                <a:pos x="82623" y="233022"/>
              </a:cxn>
              <a:cxn ang="0">
                <a:pos x="82623" y="144992"/>
              </a:cxn>
              <a:cxn ang="0">
                <a:pos x="103279" y="144992"/>
              </a:cxn>
              <a:cxn ang="0">
                <a:pos x="103279" y="238201"/>
              </a:cxn>
              <a:cxn ang="0">
                <a:pos x="103279" y="398727"/>
              </a:cxn>
              <a:cxn ang="0">
                <a:pos x="103279" y="419440"/>
              </a:cxn>
              <a:cxn ang="0">
                <a:pos x="103279" y="812989"/>
              </a:cxn>
              <a:cxn ang="0">
                <a:pos x="160082" y="869950"/>
              </a:cxn>
              <a:cxn ang="0">
                <a:pos x="211722" y="812989"/>
              </a:cxn>
              <a:cxn ang="0">
                <a:pos x="211722" y="419440"/>
              </a:cxn>
              <a:cxn ang="0">
                <a:pos x="232377" y="419440"/>
              </a:cxn>
              <a:cxn ang="0">
                <a:pos x="232377" y="812989"/>
              </a:cxn>
              <a:cxn ang="0">
                <a:pos x="289181" y="869950"/>
              </a:cxn>
              <a:cxn ang="0">
                <a:pos x="345984" y="812989"/>
              </a:cxn>
              <a:cxn ang="0">
                <a:pos x="345984" y="419440"/>
              </a:cxn>
              <a:cxn ang="0">
                <a:pos x="345984" y="398727"/>
              </a:cxn>
              <a:cxn ang="0">
                <a:pos x="345984" y="238201"/>
              </a:cxn>
              <a:cxn ang="0">
                <a:pos x="345984" y="144992"/>
              </a:cxn>
              <a:cxn ang="0">
                <a:pos x="366640" y="144992"/>
              </a:cxn>
              <a:cxn ang="0">
                <a:pos x="366640" y="233022"/>
              </a:cxn>
              <a:cxn ang="0">
                <a:pos x="366640" y="378014"/>
              </a:cxn>
              <a:cxn ang="0">
                <a:pos x="407951" y="419440"/>
              </a:cxn>
              <a:cxn ang="0">
                <a:pos x="449263" y="378014"/>
              </a:cxn>
              <a:cxn ang="0">
                <a:pos x="449263" y="129457"/>
              </a:cxn>
              <a:cxn ang="0">
                <a:pos x="449263" y="129457"/>
              </a:cxn>
            </a:cxnLst>
            <a:pathLst>
              <a:path w="87" h="168">
                <a:moveTo>
                  <a:pt x="87" y="25"/>
                </a:moveTo>
                <a:cubicBezTo>
                  <a:pt x="86" y="11"/>
                  <a:pt x="75" y="0"/>
                  <a:pt x="62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2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3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1" y="168"/>
                </a:cubicBezTo>
                <a:cubicBezTo>
                  <a:pt x="37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1" y="28"/>
                  <a:pt x="71" y="28"/>
                  <a:pt x="71" y="28"/>
                </a:cubicBezTo>
                <a:cubicBezTo>
                  <a:pt x="71" y="45"/>
                  <a:pt x="71" y="45"/>
                  <a:pt x="71" y="45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8"/>
                  <a:pt x="74" y="81"/>
                  <a:pt x="79" y="81"/>
                </a:cubicBezTo>
                <a:cubicBezTo>
                  <a:pt x="83" y="81"/>
                  <a:pt x="87" y="78"/>
                  <a:pt x="87" y="73"/>
                </a:cubicBezTo>
                <a:cubicBezTo>
                  <a:pt x="87" y="25"/>
                  <a:pt x="87" y="25"/>
                  <a:pt x="87" y="25"/>
                </a:cubicBezTo>
                <a:cubicBezTo>
                  <a:pt x="87" y="25"/>
                  <a:pt x="87" y="25"/>
                  <a:pt x="87" y="25"/>
                </a:cubicBezTo>
                <a:close/>
              </a:path>
            </a:pathLst>
          </a:custGeom>
          <a:solidFill>
            <a:srgbClr val="0C0C0C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8208" name="Oval 139"/>
          <p:cNvSpPr/>
          <p:nvPr/>
        </p:nvSpPr>
        <p:spPr>
          <a:xfrm>
            <a:off x="3470275" y="4044950"/>
            <a:ext cx="188913" cy="193675"/>
          </a:xfrm>
          <a:prstGeom prst="ellipse">
            <a:avLst/>
          </a:prstGeom>
          <a:solidFill>
            <a:srgbClr val="0C0C0C"/>
          </a:solidFill>
          <a:ln w="9525">
            <a:noFill/>
          </a:ln>
        </p:spPr>
        <p:txBody>
          <a:bodyPr anchor="t"/>
          <a:p>
            <a:endParaRPr lang="zh-CN" altLang="zh-CN" dirty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09" name="Freeform 140"/>
          <p:cNvSpPr/>
          <p:nvPr/>
        </p:nvSpPr>
        <p:spPr>
          <a:xfrm>
            <a:off x="3340100" y="4257675"/>
            <a:ext cx="447675" cy="869950"/>
          </a:xfrm>
          <a:custGeom>
            <a:avLst/>
            <a:gdLst/>
            <a:ahLst/>
            <a:cxnLst>
              <a:cxn ang="0">
                <a:pos x="447675" y="129457"/>
              </a:cxn>
              <a:cxn ang="0">
                <a:pos x="319033" y="0"/>
              </a:cxn>
              <a:cxn ang="0">
                <a:pos x="190391" y="0"/>
              </a:cxn>
              <a:cxn ang="0">
                <a:pos x="180099" y="0"/>
              </a:cxn>
              <a:cxn ang="0">
                <a:pos x="128642" y="0"/>
              </a:cxn>
              <a:cxn ang="0">
                <a:pos x="0" y="129457"/>
              </a:cxn>
              <a:cxn ang="0">
                <a:pos x="0" y="129457"/>
              </a:cxn>
              <a:cxn ang="0">
                <a:pos x="0" y="378014"/>
              </a:cxn>
              <a:cxn ang="0">
                <a:pos x="41166" y="419440"/>
              </a:cxn>
              <a:cxn ang="0">
                <a:pos x="82331" y="378014"/>
              </a:cxn>
              <a:cxn ang="0">
                <a:pos x="82331" y="233022"/>
              </a:cxn>
              <a:cxn ang="0">
                <a:pos x="82331" y="144992"/>
              </a:cxn>
              <a:cxn ang="0">
                <a:pos x="102914" y="144992"/>
              </a:cxn>
              <a:cxn ang="0">
                <a:pos x="102914" y="238201"/>
              </a:cxn>
              <a:cxn ang="0">
                <a:pos x="102914" y="398727"/>
              </a:cxn>
              <a:cxn ang="0">
                <a:pos x="102914" y="419440"/>
              </a:cxn>
              <a:cxn ang="0">
                <a:pos x="102914" y="812989"/>
              </a:cxn>
              <a:cxn ang="0">
                <a:pos x="159516" y="869950"/>
              </a:cxn>
              <a:cxn ang="0">
                <a:pos x="210973" y="812989"/>
              </a:cxn>
              <a:cxn ang="0">
                <a:pos x="210973" y="419440"/>
              </a:cxn>
              <a:cxn ang="0">
                <a:pos x="231556" y="419440"/>
              </a:cxn>
              <a:cxn ang="0">
                <a:pos x="231556" y="812989"/>
              </a:cxn>
              <a:cxn ang="0">
                <a:pos x="288159" y="869950"/>
              </a:cxn>
              <a:cxn ang="0">
                <a:pos x="344761" y="812989"/>
              </a:cxn>
              <a:cxn ang="0">
                <a:pos x="344761" y="419440"/>
              </a:cxn>
              <a:cxn ang="0">
                <a:pos x="344761" y="398727"/>
              </a:cxn>
              <a:cxn ang="0">
                <a:pos x="344761" y="238201"/>
              </a:cxn>
              <a:cxn ang="0">
                <a:pos x="344761" y="144992"/>
              </a:cxn>
              <a:cxn ang="0">
                <a:pos x="365344" y="144992"/>
              </a:cxn>
              <a:cxn ang="0">
                <a:pos x="365344" y="233022"/>
              </a:cxn>
              <a:cxn ang="0">
                <a:pos x="365344" y="378014"/>
              </a:cxn>
              <a:cxn ang="0">
                <a:pos x="406509" y="419440"/>
              </a:cxn>
              <a:cxn ang="0">
                <a:pos x="447675" y="378014"/>
              </a:cxn>
              <a:cxn ang="0">
                <a:pos x="447675" y="129457"/>
              </a:cxn>
              <a:cxn ang="0">
                <a:pos x="447675" y="129457"/>
              </a:cxn>
            </a:cxnLst>
            <a:pathLst>
              <a:path w="87" h="168">
                <a:moveTo>
                  <a:pt x="87" y="25"/>
                </a:moveTo>
                <a:cubicBezTo>
                  <a:pt x="86" y="11"/>
                  <a:pt x="75" y="0"/>
                  <a:pt x="62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2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3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1" y="168"/>
                </a:cubicBezTo>
                <a:cubicBezTo>
                  <a:pt x="37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1" y="28"/>
                  <a:pt x="71" y="28"/>
                  <a:pt x="71" y="28"/>
                </a:cubicBezTo>
                <a:cubicBezTo>
                  <a:pt x="71" y="45"/>
                  <a:pt x="71" y="45"/>
                  <a:pt x="71" y="45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8"/>
                  <a:pt x="74" y="81"/>
                  <a:pt x="79" y="81"/>
                </a:cubicBezTo>
                <a:cubicBezTo>
                  <a:pt x="83" y="81"/>
                  <a:pt x="87" y="78"/>
                  <a:pt x="87" y="73"/>
                </a:cubicBezTo>
                <a:cubicBezTo>
                  <a:pt x="87" y="25"/>
                  <a:pt x="87" y="25"/>
                  <a:pt x="87" y="25"/>
                </a:cubicBezTo>
                <a:cubicBezTo>
                  <a:pt x="87" y="25"/>
                  <a:pt x="87" y="25"/>
                  <a:pt x="87" y="25"/>
                </a:cubicBezTo>
                <a:close/>
              </a:path>
            </a:pathLst>
          </a:custGeom>
          <a:solidFill>
            <a:srgbClr val="0C0C0C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8210" name="Oval 127"/>
          <p:cNvSpPr/>
          <p:nvPr/>
        </p:nvSpPr>
        <p:spPr>
          <a:xfrm>
            <a:off x="4133850" y="4044950"/>
            <a:ext cx="188913" cy="193675"/>
          </a:xfrm>
          <a:prstGeom prst="ellipse">
            <a:avLst/>
          </a:prstGeom>
          <a:solidFill>
            <a:srgbClr val="0C0C0C"/>
          </a:solidFill>
          <a:ln w="9525">
            <a:noFill/>
          </a:ln>
        </p:spPr>
        <p:txBody>
          <a:bodyPr anchor="t"/>
          <a:p>
            <a:endParaRPr lang="zh-CN" altLang="zh-CN" dirty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11" name="Freeform 128"/>
          <p:cNvSpPr/>
          <p:nvPr/>
        </p:nvSpPr>
        <p:spPr>
          <a:xfrm>
            <a:off x="4006850" y="4257675"/>
            <a:ext cx="446088" cy="869950"/>
          </a:xfrm>
          <a:custGeom>
            <a:avLst/>
            <a:gdLst/>
            <a:ahLst/>
            <a:cxnLst>
              <a:cxn ang="0">
                <a:pos x="446088" y="129457"/>
              </a:cxn>
              <a:cxn ang="0">
                <a:pos x="317902" y="0"/>
              </a:cxn>
              <a:cxn ang="0">
                <a:pos x="189716" y="0"/>
              </a:cxn>
              <a:cxn ang="0">
                <a:pos x="179461" y="0"/>
              </a:cxn>
              <a:cxn ang="0">
                <a:pos x="128186" y="0"/>
              </a:cxn>
              <a:cxn ang="0">
                <a:pos x="0" y="129457"/>
              </a:cxn>
              <a:cxn ang="0">
                <a:pos x="0" y="129457"/>
              </a:cxn>
              <a:cxn ang="0">
                <a:pos x="0" y="378014"/>
              </a:cxn>
              <a:cxn ang="0">
                <a:pos x="41020" y="419440"/>
              </a:cxn>
              <a:cxn ang="0">
                <a:pos x="82039" y="378014"/>
              </a:cxn>
              <a:cxn ang="0">
                <a:pos x="82039" y="233022"/>
              </a:cxn>
              <a:cxn ang="0">
                <a:pos x="82039" y="144992"/>
              </a:cxn>
              <a:cxn ang="0">
                <a:pos x="102549" y="144992"/>
              </a:cxn>
              <a:cxn ang="0">
                <a:pos x="102549" y="238201"/>
              </a:cxn>
              <a:cxn ang="0">
                <a:pos x="102549" y="398727"/>
              </a:cxn>
              <a:cxn ang="0">
                <a:pos x="102549" y="419440"/>
              </a:cxn>
              <a:cxn ang="0">
                <a:pos x="102549" y="812989"/>
              </a:cxn>
              <a:cxn ang="0">
                <a:pos x="158951" y="869950"/>
              </a:cxn>
              <a:cxn ang="0">
                <a:pos x="215353" y="812989"/>
              </a:cxn>
              <a:cxn ang="0">
                <a:pos x="215353" y="419440"/>
              </a:cxn>
              <a:cxn ang="0">
                <a:pos x="235863" y="419440"/>
              </a:cxn>
              <a:cxn ang="0">
                <a:pos x="235863" y="812989"/>
              </a:cxn>
              <a:cxn ang="0">
                <a:pos x="287137" y="869950"/>
              </a:cxn>
              <a:cxn ang="0">
                <a:pos x="343539" y="812989"/>
              </a:cxn>
              <a:cxn ang="0">
                <a:pos x="343539" y="419440"/>
              </a:cxn>
              <a:cxn ang="0">
                <a:pos x="343539" y="398727"/>
              </a:cxn>
              <a:cxn ang="0">
                <a:pos x="343539" y="238201"/>
              </a:cxn>
              <a:cxn ang="0">
                <a:pos x="343539" y="144992"/>
              </a:cxn>
              <a:cxn ang="0">
                <a:pos x="364049" y="144992"/>
              </a:cxn>
              <a:cxn ang="0">
                <a:pos x="364049" y="233022"/>
              </a:cxn>
              <a:cxn ang="0">
                <a:pos x="364049" y="378014"/>
              </a:cxn>
              <a:cxn ang="0">
                <a:pos x="405068" y="419440"/>
              </a:cxn>
              <a:cxn ang="0">
                <a:pos x="446088" y="378014"/>
              </a:cxn>
              <a:cxn ang="0">
                <a:pos x="446088" y="129457"/>
              </a:cxn>
              <a:cxn ang="0">
                <a:pos x="446088" y="129457"/>
              </a:cxn>
            </a:cxnLst>
            <a:pathLst>
              <a:path w="87" h="168">
                <a:moveTo>
                  <a:pt x="87" y="25"/>
                </a:moveTo>
                <a:cubicBezTo>
                  <a:pt x="87" y="11"/>
                  <a:pt x="76" y="0"/>
                  <a:pt x="62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2" y="0"/>
                  <a:pt x="1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3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1" y="168"/>
                </a:cubicBezTo>
                <a:cubicBezTo>
                  <a:pt x="37" y="168"/>
                  <a:pt x="42" y="163"/>
                  <a:pt x="42" y="157"/>
                </a:cubicBezTo>
                <a:cubicBezTo>
                  <a:pt x="42" y="81"/>
                  <a:pt x="42" y="81"/>
                  <a:pt x="42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46" y="157"/>
                  <a:pt x="46" y="157"/>
                  <a:pt x="46" y="157"/>
                </a:cubicBezTo>
                <a:cubicBezTo>
                  <a:pt x="46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1" y="28"/>
                  <a:pt x="71" y="28"/>
                  <a:pt x="71" y="28"/>
                </a:cubicBezTo>
                <a:cubicBezTo>
                  <a:pt x="71" y="45"/>
                  <a:pt x="71" y="45"/>
                  <a:pt x="71" y="45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8"/>
                  <a:pt x="74" y="81"/>
                  <a:pt x="79" y="81"/>
                </a:cubicBezTo>
                <a:cubicBezTo>
                  <a:pt x="83" y="81"/>
                  <a:pt x="87" y="78"/>
                  <a:pt x="87" y="73"/>
                </a:cubicBezTo>
                <a:cubicBezTo>
                  <a:pt x="87" y="25"/>
                  <a:pt x="87" y="25"/>
                  <a:pt x="87" y="25"/>
                </a:cubicBezTo>
                <a:cubicBezTo>
                  <a:pt x="87" y="25"/>
                  <a:pt x="87" y="25"/>
                  <a:pt x="87" y="25"/>
                </a:cubicBezTo>
                <a:close/>
              </a:path>
            </a:pathLst>
          </a:custGeom>
          <a:solidFill>
            <a:srgbClr val="0C0C0C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8212" name="Oval 131"/>
          <p:cNvSpPr/>
          <p:nvPr/>
        </p:nvSpPr>
        <p:spPr>
          <a:xfrm>
            <a:off x="4791075" y="4044950"/>
            <a:ext cx="190500" cy="193675"/>
          </a:xfrm>
          <a:prstGeom prst="ellipse">
            <a:avLst/>
          </a:prstGeom>
          <a:solidFill>
            <a:srgbClr val="7F7F7F"/>
          </a:solidFill>
          <a:ln w="9525">
            <a:noFill/>
          </a:ln>
        </p:spPr>
        <p:txBody>
          <a:bodyPr anchor="t"/>
          <a:p>
            <a:endParaRPr lang="zh-CN" altLang="zh-CN" dirty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13" name="Freeform 132"/>
          <p:cNvSpPr/>
          <p:nvPr/>
        </p:nvSpPr>
        <p:spPr>
          <a:xfrm>
            <a:off x="4667250" y="4257675"/>
            <a:ext cx="441325" cy="869950"/>
          </a:xfrm>
          <a:custGeom>
            <a:avLst/>
            <a:gdLst/>
            <a:ahLst/>
            <a:cxnLst>
              <a:cxn ang="0">
                <a:pos x="441325" y="129457"/>
              </a:cxn>
              <a:cxn ang="0">
                <a:pos x="313033" y="0"/>
              </a:cxn>
              <a:cxn ang="0">
                <a:pos x="184741" y="0"/>
              </a:cxn>
              <a:cxn ang="0">
                <a:pos x="179609" y="0"/>
              </a:cxn>
              <a:cxn ang="0">
                <a:pos x="128292" y="0"/>
              </a:cxn>
              <a:cxn ang="0">
                <a:pos x="0" y="129457"/>
              </a:cxn>
              <a:cxn ang="0">
                <a:pos x="0" y="129457"/>
              </a:cxn>
              <a:cxn ang="0">
                <a:pos x="0" y="378014"/>
              </a:cxn>
              <a:cxn ang="0">
                <a:pos x="41053" y="419440"/>
              </a:cxn>
              <a:cxn ang="0">
                <a:pos x="82107" y="378014"/>
              </a:cxn>
              <a:cxn ang="0">
                <a:pos x="82107" y="233022"/>
              </a:cxn>
              <a:cxn ang="0">
                <a:pos x="82107" y="144992"/>
              </a:cxn>
              <a:cxn ang="0">
                <a:pos x="97502" y="144992"/>
              </a:cxn>
              <a:cxn ang="0">
                <a:pos x="97502" y="238201"/>
              </a:cxn>
              <a:cxn ang="0">
                <a:pos x="97502" y="398727"/>
              </a:cxn>
              <a:cxn ang="0">
                <a:pos x="97502" y="419440"/>
              </a:cxn>
              <a:cxn ang="0">
                <a:pos x="97502" y="812989"/>
              </a:cxn>
              <a:cxn ang="0">
                <a:pos x="153951" y="869950"/>
              </a:cxn>
              <a:cxn ang="0">
                <a:pos x="210399" y="812989"/>
              </a:cxn>
              <a:cxn ang="0">
                <a:pos x="210399" y="419440"/>
              </a:cxn>
              <a:cxn ang="0">
                <a:pos x="230926" y="419440"/>
              </a:cxn>
              <a:cxn ang="0">
                <a:pos x="230926" y="812989"/>
              </a:cxn>
              <a:cxn ang="0">
                <a:pos x="287374" y="869950"/>
              </a:cxn>
              <a:cxn ang="0">
                <a:pos x="338691" y="812989"/>
              </a:cxn>
              <a:cxn ang="0">
                <a:pos x="338691" y="419440"/>
              </a:cxn>
              <a:cxn ang="0">
                <a:pos x="338691" y="398727"/>
              </a:cxn>
              <a:cxn ang="0">
                <a:pos x="338691" y="238201"/>
              </a:cxn>
              <a:cxn ang="0">
                <a:pos x="338691" y="144992"/>
              </a:cxn>
              <a:cxn ang="0">
                <a:pos x="359218" y="144992"/>
              </a:cxn>
              <a:cxn ang="0">
                <a:pos x="359218" y="233022"/>
              </a:cxn>
              <a:cxn ang="0">
                <a:pos x="359218" y="378014"/>
              </a:cxn>
              <a:cxn ang="0">
                <a:pos x="400272" y="419440"/>
              </a:cxn>
              <a:cxn ang="0">
                <a:pos x="441325" y="378014"/>
              </a:cxn>
              <a:cxn ang="0">
                <a:pos x="441325" y="129457"/>
              </a:cxn>
              <a:cxn ang="0">
                <a:pos x="441325" y="129457"/>
              </a:cxn>
            </a:cxnLst>
            <a:pathLst>
              <a:path w="86" h="168">
                <a:moveTo>
                  <a:pt x="86" y="25"/>
                </a:moveTo>
                <a:cubicBezTo>
                  <a:pt x="86" y="11"/>
                  <a:pt x="75" y="0"/>
                  <a:pt x="61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1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3" y="81"/>
                  <a:pt x="8" y="81"/>
                </a:cubicBezTo>
                <a:cubicBezTo>
                  <a:pt x="12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9" y="46"/>
                  <a:pt x="19" y="46"/>
                  <a:pt x="19" y="46"/>
                </a:cubicBezTo>
                <a:cubicBezTo>
                  <a:pt x="19" y="77"/>
                  <a:pt x="19" y="77"/>
                  <a:pt x="19" y="77"/>
                </a:cubicBezTo>
                <a:cubicBezTo>
                  <a:pt x="19" y="81"/>
                  <a:pt x="19" y="81"/>
                  <a:pt x="19" y="81"/>
                </a:cubicBezTo>
                <a:cubicBezTo>
                  <a:pt x="19" y="157"/>
                  <a:pt x="19" y="157"/>
                  <a:pt x="19" y="157"/>
                </a:cubicBezTo>
                <a:cubicBezTo>
                  <a:pt x="19" y="163"/>
                  <a:pt x="24" y="168"/>
                  <a:pt x="30" y="168"/>
                </a:cubicBezTo>
                <a:cubicBezTo>
                  <a:pt x="36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6" y="168"/>
                </a:cubicBezTo>
                <a:cubicBezTo>
                  <a:pt x="61" y="168"/>
                  <a:pt x="66" y="163"/>
                  <a:pt x="66" y="157"/>
                </a:cubicBezTo>
                <a:cubicBezTo>
                  <a:pt x="66" y="81"/>
                  <a:pt x="66" y="81"/>
                  <a:pt x="66" y="81"/>
                </a:cubicBezTo>
                <a:cubicBezTo>
                  <a:pt x="66" y="77"/>
                  <a:pt x="66" y="77"/>
                  <a:pt x="66" y="77"/>
                </a:cubicBezTo>
                <a:cubicBezTo>
                  <a:pt x="66" y="46"/>
                  <a:pt x="66" y="46"/>
                  <a:pt x="66" y="46"/>
                </a:cubicBezTo>
                <a:cubicBezTo>
                  <a:pt x="66" y="28"/>
                  <a:pt x="66" y="28"/>
                  <a:pt x="66" y="28"/>
                </a:cubicBezTo>
                <a:cubicBezTo>
                  <a:pt x="70" y="28"/>
                  <a:pt x="70" y="28"/>
                  <a:pt x="70" y="28"/>
                </a:cubicBezTo>
                <a:cubicBezTo>
                  <a:pt x="70" y="45"/>
                  <a:pt x="70" y="45"/>
                  <a:pt x="70" y="45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8"/>
                  <a:pt x="74" y="81"/>
                  <a:pt x="78" y="81"/>
                </a:cubicBezTo>
                <a:cubicBezTo>
                  <a:pt x="82" y="81"/>
                  <a:pt x="86" y="78"/>
                  <a:pt x="86" y="73"/>
                </a:cubicBezTo>
                <a:cubicBezTo>
                  <a:pt x="86" y="25"/>
                  <a:pt x="86" y="25"/>
                  <a:pt x="86" y="25"/>
                </a:cubicBezTo>
                <a:cubicBezTo>
                  <a:pt x="86" y="25"/>
                  <a:pt x="86" y="25"/>
                  <a:pt x="86" y="25"/>
                </a:cubicBezTo>
                <a:close/>
              </a:path>
            </a:pathLst>
          </a:custGeom>
          <a:solidFill>
            <a:srgbClr val="7F7F7F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8214" name="Oval 135"/>
          <p:cNvSpPr/>
          <p:nvPr/>
        </p:nvSpPr>
        <p:spPr>
          <a:xfrm>
            <a:off x="5453063" y="4044950"/>
            <a:ext cx="188912" cy="193675"/>
          </a:xfrm>
          <a:prstGeom prst="ellipse">
            <a:avLst/>
          </a:prstGeom>
          <a:solidFill>
            <a:srgbClr val="7F7F7F"/>
          </a:solidFill>
          <a:ln w="9525">
            <a:noFill/>
          </a:ln>
        </p:spPr>
        <p:txBody>
          <a:bodyPr anchor="t"/>
          <a:p>
            <a:endParaRPr lang="zh-CN" altLang="zh-CN" dirty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15" name="Freeform 136"/>
          <p:cNvSpPr/>
          <p:nvPr/>
        </p:nvSpPr>
        <p:spPr>
          <a:xfrm>
            <a:off x="5322888" y="4257675"/>
            <a:ext cx="442912" cy="869950"/>
          </a:xfrm>
          <a:custGeom>
            <a:avLst/>
            <a:gdLst/>
            <a:ahLst/>
            <a:cxnLst>
              <a:cxn ang="0">
                <a:pos x="442912" y="129457"/>
              </a:cxn>
              <a:cxn ang="0">
                <a:pos x="314159" y="0"/>
              </a:cxn>
              <a:cxn ang="0">
                <a:pos x="190555" y="0"/>
              </a:cxn>
              <a:cxn ang="0">
                <a:pos x="180255" y="0"/>
              </a:cxn>
              <a:cxn ang="0">
                <a:pos x="128753" y="0"/>
              </a:cxn>
              <a:cxn ang="0">
                <a:pos x="0" y="129457"/>
              </a:cxn>
              <a:cxn ang="0">
                <a:pos x="0" y="129457"/>
              </a:cxn>
              <a:cxn ang="0">
                <a:pos x="0" y="378014"/>
              </a:cxn>
              <a:cxn ang="0">
                <a:pos x="41201" y="419440"/>
              </a:cxn>
              <a:cxn ang="0">
                <a:pos x="82402" y="378014"/>
              </a:cxn>
              <a:cxn ang="0">
                <a:pos x="82402" y="233022"/>
              </a:cxn>
              <a:cxn ang="0">
                <a:pos x="82402" y="144992"/>
              </a:cxn>
              <a:cxn ang="0">
                <a:pos x="103003" y="144992"/>
              </a:cxn>
              <a:cxn ang="0">
                <a:pos x="103003" y="238201"/>
              </a:cxn>
              <a:cxn ang="0">
                <a:pos x="103003" y="398727"/>
              </a:cxn>
              <a:cxn ang="0">
                <a:pos x="103003" y="419440"/>
              </a:cxn>
              <a:cxn ang="0">
                <a:pos x="103003" y="812989"/>
              </a:cxn>
              <a:cxn ang="0">
                <a:pos x="154504" y="869950"/>
              </a:cxn>
              <a:cxn ang="0">
                <a:pos x="211156" y="812989"/>
              </a:cxn>
              <a:cxn ang="0">
                <a:pos x="211156" y="419440"/>
              </a:cxn>
              <a:cxn ang="0">
                <a:pos x="231756" y="419440"/>
              </a:cxn>
              <a:cxn ang="0">
                <a:pos x="231756" y="812989"/>
              </a:cxn>
              <a:cxn ang="0">
                <a:pos x="288408" y="869950"/>
              </a:cxn>
              <a:cxn ang="0">
                <a:pos x="345059" y="812989"/>
              </a:cxn>
              <a:cxn ang="0">
                <a:pos x="345059" y="419440"/>
              </a:cxn>
              <a:cxn ang="0">
                <a:pos x="345059" y="398727"/>
              </a:cxn>
              <a:cxn ang="0">
                <a:pos x="345059" y="238201"/>
              </a:cxn>
              <a:cxn ang="0">
                <a:pos x="345059" y="144992"/>
              </a:cxn>
              <a:cxn ang="0">
                <a:pos x="360510" y="144992"/>
              </a:cxn>
              <a:cxn ang="0">
                <a:pos x="360510" y="233022"/>
              </a:cxn>
              <a:cxn ang="0">
                <a:pos x="360510" y="378014"/>
              </a:cxn>
              <a:cxn ang="0">
                <a:pos x="401711" y="419440"/>
              </a:cxn>
              <a:cxn ang="0">
                <a:pos x="442912" y="378014"/>
              </a:cxn>
              <a:cxn ang="0">
                <a:pos x="442912" y="129457"/>
              </a:cxn>
              <a:cxn ang="0">
                <a:pos x="442912" y="129457"/>
              </a:cxn>
            </a:cxnLst>
            <a:pathLst>
              <a:path w="86" h="168">
                <a:moveTo>
                  <a:pt x="86" y="25"/>
                </a:moveTo>
                <a:cubicBezTo>
                  <a:pt x="86" y="11"/>
                  <a:pt x="75" y="0"/>
                  <a:pt x="61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1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2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0" y="168"/>
                </a:cubicBezTo>
                <a:cubicBezTo>
                  <a:pt x="36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0" y="28"/>
                  <a:pt x="70" y="28"/>
                  <a:pt x="70" y="28"/>
                </a:cubicBezTo>
                <a:cubicBezTo>
                  <a:pt x="70" y="45"/>
                  <a:pt x="70" y="45"/>
                  <a:pt x="70" y="45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8"/>
                  <a:pt x="74" y="81"/>
                  <a:pt x="78" y="81"/>
                </a:cubicBezTo>
                <a:cubicBezTo>
                  <a:pt x="83" y="81"/>
                  <a:pt x="86" y="78"/>
                  <a:pt x="86" y="73"/>
                </a:cubicBezTo>
                <a:cubicBezTo>
                  <a:pt x="86" y="25"/>
                  <a:pt x="86" y="25"/>
                  <a:pt x="86" y="25"/>
                </a:cubicBezTo>
                <a:cubicBezTo>
                  <a:pt x="86" y="25"/>
                  <a:pt x="86" y="25"/>
                  <a:pt x="86" y="25"/>
                </a:cubicBezTo>
                <a:close/>
              </a:path>
            </a:pathLst>
          </a:custGeom>
          <a:solidFill>
            <a:srgbClr val="7F7F7F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8216" name="Oval 139"/>
          <p:cNvSpPr/>
          <p:nvPr/>
        </p:nvSpPr>
        <p:spPr>
          <a:xfrm>
            <a:off x="6108700" y="4044950"/>
            <a:ext cx="188913" cy="193675"/>
          </a:xfrm>
          <a:prstGeom prst="ellipse">
            <a:avLst/>
          </a:prstGeom>
          <a:solidFill>
            <a:srgbClr val="7F7F7F"/>
          </a:solidFill>
          <a:ln w="9525">
            <a:noFill/>
          </a:ln>
        </p:spPr>
        <p:txBody>
          <a:bodyPr anchor="t"/>
          <a:p>
            <a:endParaRPr lang="zh-CN" altLang="zh-CN" dirty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17" name="Freeform 140"/>
          <p:cNvSpPr/>
          <p:nvPr/>
        </p:nvSpPr>
        <p:spPr>
          <a:xfrm>
            <a:off x="5978525" y="4257675"/>
            <a:ext cx="449263" cy="869950"/>
          </a:xfrm>
          <a:custGeom>
            <a:avLst/>
            <a:gdLst/>
            <a:ahLst/>
            <a:cxnLst>
              <a:cxn ang="0">
                <a:pos x="449263" y="129457"/>
              </a:cxn>
              <a:cxn ang="0">
                <a:pos x="320164" y="0"/>
              </a:cxn>
              <a:cxn ang="0">
                <a:pos x="191066" y="0"/>
              </a:cxn>
              <a:cxn ang="0">
                <a:pos x="180738" y="0"/>
              </a:cxn>
              <a:cxn ang="0">
                <a:pos x="129099" y="0"/>
              </a:cxn>
              <a:cxn ang="0">
                <a:pos x="0" y="129457"/>
              </a:cxn>
              <a:cxn ang="0">
                <a:pos x="0" y="129457"/>
              </a:cxn>
              <a:cxn ang="0">
                <a:pos x="0" y="378014"/>
              </a:cxn>
              <a:cxn ang="0">
                <a:pos x="41312" y="419440"/>
              </a:cxn>
              <a:cxn ang="0">
                <a:pos x="82623" y="378014"/>
              </a:cxn>
              <a:cxn ang="0">
                <a:pos x="82623" y="233022"/>
              </a:cxn>
              <a:cxn ang="0">
                <a:pos x="82623" y="144992"/>
              </a:cxn>
              <a:cxn ang="0">
                <a:pos x="103279" y="144992"/>
              </a:cxn>
              <a:cxn ang="0">
                <a:pos x="103279" y="238201"/>
              </a:cxn>
              <a:cxn ang="0">
                <a:pos x="103279" y="398727"/>
              </a:cxn>
              <a:cxn ang="0">
                <a:pos x="103279" y="419440"/>
              </a:cxn>
              <a:cxn ang="0">
                <a:pos x="103279" y="812989"/>
              </a:cxn>
              <a:cxn ang="0">
                <a:pos x="160082" y="869950"/>
              </a:cxn>
              <a:cxn ang="0">
                <a:pos x="211722" y="812989"/>
              </a:cxn>
              <a:cxn ang="0">
                <a:pos x="211722" y="419440"/>
              </a:cxn>
              <a:cxn ang="0">
                <a:pos x="232377" y="419440"/>
              </a:cxn>
              <a:cxn ang="0">
                <a:pos x="232377" y="812989"/>
              </a:cxn>
              <a:cxn ang="0">
                <a:pos x="289181" y="869950"/>
              </a:cxn>
              <a:cxn ang="0">
                <a:pos x="345984" y="812989"/>
              </a:cxn>
              <a:cxn ang="0">
                <a:pos x="345984" y="419440"/>
              </a:cxn>
              <a:cxn ang="0">
                <a:pos x="345984" y="398727"/>
              </a:cxn>
              <a:cxn ang="0">
                <a:pos x="345984" y="238201"/>
              </a:cxn>
              <a:cxn ang="0">
                <a:pos x="345984" y="144992"/>
              </a:cxn>
              <a:cxn ang="0">
                <a:pos x="366640" y="144992"/>
              </a:cxn>
              <a:cxn ang="0">
                <a:pos x="366640" y="233022"/>
              </a:cxn>
              <a:cxn ang="0">
                <a:pos x="366640" y="378014"/>
              </a:cxn>
              <a:cxn ang="0">
                <a:pos x="407951" y="419440"/>
              </a:cxn>
              <a:cxn ang="0">
                <a:pos x="449263" y="378014"/>
              </a:cxn>
              <a:cxn ang="0">
                <a:pos x="449263" y="129457"/>
              </a:cxn>
              <a:cxn ang="0">
                <a:pos x="449263" y="129457"/>
              </a:cxn>
            </a:cxnLst>
            <a:pathLst>
              <a:path w="87" h="168">
                <a:moveTo>
                  <a:pt x="87" y="25"/>
                </a:moveTo>
                <a:cubicBezTo>
                  <a:pt x="86" y="11"/>
                  <a:pt x="75" y="0"/>
                  <a:pt x="62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2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3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1" y="168"/>
                </a:cubicBezTo>
                <a:cubicBezTo>
                  <a:pt x="37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1" y="28"/>
                  <a:pt x="71" y="28"/>
                  <a:pt x="71" y="28"/>
                </a:cubicBezTo>
                <a:cubicBezTo>
                  <a:pt x="71" y="45"/>
                  <a:pt x="71" y="45"/>
                  <a:pt x="71" y="45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8"/>
                  <a:pt x="74" y="81"/>
                  <a:pt x="79" y="81"/>
                </a:cubicBezTo>
                <a:cubicBezTo>
                  <a:pt x="83" y="81"/>
                  <a:pt x="87" y="78"/>
                  <a:pt x="87" y="73"/>
                </a:cubicBezTo>
                <a:cubicBezTo>
                  <a:pt x="87" y="25"/>
                  <a:pt x="87" y="25"/>
                  <a:pt x="87" y="25"/>
                </a:cubicBezTo>
                <a:cubicBezTo>
                  <a:pt x="87" y="25"/>
                  <a:pt x="87" y="25"/>
                  <a:pt x="87" y="25"/>
                </a:cubicBezTo>
                <a:close/>
              </a:path>
            </a:pathLst>
          </a:custGeom>
          <a:solidFill>
            <a:srgbClr val="7F7F7F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8218" name="Oval 139"/>
          <p:cNvSpPr/>
          <p:nvPr/>
        </p:nvSpPr>
        <p:spPr>
          <a:xfrm>
            <a:off x="6772275" y="4044950"/>
            <a:ext cx="188913" cy="193675"/>
          </a:xfrm>
          <a:prstGeom prst="ellipse">
            <a:avLst/>
          </a:prstGeom>
          <a:solidFill>
            <a:srgbClr val="7F7F7F"/>
          </a:solidFill>
          <a:ln w="9525">
            <a:noFill/>
          </a:ln>
        </p:spPr>
        <p:txBody>
          <a:bodyPr anchor="t"/>
          <a:p>
            <a:endParaRPr lang="zh-CN" altLang="zh-CN" dirty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19" name="Freeform 140"/>
          <p:cNvSpPr/>
          <p:nvPr/>
        </p:nvSpPr>
        <p:spPr>
          <a:xfrm>
            <a:off x="6642100" y="4257675"/>
            <a:ext cx="447675" cy="869950"/>
          </a:xfrm>
          <a:custGeom>
            <a:avLst/>
            <a:gdLst/>
            <a:ahLst/>
            <a:cxnLst>
              <a:cxn ang="0">
                <a:pos x="447675" y="129457"/>
              </a:cxn>
              <a:cxn ang="0">
                <a:pos x="319033" y="0"/>
              </a:cxn>
              <a:cxn ang="0">
                <a:pos x="190391" y="0"/>
              </a:cxn>
              <a:cxn ang="0">
                <a:pos x="180099" y="0"/>
              </a:cxn>
              <a:cxn ang="0">
                <a:pos x="128642" y="0"/>
              </a:cxn>
              <a:cxn ang="0">
                <a:pos x="0" y="129457"/>
              </a:cxn>
              <a:cxn ang="0">
                <a:pos x="0" y="129457"/>
              </a:cxn>
              <a:cxn ang="0">
                <a:pos x="0" y="378014"/>
              </a:cxn>
              <a:cxn ang="0">
                <a:pos x="41166" y="419440"/>
              </a:cxn>
              <a:cxn ang="0">
                <a:pos x="82331" y="378014"/>
              </a:cxn>
              <a:cxn ang="0">
                <a:pos x="82331" y="233022"/>
              </a:cxn>
              <a:cxn ang="0">
                <a:pos x="82331" y="144992"/>
              </a:cxn>
              <a:cxn ang="0">
                <a:pos x="102914" y="144992"/>
              </a:cxn>
              <a:cxn ang="0">
                <a:pos x="102914" y="238201"/>
              </a:cxn>
              <a:cxn ang="0">
                <a:pos x="102914" y="398727"/>
              </a:cxn>
              <a:cxn ang="0">
                <a:pos x="102914" y="419440"/>
              </a:cxn>
              <a:cxn ang="0">
                <a:pos x="102914" y="812989"/>
              </a:cxn>
              <a:cxn ang="0">
                <a:pos x="159516" y="869950"/>
              </a:cxn>
              <a:cxn ang="0">
                <a:pos x="210973" y="812989"/>
              </a:cxn>
              <a:cxn ang="0">
                <a:pos x="210973" y="419440"/>
              </a:cxn>
              <a:cxn ang="0">
                <a:pos x="231556" y="419440"/>
              </a:cxn>
              <a:cxn ang="0">
                <a:pos x="231556" y="812989"/>
              </a:cxn>
              <a:cxn ang="0">
                <a:pos x="288159" y="869950"/>
              </a:cxn>
              <a:cxn ang="0">
                <a:pos x="344761" y="812989"/>
              </a:cxn>
              <a:cxn ang="0">
                <a:pos x="344761" y="419440"/>
              </a:cxn>
              <a:cxn ang="0">
                <a:pos x="344761" y="398727"/>
              </a:cxn>
              <a:cxn ang="0">
                <a:pos x="344761" y="238201"/>
              </a:cxn>
              <a:cxn ang="0">
                <a:pos x="344761" y="144992"/>
              </a:cxn>
              <a:cxn ang="0">
                <a:pos x="365344" y="144992"/>
              </a:cxn>
              <a:cxn ang="0">
                <a:pos x="365344" y="233022"/>
              </a:cxn>
              <a:cxn ang="0">
                <a:pos x="365344" y="378014"/>
              </a:cxn>
              <a:cxn ang="0">
                <a:pos x="406509" y="419440"/>
              </a:cxn>
              <a:cxn ang="0">
                <a:pos x="447675" y="378014"/>
              </a:cxn>
              <a:cxn ang="0">
                <a:pos x="447675" y="129457"/>
              </a:cxn>
              <a:cxn ang="0">
                <a:pos x="447675" y="129457"/>
              </a:cxn>
            </a:cxnLst>
            <a:pathLst>
              <a:path w="87" h="168">
                <a:moveTo>
                  <a:pt x="87" y="25"/>
                </a:moveTo>
                <a:cubicBezTo>
                  <a:pt x="86" y="11"/>
                  <a:pt x="75" y="0"/>
                  <a:pt x="62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2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3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1" y="168"/>
                </a:cubicBezTo>
                <a:cubicBezTo>
                  <a:pt x="37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1" y="28"/>
                  <a:pt x="71" y="28"/>
                  <a:pt x="71" y="28"/>
                </a:cubicBezTo>
                <a:cubicBezTo>
                  <a:pt x="71" y="45"/>
                  <a:pt x="71" y="45"/>
                  <a:pt x="71" y="45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8"/>
                  <a:pt x="74" y="81"/>
                  <a:pt x="79" y="81"/>
                </a:cubicBezTo>
                <a:cubicBezTo>
                  <a:pt x="83" y="81"/>
                  <a:pt x="87" y="78"/>
                  <a:pt x="87" y="73"/>
                </a:cubicBezTo>
                <a:cubicBezTo>
                  <a:pt x="87" y="25"/>
                  <a:pt x="87" y="25"/>
                  <a:pt x="87" y="25"/>
                </a:cubicBezTo>
                <a:cubicBezTo>
                  <a:pt x="87" y="25"/>
                  <a:pt x="87" y="25"/>
                  <a:pt x="87" y="25"/>
                </a:cubicBezTo>
                <a:close/>
              </a:path>
            </a:pathLst>
          </a:custGeom>
          <a:solidFill>
            <a:srgbClr val="7F7F7F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grpSp>
        <p:nvGrpSpPr>
          <p:cNvPr id="8220" name="组合 51"/>
          <p:cNvGrpSpPr/>
          <p:nvPr/>
        </p:nvGrpSpPr>
        <p:grpSpPr>
          <a:xfrm>
            <a:off x="617538" y="2070100"/>
            <a:ext cx="1844675" cy="1955800"/>
            <a:chOff x="0" y="0"/>
            <a:chExt cx="1845605" cy="1955897"/>
          </a:xfrm>
        </p:grpSpPr>
        <p:sp>
          <p:nvSpPr>
            <p:cNvPr id="8221" name="椭圆 52"/>
            <p:cNvSpPr/>
            <p:nvPr/>
          </p:nvSpPr>
          <p:spPr>
            <a:xfrm>
              <a:off x="0" y="0"/>
              <a:ext cx="1845605" cy="1845605"/>
            </a:xfrm>
            <a:prstGeom prst="ellipse">
              <a:avLst/>
            </a:prstGeom>
            <a:solidFill>
              <a:schemeClr val="bg1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222" name="等腰三角形 53"/>
            <p:cNvSpPr/>
            <p:nvPr/>
          </p:nvSpPr>
          <p:spPr>
            <a:xfrm rot="8872006">
              <a:off x="1076289" y="1451704"/>
              <a:ext cx="584864" cy="504193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8223" name="文本框 54"/>
          <p:cNvSpPr/>
          <p:nvPr/>
        </p:nvSpPr>
        <p:spPr>
          <a:xfrm>
            <a:off x="1012825" y="2578100"/>
            <a:ext cx="1111250" cy="9239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5400" b="1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60</a:t>
            </a:r>
            <a:r>
              <a:rPr lang="en-US" altLang="zh-CN" sz="2400" b="1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%</a:t>
            </a:r>
            <a:endParaRPr lang="zh-CN" altLang="en-US" sz="2800" b="1" dirty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9217" name="组合 43"/>
          <p:cNvGrpSpPr/>
          <p:nvPr/>
        </p:nvGrpSpPr>
        <p:grpSpPr>
          <a:xfrm>
            <a:off x="263525" y="-20637"/>
            <a:ext cx="896938" cy="1146175"/>
            <a:chOff x="0" y="0"/>
            <a:chExt cx="897441" cy="1148103"/>
          </a:xfrm>
        </p:grpSpPr>
        <p:sp>
          <p:nvSpPr>
            <p:cNvPr id="9218" name="五边形 44"/>
            <p:cNvSpPr/>
            <p:nvPr/>
          </p:nvSpPr>
          <p:spPr>
            <a:xfrm rot="5400000">
              <a:off x="-125331" y="125331"/>
              <a:ext cx="1148103" cy="897441"/>
            </a:xfrm>
            <a:prstGeom prst="homePlate">
              <a:avLst>
                <a:gd name="adj" fmla="val 31976"/>
              </a:avLst>
            </a:prstGeom>
            <a:solidFill>
              <a:srgbClr val="7F7F7F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219" name="文本框 45"/>
            <p:cNvSpPr/>
            <p:nvPr/>
          </p:nvSpPr>
          <p:spPr>
            <a:xfrm>
              <a:off x="63839" y="223407"/>
              <a:ext cx="769763" cy="369332"/>
            </a:xfrm>
            <a:prstGeom prst="rect">
              <a:avLst/>
            </a:prstGeom>
            <a:solidFill>
              <a:srgbClr val="7F7F7F"/>
            </a:solidFill>
            <a:ln w="9525">
              <a:noFill/>
            </a:ln>
          </p:spPr>
          <p:txBody>
            <a:bodyPr wrap="none" anchor="t">
              <a:spAutoFit/>
            </a:bodyPr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Chart</a:t>
              </a:r>
              <a:endParaRPr lang="zh-CN" altLang="en-US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9220" name="文本框 46"/>
          <p:cNvSpPr/>
          <p:nvPr/>
        </p:nvSpPr>
        <p:spPr>
          <a:xfrm>
            <a:off x="1665288" y="66675"/>
            <a:ext cx="877570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en-US" altLang="zh-CN" sz="3600" b="1" dirty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TITLE IN HERE</a:t>
            </a:r>
            <a:endParaRPr lang="zh-CN" altLang="en-US" sz="3600" b="1" dirty="0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221" name="直接连接符 48"/>
          <p:cNvSpPr/>
          <p:nvPr/>
        </p:nvSpPr>
        <p:spPr>
          <a:xfrm>
            <a:off x="1141413" y="693738"/>
            <a:ext cx="11031537" cy="0"/>
          </a:xfrm>
          <a:prstGeom prst="line">
            <a:avLst/>
          </a:prstGeom>
          <a:ln w="6350" cap="flat" cmpd="sng">
            <a:solidFill>
              <a:srgbClr val="7F7F7F"/>
            </a:solidFill>
            <a:prstDash val="solid"/>
            <a:bevel/>
            <a:headEnd type="none" w="med" len="med"/>
            <a:tailEnd type="none" w="med" len="med"/>
          </a:ln>
        </p:spPr>
        <p:txBody>
          <a:bodyPr/>
          <a:p/>
        </p:txBody>
      </p:sp>
      <p:sp>
        <p:nvSpPr>
          <p:cNvPr id="9222" name="Rectangle 42"/>
          <p:cNvSpPr/>
          <p:nvPr/>
        </p:nvSpPr>
        <p:spPr>
          <a:xfrm>
            <a:off x="1527175" y="942975"/>
            <a:ext cx="10261600" cy="973138"/>
          </a:xfrm>
          <a:prstGeom prst="rect">
            <a:avLst/>
          </a:prstGeom>
          <a:noFill/>
          <a:ln w="12700">
            <a:noFill/>
          </a:ln>
        </p:spPr>
        <p:txBody>
          <a:bodyPr tIns="0" bIns="0" anchor="t"/>
          <a:p>
            <a:pPr algn="just"/>
            <a:r>
              <a:rPr lang="en-US" altLang="zh-CN" sz="1400" dirty="0">
                <a:solidFill>
                  <a:srgbClr val="7F7F7F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9223" name="图表 4"/>
          <p:cNvPicPr/>
          <p:nvPr/>
        </p:nvPicPr>
        <p:blipFill>
          <a:blip r:embed="rId1"/>
          <a:stretch>
            <a:fillRect/>
          </a:stretch>
        </p:blipFill>
        <p:spPr>
          <a:xfrm>
            <a:off x="263525" y="2368550"/>
            <a:ext cx="3786188" cy="25241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4" name="图表 65"/>
          <p:cNvPicPr/>
          <p:nvPr/>
        </p:nvPicPr>
        <p:blipFill>
          <a:blip r:embed="rId2"/>
          <a:stretch>
            <a:fillRect/>
          </a:stretch>
        </p:blipFill>
        <p:spPr>
          <a:xfrm>
            <a:off x="2930525" y="2368550"/>
            <a:ext cx="3786188" cy="2524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5" name="文本框 66"/>
          <p:cNvSpPr/>
          <p:nvPr/>
        </p:nvSpPr>
        <p:spPr>
          <a:xfrm>
            <a:off x="1233488" y="3403600"/>
            <a:ext cx="1111250" cy="9239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5400" b="1" dirty="0">
                <a:solidFill>
                  <a:srgbClr val="262626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35</a:t>
            </a:r>
            <a:r>
              <a:rPr lang="en-US" altLang="zh-CN" sz="2400" b="1" dirty="0">
                <a:solidFill>
                  <a:srgbClr val="262626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%</a:t>
            </a:r>
            <a:endParaRPr lang="zh-CN" altLang="en-US" sz="2800" b="1" dirty="0">
              <a:solidFill>
                <a:srgbClr val="262626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26" name="文本框 67"/>
          <p:cNvSpPr/>
          <p:nvPr/>
        </p:nvSpPr>
        <p:spPr>
          <a:xfrm>
            <a:off x="4148138" y="3403600"/>
            <a:ext cx="1111250" cy="9239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5400" b="1" dirty="0">
                <a:solidFill>
                  <a:srgbClr val="262626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15</a:t>
            </a:r>
            <a:r>
              <a:rPr lang="en-US" altLang="zh-CN" sz="2400" b="1" dirty="0">
                <a:solidFill>
                  <a:srgbClr val="262626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%</a:t>
            </a:r>
            <a:endParaRPr lang="zh-CN" altLang="en-US" sz="2800" b="1" dirty="0">
              <a:solidFill>
                <a:srgbClr val="262626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9227" name="图表 68"/>
          <p:cNvPicPr/>
          <p:nvPr/>
        </p:nvPicPr>
        <p:blipFill>
          <a:blip r:embed="rId3"/>
          <a:stretch>
            <a:fillRect/>
          </a:stretch>
        </p:blipFill>
        <p:spPr>
          <a:xfrm>
            <a:off x="5616575" y="2368550"/>
            <a:ext cx="3786188" cy="2524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8" name="文本框 69"/>
          <p:cNvSpPr/>
          <p:nvPr/>
        </p:nvSpPr>
        <p:spPr>
          <a:xfrm>
            <a:off x="6834188" y="3403600"/>
            <a:ext cx="1111250" cy="9239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5400" b="1" dirty="0">
                <a:solidFill>
                  <a:srgbClr val="262626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13</a:t>
            </a:r>
            <a:r>
              <a:rPr lang="en-US" altLang="zh-CN" sz="2400" b="1" dirty="0">
                <a:solidFill>
                  <a:srgbClr val="262626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%</a:t>
            </a:r>
            <a:endParaRPr lang="zh-CN" altLang="en-US" sz="2800" b="1" dirty="0">
              <a:solidFill>
                <a:srgbClr val="262626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9229" name="图表 70"/>
          <p:cNvPicPr/>
          <p:nvPr/>
        </p:nvPicPr>
        <p:blipFill>
          <a:blip r:embed="rId4"/>
          <a:stretch>
            <a:fillRect/>
          </a:stretch>
        </p:blipFill>
        <p:spPr>
          <a:xfrm>
            <a:off x="8264525" y="2368550"/>
            <a:ext cx="3787775" cy="2524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30" name="文本框 71"/>
          <p:cNvSpPr/>
          <p:nvPr/>
        </p:nvSpPr>
        <p:spPr>
          <a:xfrm>
            <a:off x="9483725" y="3403600"/>
            <a:ext cx="1111250" cy="9239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5400" b="1" dirty="0">
                <a:solidFill>
                  <a:srgbClr val="262626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49</a:t>
            </a:r>
            <a:r>
              <a:rPr lang="en-US" altLang="zh-CN" sz="2400" b="1" dirty="0">
                <a:solidFill>
                  <a:srgbClr val="262626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%</a:t>
            </a:r>
            <a:endParaRPr lang="zh-CN" altLang="en-US" sz="2800" b="1" dirty="0">
              <a:solidFill>
                <a:srgbClr val="262626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10256" name="组合 72"/>
          <p:cNvGrpSpPr/>
          <p:nvPr/>
        </p:nvGrpSpPr>
        <p:grpSpPr>
          <a:xfrm>
            <a:off x="1233488" y="5126038"/>
            <a:ext cx="1762125" cy="838200"/>
            <a:chOff x="0" y="0"/>
            <a:chExt cx="1761619" cy="838260"/>
          </a:xfrm>
        </p:grpSpPr>
        <p:sp>
          <p:nvSpPr>
            <p:cNvPr id="9232" name="文本框 73"/>
            <p:cNvSpPr/>
            <p:nvPr/>
          </p:nvSpPr>
          <p:spPr>
            <a:xfrm>
              <a:off x="110701" y="323451"/>
              <a:ext cx="1650918" cy="5148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9233" name="文本框 74"/>
            <p:cNvSpPr/>
            <p:nvPr/>
          </p:nvSpPr>
          <p:spPr>
            <a:xfrm>
              <a:off x="0" y="0"/>
              <a:ext cx="1650918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2000" b="1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0259" name="组合 75"/>
          <p:cNvGrpSpPr/>
          <p:nvPr/>
        </p:nvGrpSpPr>
        <p:grpSpPr>
          <a:xfrm>
            <a:off x="3975100" y="5126038"/>
            <a:ext cx="1762125" cy="838200"/>
            <a:chOff x="0" y="0"/>
            <a:chExt cx="1761619" cy="838260"/>
          </a:xfrm>
        </p:grpSpPr>
        <p:sp>
          <p:nvSpPr>
            <p:cNvPr id="9235" name="文本框 76"/>
            <p:cNvSpPr/>
            <p:nvPr/>
          </p:nvSpPr>
          <p:spPr>
            <a:xfrm>
              <a:off x="110701" y="323451"/>
              <a:ext cx="1650918" cy="5148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9236" name="文本框 77"/>
            <p:cNvSpPr/>
            <p:nvPr/>
          </p:nvSpPr>
          <p:spPr>
            <a:xfrm>
              <a:off x="0" y="0"/>
              <a:ext cx="1650918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2000" b="1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0262" name="组合 78"/>
          <p:cNvGrpSpPr/>
          <p:nvPr/>
        </p:nvGrpSpPr>
        <p:grpSpPr>
          <a:xfrm>
            <a:off x="6683375" y="5126038"/>
            <a:ext cx="1760538" cy="838200"/>
            <a:chOff x="0" y="0"/>
            <a:chExt cx="1761619" cy="838260"/>
          </a:xfrm>
        </p:grpSpPr>
        <p:sp>
          <p:nvSpPr>
            <p:cNvPr id="9238" name="文本框 79"/>
            <p:cNvSpPr/>
            <p:nvPr/>
          </p:nvSpPr>
          <p:spPr>
            <a:xfrm>
              <a:off x="110701" y="323451"/>
              <a:ext cx="1650918" cy="5148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9239" name="文本框 80"/>
            <p:cNvSpPr/>
            <p:nvPr/>
          </p:nvSpPr>
          <p:spPr>
            <a:xfrm>
              <a:off x="0" y="0"/>
              <a:ext cx="1650918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2000" b="1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0265" name="组合 81"/>
          <p:cNvGrpSpPr/>
          <p:nvPr/>
        </p:nvGrpSpPr>
        <p:grpSpPr>
          <a:xfrm>
            <a:off x="9432925" y="5126038"/>
            <a:ext cx="1760538" cy="838200"/>
            <a:chOff x="0" y="0"/>
            <a:chExt cx="1761619" cy="838260"/>
          </a:xfrm>
        </p:grpSpPr>
        <p:sp>
          <p:nvSpPr>
            <p:cNvPr id="9241" name="文本框 82"/>
            <p:cNvSpPr/>
            <p:nvPr/>
          </p:nvSpPr>
          <p:spPr>
            <a:xfrm>
              <a:off x="110701" y="323451"/>
              <a:ext cx="1650918" cy="5148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r>
                <a:rPr lang="en-US" altLang="zh-CN" sz="1400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9242" name="文本框 83"/>
            <p:cNvSpPr/>
            <p:nvPr/>
          </p:nvSpPr>
          <p:spPr>
            <a:xfrm>
              <a:off x="0" y="0"/>
              <a:ext cx="1650918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2000" b="1" dirty="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7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10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13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16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1" name="图表 38"/>
          <p:cNvPicPr/>
          <p:nvPr/>
        </p:nvPicPr>
        <p:blipFill>
          <a:blip r:embed="rId1"/>
          <a:stretch>
            <a:fillRect/>
          </a:stretch>
        </p:blipFill>
        <p:spPr>
          <a:xfrm>
            <a:off x="2593975" y="1873250"/>
            <a:ext cx="9559925" cy="455295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0242" name="组合 43"/>
          <p:cNvGrpSpPr/>
          <p:nvPr/>
        </p:nvGrpSpPr>
        <p:grpSpPr>
          <a:xfrm>
            <a:off x="263525" y="-20637"/>
            <a:ext cx="896938" cy="1146175"/>
            <a:chOff x="0" y="0"/>
            <a:chExt cx="897441" cy="1148103"/>
          </a:xfrm>
        </p:grpSpPr>
        <p:sp>
          <p:nvSpPr>
            <p:cNvPr id="10243" name="五边形 44"/>
            <p:cNvSpPr/>
            <p:nvPr/>
          </p:nvSpPr>
          <p:spPr>
            <a:xfrm rot="5400000">
              <a:off x="-125331" y="125331"/>
              <a:ext cx="1148103" cy="897441"/>
            </a:xfrm>
            <a:prstGeom prst="homePlate">
              <a:avLst>
                <a:gd name="adj" fmla="val 31976"/>
              </a:avLst>
            </a:prstGeom>
            <a:solidFill>
              <a:srgbClr val="7F7F7F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244" name="文本框 45"/>
            <p:cNvSpPr/>
            <p:nvPr/>
          </p:nvSpPr>
          <p:spPr>
            <a:xfrm>
              <a:off x="63839" y="223407"/>
              <a:ext cx="769763" cy="369332"/>
            </a:xfrm>
            <a:prstGeom prst="rect">
              <a:avLst/>
            </a:prstGeom>
            <a:solidFill>
              <a:srgbClr val="7F7F7F"/>
            </a:solidFill>
            <a:ln w="9525">
              <a:noFill/>
            </a:ln>
          </p:spPr>
          <p:txBody>
            <a:bodyPr wrap="none" anchor="t">
              <a:spAutoFit/>
            </a:bodyPr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Chart</a:t>
              </a:r>
              <a:endParaRPr lang="zh-CN" altLang="en-US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0245" name="文本框 46"/>
          <p:cNvSpPr/>
          <p:nvPr/>
        </p:nvSpPr>
        <p:spPr>
          <a:xfrm>
            <a:off x="1665288" y="66675"/>
            <a:ext cx="877570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en-US" altLang="zh-CN" sz="3600" b="1" dirty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TITLE IN HERE</a:t>
            </a:r>
            <a:endParaRPr lang="zh-CN" altLang="en-US" sz="3600" b="1" dirty="0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246" name="直接连接符 48"/>
          <p:cNvSpPr/>
          <p:nvPr/>
        </p:nvSpPr>
        <p:spPr>
          <a:xfrm>
            <a:off x="1141413" y="693738"/>
            <a:ext cx="11031537" cy="0"/>
          </a:xfrm>
          <a:prstGeom prst="line">
            <a:avLst/>
          </a:prstGeom>
          <a:ln w="6350" cap="flat" cmpd="sng">
            <a:solidFill>
              <a:srgbClr val="7F7F7F"/>
            </a:solidFill>
            <a:prstDash val="solid"/>
            <a:bevel/>
            <a:headEnd type="none" w="med" len="med"/>
            <a:tailEnd type="none" w="med" len="med"/>
          </a:ln>
        </p:spPr>
        <p:txBody>
          <a:bodyPr/>
          <a:p/>
        </p:txBody>
      </p:sp>
      <p:sp>
        <p:nvSpPr>
          <p:cNvPr id="10247" name="Rectangle 42"/>
          <p:cNvSpPr/>
          <p:nvPr/>
        </p:nvSpPr>
        <p:spPr>
          <a:xfrm>
            <a:off x="1527175" y="942975"/>
            <a:ext cx="10261600" cy="973138"/>
          </a:xfrm>
          <a:prstGeom prst="rect">
            <a:avLst/>
          </a:prstGeom>
          <a:noFill/>
          <a:ln w="12700">
            <a:noFill/>
          </a:ln>
        </p:spPr>
        <p:txBody>
          <a:bodyPr tIns="0" bIns="0" anchor="t"/>
          <a:p>
            <a:pPr algn="just"/>
            <a:r>
              <a:rPr lang="en-US" altLang="zh-CN" sz="1400" dirty="0">
                <a:solidFill>
                  <a:srgbClr val="7F7F7F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0248" name="图表 11"/>
          <p:cNvPicPr/>
          <p:nvPr/>
        </p:nvPicPr>
        <p:blipFill>
          <a:blip r:embed="rId2"/>
          <a:stretch>
            <a:fillRect/>
          </a:stretch>
        </p:blipFill>
        <p:spPr>
          <a:xfrm>
            <a:off x="2593975" y="1873250"/>
            <a:ext cx="8128000" cy="45529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9" name="文本框 39"/>
          <p:cNvSpPr/>
          <p:nvPr/>
        </p:nvSpPr>
        <p:spPr>
          <a:xfrm>
            <a:off x="1066800" y="2382838"/>
            <a:ext cx="1651000" cy="400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000" b="1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TEXT HERE</a:t>
            </a:r>
            <a:endParaRPr lang="zh-CN" altLang="en-US" sz="2000" b="1" dirty="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250" name="文本框 40"/>
          <p:cNvSpPr/>
          <p:nvPr/>
        </p:nvSpPr>
        <p:spPr>
          <a:xfrm>
            <a:off x="1066800" y="3443288"/>
            <a:ext cx="1651000" cy="400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000" b="1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TEXT HERE</a:t>
            </a:r>
            <a:endParaRPr lang="zh-CN" altLang="en-US" sz="2000" b="1" dirty="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251" name="文本框 41"/>
          <p:cNvSpPr/>
          <p:nvPr/>
        </p:nvSpPr>
        <p:spPr>
          <a:xfrm>
            <a:off x="1066800" y="4505325"/>
            <a:ext cx="1651000" cy="400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000" b="1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TEXT HERE</a:t>
            </a:r>
            <a:endParaRPr lang="zh-CN" altLang="en-US" sz="2000" b="1" dirty="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252" name="文本框 42"/>
          <p:cNvSpPr/>
          <p:nvPr/>
        </p:nvSpPr>
        <p:spPr>
          <a:xfrm>
            <a:off x="1066800" y="5565775"/>
            <a:ext cx="1651000" cy="400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000" b="1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TEXT HERE</a:t>
            </a:r>
            <a:endParaRPr lang="zh-CN" altLang="en-US" sz="2000" b="1" dirty="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6573</Words>
  <Application>WPS 演示</Application>
  <PresentationFormat>宽屏</PresentationFormat>
  <Paragraphs>468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4" baseType="lpstr">
      <vt:lpstr>Arial</vt:lpstr>
      <vt:lpstr>宋体</vt:lpstr>
      <vt:lpstr>Wingdings</vt:lpstr>
      <vt:lpstr>Calibri Light</vt:lpstr>
      <vt:lpstr>Calibri</vt:lpstr>
      <vt:lpstr>微软雅黑</vt:lpstr>
      <vt:lpstr>Times New Roman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www.xqppt.com</dc:title>
  <dc:creator>小Q办公</dc:creator>
  <cp:lastModifiedBy> </cp:lastModifiedBy>
  <cp:revision>25</cp:revision>
  <dcterms:created xsi:type="dcterms:W3CDTF">2014-03-15T12:55:00Z</dcterms:created>
  <dcterms:modified xsi:type="dcterms:W3CDTF">2020-03-08T01:58:11Z</dcterms:modified>
  <cp:category/>
  <dc:description/>
  <cp:contentStatus/>
  <dc:identifier/>
  <cp:keywords/>
  <dc:language>utf-8</dc:language>
  <dc:subject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