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</p:sldMasterIdLst>
  <p:notesMasterIdLst>
    <p:notesMasterId r:id="rId40"/>
  </p:notesMasterIdLst>
  <p:sldIdLst>
    <p:sldId id="364" r:id="rId3"/>
    <p:sldId id="355" r:id="rId4"/>
    <p:sldId id="363" r:id="rId5"/>
    <p:sldId id="322" r:id="rId6"/>
    <p:sldId id="259" r:id="rId7"/>
    <p:sldId id="312" r:id="rId8"/>
    <p:sldId id="331" r:id="rId9"/>
    <p:sldId id="332" r:id="rId10"/>
    <p:sldId id="261" r:id="rId11"/>
    <p:sldId id="359" r:id="rId12"/>
    <p:sldId id="314" r:id="rId13"/>
    <p:sldId id="264" r:id="rId14"/>
    <p:sldId id="267" r:id="rId15"/>
    <p:sldId id="263" r:id="rId16"/>
    <p:sldId id="341" r:id="rId17"/>
    <p:sldId id="335" r:id="rId18"/>
    <p:sldId id="269" r:id="rId19"/>
    <p:sldId id="270" r:id="rId20"/>
    <p:sldId id="342" r:id="rId21"/>
    <p:sldId id="351" r:id="rId22"/>
    <p:sldId id="271" r:id="rId23"/>
    <p:sldId id="360" r:id="rId24"/>
    <p:sldId id="278" r:id="rId25"/>
    <p:sldId id="309" r:id="rId26"/>
    <p:sldId id="310" r:id="rId27"/>
    <p:sldId id="343" r:id="rId28"/>
    <p:sldId id="361" r:id="rId29"/>
    <p:sldId id="346" r:id="rId30"/>
    <p:sldId id="344" r:id="rId31"/>
    <p:sldId id="345" r:id="rId32"/>
    <p:sldId id="348" r:id="rId33"/>
    <p:sldId id="362" r:id="rId34"/>
    <p:sldId id="352" r:id="rId35"/>
    <p:sldId id="340" r:id="rId36"/>
    <p:sldId id="349" r:id="rId37"/>
    <p:sldId id="317" r:id="rId38"/>
    <p:sldId id="350" r:id="rId39"/>
  </p:sldIdLst>
  <p:sldSz cx="12192000" cy="6858000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pos="5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>
        <p:guide orient="horz" pos="1049"/>
        <p:guide pos="5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'1.0' encoding='UTF-8' standalone='yes'?>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1646084C-9DDA-4E3F-B8FA-3F3F08A853D1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560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fld id="{68CD5FDE-0855-498B-A723-57164D4D138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5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t>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31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6482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15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98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04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696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415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17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5221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D7C7FB49-C61D-42B2-9CEB-152C2E32064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1719FE29-F551-44E9-8EC6-39F1B537B20F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9A0F4CC6-0C05-4DAF-A12D-ECF6DA473BEF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3F0C476-8EA6-4A41-BBBF-8B7278784F8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B9837871-1683-4738-A0A4-0FD8D02E7B8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D75BB709-1ABB-4419-9964-5CE95BB892CD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FF335F00-9703-485F-9B46-32EA8CAFC3A7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3364AA22-0D68-4FC6-8A7E-5BFB628C2454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62092084-FEA2-4600-9F60-424566CCBA01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737D3B1-5CF5-492C-B09B-F1A9FBCD2355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785B5692-D58B-4EA8-BE9A-87962CD28C3C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18843436-41D2-437B-A6DA-E078D8EEC89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AD9C8A2-185C-4E0F-8013-ADF478F912F6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8877B3DB-EC2D-432B-BF98-F9697A03F147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121729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426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EC2CB0CF-1211-4684-9438-2F7AE06D74A8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78BD183-89F6-4594-A0DB-BE49C48CF2B9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EAB1D7A4-F8F8-4905-AF62-146AE54F1033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73688E4-8F45-424D-BC0B-6C1809F40F70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2E367748-2EA7-4DFF-964E-442AC835ED4A}" type="datetimeFigureOut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2017/12/26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 typeface="Arial" pitchFamily="34" charset="0"/>
              <a:buNone/>
              <a:defRPr/>
            </a:pPr>
            <a:fld id="{AFCD228A-BA1F-4B07-95E0-6A73B0D44206}" type="slidenum">
              <a:rPr kumimoji="0" lang="zh-CN" altLang="en-US" b="0" i="0" kern="1200" cap="none" spc="0" normalizeH="0" baseline="0" noProof="0">
                <a:latin typeface="Arial" pitchFamily="34" charset="0"/>
                <a:ea typeface="宋体" pitchFamily="2" charset="-122"/>
                <a:cs typeface="+mn-cs"/>
              </a:rPr>
              <a:t>‹#›</a:t>
            </a:fld>
            <a:endParaRPr kumimoji="0" lang="zh-CN" altLang="en-US" b="0" i="0" kern="1200" cap="none" spc="0" normalizeH="0" baseline="0" noProof="0"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687388" y="831850"/>
            <a:ext cx="4256088" cy="793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248525" y="839788"/>
            <a:ext cx="435292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00238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3675063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46053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2214563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794000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4605338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3130550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3700463"/>
            <a:ext cx="2184400" cy="879475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27940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54864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7545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4013200"/>
            <a:ext cx="342900" cy="254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605338"/>
            <a:ext cx="2184400" cy="881063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082800" y="998538"/>
            <a:ext cx="1010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998538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0" y="18796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2794000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0" y="3675063"/>
            <a:ext cx="2184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>
          <a:xfrm>
            <a:off x="176213" y="12239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课题背景及内容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76213" y="2073275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课题现状及发展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176213" y="2967038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研究思路及过程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176213" y="387191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404040"/>
                </a:solidFill>
                <a:latin typeface="方正兰亭细黑_GBK"/>
                <a:ea typeface="方正兰亭细黑_GBK"/>
              </a:rPr>
              <a:t>实验数据结果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176213" y="4805363"/>
            <a:ext cx="2235200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100" dirty="0">
                <a:solidFill>
                  <a:srgbClr val="FFFFFF"/>
                </a:solidFill>
                <a:latin typeface="方正兰亭细黑_GBK"/>
                <a:ea typeface="方正兰亭细黑_GBK"/>
              </a:rPr>
              <a:t>解决方案及总结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0" y="7667"/>
            <a:ext cx="740403" cy="74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8"/>
          <p:cNvSpPr txBox="1"/>
          <p:nvPr/>
        </p:nvSpPr>
        <p:spPr>
          <a:xfrm>
            <a:off x="357188" y="646113"/>
            <a:ext cx="1522413" cy="358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你学习的名称</a:t>
            </a:r>
          </a:p>
        </p:txBody>
      </p:sp>
      <p:sp>
        <p:nvSpPr>
          <p:cNvPr id="21" name="等腰三角形 20"/>
          <p:cNvSpPr/>
          <p:nvPr/>
        </p:nvSpPr>
        <p:spPr>
          <a:xfrm rot="5400000">
            <a:off x="-44450" y="4919663"/>
            <a:ext cx="342900" cy="25400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slow" advTm="5000">
    <p:random/>
  </p:transition>
</p:sldLayout>
</file>

<file path=ppt/slideMasters/_rels/slideMaster1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random/>
  </p:transition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F1952C07-3CEA-41A9-8D30-31CE2622A51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2017/12/26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fld id="{71D2330E-9EBE-4496-B26F-FBFD6F9029F1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 advClick="0" advTm="5000">
    <p:random/>
  </p:transition>
  <p:txStyles>
    <p:titleStyle>
      <a:lvl1pPr algn="ctr" defTabSz="1217295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defTabSz="121729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5930" indent="-4559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3530" algn="l" defTabSz="12172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'1.0' encoding='UTF-8' standalone='yes'?>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'1.0' encoding='UTF-8' standalone='yes'?>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A_图片 4" descr="F:\0PPT素材\背景及图片\白麻子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875" y="-20637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0" y="646522"/>
            <a:ext cx="5264104" cy="5905449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7938"/>
            <a:ext cx="5899150" cy="685006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6" name="PA_文本框 5"/>
          <p:cNvSpPr txBox="1"/>
          <p:nvPr>
            <p:custDataLst>
              <p:tags r:id="rId4"/>
            </p:custDataLst>
          </p:nvPr>
        </p:nvSpPr>
        <p:spPr>
          <a:xfrm>
            <a:off x="5541963" y="2725738"/>
            <a:ext cx="5618163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5335" b="0" i="0" u="none" strike="noStrike" kern="1200" cap="none" spc="0" normalizeH="0" baseline="0" noProof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毕业论文</a:t>
            </a:r>
            <a:r>
              <a:rPr kumimoji="0" lang="zh-CN" altLang="en-US" sz="5335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答辩</a:t>
            </a:r>
            <a:r>
              <a:rPr kumimoji="0" lang="en-US" altLang="zh-CN" sz="5335" b="0" i="0" u="none" strike="noStrike" kern="1200" cap="none" spc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PPT</a:t>
            </a:r>
            <a:endParaRPr kumimoji="0" lang="zh-CN" altLang="en-US" sz="5335" b="0" i="0" u="none" strike="noStrike" kern="1200" cap="none" spc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PA_文本框 6"/>
          <p:cNvSpPr txBox="1"/>
          <p:nvPr>
            <p:custDataLst>
              <p:tags r:id="rId5"/>
            </p:custDataLst>
          </p:nvPr>
        </p:nvSpPr>
        <p:spPr>
          <a:xfrm>
            <a:off x="5667375" y="3798888"/>
            <a:ext cx="3175000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 marL="455930" indent="-4559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330" indent="-3797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7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3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9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学院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系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专业  </a:t>
            </a:r>
            <a:r>
              <a:rPr lang="en-US" altLang="zh-CN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18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班</a:t>
            </a:r>
          </a:p>
        </p:txBody>
      </p:sp>
      <p:grpSp>
        <p:nvGrpSpPr>
          <p:cNvPr id="10" name="PA_组合 9"/>
          <p:cNvGrpSpPr/>
          <p:nvPr>
            <p:custDataLst>
              <p:tags r:id="rId6"/>
            </p:custDataLst>
          </p:nvPr>
        </p:nvGrpSpPr>
        <p:grpSpPr>
          <a:xfrm>
            <a:off x="9120188" y="4657725"/>
            <a:ext cx="2138362" cy="766763"/>
            <a:chOff x="494346" y="4251657"/>
            <a:chExt cx="1603998" cy="574916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00379" y="4543281"/>
              <a:ext cx="1297965" cy="0"/>
            </a:xfrm>
            <a:prstGeom prst="line">
              <a:avLst/>
            </a:prstGeom>
            <a:ln>
              <a:solidFill>
                <a:srgbClr val="F2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6794" y="4251657"/>
              <a:ext cx="1322971" cy="2535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答辩人：</a:t>
              </a:r>
              <a:r>
                <a:rPr kumimoji="0" lang="en-US" altLang="zh-CN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XXX</a:t>
              </a:r>
              <a:endParaRPr kumimoji="0" lang="zh-CN" altLang="en-US" sz="1600" b="0" i="0" u="none" strike="noStrike" kern="1200" cap="none" spc="4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794" y="4573038"/>
              <a:ext cx="1239615" cy="2535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导师：</a:t>
              </a:r>
              <a:r>
                <a:rPr kumimoji="0" lang="en-US" altLang="zh-CN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X</a:t>
              </a:r>
              <a:r>
                <a:rPr kumimoji="0" lang="zh-CN" altLang="en-US" sz="1600" b="0" i="0" u="none" strike="noStrike" kern="1200" cap="none" spc="4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老师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4346" y="4306671"/>
              <a:ext cx="212885" cy="212885"/>
              <a:chOff x="494346" y="4306671"/>
              <a:chExt cx="212885" cy="212885"/>
            </a:xfrm>
            <a:solidFill>
              <a:srgbClr val="C00000"/>
            </a:solidFill>
          </p:grpSpPr>
          <p:sp>
            <p:nvSpPr>
              <p:cNvPr id="18" name="圆角矩形 17"/>
              <p:cNvSpPr/>
              <p:nvPr/>
            </p:nvSpPr>
            <p:spPr>
              <a:xfrm>
                <a:off x="494346" y="4306671"/>
                <a:ext cx="212885" cy="212885"/>
              </a:xfrm>
              <a:prstGeom prst="roundRect">
                <a:avLst>
                  <a:gd name="adj" fmla="val 22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A42C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pic>
            <p:nvPicPr>
              <p:cNvPr id="19" name="Picture 7" descr="F:\0PPT素材\zzz0g02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109" y="4337785"/>
                <a:ext cx="133357" cy="150656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494346" y="4587865"/>
              <a:ext cx="212885" cy="212885"/>
              <a:chOff x="494346" y="4587865"/>
              <a:chExt cx="212885" cy="212885"/>
            </a:xfrm>
            <a:solidFill>
              <a:srgbClr val="C00000"/>
            </a:solidFill>
          </p:grpSpPr>
          <p:sp>
            <p:nvSpPr>
              <p:cNvPr id="16" name="圆角矩形 15"/>
              <p:cNvSpPr/>
              <p:nvPr/>
            </p:nvSpPr>
            <p:spPr>
              <a:xfrm>
                <a:off x="494346" y="4587865"/>
                <a:ext cx="212885" cy="212885"/>
              </a:xfrm>
              <a:prstGeom prst="roundRect">
                <a:avLst>
                  <a:gd name="adj" fmla="val 22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A42C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pic>
            <p:nvPicPr>
              <p:cNvPr id="17" name="Picture 8" descr="F:\0PPT素材\zzz0s1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45" y="4614724"/>
                <a:ext cx="169286" cy="162499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26632" name="PA_M01-06-0001.mp3">
            <a:hlinkClick r:id="" action="ppaction://media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-879475" y="7315200"/>
            <a:ext cx="812800" cy="8128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PA_文本框 2"/>
          <p:cNvSpPr txBox="1"/>
          <p:nvPr>
            <p:custDataLst>
              <p:tags r:id="rId8"/>
            </p:custDataLst>
          </p:nvPr>
        </p:nvSpPr>
        <p:spPr>
          <a:xfrm>
            <a:off x="11037888" y="7315200"/>
            <a:ext cx="877887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lvl1pPr marL="455930" indent="-4559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330" indent="-3797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7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3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930" indent="-303530" algn="l" defTabSz="121729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延迟符</a:t>
            </a:r>
          </a:p>
        </p:txBody>
      </p:sp>
      <p:cxnSp>
        <p:nvCxnSpPr>
          <p:cNvPr id="21" name="PA_直接连接符 20"/>
          <p:cNvCxnSpPr/>
          <p:nvPr>
            <p:custDataLst>
              <p:tags r:id="rId9"/>
            </p:custDataLst>
          </p:nvPr>
        </p:nvCxnSpPr>
        <p:spPr>
          <a:xfrm>
            <a:off x="5707063" y="3629025"/>
            <a:ext cx="5768975" cy="17463"/>
          </a:xfrm>
          <a:prstGeom prst="line">
            <a:avLst/>
          </a:prstGeom>
          <a:ln w="19050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PA_组合 70"/>
          <p:cNvGrpSpPr/>
          <p:nvPr>
            <p:custDataLst>
              <p:tags r:id="rId10"/>
            </p:custDataLst>
          </p:nvPr>
        </p:nvGrpSpPr>
        <p:grpSpPr>
          <a:xfrm rot="10800000">
            <a:off x="4600575" y="57150"/>
            <a:ext cx="7623175" cy="1811338"/>
            <a:chOff x="4174500" y="-36304"/>
            <a:chExt cx="7622580" cy="1811171"/>
          </a:xfrm>
        </p:grpSpPr>
        <p:grpSp>
          <p:nvGrpSpPr>
            <p:cNvPr id="26636" name="组合 55"/>
            <p:cNvGrpSpPr/>
            <p:nvPr/>
          </p:nvGrpSpPr>
          <p:grpSpPr>
            <a:xfrm>
              <a:off x="6370583" y="-36304"/>
              <a:ext cx="3663012" cy="1811171"/>
              <a:chOff x="4956670" y="4443106"/>
              <a:chExt cx="4884016" cy="2414894"/>
            </a:xfrm>
          </p:grpSpPr>
          <p:sp>
            <p:nvSpPr>
              <p:cNvPr id="57" name="等腰三角形 56"/>
              <p:cNvSpPr/>
              <p:nvPr/>
            </p:nvSpPr>
            <p:spPr>
              <a:xfrm>
                <a:off x="4955681" y="4443106"/>
                <a:ext cx="4884885" cy="2414894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>
                <a:off x="4955681" y="4447339"/>
                <a:ext cx="2442443" cy="2414894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7" name="组合 58"/>
            <p:cNvGrpSpPr/>
            <p:nvPr/>
          </p:nvGrpSpPr>
          <p:grpSpPr>
            <a:xfrm>
              <a:off x="5272541" y="689017"/>
              <a:ext cx="2196083" cy="1085850"/>
              <a:chOff x="4956670" y="4443106"/>
              <a:chExt cx="4884016" cy="2414894"/>
            </a:xfrm>
          </p:grpSpPr>
          <p:sp>
            <p:nvSpPr>
              <p:cNvPr id="60" name="等腰三角形 59"/>
              <p:cNvSpPr/>
              <p:nvPr/>
            </p:nvSpPr>
            <p:spPr>
              <a:xfrm>
                <a:off x="4964671" y="4443328"/>
                <a:ext cx="4882366" cy="241467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>
                <a:off x="4957611" y="4450389"/>
                <a:ext cx="2442949" cy="2414672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8" name="组合 61"/>
            <p:cNvGrpSpPr/>
            <p:nvPr/>
          </p:nvGrpSpPr>
          <p:grpSpPr>
            <a:xfrm>
              <a:off x="8444366" y="417554"/>
              <a:ext cx="2745104" cy="1357313"/>
              <a:chOff x="4956670" y="4443106"/>
              <a:chExt cx="4884016" cy="2414894"/>
            </a:xfrm>
          </p:grpSpPr>
          <p:sp>
            <p:nvSpPr>
              <p:cNvPr id="63" name="等腰三角形 62"/>
              <p:cNvSpPr/>
              <p:nvPr/>
            </p:nvSpPr>
            <p:spPr>
              <a:xfrm>
                <a:off x="4962630" y="4443328"/>
                <a:ext cx="4883071" cy="2414672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4962630" y="4443328"/>
                <a:ext cx="2442947" cy="2414672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39" name="组合 64"/>
            <p:cNvGrpSpPr/>
            <p:nvPr/>
          </p:nvGrpSpPr>
          <p:grpSpPr>
            <a:xfrm>
              <a:off x="4174500" y="1388588"/>
              <a:ext cx="781232" cy="386279"/>
              <a:chOff x="4956670" y="4443106"/>
              <a:chExt cx="4884016" cy="2414894"/>
            </a:xfrm>
          </p:grpSpPr>
          <p:sp>
            <p:nvSpPr>
              <p:cNvPr id="66" name="等腰三角形 65"/>
              <p:cNvSpPr/>
              <p:nvPr/>
            </p:nvSpPr>
            <p:spPr>
              <a:xfrm>
                <a:off x="4956670" y="4466404"/>
                <a:ext cx="4882497" cy="2411443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>
                <a:off x="4956670" y="4466404"/>
                <a:ext cx="2441248" cy="2411443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6640" name="组合 67"/>
            <p:cNvGrpSpPr/>
            <p:nvPr/>
          </p:nvGrpSpPr>
          <p:grpSpPr>
            <a:xfrm>
              <a:off x="11015848" y="1388588"/>
              <a:ext cx="781232" cy="386279"/>
              <a:chOff x="4956670" y="4443106"/>
              <a:chExt cx="4884016" cy="2414894"/>
            </a:xfrm>
          </p:grpSpPr>
          <p:sp>
            <p:nvSpPr>
              <p:cNvPr id="69" name="等腰三角形 68"/>
              <p:cNvSpPr/>
              <p:nvPr/>
            </p:nvSpPr>
            <p:spPr>
              <a:xfrm>
                <a:off x="4958189" y="4446557"/>
                <a:ext cx="4882497" cy="2411443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>
                <a:off x="4958189" y="4466404"/>
                <a:ext cx="2441248" cy="2411443"/>
              </a:xfrm>
              <a:custGeom>
                <a:avLst/>
                <a:gdLst>
                  <a:gd name="connsiteX0" fmla="*/ 2442008 w 2442008"/>
                  <a:gd name="connsiteY0" fmla="*/ 0 h 2414894"/>
                  <a:gd name="connsiteX1" fmla="*/ 2415869 w 2442008"/>
                  <a:gd name="connsiteY1" fmla="*/ 2414894 h 2414894"/>
                  <a:gd name="connsiteX2" fmla="*/ 0 w 2442008"/>
                  <a:gd name="connsiteY2" fmla="*/ 2414894 h 2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008" h="2414894">
                    <a:moveTo>
                      <a:pt x="2442008" y="0"/>
                    </a:moveTo>
                    <a:lnTo>
                      <a:pt x="2415869" y="2414894"/>
                    </a:lnTo>
                    <a:lnTo>
                      <a:pt x="0" y="241489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99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99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99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291" name="文本框 5"/>
          <p:cNvSpPr/>
          <p:nvPr/>
        </p:nvSpPr>
        <p:spPr>
          <a:xfrm>
            <a:off x="6627813" y="4205288"/>
            <a:ext cx="5032375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研究方法与思路</a:t>
            </a:r>
          </a:p>
        </p:txBody>
      </p:sp>
      <p:sp>
        <p:nvSpPr>
          <p:cNvPr id="12292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第二部分</a:t>
            </a:r>
          </a:p>
        </p:txBody>
      </p:sp>
      <p:grpSp>
        <p:nvGrpSpPr>
          <p:cNvPr id="12293" name="组合 1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36893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6894" name="组合 18"/>
            <p:cNvGrpSpPr/>
            <p:nvPr/>
          </p:nvGrpSpPr>
          <p:grpSpPr>
            <a:xfrm>
              <a:off x="393060" y="456260"/>
              <a:ext cx="1310642" cy="1124283"/>
              <a:chOff x="0" y="0"/>
              <a:chExt cx="323865" cy="277813"/>
            </a:xfrm>
          </p:grpSpPr>
          <p:sp>
            <p:nvSpPr>
              <p:cNvPr id="36895" name="Freeform 301"/>
              <p:cNvSpPr>
                <a:spLocks noEditPoints="1"/>
              </p:cNvSpPr>
              <p:nvPr/>
            </p:nvSpPr>
            <p:spPr>
              <a:xfrm>
                <a:off x="106377" y="60325"/>
                <a:ext cx="217488" cy="217488"/>
              </a:xfrm>
              <a:custGeom>
                <a:avLst/>
                <a:gdLst>
                  <a:gd name="txL" fmla="*/ 0 w 58"/>
                  <a:gd name="txT" fmla="*/ 0 h 58"/>
                  <a:gd name="txR" fmla="*/ 58 w 58"/>
                  <a:gd name="txB" fmla="*/ 58 h 5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96" name="Freeform 302"/>
              <p:cNvSpPr>
                <a:spLocks noEditPoints="1"/>
              </p:cNvSpPr>
              <p:nvPr/>
            </p:nvSpPr>
            <p:spPr>
              <a:xfrm>
                <a:off x="18" y="0"/>
                <a:ext cx="139701" cy="139700"/>
              </a:xfrm>
              <a:custGeom>
                <a:avLst/>
                <a:gdLst>
                  <a:gd name="txL" fmla="*/ 0 w 37"/>
                  <a:gd name="txT" fmla="*/ 0 h 37"/>
                  <a:gd name="txR" fmla="*/ 37 w 37"/>
                  <a:gd name="txB" fmla="*/ 37 h 3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97" name="Freeform 303"/>
              <p:cNvSpPr>
                <a:spLocks noEditPoints="1"/>
              </p:cNvSpPr>
              <p:nvPr/>
            </p:nvSpPr>
            <p:spPr>
              <a:xfrm>
                <a:off x="0" y="139702"/>
                <a:ext cx="109538" cy="104775"/>
              </a:xfrm>
              <a:custGeom>
                <a:avLst/>
                <a:gdLst>
                  <a:gd name="txL" fmla="*/ 0 w 29"/>
                  <a:gd name="txT" fmla="*/ 0 h 28"/>
                  <a:gd name="txR" fmla="*/ 29 w 29"/>
                  <a:gd name="txB" fmla="*/ 28 h 2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F2F2F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2299" name="等腰三角形 16"/>
          <p:cNvSpPr/>
          <p:nvPr/>
        </p:nvSpPr>
        <p:spPr>
          <a:xfrm>
            <a:off x="1497013" y="227171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0" name="等腰三角形 1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1" name="等腰三角形 22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2" name="等腰三角形 23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3" name="等腰三角形 24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4" name="等腰三角形 25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5" name="等腰三角形 26"/>
          <p:cNvSpPr/>
          <p:nvPr/>
        </p:nvSpPr>
        <p:spPr>
          <a:xfrm>
            <a:off x="1249363" y="3940175"/>
            <a:ext cx="709612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6" name="等腰三角形 28"/>
          <p:cNvSpPr/>
          <p:nvPr/>
        </p:nvSpPr>
        <p:spPr>
          <a:xfrm>
            <a:off x="1485900" y="852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7" name="等腰三角形 29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8" name="等腰三角形 33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09" name="等腰三角形 34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0" name="等腰三角形 36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1" name="等腰三角形 37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2" name="等腰三角形 47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3" name="等腰三角形 48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4" name="等腰三角形 49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5" name="等腰三角形 50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6" name="等腰三角形 51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7" name="等腰三角形 52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318" name="文本框 53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研究思路</a:t>
            </a:r>
          </a:p>
        </p:txBody>
      </p:sp>
      <p:sp>
        <p:nvSpPr>
          <p:cNvPr id="12319" name="文本框 54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研究方案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320" name="文本框 55"/>
          <p:cNvSpPr/>
          <p:nvPr/>
        </p:nvSpPr>
        <p:spPr>
          <a:xfrm>
            <a:off x="2159000" y="4648200"/>
            <a:ext cx="1466850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研究方案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可行性论证</a:t>
            </a:r>
          </a:p>
        </p:txBody>
      </p:sp>
      <p:sp>
        <p:nvSpPr>
          <p:cNvPr id="12321" name="等腰三角形 31"/>
          <p:cNvSpPr/>
          <p:nvPr/>
        </p:nvSpPr>
        <p:spPr>
          <a:xfrm rot="-3600000" flipV="1">
            <a:off x="3902075" y="623411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ldLvl="0"/>
      <p:bldP spid="12292" grpId="0" bldLvl="0"/>
      <p:bldP spid="12299" grpId="0" bldLvl="0" animBg="1"/>
      <p:bldP spid="12300" grpId="0" bldLvl="0" animBg="1"/>
      <p:bldP spid="12301" grpId="0" bldLvl="0" animBg="1"/>
      <p:bldP spid="12302" grpId="0" bldLvl="0" animBg="1"/>
      <p:bldP spid="12303" grpId="0" bldLvl="0" animBg="1"/>
      <p:bldP spid="12304" grpId="0" bldLvl="0" animBg="1"/>
      <p:bldP spid="12305" grpId="0" bldLvl="0" animBg="1"/>
      <p:bldP spid="12306" grpId="0" bldLvl="0" animBg="1"/>
      <p:bldP spid="12307" grpId="0" bldLvl="0" animBg="1"/>
      <p:bldP spid="12308" grpId="0" bldLvl="0" animBg="1"/>
      <p:bldP spid="12309" grpId="0" bldLvl="0" animBg="1"/>
      <p:bldP spid="12310" grpId="0" bldLvl="0" animBg="1"/>
      <p:bldP spid="12311" grpId="0" bldLvl="0" animBg="1"/>
      <p:bldP spid="12312" grpId="0" bldLvl="0" animBg="1"/>
      <p:bldP spid="12313" grpId="0" bldLvl="0" animBg="1"/>
      <p:bldP spid="12314" grpId="0" bldLvl="0" animBg="1"/>
      <p:bldP spid="12315" grpId="0" bldLvl="0" animBg="1"/>
      <p:bldP spid="12316" grpId="0" bldLvl="0" animBg="1"/>
      <p:bldP spid="12317" grpId="0" bldLvl="0" animBg="1"/>
      <p:bldP spid="12318" grpId="0" bldLvl="0"/>
      <p:bldP spid="12319" grpId="0" bldLvl="0"/>
      <p:bldP spid="12320" grpId="0" bldLvl="0"/>
      <p:bldP spid="123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90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7906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7933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7934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7907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7908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333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研究思路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3338" name="组合 2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7931" name="直接连接符 30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32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41" name="Freeform 19"/>
          <p:cNvSpPr/>
          <p:nvPr/>
        </p:nvSpPr>
        <p:spPr>
          <a:xfrm>
            <a:off x="4254500" y="5184775"/>
            <a:ext cx="2565400" cy="1943100"/>
          </a:xfrm>
          <a:custGeom>
            <a:avLst/>
            <a:gdLst>
              <a:gd name="txL" fmla="*/ 0 w 542"/>
              <a:gd name="txT" fmla="*/ 0 h 410"/>
              <a:gd name="txR" fmla="*/ 542 w 542"/>
              <a:gd name="txB" fmla="*/ 410 h 41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2" name="Freeform 20"/>
          <p:cNvSpPr/>
          <p:nvPr/>
        </p:nvSpPr>
        <p:spPr>
          <a:xfrm>
            <a:off x="6664325" y="5246688"/>
            <a:ext cx="1865313" cy="735012"/>
          </a:xfrm>
          <a:custGeom>
            <a:avLst/>
            <a:gdLst>
              <a:gd name="txL" fmla="*/ 0 w 394"/>
              <a:gd name="txT" fmla="*/ 0 h 155"/>
              <a:gd name="txR" fmla="*/ 394 w 394"/>
              <a:gd name="txB" fmla="*/ 155 h 155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3" name="Freeform 21"/>
          <p:cNvSpPr/>
          <p:nvPr/>
        </p:nvSpPr>
        <p:spPr>
          <a:xfrm>
            <a:off x="6905625" y="2789238"/>
            <a:ext cx="1704975" cy="696912"/>
          </a:xfrm>
          <a:custGeom>
            <a:avLst/>
            <a:gdLst>
              <a:gd name="txL" fmla="*/ 0 w 360"/>
              <a:gd name="txT" fmla="*/ 0 h 147"/>
              <a:gd name="txR" fmla="*/ 360 w 360"/>
              <a:gd name="txB" fmla="*/ 147 h 14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4" name="Freeform 22"/>
          <p:cNvSpPr/>
          <p:nvPr/>
        </p:nvSpPr>
        <p:spPr>
          <a:xfrm>
            <a:off x="5683250" y="3641725"/>
            <a:ext cx="739775" cy="1709738"/>
          </a:xfrm>
          <a:custGeom>
            <a:avLst/>
            <a:gdLst>
              <a:gd name="txL" fmla="*/ 0 w 156"/>
              <a:gd name="txT" fmla="*/ 0 h 361"/>
              <a:gd name="txR" fmla="*/ 156 w 156"/>
              <a:gd name="txB" fmla="*/ 361 h 36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5" name="Freeform 23"/>
          <p:cNvSpPr/>
          <p:nvPr/>
        </p:nvSpPr>
        <p:spPr>
          <a:xfrm>
            <a:off x="7242175" y="4229100"/>
            <a:ext cx="2073275" cy="1657350"/>
          </a:xfrm>
          <a:custGeom>
            <a:avLst/>
            <a:gdLst>
              <a:gd name="txL" fmla="*/ 0 w 438"/>
              <a:gd name="txT" fmla="*/ 0 h 350"/>
              <a:gd name="txR" fmla="*/ 438 w 438"/>
              <a:gd name="txB" fmla="*/ 350 h 350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6" name="Freeform 24"/>
          <p:cNvSpPr/>
          <p:nvPr/>
        </p:nvSpPr>
        <p:spPr>
          <a:xfrm>
            <a:off x="5026025" y="2225675"/>
            <a:ext cx="1793875" cy="696913"/>
          </a:xfrm>
          <a:custGeom>
            <a:avLst/>
            <a:gdLst>
              <a:gd name="txL" fmla="*/ 0 w 379"/>
              <a:gd name="txT" fmla="*/ 0 h 147"/>
              <a:gd name="txR" fmla="*/ 379 w 379"/>
              <a:gd name="txB" fmla="*/ 147 h 14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7" name="Freeform 25"/>
          <p:cNvSpPr/>
          <p:nvPr/>
        </p:nvSpPr>
        <p:spPr>
          <a:xfrm>
            <a:off x="4865688" y="4019550"/>
            <a:ext cx="1404937" cy="715963"/>
          </a:xfrm>
          <a:custGeom>
            <a:avLst/>
            <a:gdLst>
              <a:gd name="txL" fmla="*/ 0 w 297"/>
              <a:gd name="txT" fmla="*/ 0 h 151"/>
              <a:gd name="txR" fmla="*/ 297 w 297"/>
              <a:gd name="txB" fmla="*/ 151 h 1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8" name="Freeform 26"/>
          <p:cNvSpPr/>
          <p:nvPr/>
        </p:nvSpPr>
        <p:spPr>
          <a:xfrm>
            <a:off x="6270625" y="2955925"/>
            <a:ext cx="715963" cy="1404938"/>
          </a:xfrm>
          <a:custGeom>
            <a:avLst/>
            <a:gdLst>
              <a:gd name="txL" fmla="*/ 0 w 151"/>
              <a:gd name="txT" fmla="*/ 0 h 297"/>
              <a:gd name="txR" fmla="*/ 151 w 151"/>
              <a:gd name="txB" fmla="*/ 297 h 29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9" name="Freeform 27"/>
          <p:cNvSpPr/>
          <p:nvPr/>
        </p:nvSpPr>
        <p:spPr>
          <a:xfrm>
            <a:off x="6735763" y="1609725"/>
            <a:ext cx="719137" cy="1406525"/>
          </a:xfrm>
          <a:custGeom>
            <a:avLst/>
            <a:gdLst>
              <a:gd name="txL" fmla="*/ 0 w 152"/>
              <a:gd name="txT" fmla="*/ 0 h 297"/>
              <a:gd name="txR" fmla="*/ 152 w 152"/>
              <a:gd name="txB" fmla="*/ 297 h 297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50" name="椭圆 46"/>
          <p:cNvSpPr/>
          <p:nvPr/>
        </p:nvSpPr>
        <p:spPr>
          <a:xfrm>
            <a:off x="4051300" y="5137150"/>
            <a:ext cx="428625" cy="428625"/>
          </a:xfrm>
          <a:prstGeom prst="ellipse">
            <a:avLst/>
          </a:prstGeom>
          <a:gradFill rotWithShape="1">
            <a:gsLst>
              <a:gs pos="0">
                <a:srgbClr val="006D76">
                  <a:alpha val="100000"/>
                </a:srgbClr>
              </a:gs>
              <a:gs pos="50000">
                <a:srgbClr val="009EAB">
                  <a:alpha val="100000"/>
                </a:srgbClr>
              </a:gs>
              <a:gs pos="100000">
                <a:srgbClr val="00BECD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1" name="椭圆 47"/>
          <p:cNvSpPr/>
          <p:nvPr/>
        </p:nvSpPr>
        <p:spPr>
          <a:xfrm>
            <a:off x="4773613" y="3702050"/>
            <a:ext cx="428625" cy="428625"/>
          </a:xfrm>
          <a:prstGeom prst="ellipse">
            <a:avLst/>
          </a:prstGeom>
          <a:gradFill rotWithShape="1">
            <a:gsLst>
              <a:gs pos="0">
                <a:srgbClr val="946F00">
                  <a:alpha val="100000"/>
                </a:srgbClr>
              </a:gs>
              <a:gs pos="50000">
                <a:srgbClr val="D4A000">
                  <a:alpha val="100000"/>
                </a:srgbClr>
              </a:gs>
              <a:gs pos="100000">
                <a:srgbClr val="FFC000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2" name="椭圆 48"/>
          <p:cNvSpPr/>
          <p:nvPr/>
        </p:nvSpPr>
        <p:spPr>
          <a:xfrm>
            <a:off x="9088438" y="4146550"/>
            <a:ext cx="430212" cy="428625"/>
          </a:xfrm>
          <a:prstGeom prst="ellipse">
            <a:avLst/>
          </a:prstGeom>
          <a:gradFill rotWithShape="1">
            <a:gsLst>
              <a:gs pos="0">
                <a:srgbClr val="946F00">
                  <a:alpha val="100000"/>
                </a:srgbClr>
              </a:gs>
              <a:gs pos="50000">
                <a:srgbClr val="D4A000">
                  <a:alpha val="100000"/>
                </a:srgbClr>
              </a:gs>
              <a:gs pos="100000">
                <a:srgbClr val="FFC000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3" name="椭圆 49"/>
          <p:cNvSpPr/>
          <p:nvPr/>
        </p:nvSpPr>
        <p:spPr>
          <a:xfrm>
            <a:off x="8289925" y="2503488"/>
            <a:ext cx="428625" cy="428625"/>
          </a:xfrm>
          <a:prstGeom prst="ellipse">
            <a:avLst/>
          </a:prstGeom>
          <a:gradFill rotWithShape="1">
            <a:gsLst>
              <a:gs pos="0">
                <a:srgbClr val="0C694D">
                  <a:alpha val="100000"/>
                </a:srgbClr>
              </a:gs>
              <a:gs pos="50000">
                <a:srgbClr val="12966F">
                  <a:alpha val="100000"/>
                </a:srgbClr>
              </a:gs>
              <a:gs pos="100000">
                <a:srgbClr val="16B586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4" name="椭圆 50"/>
          <p:cNvSpPr/>
          <p:nvPr/>
        </p:nvSpPr>
        <p:spPr>
          <a:xfrm>
            <a:off x="4913313" y="1893888"/>
            <a:ext cx="430212" cy="428625"/>
          </a:xfrm>
          <a:prstGeom prst="ellipse">
            <a:avLst/>
          </a:prstGeom>
          <a:gradFill rotWithShape="1">
            <a:gsLst>
              <a:gs pos="0">
                <a:srgbClr val="0C694D">
                  <a:alpha val="100000"/>
                </a:srgbClr>
              </a:gs>
              <a:gs pos="50000">
                <a:srgbClr val="12966F">
                  <a:alpha val="100000"/>
                </a:srgbClr>
              </a:gs>
              <a:gs pos="100000">
                <a:srgbClr val="16B586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3355" name="TextBox 22"/>
          <p:cNvSpPr/>
          <p:nvPr/>
        </p:nvSpPr>
        <p:spPr>
          <a:xfrm>
            <a:off x="2306638" y="4903788"/>
            <a:ext cx="1665287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6" name="TextBox 22"/>
          <p:cNvSpPr/>
          <p:nvPr/>
        </p:nvSpPr>
        <p:spPr>
          <a:xfrm>
            <a:off x="2306638" y="3403600"/>
            <a:ext cx="2401887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7" name="TextBox 22"/>
          <p:cNvSpPr/>
          <p:nvPr/>
        </p:nvSpPr>
        <p:spPr>
          <a:xfrm>
            <a:off x="9658350" y="3919538"/>
            <a:ext cx="1624013" cy="13843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8" name="TextBox 22"/>
          <p:cNvSpPr/>
          <p:nvPr/>
        </p:nvSpPr>
        <p:spPr>
          <a:xfrm>
            <a:off x="8894763" y="2154238"/>
            <a:ext cx="2387600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59" name="TextBox 22"/>
          <p:cNvSpPr/>
          <p:nvPr/>
        </p:nvSpPr>
        <p:spPr>
          <a:xfrm>
            <a:off x="2306638" y="1741488"/>
            <a:ext cx="2520950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x-none" sz="14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360" name="椭圆 56"/>
          <p:cNvSpPr/>
          <p:nvPr/>
        </p:nvSpPr>
        <p:spPr>
          <a:xfrm>
            <a:off x="7221538" y="1495425"/>
            <a:ext cx="428625" cy="428625"/>
          </a:xfrm>
          <a:prstGeom prst="ellipse">
            <a:avLst/>
          </a:prstGeom>
          <a:gradFill rotWithShape="1">
            <a:gsLst>
              <a:gs pos="0">
                <a:srgbClr val="951E0A">
                  <a:alpha val="100000"/>
                </a:srgbClr>
              </a:gs>
              <a:gs pos="50000">
                <a:srgbClr val="D52C11">
                  <a:alpha val="100000"/>
                </a:srgbClr>
              </a:gs>
              <a:gs pos="100000">
                <a:srgbClr val="FF3615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4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7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3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9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5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8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8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5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 bldLvl="0"/>
      <p:bldP spid="13350" grpId="0" bldLvl="0" animBg="1"/>
      <p:bldP spid="13351" grpId="0" bldLvl="0" animBg="1"/>
      <p:bldP spid="13352" grpId="0" bldLvl="0" animBg="1"/>
      <p:bldP spid="13353" grpId="0" bldLvl="0" animBg="1"/>
      <p:bldP spid="13354" grpId="0" bldLvl="0" animBg="1"/>
      <p:bldP spid="13355" grpId="0" bldLvl="0"/>
      <p:bldP spid="13356" grpId="0" bldLvl="0"/>
      <p:bldP spid="13357" grpId="0" bldLvl="0"/>
      <p:bldP spid="13358" grpId="0" bldLvl="0"/>
      <p:bldP spid="13359" grpId="0" bldLvl="0"/>
      <p:bldP spid="1336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433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29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8930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9025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9026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8931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8932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4361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4362" name="组合 4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9023" name="直接连接符 4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024" name="直接连接符 4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65" name="组合 145"/>
          <p:cNvGrpSpPr/>
          <p:nvPr/>
        </p:nvGrpSpPr>
        <p:grpSpPr>
          <a:xfrm>
            <a:off x="7650163" y="3592513"/>
            <a:ext cx="531812" cy="598487"/>
            <a:chOff x="0" y="0"/>
            <a:chExt cx="422361" cy="474760"/>
          </a:xfrm>
        </p:grpSpPr>
        <p:sp>
          <p:nvSpPr>
            <p:cNvPr id="39018" name="Oval 87"/>
            <p:cNvSpPr/>
            <p:nvPr/>
          </p:nvSpPr>
          <p:spPr>
            <a:xfrm>
              <a:off x="15124" y="339822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19" name="组合 147"/>
            <p:cNvGrpSpPr/>
            <p:nvPr/>
          </p:nvGrpSpPr>
          <p:grpSpPr>
            <a:xfrm>
              <a:off x="0" y="0"/>
              <a:ext cx="422361" cy="422361"/>
              <a:chOff x="0" y="0"/>
              <a:chExt cx="897741" cy="897741"/>
            </a:xfrm>
          </p:grpSpPr>
          <p:sp>
            <p:nvSpPr>
              <p:cNvPr id="39020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0C694D">
                      <a:alpha val="100000"/>
                    </a:srgbClr>
                  </a:gs>
                  <a:gs pos="50000">
                    <a:srgbClr val="12966F">
                      <a:alpha val="100000"/>
                    </a:srgbClr>
                  </a:gs>
                  <a:gs pos="100000">
                    <a:srgbClr val="16B586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9021" name="Freeform 38"/>
              <p:cNvSpPr/>
              <p:nvPr/>
            </p:nvSpPr>
            <p:spPr>
              <a:xfrm>
                <a:off x="65660" y="25457"/>
                <a:ext cx="766422" cy="250808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09230789" y="2147483646"/>
                  </a:cxn>
                  <a:cxn ang="0">
                    <a:pos x="451961438" y="2147483646"/>
                  </a:cxn>
                  <a:cxn ang="0">
                    <a:pos x="711415912" y="2147483646"/>
                  </a:cxn>
                  <a:cxn ang="0">
                    <a:pos x="995982148" y="2147483646"/>
                  </a:cxn>
                  <a:cxn ang="0">
                    <a:pos x="1297298476" y="2147483646"/>
                  </a:cxn>
                  <a:cxn ang="0">
                    <a:pos x="1615338628" y="2147483646"/>
                  </a:cxn>
                  <a:cxn ang="0">
                    <a:pos x="1958490542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1918511714"/>
                  </a:cxn>
                  <a:cxn ang="0">
                    <a:pos x="2147483646" y="1636377540"/>
                  </a:cxn>
                  <a:cxn ang="0">
                    <a:pos x="2147483646" y="1378430105"/>
                  </a:cxn>
                  <a:cxn ang="0">
                    <a:pos x="2147483646" y="1136590083"/>
                  </a:cxn>
                  <a:cxn ang="0">
                    <a:pos x="2147483646" y="918936482"/>
                  </a:cxn>
                  <a:cxn ang="0">
                    <a:pos x="2147483646" y="814161917"/>
                  </a:cxn>
                  <a:cxn ang="0">
                    <a:pos x="2147483646" y="628748761"/>
                  </a:cxn>
                  <a:cxn ang="0">
                    <a:pos x="2147483646" y="467522026"/>
                  </a:cxn>
                  <a:cxn ang="0">
                    <a:pos x="2147483646" y="322428007"/>
                  </a:cxn>
                  <a:cxn ang="0">
                    <a:pos x="2147483646" y="209574433"/>
                  </a:cxn>
                  <a:cxn ang="0">
                    <a:pos x="2147483646" y="120907439"/>
                  </a:cxn>
                  <a:cxn ang="0">
                    <a:pos x="2147483646" y="48373002"/>
                  </a:cxn>
                  <a:cxn ang="0">
                    <a:pos x="2147483646" y="805370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2240286"/>
                  </a:cxn>
                  <a:cxn ang="0">
                    <a:pos x="2147483646" y="80613288"/>
                  </a:cxn>
                  <a:cxn ang="0">
                    <a:pos x="2147483646" y="161226735"/>
                  </a:cxn>
                  <a:cxn ang="0">
                    <a:pos x="2147483646" y="266001299"/>
                  </a:cxn>
                  <a:cxn ang="0">
                    <a:pos x="2147483646" y="394987748"/>
                  </a:cxn>
                  <a:cxn ang="0">
                    <a:pos x="2147483646" y="548135314"/>
                  </a:cxn>
                  <a:cxn ang="0">
                    <a:pos x="2147483646" y="717415755"/>
                  </a:cxn>
                  <a:cxn ang="0">
                    <a:pos x="2147483646" y="814161917"/>
                  </a:cxn>
                  <a:cxn ang="0">
                    <a:pos x="2147483646" y="1023736350"/>
                  </a:cxn>
                  <a:cxn ang="0">
                    <a:pos x="2147483646" y="1257497363"/>
                  </a:cxn>
                  <a:cxn ang="0">
                    <a:pos x="2147483646" y="1507391250"/>
                  </a:cxn>
                  <a:cxn ang="0">
                    <a:pos x="2147483646" y="1773417853"/>
                  </a:cxn>
                  <a:cxn ang="0">
                    <a:pos x="2147483646" y="206360557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22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67ABF5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grpSp>
        <p:nvGrpSpPr>
          <p:cNvPr id="14371" name="组合 151"/>
          <p:cNvGrpSpPr/>
          <p:nvPr/>
        </p:nvGrpSpPr>
        <p:grpSpPr>
          <a:xfrm>
            <a:off x="5192713" y="5530850"/>
            <a:ext cx="830262" cy="950913"/>
            <a:chOff x="0" y="0"/>
            <a:chExt cx="659325" cy="754063"/>
          </a:xfrm>
        </p:grpSpPr>
        <p:sp>
          <p:nvSpPr>
            <p:cNvPr id="39012" name="Oval 8"/>
            <p:cNvSpPr/>
            <p:nvPr/>
          </p:nvSpPr>
          <p:spPr>
            <a:xfrm>
              <a:off x="11831" y="534934"/>
              <a:ext cx="634587" cy="21912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13" name="Group 4"/>
            <p:cNvGrpSpPr/>
            <p:nvPr/>
          </p:nvGrpSpPr>
          <p:grpSpPr>
            <a:xfrm>
              <a:off x="0" y="0"/>
              <a:ext cx="659325" cy="658462"/>
              <a:chOff x="0" y="0"/>
              <a:chExt cx="1089" cy="1089"/>
            </a:xfrm>
          </p:grpSpPr>
          <p:sp>
            <p:nvSpPr>
              <p:cNvPr id="39014" name="Oval 10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BEBEBE"/>
                  </a:gs>
                  <a:gs pos="100000">
                    <a:srgbClr val="6E6E6E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15" name="Group 6"/>
              <p:cNvGrpSpPr/>
              <p:nvPr/>
            </p:nvGrpSpPr>
            <p:grpSpPr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39016" name="Freeform 12"/>
                <p:cNvSpPr/>
                <p:nvPr/>
              </p:nvSpPr>
              <p:spPr>
                <a:xfrm>
                  <a:off x="4" y="-1"/>
                  <a:ext cx="903" cy="296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17" name="Oval 13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sp>
        <p:nvSpPr>
          <p:cNvPr id="14378" name="AutoShape 66"/>
          <p:cNvSpPr/>
          <p:nvPr/>
        </p:nvSpPr>
        <p:spPr>
          <a:xfrm rot="-716600">
            <a:off x="4633913" y="1527175"/>
            <a:ext cx="1360487" cy="1360488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49923463" y="0"/>
              </a:cxn>
              <a:cxn ang="0">
                <a:pos x="62467139" y="49974566"/>
              </a:cxn>
              <a:cxn ang="0">
                <a:pos x="137430854" y="62467247"/>
              </a:cxn>
              <a:cxn ang="0">
                <a:pos x="274611782" y="37481948"/>
              </a:cxn>
              <a:cxn ang="0">
                <a:pos x="249876427" y="124938400"/>
              </a:cxn>
              <a:cxn ang="0">
                <a:pos x="162420103" y="112445782"/>
              </a:cxn>
            </a:cxnLst>
            <a:rect l="txL" t="txT" r="txR" b="txB"/>
            <a:pathLst>
              <a:path w="21600" h="21600">
                <a:moveTo>
                  <a:pt x="15420" y="7584"/>
                </a:moveTo>
                <a:cubicBezTo>
                  <a:pt x="14367" y="6072"/>
                  <a:pt x="12642" y="5171"/>
                  <a:pt x="10800" y="5171"/>
                </a:cubicBezTo>
                <a:cubicBezTo>
                  <a:pt x="9480" y="5170"/>
                  <a:pt x="8203" y="5634"/>
                  <a:pt x="7191" y="6479"/>
                </a:cubicBezTo>
                <a:lnTo>
                  <a:pt x="3876" y="2511"/>
                </a:lnTo>
                <a:cubicBezTo>
                  <a:pt x="5818" y="888"/>
                  <a:pt x="8269" y="-1"/>
                  <a:pt x="10800" y="0"/>
                </a:cubicBezTo>
                <a:cubicBezTo>
                  <a:pt x="14334" y="0"/>
                  <a:pt x="17645" y="1729"/>
                  <a:pt x="19664" y="4630"/>
                </a:cubicBezTo>
                <a:lnTo>
                  <a:pt x="21880" y="3088"/>
                </a:lnTo>
                <a:lnTo>
                  <a:pt x="20561" y="10445"/>
                </a:lnTo>
                <a:lnTo>
                  <a:pt x="13204" y="9126"/>
                </a:lnTo>
                <a:lnTo>
                  <a:pt x="15420" y="7584"/>
                </a:lnTo>
                <a:close/>
              </a:path>
            </a:pathLst>
          </a:custGeom>
          <a:solidFill>
            <a:srgbClr val="000000">
              <a:alpha val="25098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4379" name="组合 159"/>
          <p:cNvGrpSpPr/>
          <p:nvPr/>
        </p:nvGrpSpPr>
        <p:grpSpPr>
          <a:xfrm>
            <a:off x="6235700" y="5303838"/>
            <a:ext cx="590550" cy="677862"/>
            <a:chOff x="0" y="0"/>
            <a:chExt cx="469135" cy="538163"/>
          </a:xfrm>
        </p:grpSpPr>
        <p:sp>
          <p:nvSpPr>
            <p:cNvPr id="39006" name="Oval 68"/>
            <p:cNvSpPr/>
            <p:nvPr/>
          </p:nvSpPr>
          <p:spPr>
            <a:xfrm>
              <a:off x="9949" y="381007"/>
              <a:ext cx="450768" cy="15715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07" name="Group 17"/>
            <p:cNvGrpSpPr/>
            <p:nvPr/>
          </p:nvGrpSpPr>
          <p:grpSpPr>
            <a:xfrm>
              <a:off x="0" y="0"/>
              <a:ext cx="469135" cy="469934"/>
              <a:chOff x="0" y="0"/>
              <a:chExt cx="1089" cy="1089"/>
            </a:xfrm>
          </p:grpSpPr>
          <p:sp>
            <p:nvSpPr>
              <p:cNvPr id="39008" name="Oval 70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D1D1D1"/>
                  </a:gs>
                  <a:gs pos="100000">
                    <a:srgbClr val="787878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09" name="Group 19"/>
              <p:cNvGrpSpPr/>
              <p:nvPr/>
            </p:nvGrpSpPr>
            <p:grpSpPr>
              <a:xfrm>
                <a:off x="92" y="30"/>
                <a:ext cx="908" cy="296"/>
                <a:chOff x="0" y="0"/>
                <a:chExt cx="907" cy="295"/>
              </a:xfrm>
            </p:grpSpPr>
            <p:sp>
              <p:nvSpPr>
                <p:cNvPr id="39010" name="Freeform 72"/>
                <p:cNvSpPr/>
                <p:nvPr/>
              </p:nvSpPr>
              <p:spPr>
                <a:xfrm>
                  <a:off x="-1" y="-1"/>
                  <a:ext cx="909" cy="297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11" name="Oval 73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grpSp>
        <p:nvGrpSpPr>
          <p:cNvPr id="14386" name="组合 166"/>
          <p:cNvGrpSpPr/>
          <p:nvPr/>
        </p:nvGrpSpPr>
        <p:grpSpPr>
          <a:xfrm>
            <a:off x="5554663" y="4941888"/>
            <a:ext cx="436562" cy="495300"/>
            <a:chOff x="0" y="0"/>
            <a:chExt cx="345511" cy="393699"/>
          </a:xfrm>
        </p:grpSpPr>
        <p:sp>
          <p:nvSpPr>
            <p:cNvPr id="39000" name="Oval 75"/>
            <p:cNvSpPr/>
            <p:nvPr/>
          </p:nvSpPr>
          <p:spPr>
            <a:xfrm>
              <a:off x="6764" y="279291"/>
              <a:ext cx="333111" cy="11440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9001" name="Group 24"/>
            <p:cNvGrpSpPr/>
            <p:nvPr/>
          </p:nvGrpSpPr>
          <p:grpSpPr>
            <a:xfrm>
              <a:off x="0" y="0"/>
              <a:ext cx="345511" cy="343786"/>
              <a:chOff x="0" y="0"/>
              <a:chExt cx="1089" cy="1089"/>
            </a:xfrm>
          </p:grpSpPr>
          <p:sp>
            <p:nvSpPr>
              <p:cNvPr id="39002" name="Oval 77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E4E4E4"/>
                  </a:gs>
                  <a:gs pos="100000">
                    <a:srgbClr val="83838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grpSp>
            <p:nvGrpSpPr>
              <p:cNvPr id="39003" name="Group 26"/>
              <p:cNvGrpSpPr/>
              <p:nvPr/>
            </p:nvGrpSpPr>
            <p:grpSpPr>
              <a:xfrm>
                <a:off x="92" y="30"/>
                <a:ext cx="908" cy="296"/>
                <a:chOff x="0" y="0"/>
                <a:chExt cx="907" cy="295"/>
              </a:xfrm>
            </p:grpSpPr>
            <p:sp>
              <p:nvSpPr>
                <p:cNvPr id="39004" name="Freeform 79"/>
                <p:cNvSpPr/>
                <p:nvPr/>
              </p:nvSpPr>
              <p:spPr>
                <a:xfrm>
                  <a:off x="-2" y="0"/>
                  <a:ext cx="909" cy="296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0" y="2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9005" name="Oval 80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hangingPunct="1">
                    <a:buNone/>
                  </a:pPr>
                  <a:endParaRPr lang="zh-CN" altLang="zh-CN" sz="3000" dirty="0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sym typeface="Calibri" pitchFamily="34" charset="0"/>
                  </a:endParaRPr>
                </a:p>
              </p:txBody>
            </p:sp>
          </p:grpSp>
        </p:grpSp>
      </p:grpSp>
      <p:grpSp>
        <p:nvGrpSpPr>
          <p:cNvPr id="14393" name="组合 173"/>
          <p:cNvGrpSpPr/>
          <p:nvPr/>
        </p:nvGrpSpPr>
        <p:grpSpPr>
          <a:xfrm>
            <a:off x="2278063" y="1851025"/>
            <a:ext cx="2905125" cy="4687888"/>
            <a:chOff x="0" y="0"/>
            <a:chExt cx="2368550" cy="3822977"/>
          </a:xfrm>
        </p:grpSpPr>
        <p:sp>
          <p:nvSpPr>
            <p:cNvPr id="38967" name="Oval 5"/>
            <p:cNvSpPr/>
            <p:nvPr/>
          </p:nvSpPr>
          <p:spPr>
            <a:xfrm>
              <a:off x="179388" y="3010177"/>
              <a:ext cx="1981200" cy="81280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68" name="Group 32"/>
            <p:cNvGrpSpPr/>
            <p:nvPr/>
          </p:nvGrpSpPr>
          <p:grpSpPr>
            <a:xfrm>
              <a:off x="0" y="316190"/>
              <a:ext cx="2368550" cy="3257550"/>
              <a:chOff x="0" y="0"/>
              <a:chExt cx="1492" cy="2052"/>
            </a:xfrm>
          </p:grpSpPr>
          <p:sp>
            <p:nvSpPr>
              <p:cNvPr id="38997" name="Freeform 20"/>
              <p:cNvSpPr/>
              <p:nvPr/>
            </p:nvSpPr>
            <p:spPr>
              <a:xfrm>
                <a:off x="0" y="0"/>
                <a:ext cx="1492" cy="2052"/>
              </a:xfrm>
              <a:custGeom>
                <a:avLst/>
                <a:gdLst>
                  <a:gd name="txL" fmla="*/ 0 w 1492"/>
                  <a:gd name="txT" fmla="*/ 0 h 2052"/>
                  <a:gd name="txR" fmla="*/ 1492 w 1492"/>
                  <a:gd name="txB" fmla="*/ 2052 h 2052"/>
                </a:gdLst>
                <a:ahLst/>
                <a:cxnLst>
                  <a:cxn ang="0">
                    <a:pos x="1492" y="373"/>
                  </a:cxn>
                  <a:cxn ang="0">
                    <a:pos x="1488" y="336"/>
                  </a:cxn>
                  <a:cxn ang="0">
                    <a:pos x="1476" y="298"/>
                  </a:cxn>
                  <a:cxn ang="0">
                    <a:pos x="1458" y="262"/>
                  </a:cxn>
                  <a:cxn ang="0">
                    <a:pos x="1434" y="228"/>
                  </a:cxn>
                  <a:cxn ang="0">
                    <a:pos x="1401" y="196"/>
                  </a:cxn>
                  <a:cxn ang="0">
                    <a:pos x="1365" y="165"/>
                  </a:cxn>
                  <a:cxn ang="0">
                    <a:pos x="1321" y="136"/>
                  </a:cxn>
                  <a:cxn ang="0">
                    <a:pos x="1273" y="109"/>
                  </a:cxn>
                  <a:cxn ang="0">
                    <a:pos x="1220" y="86"/>
                  </a:cxn>
                  <a:cxn ang="0">
                    <a:pos x="1163" y="63"/>
                  </a:cxn>
                  <a:cxn ang="0">
                    <a:pos x="1102" y="45"/>
                  </a:cxn>
                  <a:cxn ang="0">
                    <a:pos x="1036" y="30"/>
                  </a:cxn>
                  <a:cxn ang="0">
                    <a:pos x="967" y="17"/>
                  </a:cxn>
                  <a:cxn ang="0">
                    <a:pos x="896" y="8"/>
                  </a:cxn>
                  <a:cxn ang="0">
                    <a:pos x="822" y="1"/>
                  </a:cxn>
                  <a:cxn ang="0">
                    <a:pos x="746" y="0"/>
                  </a:cxn>
                  <a:cxn ang="0">
                    <a:pos x="707" y="0"/>
                  </a:cxn>
                  <a:cxn ang="0">
                    <a:pos x="632" y="4"/>
                  </a:cxn>
                  <a:cxn ang="0">
                    <a:pos x="560" y="12"/>
                  </a:cxn>
                  <a:cxn ang="0">
                    <a:pos x="490" y="22"/>
                  </a:cxn>
                  <a:cxn ang="0">
                    <a:pos x="422" y="36"/>
                  </a:cxn>
                  <a:cxn ang="0">
                    <a:pos x="359" y="54"/>
                  </a:cxn>
                  <a:cxn ang="0">
                    <a:pos x="299" y="74"/>
                  </a:cxn>
                  <a:cxn ang="0">
                    <a:pos x="245" y="97"/>
                  </a:cxn>
                  <a:cxn ang="0">
                    <a:pos x="194" y="122"/>
                  </a:cxn>
                  <a:cxn ang="0">
                    <a:pos x="148" y="150"/>
                  </a:cxn>
                  <a:cxn ang="0">
                    <a:pos x="107" y="180"/>
                  </a:cxn>
                  <a:cxn ang="0">
                    <a:pos x="74" y="211"/>
                  </a:cxn>
                  <a:cxn ang="0">
                    <a:pos x="45" y="245"/>
                  </a:cxn>
                  <a:cxn ang="0">
                    <a:pos x="23" y="280"/>
                  </a:cxn>
                  <a:cxn ang="0">
                    <a:pos x="9" y="316"/>
                  </a:cxn>
                  <a:cxn ang="0">
                    <a:pos x="1" y="354"/>
                  </a:cxn>
                  <a:cxn ang="0">
                    <a:pos x="0" y="373"/>
                  </a:cxn>
                  <a:cxn ang="0">
                    <a:pos x="6" y="420"/>
                  </a:cxn>
                  <a:cxn ang="0">
                    <a:pos x="376" y="1889"/>
                  </a:cxn>
                  <a:cxn ang="0">
                    <a:pos x="376" y="1889"/>
                  </a:cxn>
                  <a:cxn ang="0">
                    <a:pos x="391" y="1922"/>
                  </a:cxn>
                  <a:cxn ang="0">
                    <a:pos x="417" y="1954"/>
                  </a:cxn>
                  <a:cxn ang="0">
                    <a:pos x="453" y="1981"/>
                  </a:cxn>
                  <a:cxn ang="0">
                    <a:pos x="499" y="2005"/>
                  </a:cxn>
                  <a:cxn ang="0">
                    <a:pos x="552" y="2025"/>
                  </a:cxn>
                  <a:cxn ang="0">
                    <a:pos x="611" y="2039"/>
                  </a:cxn>
                  <a:cxn ang="0">
                    <a:pos x="676" y="2048"/>
                  </a:cxn>
                  <a:cxn ang="0">
                    <a:pos x="746" y="2052"/>
                  </a:cxn>
                  <a:cxn ang="0">
                    <a:pos x="781" y="2051"/>
                  </a:cxn>
                  <a:cxn ang="0">
                    <a:pos x="848" y="2044"/>
                  </a:cxn>
                  <a:cxn ang="0">
                    <a:pos x="912" y="2033"/>
                  </a:cxn>
                  <a:cxn ang="0">
                    <a:pos x="967" y="2016"/>
                  </a:cxn>
                  <a:cxn ang="0">
                    <a:pos x="1018" y="1994"/>
                  </a:cxn>
                  <a:cxn ang="0">
                    <a:pos x="1058" y="1968"/>
                  </a:cxn>
                  <a:cxn ang="0">
                    <a:pos x="1089" y="1938"/>
                  </a:cxn>
                  <a:cxn ang="0">
                    <a:pos x="1110" y="1906"/>
                  </a:cxn>
                  <a:cxn ang="0">
                    <a:pos x="1116" y="1889"/>
                  </a:cxn>
                  <a:cxn ang="0">
                    <a:pos x="1486" y="420"/>
                  </a:cxn>
                  <a:cxn ang="0">
                    <a:pos x="1491" y="396"/>
                  </a:cxn>
                  <a:cxn ang="0">
                    <a:pos x="1492" y="373"/>
                  </a:cxn>
                </a:cxnLst>
                <a:rect l="txL" t="txT" r="txR" b="txB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5B5B">
                      <a:alpha val="100000"/>
                    </a:srgbClr>
                  </a:gs>
                  <a:gs pos="50000">
                    <a:srgbClr val="B2B2B2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8" name="Freeform 21"/>
              <p:cNvSpPr>
                <a:spLocks noEditPoints="1"/>
              </p:cNvSpPr>
              <p:nvPr/>
            </p:nvSpPr>
            <p:spPr>
              <a:xfrm>
                <a:off x="0" y="0"/>
                <a:ext cx="1492" cy="746"/>
              </a:xfrm>
              <a:custGeom>
                <a:avLst/>
                <a:gdLst>
                  <a:gd name="txL" fmla="*/ 0 w 1492"/>
                  <a:gd name="txT" fmla="*/ 0 h 746"/>
                  <a:gd name="txR" fmla="*/ 1492 w 1492"/>
                  <a:gd name="txB" fmla="*/ 746 h 746"/>
                </a:gdLst>
                <a:ahLst/>
                <a:cxnLst>
                  <a:cxn ang="0">
                    <a:pos x="632" y="4"/>
                  </a:cxn>
                  <a:cxn ang="0">
                    <a:pos x="456" y="30"/>
                  </a:cxn>
                  <a:cxn ang="0">
                    <a:pos x="299" y="74"/>
                  </a:cxn>
                  <a:cxn ang="0">
                    <a:pos x="171" y="136"/>
                  </a:cxn>
                  <a:cxn ang="0">
                    <a:pos x="74" y="211"/>
                  </a:cxn>
                  <a:cxn ang="0">
                    <a:pos x="16" y="298"/>
                  </a:cxn>
                  <a:cxn ang="0">
                    <a:pos x="0" y="373"/>
                  </a:cxn>
                  <a:cxn ang="0">
                    <a:pos x="23" y="466"/>
                  </a:cxn>
                  <a:cxn ang="0">
                    <a:pos x="91" y="551"/>
                  </a:cxn>
                  <a:cxn ang="0">
                    <a:pos x="194" y="624"/>
                  </a:cxn>
                  <a:cxn ang="0">
                    <a:pos x="329" y="683"/>
                  </a:cxn>
                  <a:cxn ang="0">
                    <a:pos x="490" y="724"/>
                  </a:cxn>
                  <a:cxn ang="0">
                    <a:pos x="670" y="745"/>
                  </a:cxn>
                  <a:cxn ang="0">
                    <a:pos x="822" y="745"/>
                  </a:cxn>
                  <a:cxn ang="0">
                    <a:pos x="1002" y="724"/>
                  </a:cxn>
                  <a:cxn ang="0">
                    <a:pos x="1163" y="683"/>
                  </a:cxn>
                  <a:cxn ang="0">
                    <a:pos x="1298" y="624"/>
                  </a:cxn>
                  <a:cxn ang="0">
                    <a:pos x="1401" y="551"/>
                  </a:cxn>
                  <a:cxn ang="0">
                    <a:pos x="1469" y="466"/>
                  </a:cxn>
                  <a:cxn ang="0">
                    <a:pos x="1492" y="373"/>
                  </a:cxn>
                  <a:cxn ang="0">
                    <a:pos x="1476" y="298"/>
                  </a:cxn>
                  <a:cxn ang="0">
                    <a:pos x="1418" y="211"/>
                  </a:cxn>
                  <a:cxn ang="0">
                    <a:pos x="1321" y="136"/>
                  </a:cxn>
                  <a:cxn ang="0">
                    <a:pos x="1193" y="74"/>
                  </a:cxn>
                  <a:cxn ang="0">
                    <a:pos x="1036" y="30"/>
                  </a:cxn>
                  <a:cxn ang="0">
                    <a:pos x="860" y="4"/>
                  </a:cxn>
                  <a:cxn ang="0">
                    <a:pos x="746" y="723"/>
                  </a:cxn>
                  <a:cxn ang="0">
                    <a:pos x="605" y="716"/>
                  </a:cxn>
                  <a:cxn ang="0">
                    <a:pos x="443" y="689"/>
                  </a:cxn>
                  <a:cxn ang="0">
                    <a:pos x="302" y="644"/>
                  </a:cxn>
                  <a:cxn ang="0">
                    <a:pos x="185" y="583"/>
                  </a:cxn>
                  <a:cxn ang="0">
                    <a:pos x="101" y="509"/>
                  </a:cxn>
                  <a:cxn ang="0">
                    <a:pos x="54" y="426"/>
                  </a:cxn>
                  <a:cxn ang="0">
                    <a:pos x="48" y="355"/>
                  </a:cxn>
                  <a:cxn ang="0">
                    <a:pos x="78" y="269"/>
                  </a:cxn>
                  <a:cxn ang="0">
                    <a:pos x="148" y="192"/>
                  </a:cxn>
                  <a:cxn ang="0">
                    <a:pos x="251" y="126"/>
                  </a:cxn>
                  <a:cxn ang="0">
                    <a:pos x="383" y="74"/>
                  </a:cxn>
                  <a:cxn ang="0">
                    <a:pos x="537" y="39"/>
                  </a:cxn>
                  <a:cxn ang="0">
                    <a:pos x="710" y="23"/>
                  </a:cxn>
                  <a:cxn ang="0">
                    <a:pos x="852" y="27"/>
                  </a:cxn>
                  <a:cxn ang="0">
                    <a:pos x="1018" y="51"/>
                  </a:cxn>
                  <a:cxn ang="0">
                    <a:pos x="1164" y="92"/>
                  </a:cxn>
                  <a:cxn ang="0">
                    <a:pos x="1286" y="150"/>
                  </a:cxn>
                  <a:cxn ang="0">
                    <a:pos x="1377" y="222"/>
                  </a:cxn>
                  <a:cxn ang="0">
                    <a:pos x="1431" y="302"/>
                  </a:cxn>
                  <a:cxn ang="0">
                    <a:pos x="1445" y="373"/>
                  </a:cxn>
                  <a:cxn ang="0">
                    <a:pos x="1423" y="461"/>
                  </a:cxn>
                  <a:cxn ang="0">
                    <a:pos x="1361" y="540"/>
                  </a:cxn>
                  <a:cxn ang="0">
                    <a:pos x="1264" y="609"/>
                  </a:cxn>
                  <a:cxn ang="0">
                    <a:pos x="1137" y="663"/>
                  </a:cxn>
                  <a:cxn ang="0">
                    <a:pos x="987" y="702"/>
                  </a:cxn>
                  <a:cxn ang="0">
                    <a:pos x="817" y="722"/>
                  </a:cxn>
                </a:cxnLst>
                <a:rect l="txL" t="txT" r="txR" b="txB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9" name="Freeform 22"/>
              <p:cNvSpPr/>
              <p:nvPr/>
            </p:nvSpPr>
            <p:spPr>
              <a:xfrm>
                <a:off x="47" y="23"/>
                <a:ext cx="1398" cy="700"/>
              </a:xfrm>
              <a:custGeom>
                <a:avLst/>
                <a:gdLst>
                  <a:gd name="txL" fmla="*/ 0 w 1398"/>
                  <a:gd name="txT" fmla="*/ 0 h 700"/>
                  <a:gd name="txR" fmla="*/ 1398 w 1398"/>
                  <a:gd name="txB" fmla="*/ 700 h 700"/>
                </a:gdLst>
                <a:ahLst/>
                <a:cxnLst>
                  <a:cxn ang="0">
                    <a:pos x="1397" y="368"/>
                  </a:cxn>
                  <a:cxn ang="0">
                    <a:pos x="1384" y="421"/>
                  </a:cxn>
                  <a:cxn ang="0">
                    <a:pos x="1356" y="471"/>
                  </a:cxn>
                  <a:cxn ang="0">
                    <a:pos x="1314" y="517"/>
                  </a:cxn>
                  <a:cxn ang="0">
                    <a:pos x="1260" y="560"/>
                  </a:cxn>
                  <a:cxn ang="0">
                    <a:pos x="1194" y="598"/>
                  </a:cxn>
                  <a:cxn ang="0">
                    <a:pos x="1117" y="631"/>
                  </a:cxn>
                  <a:cxn ang="0">
                    <a:pos x="1032" y="658"/>
                  </a:cxn>
                  <a:cxn ang="0">
                    <a:pos x="940" y="679"/>
                  </a:cxn>
                  <a:cxn ang="0">
                    <a:pos x="840" y="693"/>
                  </a:cxn>
                  <a:cxn ang="0">
                    <a:pos x="735" y="700"/>
                  </a:cxn>
                  <a:cxn ang="0">
                    <a:pos x="663" y="700"/>
                  </a:cxn>
                  <a:cxn ang="0">
                    <a:pos x="558" y="693"/>
                  </a:cxn>
                  <a:cxn ang="0">
                    <a:pos x="458" y="679"/>
                  </a:cxn>
                  <a:cxn ang="0">
                    <a:pos x="366" y="658"/>
                  </a:cxn>
                  <a:cxn ang="0">
                    <a:pos x="281" y="631"/>
                  </a:cxn>
                  <a:cxn ang="0">
                    <a:pos x="204" y="598"/>
                  </a:cxn>
                  <a:cxn ang="0">
                    <a:pos x="138" y="560"/>
                  </a:cxn>
                  <a:cxn ang="0">
                    <a:pos x="84" y="517"/>
                  </a:cxn>
                  <a:cxn ang="0">
                    <a:pos x="42" y="471"/>
                  </a:cxn>
                  <a:cxn ang="0">
                    <a:pos x="14" y="421"/>
                  </a:cxn>
                  <a:cxn ang="0">
                    <a:pos x="1" y="368"/>
                  </a:cxn>
                  <a:cxn ang="0">
                    <a:pos x="1" y="332"/>
                  </a:cxn>
                  <a:cxn ang="0">
                    <a:pos x="14" y="279"/>
                  </a:cxn>
                  <a:cxn ang="0">
                    <a:pos x="42" y="230"/>
                  </a:cxn>
                  <a:cxn ang="0">
                    <a:pos x="84" y="183"/>
                  </a:cxn>
                  <a:cxn ang="0">
                    <a:pos x="138" y="140"/>
                  </a:cxn>
                  <a:cxn ang="0">
                    <a:pos x="204" y="103"/>
                  </a:cxn>
                  <a:cxn ang="0">
                    <a:pos x="281" y="69"/>
                  </a:cxn>
                  <a:cxn ang="0">
                    <a:pos x="366" y="42"/>
                  </a:cxn>
                  <a:cxn ang="0">
                    <a:pos x="458" y="21"/>
                  </a:cxn>
                  <a:cxn ang="0">
                    <a:pos x="558" y="7"/>
                  </a:cxn>
                  <a:cxn ang="0">
                    <a:pos x="663" y="0"/>
                  </a:cxn>
                  <a:cxn ang="0">
                    <a:pos x="735" y="0"/>
                  </a:cxn>
                  <a:cxn ang="0">
                    <a:pos x="840" y="7"/>
                  </a:cxn>
                  <a:cxn ang="0">
                    <a:pos x="940" y="21"/>
                  </a:cxn>
                  <a:cxn ang="0">
                    <a:pos x="1032" y="42"/>
                  </a:cxn>
                  <a:cxn ang="0">
                    <a:pos x="1117" y="69"/>
                  </a:cxn>
                  <a:cxn ang="0">
                    <a:pos x="1194" y="103"/>
                  </a:cxn>
                  <a:cxn ang="0">
                    <a:pos x="1260" y="140"/>
                  </a:cxn>
                  <a:cxn ang="0">
                    <a:pos x="1314" y="183"/>
                  </a:cxn>
                  <a:cxn ang="0">
                    <a:pos x="1356" y="230"/>
                  </a:cxn>
                  <a:cxn ang="0">
                    <a:pos x="1384" y="279"/>
                  </a:cxn>
                  <a:cxn ang="0">
                    <a:pos x="1397" y="332"/>
                  </a:cxn>
                </a:cxnLst>
                <a:rect l="txL" t="txT" r="txR" b="txB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8969" name="组合 176"/>
            <p:cNvGrpSpPr/>
            <p:nvPr/>
          </p:nvGrpSpPr>
          <p:grpSpPr>
            <a:xfrm>
              <a:off x="1225442" y="0"/>
              <a:ext cx="1005165" cy="1005165"/>
              <a:chOff x="0" y="0"/>
              <a:chExt cx="897741" cy="897741"/>
            </a:xfrm>
          </p:grpSpPr>
          <p:sp>
            <p:nvSpPr>
              <p:cNvPr id="38994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0C694D">
                      <a:alpha val="100000"/>
                    </a:srgbClr>
                  </a:gs>
                  <a:gs pos="50000">
                    <a:srgbClr val="12966F">
                      <a:alpha val="100000"/>
                    </a:srgbClr>
                  </a:gs>
                  <a:gs pos="100000">
                    <a:srgbClr val="16B586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8995" name="Freeform 38"/>
              <p:cNvSpPr/>
              <p:nvPr/>
            </p:nvSpPr>
            <p:spPr>
              <a:xfrm>
                <a:off x="56989" y="25458"/>
                <a:ext cx="783764" cy="256483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23776322" y="2147483646"/>
                  </a:cxn>
                  <a:cxn ang="0">
                    <a:pos x="483346072" y="2147483646"/>
                  </a:cxn>
                  <a:cxn ang="0">
                    <a:pos x="760812371" y="2147483646"/>
                  </a:cxn>
                  <a:cxn ang="0">
                    <a:pos x="1065137254" y="2147483646"/>
                  </a:cxn>
                  <a:cxn ang="0">
                    <a:pos x="1387358850" y="2147483646"/>
                  </a:cxn>
                  <a:cxn ang="0">
                    <a:pos x="1727504351" y="2147483646"/>
                  </a:cxn>
                  <a:cxn ang="0">
                    <a:pos x="2094481244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051709557"/>
                  </a:cxn>
                  <a:cxn ang="0">
                    <a:pos x="2147483646" y="1749989042"/>
                  </a:cxn>
                  <a:cxn ang="0">
                    <a:pos x="2147483646" y="1474118304"/>
                  </a:cxn>
                  <a:cxn ang="0">
                    <a:pos x="2147483646" y="1215515901"/>
                  </a:cxn>
                  <a:cxn ang="0">
                    <a:pos x="2147483646" y="982736748"/>
                  </a:cxn>
                  <a:cxn ang="0">
                    <a:pos x="2147483646" y="870677437"/>
                  </a:cxn>
                  <a:cxn ang="0">
                    <a:pos x="2147483646" y="672408592"/>
                  </a:cxn>
                  <a:cxn ang="0">
                    <a:pos x="2147483646" y="499989360"/>
                  </a:cxn>
                  <a:cxn ang="0">
                    <a:pos x="2147483646" y="344811937"/>
                  </a:cxn>
                  <a:cxn ang="0">
                    <a:pos x="2147483646" y="224144985"/>
                  </a:cxn>
                  <a:cxn ang="0">
                    <a:pos x="2147483646" y="129301120"/>
                  </a:cxn>
                  <a:cxn ang="0">
                    <a:pos x="2147483646" y="51725753"/>
                  </a:cxn>
                  <a:cxn ang="0">
                    <a:pos x="2147483646" y="8607641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4483781"/>
                  </a:cxn>
                  <a:cxn ang="0">
                    <a:pos x="2147483646" y="86209697"/>
                  </a:cxn>
                  <a:cxn ang="0">
                    <a:pos x="2147483646" y="172419232"/>
                  </a:cxn>
                  <a:cxn ang="0">
                    <a:pos x="2147483646" y="284478543"/>
                  </a:cxn>
                  <a:cxn ang="0">
                    <a:pos x="2147483646" y="422413831"/>
                  </a:cxn>
                  <a:cxn ang="0">
                    <a:pos x="2147483646" y="586198894"/>
                  </a:cxn>
                  <a:cxn ang="0">
                    <a:pos x="2147483646" y="767225930"/>
                  </a:cxn>
                  <a:cxn ang="0">
                    <a:pos x="2147483646" y="870677437"/>
                  </a:cxn>
                  <a:cxn ang="0">
                    <a:pos x="2147483646" y="1094822422"/>
                  </a:cxn>
                  <a:cxn ang="0">
                    <a:pos x="2147483646" y="1344817184"/>
                  </a:cxn>
                  <a:cxn ang="0">
                    <a:pos x="2147483646" y="1612053754"/>
                  </a:cxn>
                  <a:cxn ang="0">
                    <a:pos x="2147483646" y="189653213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96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67ABF5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  <p:grpSp>
          <p:nvGrpSpPr>
            <p:cNvPr id="38970" name="Group 41"/>
            <p:cNvGrpSpPr/>
            <p:nvPr/>
          </p:nvGrpSpPr>
          <p:grpSpPr>
            <a:xfrm>
              <a:off x="107950" y="392390"/>
              <a:ext cx="755650" cy="755650"/>
              <a:chOff x="0" y="0"/>
              <a:chExt cx="1089" cy="1089"/>
            </a:xfrm>
          </p:grpSpPr>
          <p:sp>
            <p:nvSpPr>
              <p:cNvPr id="38992" name="Oval 2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93" name="Oval 3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1" name="Group 46"/>
            <p:cNvGrpSpPr/>
            <p:nvPr/>
          </p:nvGrpSpPr>
          <p:grpSpPr>
            <a:xfrm>
              <a:off x="757238" y="249515"/>
              <a:ext cx="755650" cy="755650"/>
              <a:chOff x="0" y="0"/>
              <a:chExt cx="1089" cy="1089"/>
            </a:xfrm>
          </p:grpSpPr>
          <p:sp>
            <p:nvSpPr>
              <p:cNvPr id="38990" name="Oval 3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91" name="Oval 3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2" name="Group 51"/>
            <p:cNvGrpSpPr/>
            <p:nvPr/>
          </p:nvGrpSpPr>
          <p:grpSpPr>
            <a:xfrm>
              <a:off x="649288" y="573365"/>
              <a:ext cx="755650" cy="755650"/>
              <a:chOff x="0" y="0"/>
              <a:chExt cx="1089" cy="1089"/>
            </a:xfrm>
          </p:grpSpPr>
          <p:sp>
            <p:nvSpPr>
              <p:cNvPr id="38988" name="Oval 3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9" name="Oval 4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3" name="Group 56"/>
            <p:cNvGrpSpPr/>
            <p:nvPr/>
          </p:nvGrpSpPr>
          <p:grpSpPr>
            <a:xfrm>
              <a:off x="180975" y="716240"/>
              <a:ext cx="755650" cy="755650"/>
              <a:chOff x="0" y="0"/>
              <a:chExt cx="1089" cy="1089"/>
            </a:xfrm>
          </p:grpSpPr>
          <p:sp>
            <p:nvSpPr>
              <p:cNvPr id="38986" name="Oval 4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7" name="Oval 4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4" name="Group 61"/>
            <p:cNvGrpSpPr/>
            <p:nvPr/>
          </p:nvGrpSpPr>
          <p:grpSpPr>
            <a:xfrm>
              <a:off x="684213" y="1005165"/>
              <a:ext cx="755650" cy="755650"/>
              <a:chOff x="0" y="0"/>
              <a:chExt cx="1089" cy="1089"/>
            </a:xfrm>
          </p:grpSpPr>
          <p:sp>
            <p:nvSpPr>
              <p:cNvPr id="38984" name="Oval 4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5" name="Oval 5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5" name="Group 66"/>
            <p:cNvGrpSpPr/>
            <p:nvPr/>
          </p:nvGrpSpPr>
          <p:grpSpPr>
            <a:xfrm>
              <a:off x="1189038" y="789265"/>
              <a:ext cx="755650" cy="755650"/>
              <a:chOff x="0" y="0"/>
              <a:chExt cx="1089" cy="1089"/>
            </a:xfrm>
          </p:grpSpPr>
          <p:sp>
            <p:nvSpPr>
              <p:cNvPr id="38982" name="Oval 54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3" name="Oval 57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6" name="Group 71"/>
            <p:cNvGrpSpPr/>
            <p:nvPr/>
          </p:nvGrpSpPr>
          <p:grpSpPr>
            <a:xfrm>
              <a:off x="1549400" y="716240"/>
              <a:ext cx="755650" cy="755648"/>
              <a:chOff x="0" y="0"/>
              <a:chExt cx="1089" cy="1089"/>
            </a:xfrm>
          </p:grpSpPr>
          <p:sp>
            <p:nvSpPr>
              <p:cNvPr id="38980" name="Oval 59"/>
              <p:cNvSpPr/>
              <p:nvPr/>
            </p:nvSpPr>
            <p:spPr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F2F2F2">
                      <a:alpha val="100000"/>
                    </a:srgbClr>
                  </a:gs>
                  <a:gs pos="26999">
                    <a:srgbClr val="A5A5A5">
                      <a:alpha val="100000"/>
                    </a:srgbClr>
                  </a:gs>
                  <a:gs pos="100000">
                    <a:srgbClr val="5B5B5B">
                      <a:alpha val="100000"/>
                    </a:srgbClr>
                  </a:gs>
                </a:gsLst>
                <a:lin ang="5400000" scaled="1"/>
                <a:tileRect/>
              </a:gradFill>
              <a:ln w="9525" cap="flat" cmpd="sng">
                <a:solidFill>
                  <a:srgbClr val="7F7F7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38981" name="Oval 62"/>
              <p:cNvSpPr/>
              <p:nvPr/>
            </p:nvSpPr>
            <p:spPr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  <p:grpSp>
          <p:nvGrpSpPr>
            <p:cNvPr id="38977" name="Group 76"/>
            <p:cNvGrpSpPr/>
            <p:nvPr/>
          </p:nvGrpSpPr>
          <p:grpSpPr>
            <a:xfrm>
              <a:off x="0" y="908327"/>
              <a:ext cx="2368550" cy="2665412"/>
              <a:chOff x="0" y="0"/>
              <a:chExt cx="1492" cy="1679"/>
            </a:xfrm>
          </p:grpSpPr>
          <p:sp>
            <p:nvSpPr>
              <p:cNvPr id="38978" name="Freeform 64"/>
              <p:cNvSpPr/>
              <p:nvPr/>
            </p:nvSpPr>
            <p:spPr>
              <a:xfrm>
                <a:off x="0" y="0"/>
                <a:ext cx="1492" cy="373"/>
              </a:xfrm>
              <a:custGeom>
                <a:avLst/>
                <a:gdLst>
                  <a:gd name="txL" fmla="*/ 0 w 1492"/>
                  <a:gd name="txT" fmla="*/ 0 h 373"/>
                  <a:gd name="txR" fmla="*/ 1492 w 1492"/>
                  <a:gd name="txB" fmla="*/ 373 h 373"/>
                </a:gdLst>
                <a:ahLst/>
                <a:cxnLst>
                  <a:cxn ang="0">
                    <a:pos x="710" y="350"/>
                  </a:cxn>
                  <a:cxn ang="0">
                    <a:pos x="605" y="343"/>
                  </a:cxn>
                  <a:cxn ang="0">
                    <a:pos x="505" y="329"/>
                  </a:cxn>
                  <a:cxn ang="0">
                    <a:pos x="413" y="308"/>
                  </a:cxn>
                  <a:cxn ang="0">
                    <a:pos x="328" y="281"/>
                  </a:cxn>
                  <a:cxn ang="0">
                    <a:pos x="251" y="248"/>
                  </a:cxn>
                  <a:cxn ang="0">
                    <a:pos x="185" y="210"/>
                  </a:cxn>
                  <a:cxn ang="0">
                    <a:pos x="131" y="167"/>
                  </a:cxn>
                  <a:cxn ang="0">
                    <a:pos x="89" y="121"/>
                  </a:cxn>
                  <a:cxn ang="0">
                    <a:pos x="61" y="71"/>
                  </a:cxn>
                  <a:cxn ang="0">
                    <a:pos x="48" y="18"/>
                  </a:cxn>
                  <a:cxn ang="0">
                    <a:pos x="0" y="0"/>
                  </a:cxn>
                  <a:cxn ang="0">
                    <a:pos x="9" y="57"/>
                  </a:cxn>
                  <a:cxn ang="0">
                    <a:pos x="34" y="112"/>
                  </a:cxn>
                  <a:cxn ang="0">
                    <a:pos x="74" y="162"/>
                  </a:cxn>
                  <a:cxn ang="0">
                    <a:pos x="127" y="209"/>
                  </a:cxn>
                  <a:cxn ang="0">
                    <a:pos x="194" y="251"/>
                  </a:cxn>
                  <a:cxn ang="0">
                    <a:pos x="272" y="288"/>
                  </a:cxn>
                  <a:cxn ang="0">
                    <a:pos x="359" y="319"/>
                  </a:cxn>
                  <a:cxn ang="0">
                    <a:pos x="456" y="343"/>
                  </a:cxn>
                  <a:cxn ang="0">
                    <a:pos x="560" y="362"/>
                  </a:cxn>
                  <a:cxn ang="0">
                    <a:pos x="670" y="372"/>
                  </a:cxn>
                  <a:cxn ang="0">
                    <a:pos x="746" y="373"/>
                  </a:cxn>
                  <a:cxn ang="0">
                    <a:pos x="860" y="369"/>
                  </a:cxn>
                  <a:cxn ang="0">
                    <a:pos x="967" y="356"/>
                  </a:cxn>
                  <a:cxn ang="0">
                    <a:pos x="1070" y="337"/>
                  </a:cxn>
                  <a:cxn ang="0">
                    <a:pos x="1163" y="310"/>
                  </a:cxn>
                  <a:cxn ang="0">
                    <a:pos x="1247" y="276"/>
                  </a:cxn>
                  <a:cxn ang="0">
                    <a:pos x="1321" y="237"/>
                  </a:cxn>
                  <a:cxn ang="0">
                    <a:pos x="1385" y="193"/>
                  </a:cxn>
                  <a:cxn ang="0">
                    <a:pos x="1434" y="145"/>
                  </a:cxn>
                  <a:cxn ang="0">
                    <a:pos x="1469" y="93"/>
                  </a:cxn>
                  <a:cxn ang="0">
                    <a:pos x="1488" y="38"/>
                  </a:cxn>
                  <a:cxn ang="0">
                    <a:pos x="1445" y="0"/>
                  </a:cxn>
                  <a:cxn ang="0">
                    <a:pos x="1441" y="36"/>
                  </a:cxn>
                  <a:cxn ang="0">
                    <a:pos x="1423" y="88"/>
                  </a:cxn>
                  <a:cxn ang="0">
                    <a:pos x="1391" y="136"/>
                  </a:cxn>
                  <a:cxn ang="0">
                    <a:pos x="1344" y="181"/>
                  </a:cxn>
                  <a:cxn ang="0">
                    <a:pos x="1286" y="223"/>
                  </a:cxn>
                  <a:cxn ang="0">
                    <a:pos x="1216" y="259"/>
                  </a:cxn>
                  <a:cxn ang="0">
                    <a:pos x="1137" y="290"/>
                  </a:cxn>
                  <a:cxn ang="0">
                    <a:pos x="1049" y="316"/>
                  </a:cxn>
                  <a:cxn ang="0">
                    <a:pos x="955" y="334"/>
                  </a:cxn>
                  <a:cxn ang="0">
                    <a:pos x="852" y="346"/>
                  </a:cxn>
                  <a:cxn ang="0">
                    <a:pos x="746" y="350"/>
                  </a:cxn>
                </a:cxnLst>
                <a:rect l="txL" t="txT" r="txR" b="txB"/>
                <a:pathLst>
                  <a:path w="1492" h="373">
                    <a:moveTo>
                      <a:pt x="746" y="350"/>
                    </a:moveTo>
                    <a:lnTo>
                      <a:pt x="746" y="350"/>
                    </a:lnTo>
                    <a:lnTo>
                      <a:pt x="710" y="350"/>
                    </a:lnTo>
                    <a:lnTo>
                      <a:pt x="675" y="349"/>
                    </a:lnTo>
                    <a:lnTo>
                      <a:pt x="640" y="346"/>
                    </a:lnTo>
                    <a:lnTo>
                      <a:pt x="605" y="343"/>
                    </a:lnTo>
                    <a:lnTo>
                      <a:pt x="571" y="340"/>
                    </a:lnTo>
                    <a:lnTo>
                      <a:pt x="537" y="334"/>
                    </a:lnTo>
                    <a:lnTo>
                      <a:pt x="505" y="329"/>
                    </a:lnTo>
                    <a:lnTo>
                      <a:pt x="474" y="323"/>
                    </a:lnTo>
                    <a:lnTo>
                      <a:pt x="443" y="316"/>
                    </a:lnTo>
                    <a:lnTo>
                      <a:pt x="413" y="308"/>
                    </a:lnTo>
                    <a:lnTo>
                      <a:pt x="383" y="299"/>
                    </a:lnTo>
                    <a:lnTo>
                      <a:pt x="355" y="290"/>
                    </a:lnTo>
                    <a:lnTo>
                      <a:pt x="328" y="281"/>
                    </a:lnTo>
                    <a:lnTo>
                      <a:pt x="302" y="271"/>
                    </a:lnTo>
                    <a:lnTo>
                      <a:pt x="276" y="259"/>
                    </a:lnTo>
                    <a:lnTo>
                      <a:pt x="251" y="248"/>
                    </a:lnTo>
                    <a:lnTo>
                      <a:pt x="228" y="236"/>
                    </a:lnTo>
                    <a:lnTo>
                      <a:pt x="206" y="223"/>
                    </a:lnTo>
                    <a:lnTo>
                      <a:pt x="185" y="210"/>
                    </a:lnTo>
                    <a:lnTo>
                      <a:pt x="166" y="196"/>
                    </a:lnTo>
                    <a:lnTo>
                      <a:pt x="148" y="181"/>
                    </a:lnTo>
                    <a:lnTo>
                      <a:pt x="131" y="167"/>
                    </a:lnTo>
                    <a:lnTo>
                      <a:pt x="115" y="152"/>
                    </a:lnTo>
                    <a:lnTo>
                      <a:pt x="101" y="136"/>
                    </a:lnTo>
                    <a:lnTo>
                      <a:pt x="89" y="121"/>
                    </a:lnTo>
                    <a:lnTo>
                      <a:pt x="78" y="104"/>
                    </a:lnTo>
                    <a:lnTo>
                      <a:pt x="69" y="88"/>
                    </a:lnTo>
                    <a:lnTo>
                      <a:pt x="61" y="71"/>
                    </a:lnTo>
                    <a:lnTo>
                      <a:pt x="54" y="53"/>
                    </a:lnTo>
                    <a:lnTo>
                      <a:pt x="51" y="36"/>
                    </a:lnTo>
                    <a:lnTo>
                      <a:pt x="48" y="18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9" y="57"/>
                    </a:lnTo>
                    <a:lnTo>
                      <a:pt x="16" y="75"/>
                    </a:lnTo>
                    <a:lnTo>
                      <a:pt x="23" y="93"/>
                    </a:lnTo>
                    <a:lnTo>
                      <a:pt x="34" y="112"/>
                    </a:lnTo>
                    <a:lnTo>
                      <a:pt x="45" y="128"/>
                    </a:lnTo>
                    <a:lnTo>
                      <a:pt x="58" y="145"/>
                    </a:lnTo>
                    <a:lnTo>
                      <a:pt x="74" y="162"/>
                    </a:lnTo>
                    <a:lnTo>
                      <a:pt x="91" y="178"/>
                    </a:lnTo>
                    <a:lnTo>
                      <a:pt x="107" y="193"/>
                    </a:lnTo>
                    <a:lnTo>
                      <a:pt x="127" y="209"/>
                    </a:lnTo>
                    <a:lnTo>
                      <a:pt x="148" y="223"/>
                    </a:lnTo>
                    <a:lnTo>
                      <a:pt x="171" y="237"/>
                    </a:lnTo>
                    <a:lnTo>
                      <a:pt x="194" y="251"/>
                    </a:lnTo>
                    <a:lnTo>
                      <a:pt x="219" y="264"/>
                    </a:lnTo>
                    <a:lnTo>
                      <a:pt x="245" y="276"/>
                    </a:lnTo>
                    <a:lnTo>
                      <a:pt x="272" y="288"/>
                    </a:lnTo>
                    <a:lnTo>
                      <a:pt x="299" y="299"/>
                    </a:lnTo>
                    <a:lnTo>
                      <a:pt x="329" y="310"/>
                    </a:lnTo>
                    <a:lnTo>
                      <a:pt x="359" y="319"/>
                    </a:lnTo>
                    <a:lnTo>
                      <a:pt x="390" y="328"/>
                    </a:lnTo>
                    <a:lnTo>
                      <a:pt x="422" y="337"/>
                    </a:lnTo>
                    <a:lnTo>
                      <a:pt x="456" y="343"/>
                    </a:lnTo>
                    <a:lnTo>
                      <a:pt x="490" y="351"/>
                    </a:lnTo>
                    <a:lnTo>
                      <a:pt x="525" y="356"/>
                    </a:lnTo>
                    <a:lnTo>
                      <a:pt x="560" y="362"/>
                    </a:lnTo>
                    <a:lnTo>
                      <a:pt x="596" y="365"/>
                    </a:lnTo>
                    <a:lnTo>
                      <a:pt x="632" y="369"/>
                    </a:lnTo>
                    <a:lnTo>
                      <a:pt x="670" y="372"/>
                    </a:lnTo>
                    <a:lnTo>
                      <a:pt x="707" y="373"/>
                    </a:lnTo>
                    <a:lnTo>
                      <a:pt x="746" y="373"/>
                    </a:lnTo>
                    <a:lnTo>
                      <a:pt x="785" y="373"/>
                    </a:lnTo>
                    <a:lnTo>
                      <a:pt x="822" y="372"/>
                    </a:lnTo>
                    <a:lnTo>
                      <a:pt x="860" y="369"/>
                    </a:lnTo>
                    <a:lnTo>
                      <a:pt x="896" y="365"/>
                    </a:lnTo>
                    <a:lnTo>
                      <a:pt x="933" y="362"/>
                    </a:lnTo>
                    <a:lnTo>
                      <a:pt x="967" y="356"/>
                    </a:lnTo>
                    <a:lnTo>
                      <a:pt x="1002" y="351"/>
                    </a:lnTo>
                    <a:lnTo>
                      <a:pt x="1036" y="343"/>
                    </a:lnTo>
                    <a:lnTo>
                      <a:pt x="1070" y="337"/>
                    </a:lnTo>
                    <a:lnTo>
                      <a:pt x="1102" y="328"/>
                    </a:lnTo>
                    <a:lnTo>
                      <a:pt x="1133" y="319"/>
                    </a:lnTo>
                    <a:lnTo>
                      <a:pt x="1163" y="310"/>
                    </a:lnTo>
                    <a:lnTo>
                      <a:pt x="1193" y="299"/>
                    </a:lnTo>
                    <a:lnTo>
                      <a:pt x="1220" y="288"/>
                    </a:lnTo>
                    <a:lnTo>
                      <a:pt x="1247" y="276"/>
                    </a:lnTo>
                    <a:lnTo>
                      <a:pt x="1273" y="264"/>
                    </a:lnTo>
                    <a:lnTo>
                      <a:pt x="1298" y="251"/>
                    </a:lnTo>
                    <a:lnTo>
                      <a:pt x="1321" y="237"/>
                    </a:lnTo>
                    <a:lnTo>
                      <a:pt x="1344" y="223"/>
                    </a:lnTo>
                    <a:lnTo>
                      <a:pt x="1365" y="209"/>
                    </a:lnTo>
                    <a:lnTo>
                      <a:pt x="1385" y="193"/>
                    </a:lnTo>
                    <a:lnTo>
                      <a:pt x="1401" y="178"/>
                    </a:lnTo>
                    <a:lnTo>
                      <a:pt x="1418" y="162"/>
                    </a:lnTo>
                    <a:lnTo>
                      <a:pt x="1434" y="145"/>
                    </a:lnTo>
                    <a:lnTo>
                      <a:pt x="1447" y="128"/>
                    </a:lnTo>
                    <a:lnTo>
                      <a:pt x="1458" y="112"/>
                    </a:lnTo>
                    <a:lnTo>
                      <a:pt x="1469" y="93"/>
                    </a:lnTo>
                    <a:lnTo>
                      <a:pt x="1476" y="75"/>
                    </a:lnTo>
                    <a:lnTo>
                      <a:pt x="1483" y="57"/>
                    </a:lnTo>
                    <a:lnTo>
                      <a:pt x="1488" y="38"/>
                    </a:lnTo>
                    <a:lnTo>
                      <a:pt x="1491" y="20"/>
                    </a:lnTo>
                    <a:lnTo>
                      <a:pt x="1492" y="0"/>
                    </a:lnTo>
                    <a:lnTo>
                      <a:pt x="1445" y="0"/>
                    </a:lnTo>
                    <a:lnTo>
                      <a:pt x="1444" y="18"/>
                    </a:lnTo>
                    <a:lnTo>
                      <a:pt x="1441" y="36"/>
                    </a:lnTo>
                    <a:lnTo>
                      <a:pt x="1438" y="53"/>
                    </a:lnTo>
                    <a:lnTo>
                      <a:pt x="1431" y="71"/>
                    </a:lnTo>
                    <a:lnTo>
                      <a:pt x="1423" y="88"/>
                    </a:lnTo>
                    <a:lnTo>
                      <a:pt x="1414" y="104"/>
                    </a:lnTo>
                    <a:lnTo>
                      <a:pt x="1403" y="121"/>
                    </a:lnTo>
                    <a:lnTo>
                      <a:pt x="1391" y="136"/>
                    </a:lnTo>
                    <a:lnTo>
                      <a:pt x="1377" y="152"/>
                    </a:lnTo>
                    <a:lnTo>
                      <a:pt x="1361" y="167"/>
                    </a:lnTo>
                    <a:lnTo>
                      <a:pt x="1344" y="181"/>
                    </a:lnTo>
                    <a:lnTo>
                      <a:pt x="1326" y="196"/>
                    </a:lnTo>
                    <a:lnTo>
                      <a:pt x="1307" y="210"/>
                    </a:lnTo>
                    <a:lnTo>
                      <a:pt x="1286" y="223"/>
                    </a:lnTo>
                    <a:lnTo>
                      <a:pt x="1264" y="236"/>
                    </a:lnTo>
                    <a:lnTo>
                      <a:pt x="1241" y="248"/>
                    </a:lnTo>
                    <a:lnTo>
                      <a:pt x="1216" y="259"/>
                    </a:lnTo>
                    <a:lnTo>
                      <a:pt x="1190" y="271"/>
                    </a:lnTo>
                    <a:lnTo>
                      <a:pt x="1164" y="281"/>
                    </a:lnTo>
                    <a:lnTo>
                      <a:pt x="1137" y="290"/>
                    </a:lnTo>
                    <a:lnTo>
                      <a:pt x="1109" y="299"/>
                    </a:lnTo>
                    <a:lnTo>
                      <a:pt x="1079" y="308"/>
                    </a:lnTo>
                    <a:lnTo>
                      <a:pt x="1049" y="316"/>
                    </a:lnTo>
                    <a:lnTo>
                      <a:pt x="1018" y="323"/>
                    </a:lnTo>
                    <a:lnTo>
                      <a:pt x="987" y="329"/>
                    </a:lnTo>
                    <a:lnTo>
                      <a:pt x="955" y="334"/>
                    </a:lnTo>
                    <a:lnTo>
                      <a:pt x="921" y="340"/>
                    </a:lnTo>
                    <a:lnTo>
                      <a:pt x="887" y="343"/>
                    </a:lnTo>
                    <a:lnTo>
                      <a:pt x="852" y="346"/>
                    </a:lnTo>
                    <a:lnTo>
                      <a:pt x="817" y="349"/>
                    </a:lnTo>
                    <a:lnTo>
                      <a:pt x="782" y="350"/>
                    </a:lnTo>
                    <a:lnTo>
                      <a:pt x="746" y="350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79" name="Freeform 65"/>
              <p:cNvSpPr/>
              <p:nvPr/>
            </p:nvSpPr>
            <p:spPr>
              <a:xfrm>
                <a:off x="5" y="47"/>
                <a:ext cx="1482" cy="1632"/>
              </a:xfrm>
              <a:custGeom>
                <a:avLst/>
                <a:gdLst>
                  <a:gd name="txL" fmla="*/ 0 w 1482"/>
                  <a:gd name="txT" fmla="*/ 0 h 1632"/>
                  <a:gd name="txR" fmla="*/ 1482 w 1482"/>
                  <a:gd name="txB" fmla="*/ 1632 h 1632"/>
                </a:gdLst>
                <a:ahLst/>
                <a:cxnLst>
                  <a:cxn ang="0">
                    <a:pos x="1481" y="0"/>
                  </a:cxn>
                  <a:cxn ang="0">
                    <a:pos x="1469" y="35"/>
                  </a:cxn>
                  <a:cxn ang="0">
                    <a:pos x="1452" y="67"/>
                  </a:cxn>
                  <a:cxn ang="0">
                    <a:pos x="1429" y="98"/>
                  </a:cxn>
                  <a:cxn ang="0">
                    <a:pos x="1399" y="129"/>
                  </a:cxn>
                  <a:cxn ang="0">
                    <a:pos x="1365" y="158"/>
                  </a:cxn>
                  <a:cxn ang="0">
                    <a:pos x="1326" y="184"/>
                  </a:cxn>
                  <a:cxn ang="0">
                    <a:pos x="1284" y="210"/>
                  </a:cxn>
                  <a:cxn ang="0">
                    <a:pos x="1236" y="232"/>
                  </a:cxn>
                  <a:cxn ang="0">
                    <a:pos x="1185" y="252"/>
                  </a:cxn>
                  <a:cxn ang="0">
                    <a:pos x="1130" y="272"/>
                  </a:cxn>
                  <a:cxn ang="0">
                    <a:pos x="1071" y="287"/>
                  </a:cxn>
                  <a:cxn ang="0">
                    <a:pos x="1010" y="302"/>
                  </a:cxn>
                  <a:cxn ang="0">
                    <a:pos x="947" y="312"/>
                  </a:cxn>
                  <a:cxn ang="0">
                    <a:pos x="880" y="320"/>
                  </a:cxn>
                  <a:cxn ang="0">
                    <a:pos x="811" y="325"/>
                  </a:cxn>
                  <a:cxn ang="0">
                    <a:pos x="741" y="326"/>
                  </a:cxn>
                  <a:cxn ang="0">
                    <a:pos x="706" y="326"/>
                  </a:cxn>
                  <a:cxn ang="0">
                    <a:pos x="636" y="322"/>
                  </a:cxn>
                  <a:cxn ang="0">
                    <a:pos x="569" y="316"/>
                  </a:cxn>
                  <a:cxn ang="0">
                    <a:pos x="503" y="307"/>
                  </a:cxn>
                  <a:cxn ang="0">
                    <a:pos x="441" y="295"/>
                  </a:cxn>
                  <a:cxn ang="0">
                    <a:pos x="381" y="280"/>
                  </a:cxn>
                  <a:cxn ang="0">
                    <a:pos x="324" y="263"/>
                  </a:cxn>
                  <a:cxn ang="0">
                    <a:pos x="271" y="243"/>
                  </a:cxn>
                  <a:cxn ang="0">
                    <a:pos x="222" y="221"/>
                  </a:cxn>
                  <a:cxn ang="0">
                    <a:pos x="176" y="197"/>
                  </a:cxn>
                  <a:cxn ang="0">
                    <a:pos x="135" y="171"/>
                  </a:cxn>
                  <a:cxn ang="0">
                    <a:pos x="99" y="144"/>
                  </a:cxn>
                  <a:cxn ang="0">
                    <a:pos x="68" y="114"/>
                  </a:cxn>
                  <a:cxn ang="0">
                    <a:pos x="42" y="83"/>
                  </a:cxn>
                  <a:cxn ang="0">
                    <a:pos x="21" y="50"/>
                  </a:cxn>
                  <a:cxn ang="0">
                    <a:pos x="5" y="18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371" y="1469"/>
                  </a:cxn>
                  <a:cxn ang="0">
                    <a:pos x="377" y="1486"/>
                  </a:cxn>
                  <a:cxn ang="0">
                    <a:pos x="398" y="1518"/>
                  </a:cxn>
                  <a:cxn ang="0">
                    <a:pos x="429" y="1548"/>
                  </a:cxn>
                  <a:cxn ang="0">
                    <a:pos x="469" y="1574"/>
                  </a:cxn>
                  <a:cxn ang="0">
                    <a:pos x="520" y="1596"/>
                  </a:cxn>
                  <a:cxn ang="0">
                    <a:pos x="575" y="1613"/>
                  </a:cxn>
                  <a:cxn ang="0">
                    <a:pos x="639" y="1624"/>
                  </a:cxn>
                  <a:cxn ang="0">
                    <a:pos x="706" y="1631"/>
                  </a:cxn>
                  <a:cxn ang="0">
                    <a:pos x="741" y="1632"/>
                  </a:cxn>
                  <a:cxn ang="0">
                    <a:pos x="811" y="1628"/>
                  </a:cxn>
                  <a:cxn ang="0">
                    <a:pos x="876" y="1619"/>
                  </a:cxn>
                  <a:cxn ang="0">
                    <a:pos x="935" y="1605"/>
                  </a:cxn>
                  <a:cxn ang="0">
                    <a:pos x="988" y="1585"/>
                  </a:cxn>
                  <a:cxn ang="0">
                    <a:pos x="1034" y="1561"/>
                  </a:cxn>
                  <a:cxn ang="0">
                    <a:pos x="1070" y="1534"/>
                  </a:cxn>
                  <a:cxn ang="0">
                    <a:pos x="1096" y="1502"/>
                  </a:cxn>
                  <a:cxn ang="0">
                    <a:pos x="1111" y="1469"/>
                  </a:cxn>
                  <a:cxn ang="0">
                    <a:pos x="1482" y="0"/>
                  </a:cxn>
                  <a:cxn ang="0">
                    <a:pos x="1481" y="0"/>
                  </a:cxn>
                  <a:cxn ang="0">
                    <a:pos x="1481" y="0"/>
                  </a:cxn>
                </a:cxnLst>
                <a:rect l="txL" t="txT" r="txR" b="txB"/>
                <a:pathLst>
                  <a:path w="1482" h="1632">
                    <a:moveTo>
                      <a:pt x="1481" y="0"/>
                    </a:moveTo>
                    <a:lnTo>
                      <a:pt x="1481" y="0"/>
                    </a:lnTo>
                    <a:lnTo>
                      <a:pt x="1477" y="18"/>
                    </a:lnTo>
                    <a:lnTo>
                      <a:pt x="1469" y="35"/>
                    </a:lnTo>
                    <a:lnTo>
                      <a:pt x="1461" y="50"/>
                    </a:lnTo>
                    <a:lnTo>
                      <a:pt x="1452" y="67"/>
                    </a:lnTo>
                    <a:lnTo>
                      <a:pt x="1440" y="83"/>
                    </a:lnTo>
                    <a:lnTo>
                      <a:pt x="1429" y="98"/>
                    </a:lnTo>
                    <a:lnTo>
                      <a:pt x="1414" y="114"/>
                    </a:lnTo>
                    <a:lnTo>
                      <a:pt x="1399" y="129"/>
                    </a:lnTo>
                    <a:lnTo>
                      <a:pt x="1383" y="144"/>
                    </a:lnTo>
                    <a:lnTo>
                      <a:pt x="1365" y="158"/>
                    </a:lnTo>
                    <a:lnTo>
                      <a:pt x="1347" y="171"/>
                    </a:lnTo>
                    <a:lnTo>
                      <a:pt x="1326" y="184"/>
                    </a:lnTo>
                    <a:lnTo>
                      <a:pt x="1306" y="197"/>
                    </a:lnTo>
                    <a:lnTo>
                      <a:pt x="1284" y="210"/>
                    </a:lnTo>
                    <a:lnTo>
                      <a:pt x="1260" y="221"/>
                    </a:lnTo>
                    <a:lnTo>
                      <a:pt x="1236" y="232"/>
                    </a:lnTo>
                    <a:lnTo>
                      <a:pt x="1211" y="243"/>
                    </a:lnTo>
                    <a:lnTo>
                      <a:pt x="1185" y="252"/>
                    </a:lnTo>
                    <a:lnTo>
                      <a:pt x="1158" y="263"/>
                    </a:lnTo>
                    <a:lnTo>
                      <a:pt x="1130" y="272"/>
                    </a:lnTo>
                    <a:lnTo>
                      <a:pt x="1101" y="280"/>
                    </a:lnTo>
                    <a:lnTo>
                      <a:pt x="1071" y="287"/>
                    </a:lnTo>
                    <a:lnTo>
                      <a:pt x="1041" y="295"/>
                    </a:lnTo>
                    <a:lnTo>
                      <a:pt x="1010" y="302"/>
                    </a:lnTo>
                    <a:lnTo>
                      <a:pt x="979" y="307"/>
                    </a:lnTo>
                    <a:lnTo>
                      <a:pt x="947" y="312"/>
                    </a:lnTo>
                    <a:lnTo>
                      <a:pt x="913" y="316"/>
                    </a:lnTo>
                    <a:lnTo>
                      <a:pt x="880" y="320"/>
                    </a:lnTo>
                    <a:lnTo>
                      <a:pt x="846" y="322"/>
                    </a:lnTo>
                    <a:lnTo>
                      <a:pt x="811" y="325"/>
                    </a:lnTo>
                    <a:lnTo>
                      <a:pt x="776" y="326"/>
                    </a:lnTo>
                    <a:lnTo>
                      <a:pt x="741" y="326"/>
                    </a:lnTo>
                    <a:lnTo>
                      <a:pt x="706" y="326"/>
                    </a:lnTo>
                    <a:lnTo>
                      <a:pt x="671" y="325"/>
                    </a:lnTo>
                    <a:lnTo>
                      <a:pt x="636" y="322"/>
                    </a:lnTo>
                    <a:lnTo>
                      <a:pt x="602" y="320"/>
                    </a:lnTo>
                    <a:lnTo>
                      <a:pt x="569" y="316"/>
                    </a:lnTo>
                    <a:lnTo>
                      <a:pt x="535" y="312"/>
                    </a:lnTo>
                    <a:lnTo>
                      <a:pt x="503" y="307"/>
                    </a:lnTo>
                    <a:lnTo>
                      <a:pt x="472" y="302"/>
                    </a:lnTo>
                    <a:lnTo>
                      <a:pt x="441" y="295"/>
                    </a:lnTo>
                    <a:lnTo>
                      <a:pt x="411" y="287"/>
                    </a:lnTo>
                    <a:lnTo>
                      <a:pt x="381" y="280"/>
                    </a:lnTo>
                    <a:lnTo>
                      <a:pt x="352" y="272"/>
                    </a:lnTo>
                    <a:lnTo>
                      <a:pt x="324" y="263"/>
                    </a:lnTo>
                    <a:lnTo>
                      <a:pt x="297" y="252"/>
                    </a:lnTo>
                    <a:lnTo>
                      <a:pt x="271" y="243"/>
                    </a:lnTo>
                    <a:lnTo>
                      <a:pt x="246" y="232"/>
                    </a:lnTo>
                    <a:lnTo>
                      <a:pt x="222" y="221"/>
                    </a:lnTo>
                    <a:lnTo>
                      <a:pt x="198" y="210"/>
                    </a:lnTo>
                    <a:lnTo>
                      <a:pt x="176" y="197"/>
                    </a:lnTo>
                    <a:lnTo>
                      <a:pt x="156" y="184"/>
                    </a:lnTo>
                    <a:lnTo>
                      <a:pt x="135" y="171"/>
                    </a:lnTo>
                    <a:lnTo>
                      <a:pt x="117" y="158"/>
                    </a:lnTo>
                    <a:lnTo>
                      <a:pt x="99" y="144"/>
                    </a:lnTo>
                    <a:lnTo>
                      <a:pt x="83" y="129"/>
                    </a:lnTo>
                    <a:lnTo>
                      <a:pt x="68" y="114"/>
                    </a:lnTo>
                    <a:lnTo>
                      <a:pt x="53" y="98"/>
                    </a:lnTo>
                    <a:lnTo>
                      <a:pt x="42" y="83"/>
                    </a:lnTo>
                    <a:lnTo>
                      <a:pt x="30" y="67"/>
                    </a:lnTo>
                    <a:lnTo>
                      <a:pt x="21" y="50"/>
                    </a:lnTo>
                    <a:lnTo>
                      <a:pt x="13" y="35"/>
                    </a:lnTo>
                    <a:lnTo>
                      <a:pt x="5" y="1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71" y="1469"/>
                    </a:lnTo>
                    <a:lnTo>
                      <a:pt x="377" y="1486"/>
                    </a:lnTo>
                    <a:lnTo>
                      <a:pt x="386" y="1502"/>
                    </a:lnTo>
                    <a:lnTo>
                      <a:pt x="398" y="1518"/>
                    </a:lnTo>
                    <a:lnTo>
                      <a:pt x="412" y="1534"/>
                    </a:lnTo>
                    <a:lnTo>
                      <a:pt x="429" y="1548"/>
                    </a:lnTo>
                    <a:lnTo>
                      <a:pt x="448" y="1561"/>
                    </a:lnTo>
                    <a:lnTo>
                      <a:pt x="469" y="1574"/>
                    </a:lnTo>
                    <a:lnTo>
                      <a:pt x="494" y="1585"/>
                    </a:lnTo>
                    <a:lnTo>
                      <a:pt x="520" y="1596"/>
                    </a:lnTo>
                    <a:lnTo>
                      <a:pt x="547" y="1605"/>
                    </a:lnTo>
                    <a:lnTo>
                      <a:pt x="575" y="1613"/>
                    </a:lnTo>
                    <a:lnTo>
                      <a:pt x="606" y="1619"/>
                    </a:lnTo>
                    <a:lnTo>
                      <a:pt x="639" y="1624"/>
                    </a:lnTo>
                    <a:lnTo>
                      <a:pt x="671" y="1628"/>
                    </a:lnTo>
                    <a:lnTo>
                      <a:pt x="706" y="1631"/>
                    </a:lnTo>
                    <a:lnTo>
                      <a:pt x="741" y="1632"/>
                    </a:lnTo>
                    <a:lnTo>
                      <a:pt x="776" y="1631"/>
                    </a:lnTo>
                    <a:lnTo>
                      <a:pt x="811" y="1628"/>
                    </a:lnTo>
                    <a:lnTo>
                      <a:pt x="843" y="1624"/>
                    </a:lnTo>
                    <a:lnTo>
                      <a:pt x="876" y="1619"/>
                    </a:lnTo>
                    <a:lnTo>
                      <a:pt x="907" y="1613"/>
                    </a:lnTo>
                    <a:lnTo>
                      <a:pt x="935" y="1605"/>
                    </a:lnTo>
                    <a:lnTo>
                      <a:pt x="962" y="1596"/>
                    </a:lnTo>
                    <a:lnTo>
                      <a:pt x="988" y="1585"/>
                    </a:lnTo>
                    <a:lnTo>
                      <a:pt x="1013" y="1574"/>
                    </a:lnTo>
                    <a:lnTo>
                      <a:pt x="1034" y="1561"/>
                    </a:lnTo>
                    <a:lnTo>
                      <a:pt x="1053" y="1548"/>
                    </a:lnTo>
                    <a:lnTo>
                      <a:pt x="1070" y="1534"/>
                    </a:lnTo>
                    <a:lnTo>
                      <a:pt x="1084" y="1518"/>
                    </a:lnTo>
                    <a:lnTo>
                      <a:pt x="1096" y="1502"/>
                    </a:lnTo>
                    <a:lnTo>
                      <a:pt x="1105" y="1486"/>
                    </a:lnTo>
                    <a:lnTo>
                      <a:pt x="1111" y="1469"/>
                    </a:lnTo>
                    <a:lnTo>
                      <a:pt x="1482" y="0"/>
                    </a:lnTo>
                    <a:lnTo>
                      <a:pt x="14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969696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4427" name="组合 207"/>
          <p:cNvGrpSpPr/>
          <p:nvPr/>
        </p:nvGrpSpPr>
        <p:grpSpPr>
          <a:xfrm>
            <a:off x="7654925" y="5072063"/>
            <a:ext cx="496888" cy="700087"/>
            <a:chOff x="0" y="0"/>
            <a:chExt cx="393700" cy="555625"/>
          </a:xfrm>
        </p:grpSpPr>
        <p:sp>
          <p:nvSpPr>
            <p:cNvPr id="38962" name="Oval 93"/>
            <p:cNvSpPr/>
            <p:nvPr/>
          </p:nvSpPr>
          <p:spPr>
            <a:xfrm>
              <a:off x="0" y="420783"/>
              <a:ext cx="392112" cy="13484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63" name="Group 90"/>
            <p:cNvGrpSpPr/>
            <p:nvPr/>
          </p:nvGrpSpPr>
          <p:grpSpPr>
            <a:xfrm>
              <a:off x="1588" y="0"/>
              <a:ext cx="392112" cy="539367"/>
              <a:chOff x="0" y="0"/>
              <a:chExt cx="247" cy="340"/>
            </a:xfrm>
          </p:grpSpPr>
          <p:sp>
            <p:nvSpPr>
              <p:cNvPr id="38964" name="Freeform 100"/>
              <p:cNvSpPr/>
              <p:nvPr/>
            </p:nvSpPr>
            <p:spPr>
              <a:xfrm>
                <a:off x="0" y="0"/>
                <a:ext cx="247" cy="340"/>
              </a:xfrm>
              <a:custGeom>
                <a:avLst/>
                <a:gdLst>
                  <a:gd name="txL" fmla="*/ 0 w 1492"/>
                  <a:gd name="txT" fmla="*/ 0 h 2052"/>
                  <a:gd name="txR" fmla="*/ 1492 w 1492"/>
                  <a:gd name="txB" fmla="*/ 2052 h 2052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100000">
                    <a:srgbClr val="969696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5" name="Freeform 101"/>
              <p:cNvSpPr>
                <a:spLocks noEditPoints="1"/>
              </p:cNvSpPr>
              <p:nvPr/>
            </p:nvSpPr>
            <p:spPr>
              <a:xfrm>
                <a:off x="0" y="0"/>
                <a:ext cx="247" cy="124"/>
              </a:xfrm>
              <a:custGeom>
                <a:avLst/>
                <a:gdLst>
                  <a:gd name="txL" fmla="*/ 0 w 1492"/>
                  <a:gd name="txT" fmla="*/ 0 h 746"/>
                  <a:gd name="txR" fmla="*/ 1492 w 1492"/>
                  <a:gd name="txB" fmla="*/ 746 h 746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6" name="Freeform 102"/>
              <p:cNvSpPr/>
              <p:nvPr/>
            </p:nvSpPr>
            <p:spPr>
              <a:xfrm>
                <a:off x="8" y="4"/>
                <a:ext cx="231" cy="116"/>
              </a:xfrm>
              <a:custGeom>
                <a:avLst/>
                <a:gdLst>
                  <a:gd name="txL" fmla="*/ 0 w 1398"/>
                  <a:gd name="txT" fmla="*/ 0 h 700"/>
                  <a:gd name="txR" fmla="*/ 1398 w 1398"/>
                  <a:gd name="txB" fmla="*/ 700 h 7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3F3F">
                      <a:alpha val="100000"/>
                    </a:srgbClr>
                  </a:gs>
                  <a:gs pos="100000">
                    <a:srgbClr val="000000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433" name="Text Box 81"/>
          <p:cNvSpPr/>
          <p:nvPr/>
        </p:nvSpPr>
        <p:spPr>
          <a:xfrm>
            <a:off x="2611438" y="4343400"/>
            <a:ext cx="2311400" cy="50323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添加文本内容</a:t>
            </a:r>
            <a:endParaRPr lang="en-US" altLang="x-none" sz="2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34" name="Text Box 82"/>
          <p:cNvSpPr/>
          <p:nvPr/>
        </p:nvSpPr>
        <p:spPr>
          <a:xfrm>
            <a:off x="3781425" y="2039938"/>
            <a:ext cx="1273175" cy="736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4435" name="组合 215"/>
          <p:cNvGrpSpPr/>
          <p:nvPr/>
        </p:nvGrpSpPr>
        <p:grpSpPr>
          <a:xfrm>
            <a:off x="7650163" y="2185988"/>
            <a:ext cx="531812" cy="598487"/>
            <a:chOff x="0" y="0"/>
            <a:chExt cx="422361" cy="474760"/>
          </a:xfrm>
        </p:grpSpPr>
        <p:sp>
          <p:nvSpPr>
            <p:cNvPr id="38957" name="Oval 87"/>
            <p:cNvSpPr/>
            <p:nvPr/>
          </p:nvSpPr>
          <p:spPr>
            <a:xfrm>
              <a:off x="15124" y="339822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28999">
                  <a:srgbClr val="0000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38958" name="组合 217"/>
            <p:cNvGrpSpPr/>
            <p:nvPr/>
          </p:nvGrpSpPr>
          <p:grpSpPr>
            <a:xfrm>
              <a:off x="0" y="0"/>
              <a:ext cx="422361" cy="422361"/>
              <a:chOff x="0" y="0"/>
              <a:chExt cx="897741" cy="897741"/>
            </a:xfrm>
          </p:grpSpPr>
          <p:sp>
            <p:nvSpPr>
              <p:cNvPr id="38959" name="Freeform 36"/>
              <p:cNvSpPr/>
              <p:nvPr/>
            </p:nvSpPr>
            <p:spPr>
              <a:xfrm>
                <a:off x="0" y="0"/>
                <a:ext cx="897741" cy="897741"/>
              </a:xfrm>
              <a:prstGeom prst="ellipse">
                <a:avLst/>
              </a:pr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38960" name="Freeform 38"/>
              <p:cNvSpPr/>
              <p:nvPr/>
            </p:nvSpPr>
            <p:spPr>
              <a:xfrm>
                <a:off x="65660" y="25457"/>
                <a:ext cx="766422" cy="250808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209230789" y="2147483646"/>
                  </a:cxn>
                  <a:cxn ang="0">
                    <a:pos x="451961438" y="2147483646"/>
                  </a:cxn>
                  <a:cxn ang="0">
                    <a:pos x="711415912" y="2147483646"/>
                  </a:cxn>
                  <a:cxn ang="0">
                    <a:pos x="995982148" y="2147483646"/>
                  </a:cxn>
                  <a:cxn ang="0">
                    <a:pos x="1297298476" y="2147483646"/>
                  </a:cxn>
                  <a:cxn ang="0">
                    <a:pos x="1615338628" y="2147483646"/>
                  </a:cxn>
                  <a:cxn ang="0">
                    <a:pos x="1958490542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1918511714"/>
                  </a:cxn>
                  <a:cxn ang="0">
                    <a:pos x="2147483646" y="1636377540"/>
                  </a:cxn>
                  <a:cxn ang="0">
                    <a:pos x="2147483646" y="1378430105"/>
                  </a:cxn>
                  <a:cxn ang="0">
                    <a:pos x="2147483646" y="1136590083"/>
                  </a:cxn>
                  <a:cxn ang="0">
                    <a:pos x="2147483646" y="918936482"/>
                  </a:cxn>
                  <a:cxn ang="0">
                    <a:pos x="2147483646" y="814161917"/>
                  </a:cxn>
                  <a:cxn ang="0">
                    <a:pos x="2147483646" y="628748761"/>
                  </a:cxn>
                  <a:cxn ang="0">
                    <a:pos x="2147483646" y="467522026"/>
                  </a:cxn>
                  <a:cxn ang="0">
                    <a:pos x="2147483646" y="322428007"/>
                  </a:cxn>
                  <a:cxn ang="0">
                    <a:pos x="2147483646" y="209574433"/>
                  </a:cxn>
                  <a:cxn ang="0">
                    <a:pos x="2147483646" y="120907439"/>
                  </a:cxn>
                  <a:cxn ang="0">
                    <a:pos x="2147483646" y="48373002"/>
                  </a:cxn>
                  <a:cxn ang="0">
                    <a:pos x="2147483646" y="805370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32240286"/>
                  </a:cxn>
                  <a:cxn ang="0">
                    <a:pos x="2147483646" y="80613288"/>
                  </a:cxn>
                  <a:cxn ang="0">
                    <a:pos x="2147483646" y="161226735"/>
                  </a:cxn>
                  <a:cxn ang="0">
                    <a:pos x="2147483646" y="266001299"/>
                  </a:cxn>
                  <a:cxn ang="0">
                    <a:pos x="2147483646" y="394987748"/>
                  </a:cxn>
                  <a:cxn ang="0">
                    <a:pos x="2147483646" y="548135314"/>
                  </a:cxn>
                  <a:cxn ang="0">
                    <a:pos x="2147483646" y="717415755"/>
                  </a:cxn>
                  <a:cxn ang="0">
                    <a:pos x="2147483646" y="814161917"/>
                  </a:cxn>
                  <a:cxn ang="0">
                    <a:pos x="2147483646" y="1023736350"/>
                  </a:cxn>
                  <a:cxn ang="0">
                    <a:pos x="2147483646" y="1257497363"/>
                  </a:cxn>
                  <a:cxn ang="0">
                    <a:pos x="2147483646" y="1507391250"/>
                  </a:cxn>
                  <a:cxn ang="0">
                    <a:pos x="2147483646" y="1773417853"/>
                  </a:cxn>
                  <a:cxn ang="0">
                    <a:pos x="2147483646" y="2063605574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61" name="Oval 39"/>
              <p:cNvSpPr/>
              <p:nvPr/>
            </p:nvSpPr>
            <p:spPr>
              <a:xfrm>
                <a:off x="361902" y="45455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2F2F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grpSp>
        <p:nvGrpSpPr>
          <p:cNvPr id="14441" name="组合 221"/>
          <p:cNvGrpSpPr/>
          <p:nvPr/>
        </p:nvGrpSpPr>
        <p:grpSpPr>
          <a:xfrm>
            <a:off x="5575300" y="1984375"/>
            <a:ext cx="1360488" cy="1360488"/>
            <a:chOff x="0" y="0"/>
            <a:chExt cx="1231816" cy="1231816"/>
          </a:xfrm>
        </p:grpSpPr>
        <p:sp>
          <p:nvSpPr>
            <p:cNvPr id="38953" name="椭圆 222"/>
            <p:cNvSpPr/>
            <p:nvPr/>
          </p:nvSpPr>
          <p:spPr>
            <a:xfrm>
              <a:off x="0" y="0"/>
              <a:ext cx="1231816" cy="1231816"/>
            </a:xfrm>
            <a:prstGeom prst="ellipse">
              <a:avLst/>
            </a:prstGeom>
            <a:gradFill rotWithShape="1">
              <a:gsLst>
                <a:gs pos="0">
                  <a:srgbClr val="951E0A">
                    <a:alpha val="100000"/>
                  </a:srgbClr>
                </a:gs>
                <a:gs pos="50000">
                  <a:srgbClr val="D52C11">
                    <a:alpha val="100000"/>
                  </a:srgbClr>
                </a:gs>
                <a:gs pos="100000">
                  <a:srgbClr val="FF3615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sz="3000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38954" name="组合 223"/>
            <p:cNvGrpSpPr/>
            <p:nvPr/>
          </p:nvGrpSpPr>
          <p:grpSpPr>
            <a:xfrm>
              <a:off x="78721" y="16802"/>
              <a:ext cx="1074373" cy="351584"/>
              <a:chOff x="0" y="0"/>
              <a:chExt cx="635886" cy="208091"/>
            </a:xfrm>
          </p:grpSpPr>
          <p:sp>
            <p:nvSpPr>
              <p:cNvPr id="38955" name="Freeform 43"/>
              <p:cNvSpPr/>
              <p:nvPr/>
            </p:nvSpPr>
            <p:spPr>
              <a:xfrm>
                <a:off x="0" y="0"/>
                <a:ext cx="635886" cy="208091"/>
              </a:xfrm>
              <a:custGeom>
                <a:avLst/>
                <a:gdLst>
                  <a:gd name="txL" fmla="*/ 0 w 4756"/>
                  <a:gd name="txT" fmla="*/ 0 h 1576"/>
                  <a:gd name="txR" fmla="*/ 4756 w 4756"/>
                  <a:gd name="txB" fmla="*/ 1576 h 1576"/>
                </a:gdLst>
                <a:ahLst/>
                <a:cxnLst>
                  <a:cxn ang="0">
                    <a:pos x="0" y="2147483646"/>
                  </a:cxn>
                  <a:cxn ang="0">
                    <a:pos x="119502313" y="2147483646"/>
                  </a:cxn>
                  <a:cxn ang="0">
                    <a:pos x="258132146" y="2147483646"/>
                  </a:cxn>
                  <a:cxn ang="0">
                    <a:pos x="406307756" y="2147483646"/>
                  </a:cxn>
                  <a:cxn ang="0">
                    <a:pos x="568838132" y="2147483646"/>
                  </a:cxn>
                  <a:cxn ang="0">
                    <a:pos x="740932068" y="2147483646"/>
                  </a:cxn>
                  <a:cxn ang="0">
                    <a:pos x="922572048" y="2147483646"/>
                  </a:cxn>
                  <a:cxn ang="0">
                    <a:pos x="1118548610" y="1947434676"/>
                  </a:cxn>
                  <a:cxn ang="0">
                    <a:pos x="1319316111" y="1740250377"/>
                  </a:cxn>
                  <a:cxn ang="0">
                    <a:pos x="1424481708" y="1638976871"/>
                  </a:cxn>
                  <a:cxn ang="0">
                    <a:pos x="1644376595" y="1450220245"/>
                  </a:cxn>
                  <a:cxn ang="0">
                    <a:pos x="1873817393" y="1266066179"/>
                  </a:cxn>
                  <a:cxn ang="0">
                    <a:pos x="2112822019" y="1095719665"/>
                  </a:cxn>
                  <a:cxn ang="0">
                    <a:pos x="2147483646" y="934578273"/>
                  </a:cxn>
                  <a:cxn ang="0">
                    <a:pos x="2147483646" y="787261992"/>
                  </a:cxn>
                  <a:cxn ang="0">
                    <a:pos x="2147483646" y="649150702"/>
                  </a:cxn>
                  <a:cxn ang="0">
                    <a:pos x="2147483646" y="524847094"/>
                  </a:cxn>
                  <a:cxn ang="0">
                    <a:pos x="2147483646" y="464996636"/>
                  </a:cxn>
                  <a:cxn ang="0">
                    <a:pos x="2147483646" y="359103140"/>
                  </a:cxn>
                  <a:cxn ang="0">
                    <a:pos x="2147483646" y="267017327"/>
                  </a:cxn>
                  <a:cxn ang="0">
                    <a:pos x="2147483646" y="184154065"/>
                  </a:cxn>
                  <a:cxn ang="0">
                    <a:pos x="2147483646" y="119701047"/>
                  </a:cxn>
                  <a:cxn ang="0">
                    <a:pos x="2147483646" y="69055579"/>
                  </a:cxn>
                  <a:cxn ang="0">
                    <a:pos x="2147483646" y="27615234"/>
                  </a:cxn>
                  <a:cxn ang="0">
                    <a:pos x="2147483646" y="4602561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18410244"/>
                  </a:cxn>
                  <a:cxn ang="0">
                    <a:pos x="2147483646" y="46042907"/>
                  </a:cxn>
                  <a:cxn ang="0">
                    <a:pos x="2147483646" y="92068384"/>
                  </a:cxn>
                  <a:cxn ang="0">
                    <a:pos x="2147483646" y="151918842"/>
                  </a:cxn>
                  <a:cxn ang="0">
                    <a:pos x="2147483646" y="225594411"/>
                  </a:cxn>
                  <a:cxn ang="0">
                    <a:pos x="2147483646" y="313060234"/>
                  </a:cxn>
                  <a:cxn ang="0">
                    <a:pos x="2147483646" y="409748608"/>
                  </a:cxn>
                  <a:cxn ang="0">
                    <a:pos x="2147483646" y="464996636"/>
                  </a:cxn>
                  <a:cxn ang="0">
                    <a:pos x="2147483646" y="584697683"/>
                  </a:cxn>
                  <a:cxn ang="0">
                    <a:pos x="2147483646" y="718206281"/>
                  </a:cxn>
                  <a:cxn ang="0">
                    <a:pos x="2147483646" y="860920133"/>
                  </a:cxn>
                  <a:cxn ang="0">
                    <a:pos x="2147483646" y="1012838974"/>
                  </a:cxn>
                  <a:cxn ang="0">
                    <a:pos x="2147483646" y="1178582927"/>
                  </a:cxn>
                  <a:cxn ang="0">
                    <a:pos x="2147483646" y="1358134432"/>
                  </a:cxn>
                  <a:cxn ang="0">
                    <a:pos x="2147483646" y="1542288629"/>
                  </a:cxn>
                  <a:cxn ang="0">
                    <a:pos x="2147483646" y="1740250377"/>
                  </a:cxn>
                  <a:cxn ang="0">
                    <a:pos x="2147483646" y="1841541180"/>
                  </a:cxn>
                  <a:cxn ang="0">
                    <a:pos x="2147483646" y="2053310611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56" name="Oval 44"/>
              <p:cNvSpPr/>
              <p:nvPr/>
            </p:nvSpPr>
            <p:spPr>
              <a:xfrm>
                <a:off x="247213" y="25273"/>
                <a:ext cx="147570" cy="1334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2F2F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sz="3000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14446" name="Text Box 82"/>
          <p:cNvSpPr/>
          <p:nvPr/>
        </p:nvSpPr>
        <p:spPr>
          <a:xfrm>
            <a:off x="5618163" y="2344738"/>
            <a:ext cx="1274762" cy="736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lang="en-US" altLang="x-none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47" name="矩形 47"/>
          <p:cNvSpPr/>
          <p:nvPr/>
        </p:nvSpPr>
        <p:spPr>
          <a:xfrm>
            <a:off x="8326438" y="2554288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14448" name="TextBox 59"/>
          <p:cNvSpPr/>
          <p:nvPr/>
        </p:nvSpPr>
        <p:spPr>
          <a:xfrm flipH="1">
            <a:off x="8324850" y="2190750"/>
            <a:ext cx="2632075" cy="425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49" name="TextBox 59"/>
          <p:cNvSpPr/>
          <p:nvPr/>
        </p:nvSpPr>
        <p:spPr>
          <a:xfrm flipH="1">
            <a:off x="8342313" y="3586163"/>
            <a:ext cx="2630487" cy="423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50" name="矩形 47"/>
          <p:cNvSpPr/>
          <p:nvPr/>
        </p:nvSpPr>
        <p:spPr>
          <a:xfrm>
            <a:off x="8326438" y="3968750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14451" name="TextBox 59"/>
          <p:cNvSpPr/>
          <p:nvPr/>
        </p:nvSpPr>
        <p:spPr>
          <a:xfrm flipH="1">
            <a:off x="8342313" y="4906963"/>
            <a:ext cx="2630487" cy="423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6" tIns="57598" rIns="115196" bIns="57598">
            <a:spAutoFit/>
          </a:bodyPr>
          <a:lstStyle/>
          <a:p>
            <a:pPr lvl="0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52" name="矩形 47"/>
          <p:cNvSpPr/>
          <p:nvPr/>
        </p:nvSpPr>
        <p:spPr>
          <a:xfrm>
            <a:off x="8326438" y="5289550"/>
            <a:ext cx="2784475" cy="8921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15191" tIns="57595" rIns="115191" bIns="57595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1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1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1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6" dur="500"/>
                                        <p:tgtEl>
                                          <p:spTgt spid="1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0" dur="500"/>
                                        <p:tgtEl>
                                          <p:spTgt spid="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9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3" dur="500"/>
                                        <p:tgtEl>
                                          <p:spTgt spid="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6" dur="500"/>
                                        <p:tgtEl>
                                          <p:spTgt spid="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2" dur="500"/>
                                        <p:tgtEl>
                                          <p:spTgt spid="1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6" dur="500"/>
                                        <p:tgtEl>
                                          <p:spTgt spid="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9" dur="500"/>
                                        <p:tgtEl>
                                          <p:spTgt spid="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1" grpId="0" bldLvl="0"/>
      <p:bldP spid="14433" grpId="0" bldLvl="0"/>
      <p:bldP spid="14434" grpId="0" bldLvl="0"/>
      <p:bldP spid="14446" grpId="0" bldLvl="0"/>
      <p:bldP spid="14447" grpId="0" bldLvl="0"/>
      <p:bldP spid="14448" grpId="0" bldLvl="0"/>
      <p:bldP spid="14449" grpId="0" bldLvl="0"/>
      <p:bldP spid="14450" grpId="0" bldLvl="0"/>
      <p:bldP spid="14451" grpId="0" bldLvl="0"/>
      <p:bldP spid="14452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95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9954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3997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3997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9955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9956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5385" name="矩形 12"/>
          <p:cNvSpPr/>
          <p:nvPr/>
        </p:nvSpPr>
        <p:spPr>
          <a:xfrm>
            <a:off x="3414713" y="2084388"/>
            <a:ext cx="7034212" cy="3382962"/>
          </a:xfrm>
          <a:prstGeom prst="rect">
            <a:avLst/>
          </a:prstGeom>
          <a:noFill/>
          <a:ln w="12700" cap="flat" cmpd="sng">
            <a:solidFill>
              <a:srgbClr val="7F7F7F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86" name="椭圆 13"/>
          <p:cNvSpPr/>
          <p:nvPr/>
        </p:nvSpPr>
        <p:spPr>
          <a:xfrm>
            <a:off x="2695575" y="3094038"/>
            <a:ext cx="1370013" cy="1365250"/>
          </a:xfrm>
          <a:prstGeom prst="ellipse">
            <a:avLst/>
          </a:prstGeom>
          <a:gradFill rotWithShape="1">
            <a:gsLst>
              <a:gs pos="0">
                <a:srgbClr val="006D76">
                  <a:alpha val="100000"/>
                </a:srgbClr>
              </a:gs>
              <a:gs pos="50000">
                <a:srgbClr val="009EAB">
                  <a:alpha val="100000"/>
                </a:srgbClr>
              </a:gs>
              <a:gs pos="100000">
                <a:srgbClr val="00BECD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7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87" name="椭圆 14"/>
          <p:cNvSpPr/>
          <p:nvPr/>
        </p:nvSpPr>
        <p:spPr>
          <a:xfrm>
            <a:off x="9729788" y="3094038"/>
            <a:ext cx="1370012" cy="1365250"/>
          </a:xfrm>
          <a:prstGeom prst="ellipse">
            <a:avLst/>
          </a:prstGeom>
          <a:gradFill rotWithShape="1">
            <a:gsLst>
              <a:gs pos="0">
                <a:srgbClr val="9C6F00">
                  <a:alpha val="100000"/>
                </a:srgbClr>
              </a:gs>
              <a:gs pos="50000">
                <a:srgbClr val="E09F00">
                  <a:alpha val="100000"/>
                </a:srgbClr>
              </a:gs>
              <a:gs pos="100000">
                <a:srgbClr val="FFB90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7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88" name="矩形 15"/>
          <p:cNvSpPr/>
          <p:nvPr/>
        </p:nvSpPr>
        <p:spPr>
          <a:xfrm>
            <a:off x="6283325" y="3086100"/>
            <a:ext cx="1296988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eaLnBrk="1" hangingPunct="1">
              <a:buNone/>
            </a:pPr>
            <a:r>
              <a:rPr lang="zh-CN" altLang="en-US" dirty="0">
                <a:solidFill>
                  <a:srgbClr val="66666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89" name="矩形 16"/>
          <p:cNvSpPr/>
          <p:nvPr/>
        </p:nvSpPr>
        <p:spPr>
          <a:xfrm>
            <a:off x="6283325" y="4162425"/>
            <a:ext cx="1296988" cy="303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eaLnBrk="1" hangingPunct="1">
              <a:buNone/>
            </a:pPr>
            <a:r>
              <a:rPr lang="zh-CN" altLang="en-US" dirty="0">
                <a:solidFill>
                  <a:srgbClr val="66666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90" name="上箭头 22"/>
          <p:cNvSpPr/>
          <p:nvPr/>
        </p:nvSpPr>
        <p:spPr>
          <a:xfrm>
            <a:off x="6427788" y="2290763"/>
            <a:ext cx="1008062" cy="739775"/>
          </a:xfrm>
          <a:prstGeom prst="upArrow">
            <a:avLst>
              <a:gd name="adj1" fmla="val 50000"/>
              <a:gd name="adj2" fmla="val 63425"/>
            </a:avLst>
          </a:prstGeom>
          <a:gradFill rotWithShape="1">
            <a:gsLst>
              <a:gs pos="0">
                <a:srgbClr val="7F7F7F"/>
              </a:gs>
              <a:gs pos="81000">
                <a:srgbClr val="7F7F7F"/>
              </a:gs>
              <a:gs pos="100000">
                <a:srgbClr val="7F7F7F"/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5391" name="矩形 24"/>
          <p:cNvSpPr/>
          <p:nvPr/>
        </p:nvSpPr>
        <p:spPr>
          <a:xfrm>
            <a:off x="5026025" y="5289550"/>
            <a:ext cx="3751263" cy="355600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</a:p>
        </p:txBody>
      </p:sp>
      <p:sp>
        <p:nvSpPr>
          <p:cNvPr id="15392" name="矩形 25"/>
          <p:cNvSpPr/>
          <p:nvPr/>
        </p:nvSpPr>
        <p:spPr>
          <a:xfrm>
            <a:off x="5026025" y="1906588"/>
            <a:ext cx="3751263" cy="355600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点击添加文本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393" name="五边形 2"/>
          <p:cNvSpPr/>
          <p:nvPr/>
        </p:nvSpPr>
        <p:spPr>
          <a:xfrm>
            <a:off x="4483100" y="3821113"/>
            <a:ext cx="4897438" cy="266700"/>
          </a:xfrm>
          <a:custGeom>
            <a:avLst/>
            <a:gdLst>
              <a:gd name="txL" fmla="*/ 0 w 5922658"/>
              <a:gd name="txT" fmla="*/ 0 h 324036"/>
              <a:gd name="txR" fmla="*/ 5922658 w 5922658"/>
              <a:gd name="txB" fmla="*/ 324036 h 324036"/>
            </a:gdLst>
            <a:ahLst/>
            <a:cxnLst>
              <a:cxn ang="0">
                <a:pos x="0" y="0"/>
              </a:cxn>
              <a:cxn ang="0">
                <a:pos x="3938904" y="0"/>
              </a:cxn>
              <a:cxn ang="0">
                <a:pos x="4049685" y="109755"/>
              </a:cxn>
              <a:cxn ang="0">
                <a:pos x="3938904" y="219509"/>
              </a:cxn>
              <a:cxn ang="0">
                <a:pos x="0" y="219509"/>
              </a:cxn>
              <a:cxn ang="0">
                <a:pos x="110781" y="109755"/>
              </a:cxn>
              <a:cxn ang="0">
                <a:pos x="0" y="0"/>
              </a:cxn>
            </a:cxnLst>
            <a:rect l="txL" t="txT" r="txR" b="tx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lnTo>
                  <a:pt x="0" y="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94" name="五边形 2"/>
          <p:cNvSpPr/>
          <p:nvPr/>
        </p:nvSpPr>
        <p:spPr>
          <a:xfrm flipH="1">
            <a:off x="4483100" y="3463925"/>
            <a:ext cx="4897438" cy="268288"/>
          </a:xfrm>
          <a:custGeom>
            <a:avLst/>
            <a:gdLst>
              <a:gd name="txL" fmla="*/ 0 w 5922658"/>
              <a:gd name="txT" fmla="*/ 0 h 324036"/>
              <a:gd name="txR" fmla="*/ 5922658 w 5922658"/>
              <a:gd name="txB" fmla="*/ 324036 h 324036"/>
            </a:gdLst>
            <a:ahLst/>
            <a:cxnLst>
              <a:cxn ang="0">
                <a:pos x="0" y="0"/>
              </a:cxn>
              <a:cxn ang="0">
                <a:pos x="3938904" y="0"/>
              </a:cxn>
              <a:cxn ang="0">
                <a:pos x="4049685" y="111066"/>
              </a:cxn>
              <a:cxn ang="0">
                <a:pos x="3938904" y="222131"/>
              </a:cxn>
              <a:cxn ang="0">
                <a:pos x="0" y="222131"/>
              </a:cxn>
              <a:cxn ang="0">
                <a:pos x="110781" y="111066"/>
              </a:cxn>
              <a:cxn ang="0">
                <a:pos x="0" y="0"/>
              </a:cxn>
            </a:cxnLst>
            <a:rect l="txL" t="txT" r="txR" b="tx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lnTo>
                  <a:pt x="0" y="0"/>
                </a:ln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9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5396" name="组合 1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9970" name="直接连接符 19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71" name="直接连接符 20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399" name="上箭头 21"/>
          <p:cNvSpPr/>
          <p:nvPr/>
        </p:nvSpPr>
        <p:spPr>
          <a:xfrm flipV="1">
            <a:off x="6427788" y="4511675"/>
            <a:ext cx="1008062" cy="739775"/>
          </a:xfrm>
          <a:prstGeom prst="upArrow">
            <a:avLst>
              <a:gd name="adj1" fmla="val 50000"/>
              <a:gd name="adj2" fmla="val 63425"/>
            </a:avLst>
          </a:prstGeom>
          <a:gradFill rotWithShape="1">
            <a:gsLst>
              <a:gs pos="0">
                <a:srgbClr val="7F7F7F"/>
              </a:gs>
              <a:gs pos="81000">
                <a:srgbClr val="7F7F7F"/>
              </a:gs>
              <a:gs pos="100000">
                <a:srgbClr val="7F7F7F"/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6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9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1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1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4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7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1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4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58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5" grpId="0" bldLvl="0" animBg="1"/>
      <p:bldP spid="15386" grpId="0" bldLvl="0" animBg="1"/>
      <p:bldP spid="15387" grpId="0" bldLvl="0" animBg="1"/>
      <p:bldP spid="15388" grpId="0" bldLvl="0"/>
      <p:bldP spid="15389" grpId="0" bldLvl="0"/>
      <p:bldP spid="15390" grpId="0" bldLvl="0" animBg="1"/>
      <p:bldP spid="15391" grpId="0" bldLvl="0" animBg="1"/>
      <p:bldP spid="15392" grpId="0" bldLvl="0" animBg="1"/>
      <p:bldP spid="15395" grpId="0" bldLvl="0"/>
      <p:bldP spid="1539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97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0978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4105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4105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0979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0980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6409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</a:t>
            </a:r>
          </a:p>
        </p:txBody>
      </p:sp>
      <p:grpSp>
        <p:nvGrpSpPr>
          <p:cNvPr id="16410" name="组合 1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1052" name="直接连接符 1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53" name="直接连接符 1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413" name="Group 5"/>
          <p:cNvGrpSpPr/>
          <p:nvPr/>
        </p:nvGrpSpPr>
        <p:grpSpPr>
          <a:xfrm>
            <a:off x="2336800" y="1949450"/>
            <a:ext cx="4864100" cy="3684588"/>
            <a:chOff x="0" y="0"/>
            <a:chExt cx="2947" cy="2233"/>
          </a:xfrm>
        </p:grpSpPr>
        <p:sp>
          <p:nvSpPr>
            <p:cNvPr id="41013" name="Rectangle 6"/>
            <p:cNvSpPr/>
            <p:nvPr/>
          </p:nvSpPr>
          <p:spPr>
            <a:xfrm rot="-3600000">
              <a:off x="81" y="32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4" name="Rectangle 7"/>
            <p:cNvSpPr/>
            <p:nvPr/>
          </p:nvSpPr>
          <p:spPr>
            <a:xfrm rot="-3600000">
              <a:off x="852" y="82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5" name="Rectangle 8"/>
            <p:cNvSpPr/>
            <p:nvPr/>
          </p:nvSpPr>
          <p:spPr>
            <a:xfrm rot="-3600000">
              <a:off x="1646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6" name="Rectangle 9"/>
            <p:cNvSpPr/>
            <p:nvPr/>
          </p:nvSpPr>
          <p:spPr>
            <a:xfrm rot="-3600000">
              <a:off x="874" y="1708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7" name="Rectangle 10"/>
            <p:cNvSpPr/>
            <p:nvPr/>
          </p:nvSpPr>
          <p:spPr>
            <a:xfrm rot="-3600000">
              <a:off x="58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8" name="Rectangle 11"/>
            <p:cNvSpPr/>
            <p:nvPr/>
          </p:nvSpPr>
          <p:spPr>
            <a:xfrm rot="3600000">
              <a:off x="852" y="34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19" name="Rectangle 12"/>
            <p:cNvSpPr/>
            <p:nvPr/>
          </p:nvSpPr>
          <p:spPr>
            <a:xfrm rot="3600000">
              <a:off x="1623" y="778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0" name="Rectangle 13"/>
            <p:cNvSpPr/>
            <p:nvPr/>
          </p:nvSpPr>
          <p:spPr>
            <a:xfrm rot="3600000">
              <a:off x="852" y="127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1" name="Rectangle 14"/>
            <p:cNvSpPr/>
            <p:nvPr/>
          </p:nvSpPr>
          <p:spPr>
            <a:xfrm rot="3600000">
              <a:off x="58" y="173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2" name="Rectangle 15"/>
            <p:cNvSpPr/>
            <p:nvPr/>
          </p:nvSpPr>
          <p:spPr>
            <a:xfrm rot="3600000">
              <a:off x="58" y="80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3" name="Rectangle 16"/>
            <p:cNvSpPr/>
            <p:nvPr/>
          </p:nvSpPr>
          <p:spPr>
            <a:xfrm>
              <a:off x="460" y="104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4" name="Rectangle 17"/>
            <p:cNvSpPr/>
            <p:nvPr/>
          </p:nvSpPr>
          <p:spPr>
            <a:xfrm>
              <a:off x="460" y="1963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5" name="Rectangle 18"/>
            <p:cNvSpPr/>
            <p:nvPr/>
          </p:nvSpPr>
          <p:spPr>
            <a:xfrm>
              <a:off x="1248" y="584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6" name="Rectangle 19"/>
            <p:cNvSpPr/>
            <p:nvPr/>
          </p:nvSpPr>
          <p:spPr>
            <a:xfrm>
              <a:off x="1248" y="1503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7" name="Rectangle 20"/>
            <p:cNvSpPr/>
            <p:nvPr/>
          </p:nvSpPr>
          <p:spPr>
            <a:xfrm>
              <a:off x="460" y="124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28" name="Freeform 21"/>
            <p:cNvSpPr/>
            <p:nvPr/>
          </p:nvSpPr>
          <p:spPr>
            <a:xfrm>
              <a:off x="263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6"/>
                </a:cxn>
                <a:cxn ang="0">
                  <a:pos x="336" y="336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3" y="88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9" name="Freeform 22"/>
            <p:cNvSpPr/>
            <p:nvPr/>
          </p:nvSpPr>
          <p:spPr>
            <a:xfrm>
              <a:off x="788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2" y="306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8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8"/>
                </a:cxn>
                <a:cxn ang="0">
                  <a:pos x="59" y="58"/>
                </a:cxn>
                <a:cxn ang="0">
                  <a:pos x="88" y="33"/>
                </a:cxn>
                <a:cxn ang="0">
                  <a:pos x="121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1" y="104"/>
                </a:cxn>
                <a:cxn ang="0">
                  <a:pos x="385" y="139"/>
                </a:cxn>
                <a:cxn ang="0">
                  <a:pos x="393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0" name="Freeform 23"/>
            <p:cNvSpPr/>
            <p:nvPr/>
          </p:nvSpPr>
          <p:spPr>
            <a:xfrm>
              <a:off x="1051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1" name="Freeform 24"/>
            <p:cNvSpPr/>
            <p:nvPr/>
          </p:nvSpPr>
          <p:spPr>
            <a:xfrm>
              <a:off x="0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2" name="Freeform 25"/>
            <p:cNvSpPr/>
            <p:nvPr/>
          </p:nvSpPr>
          <p:spPr>
            <a:xfrm>
              <a:off x="263" y="183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6"/>
                </a:cxn>
                <a:cxn ang="0">
                  <a:pos x="336" y="336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3" y="88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3" name="Freeform 26"/>
            <p:cNvSpPr/>
            <p:nvPr/>
          </p:nvSpPr>
          <p:spPr>
            <a:xfrm>
              <a:off x="788" y="183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2" y="306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8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8"/>
                </a:cxn>
                <a:cxn ang="0">
                  <a:pos x="59" y="58"/>
                </a:cxn>
                <a:cxn ang="0">
                  <a:pos x="88" y="33"/>
                </a:cxn>
                <a:cxn ang="0">
                  <a:pos x="121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1" y="104"/>
                </a:cxn>
                <a:cxn ang="0">
                  <a:pos x="385" y="139"/>
                </a:cxn>
                <a:cxn ang="0">
                  <a:pos x="393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4" name="Freeform 27"/>
            <p:cNvSpPr/>
            <p:nvPr/>
          </p:nvSpPr>
          <p:spPr>
            <a:xfrm>
              <a:off x="1051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5" name="Freeform 28"/>
            <p:cNvSpPr/>
            <p:nvPr/>
          </p:nvSpPr>
          <p:spPr>
            <a:xfrm>
              <a:off x="0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6" name="Freeform 29"/>
            <p:cNvSpPr/>
            <p:nvPr/>
          </p:nvSpPr>
          <p:spPr>
            <a:xfrm>
              <a:off x="263" y="919"/>
              <a:ext cx="394" cy="395"/>
            </a:xfrm>
            <a:custGeom>
              <a:avLst/>
              <a:gdLst>
                <a:gd name="txL" fmla="*/ 0 w 394"/>
                <a:gd name="txT" fmla="*/ 0 h 395"/>
                <a:gd name="txR" fmla="*/ 394 w 394"/>
                <a:gd name="txB" fmla="*/ 395 h 395"/>
              </a:gdLst>
              <a:ahLst/>
              <a:cxnLst>
                <a:cxn ang="0">
                  <a:pos x="394" y="198"/>
                </a:cxn>
                <a:cxn ang="0">
                  <a:pos x="390" y="238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6" y="362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5"/>
                </a:cxn>
                <a:cxn ang="0">
                  <a:pos x="177" y="393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1"/>
                </a:cxn>
                <a:cxn ang="0">
                  <a:pos x="9" y="256"/>
                </a:cxn>
                <a:cxn ang="0">
                  <a:pos x="2" y="218"/>
                </a:cxn>
                <a:cxn ang="0">
                  <a:pos x="0" y="198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10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2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8"/>
                </a:cxn>
              </a:cxnLst>
              <a:rect l="txL" t="txT" r="txR" b="tx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7" name="Freeform 30"/>
            <p:cNvSpPr/>
            <p:nvPr/>
          </p:nvSpPr>
          <p:spPr>
            <a:xfrm>
              <a:off x="1577" y="46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3"/>
                </a:cxn>
                <a:cxn ang="0">
                  <a:pos x="361" y="306"/>
                </a:cxn>
                <a:cxn ang="0">
                  <a:pos x="335" y="335"/>
                </a:cxn>
                <a:cxn ang="0">
                  <a:pos x="306" y="361"/>
                </a:cxn>
                <a:cxn ang="0">
                  <a:pos x="273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5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0"/>
                </a:cxn>
                <a:cxn ang="0">
                  <a:pos x="32" y="87"/>
                </a:cxn>
                <a:cxn ang="0">
                  <a:pos x="58" y="58"/>
                </a:cxn>
                <a:cxn ang="0">
                  <a:pos x="87" y="33"/>
                </a:cxn>
                <a:cxn ang="0">
                  <a:pos x="120" y="14"/>
                </a:cxn>
                <a:cxn ang="0">
                  <a:pos x="156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5" y="335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5" y="323"/>
                  </a:lnTo>
                  <a:lnTo>
                    <a:pt x="32" y="306"/>
                  </a:lnTo>
                  <a:lnTo>
                    <a:pt x="23" y="290"/>
                  </a:lnTo>
                  <a:lnTo>
                    <a:pt x="14" y="273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8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2" y="87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7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8" y="9"/>
                  </a:lnTo>
                  <a:lnTo>
                    <a:pt x="156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3" y="14"/>
                  </a:lnTo>
                  <a:lnTo>
                    <a:pt x="290" y="23"/>
                  </a:lnTo>
                  <a:lnTo>
                    <a:pt x="306" y="33"/>
                  </a:lnTo>
                  <a:lnTo>
                    <a:pt x="323" y="45"/>
                  </a:lnTo>
                  <a:lnTo>
                    <a:pt x="335" y="58"/>
                  </a:lnTo>
                  <a:lnTo>
                    <a:pt x="348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38" name="Freeform 31"/>
            <p:cNvSpPr/>
            <p:nvPr/>
          </p:nvSpPr>
          <p:spPr>
            <a:xfrm>
              <a:off x="1577" y="137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5" y="336"/>
                </a:cxn>
                <a:cxn ang="0">
                  <a:pos x="306" y="361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6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2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6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39" name="Group 32"/>
            <p:cNvGrpSpPr/>
            <p:nvPr/>
          </p:nvGrpSpPr>
          <p:grpSpPr>
            <a:xfrm>
              <a:off x="1839" y="822"/>
              <a:ext cx="1108" cy="588"/>
              <a:chOff x="0" y="0"/>
              <a:chExt cx="1108" cy="588"/>
            </a:xfrm>
          </p:grpSpPr>
          <p:sp>
            <p:nvSpPr>
              <p:cNvPr id="41045" name="Rectangle 33"/>
              <p:cNvSpPr/>
              <p:nvPr/>
            </p:nvSpPr>
            <p:spPr>
              <a:xfrm>
                <a:off x="197" y="222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41046" name="Freeform 34"/>
              <p:cNvSpPr/>
              <p:nvPr/>
            </p:nvSpPr>
            <p:spPr>
              <a:xfrm>
                <a:off x="0" y="97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3E3E3">
                      <a:alpha val="100000"/>
                    </a:srgbClr>
                  </a:gs>
                  <a:gs pos="100000">
                    <a:srgbClr val="9E9E9E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1047" name="Group 35"/>
              <p:cNvGrpSpPr/>
              <p:nvPr/>
            </p:nvGrpSpPr>
            <p:grpSpPr>
              <a:xfrm>
                <a:off x="520" y="0"/>
                <a:ext cx="588" cy="588"/>
                <a:chOff x="0" y="0"/>
                <a:chExt cx="394" cy="395"/>
              </a:xfrm>
            </p:grpSpPr>
            <p:sp>
              <p:nvSpPr>
                <p:cNvPr id="41048" name="Freeform 36"/>
                <p:cNvSpPr/>
                <p:nvPr/>
              </p:nvSpPr>
              <p:spPr>
                <a:xfrm>
                  <a:off x="0" y="0"/>
                  <a:ext cx="394" cy="395"/>
                </a:xfrm>
                <a:custGeom>
                  <a:avLst/>
                  <a:gdLst>
                    <a:gd name="txL" fmla="*/ 0 w 394"/>
                    <a:gd name="txT" fmla="*/ 0 h 395"/>
                    <a:gd name="txR" fmla="*/ 394 w 394"/>
                    <a:gd name="txB" fmla="*/ 395 h 395"/>
                  </a:gdLst>
                  <a:ahLst/>
                  <a:cxnLst>
                    <a:cxn ang="0">
                      <a:pos x="394" y="198"/>
                    </a:cxn>
                    <a:cxn ang="0">
                      <a:pos x="390" y="238"/>
                    </a:cxn>
                    <a:cxn ang="0">
                      <a:pos x="379" y="274"/>
                    </a:cxn>
                    <a:cxn ang="0">
                      <a:pos x="361" y="307"/>
                    </a:cxn>
                    <a:cxn ang="0">
                      <a:pos x="336" y="336"/>
                    </a:cxn>
                    <a:cxn ang="0">
                      <a:pos x="306" y="362"/>
                    </a:cxn>
                    <a:cxn ang="0">
                      <a:pos x="274" y="380"/>
                    </a:cxn>
                    <a:cxn ang="0">
                      <a:pos x="237" y="391"/>
                    </a:cxn>
                    <a:cxn ang="0">
                      <a:pos x="197" y="395"/>
                    </a:cxn>
                    <a:cxn ang="0">
                      <a:pos x="177" y="393"/>
                    </a:cxn>
                    <a:cxn ang="0">
                      <a:pos x="139" y="385"/>
                    </a:cxn>
                    <a:cxn ang="0">
                      <a:pos x="104" y="371"/>
                    </a:cxn>
                    <a:cxn ang="0">
                      <a:pos x="71" y="349"/>
                    </a:cxn>
                    <a:cxn ang="0">
                      <a:pos x="45" y="323"/>
                    </a:cxn>
                    <a:cxn ang="0">
                      <a:pos x="24" y="291"/>
                    </a:cxn>
                    <a:cxn ang="0">
                      <a:pos x="9" y="256"/>
                    </a:cxn>
                    <a:cxn ang="0">
                      <a:pos x="2" y="218"/>
                    </a:cxn>
                    <a:cxn ang="0">
                      <a:pos x="0" y="198"/>
                    </a:cxn>
                    <a:cxn ang="0">
                      <a:pos x="4" y="157"/>
                    </a:cxn>
                    <a:cxn ang="0">
                      <a:pos x="14" y="121"/>
                    </a:cxn>
                    <a:cxn ang="0">
                      <a:pos x="33" y="88"/>
                    </a:cxn>
                    <a:cxn ang="0">
                      <a:pos x="58" y="59"/>
                    </a:cxn>
                    <a:cxn ang="0">
                      <a:pos x="87" y="33"/>
                    </a:cxn>
                    <a:cxn ang="0">
                      <a:pos x="120" y="15"/>
                    </a:cxn>
                    <a:cxn ang="0">
                      <a:pos x="157" y="4"/>
                    </a:cxn>
                    <a:cxn ang="0">
                      <a:pos x="197" y="0"/>
                    </a:cxn>
                    <a:cxn ang="0">
                      <a:pos x="217" y="2"/>
                    </a:cxn>
                    <a:cxn ang="0">
                      <a:pos x="255" y="10"/>
                    </a:cxn>
                    <a:cxn ang="0">
                      <a:pos x="290" y="24"/>
                    </a:cxn>
                    <a:cxn ang="0">
                      <a:pos x="323" y="46"/>
                    </a:cxn>
                    <a:cxn ang="0">
                      <a:pos x="348" y="72"/>
                    </a:cxn>
                    <a:cxn ang="0">
                      <a:pos x="370" y="104"/>
                    </a:cxn>
                    <a:cxn ang="0">
                      <a:pos x="385" y="139"/>
                    </a:cxn>
                    <a:cxn ang="0">
                      <a:pos x="392" y="177"/>
                    </a:cxn>
                    <a:cxn ang="0">
                      <a:pos x="394" y="198"/>
                    </a:cxn>
                  </a:cxnLst>
                  <a:rect l="txL" t="txT" r="txR" b="tx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6D76">
                        <a:alpha val="100000"/>
                      </a:srgbClr>
                    </a:gs>
                    <a:gs pos="50000">
                      <a:srgbClr val="009EAB">
                        <a:alpha val="100000"/>
                      </a:srgbClr>
                    </a:gs>
                    <a:gs pos="100000">
                      <a:srgbClr val="00BEC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41049" name="Group 37"/>
                <p:cNvGrpSpPr/>
                <p:nvPr/>
              </p:nvGrpSpPr>
              <p:grpSpPr>
                <a:xfrm>
                  <a:off x="40" y="20"/>
                  <a:ext cx="317" cy="104"/>
                  <a:chOff x="0" y="0"/>
                  <a:chExt cx="907" cy="295"/>
                </a:xfrm>
              </p:grpSpPr>
              <p:sp>
                <p:nvSpPr>
                  <p:cNvPr id="41050" name="Freeform 38"/>
                  <p:cNvSpPr/>
                  <p:nvPr/>
                </p:nvSpPr>
                <p:spPr>
                  <a:xfrm>
                    <a:off x="0" y="0"/>
                    <a:ext cx="907" cy="295"/>
                  </a:xfrm>
                  <a:custGeom>
                    <a:avLst/>
                    <a:gdLst>
                      <a:gd name="txL" fmla="*/ 0 w 4756"/>
                      <a:gd name="txT" fmla="*/ 0 h 1576"/>
                      <a:gd name="txR" fmla="*/ 4756 w 4756"/>
                      <a:gd name="txB" fmla="*/ 1576 h 1576"/>
                    </a:gdLst>
                    <a:ahLst/>
                    <a:cxnLst>
                      <a:cxn ang="0">
                        <a:pos x="0" y="10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2" y="7"/>
                      </a:cxn>
                      <a:cxn ang="0">
                        <a:pos x="3" y="6"/>
                      </a:cxn>
                      <a:cxn ang="0">
                        <a:pos x="3" y="6"/>
                      </a:cxn>
                      <a:cxn ang="0">
                        <a:pos x="4" y="5"/>
                      </a:cxn>
                      <a:cxn ang="0">
                        <a:pos x="4" y="5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7" y="3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9" y="1"/>
                      </a:cxn>
                      <a:cxn ang="0">
                        <a:pos x="10" y="1"/>
                      </a:cxn>
                      <a:cxn ang="0">
                        <a:pos x="10" y="1"/>
                      </a:cxn>
                      <a:cxn ang="0">
                        <a:pos x="11" y="1"/>
                      </a:cxn>
                      <a:cxn ang="0">
                        <a:pos x="12" y="1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17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1" y="1"/>
                      </a:cxn>
                      <a:cxn ang="0">
                        <a:pos x="22" y="1"/>
                      </a:cxn>
                      <a:cxn ang="0">
                        <a:pos x="23" y="1"/>
                      </a:cxn>
                      <a:cxn ang="0">
                        <a:pos x="23" y="1"/>
                      </a:cxn>
                      <a:cxn ang="0">
                        <a:pos x="24" y="2"/>
                      </a:cxn>
                      <a:cxn ang="0">
                        <a:pos x="25" y="2"/>
                      </a:cxn>
                      <a:cxn ang="0">
                        <a:pos x="26" y="2"/>
                      </a:cxn>
                      <a:cxn ang="0">
                        <a:pos x="27" y="3"/>
                      </a:cxn>
                      <a:cxn ang="0">
                        <a:pos x="27" y="3"/>
                      </a:cxn>
                      <a:cxn ang="0">
                        <a:pos x="28" y="4"/>
                      </a:cxn>
                      <a:cxn ang="0">
                        <a:pos x="29" y="4"/>
                      </a:cxn>
                      <a:cxn ang="0">
                        <a:pos x="29" y="5"/>
                      </a:cxn>
                      <a:cxn ang="0">
                        <a:pos x="29" y="5"/>
                      </a:cxn>
                      <a:cxn ang="0">
                        <a:pos x="30" y="6"/>
                      </a:cxn>
                      <a:cxn ang="0">
                        <a:pos x="31" y="7"/>
                      </a:cxn>
                      <a:cxn ang="0">
                        <a:pos x="31" y="7"/>
                      </a:cxn>
                      <a:cxn ang="0">
                        <a:pos x="32" y="8"/>
                      </a:cxn>
                      <a:cxn ang="0">
                        <a:pos x="32" y="8"/>
                      </a:cxn>
                      <a:cxn ang="0">
                        <a:pos x="32" y="9"/>
                      </a:cxn>
                      <a:cxn ang="0">
                        <a:pos x="33" y="10"/>
                      </a:cxn>
                      <a:cxn ang="0">
                        <a:pos x="0" y="10"/>
                      </a:cxn>
                    </a:cxnLst>
                    <a:rect l="txL" t="txT" r="txR" b="tx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51" name="Oval 39"/>
                  <p:cNvSpPr/>
                  <p:nvPr/>
                </p:nvSpPr>
                <p:spPr>
                  <a:xfrm>
                    <a:off x="340" y="0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67ABF5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lvl="0" eaLnBrk="1" latinLnBrk="1" hangingPunct="1">
                      <a:buNone/>
                    </a:pPr>
                    <a:endParaRPr lang="zh-CN" altLang="zh-CN" dirty="0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  <a:sym typeface="Gulim" pitchFamily="34" charset="-127"/>
                    </a:endParaRPr>
                  </a:p>
                </p:txBody>
              </p:sp>
            </p:grpSp>
          </p:grpSp>
        </p:grpSp>
        <p:grpSp>
          <p:nvGrpSpPr>
            <p:cNvPr id="41040" name="Group 40"/>
            <p:cNvGrpSpPr/>
            <p:nvPr/>
          </p:nvGrpSpPr>
          <p:grpSpPr>
            <a:xfrm>
              <a:off x="745" y="876"/>
              <a:ext cx="480" cy="480"/>
              <a:chOff x="0" y="0"/>
              <a:chExt cx="394" cy="395"/>
            </a:xfrm>
          </p:grpSpPr>
          <p:sp>
            <p:nvSpPr>
              <p:cNvPr id="41041" name="Freeform 41"/>
              <p:cNvSpPr/>
              <p:nvPr/>
            </p:nvSpPr>
            <p:spPr>
              <a:xfrm>
                <a:off x="0" y="0"/>
                <a:ext cx="394" cy="395"/>
              </a:xfrm>
              <a:prstGeom prst="ellipse">
                <a:avLst/>
              </a:pr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grpSp>
            <p:nvGrpSpPr>
              <p:cNvPr id="41042" name="Group 42"/>
              <p:cNvGrpSpPr/>
              <p:nvPr/>
            </p:nvGrpSpPr>
            <p:grpSpPr>
              <a:xfrm>
                <a:off x="38" y="20"/>
                <a:ext cx="317" cy="104"/>
                <a:chOff x="0" y="0"/>
                <a:chExt cx="907" cy="295"/>
              </a:xfrm>
            </p:grpSpPr>
            <p:sp>
              <p:nvSpPr>
                <p:cNvPr id="41043" name="Freeform 43"/>
                <p:cNvSpPr/>
                <p:nvPr/>
              </p:nvSpPr>
              <p:spPr>
                <a:xfrm>
                  <a:off x="0" y="0"/>
                  <a:ext cx="907" cy="295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10"/>
                    </a:cxn>
                    <a:cxn ang="0">
                      <a:pos x="0" y="10"/>
                    </a:cxn>
                    <a:cxn ang="0">
                      <a:pos x="1" y="9"/>
                    </a:cxn>
                    <a:cxn ang="0">
                      <a:pos x="1" y="8"/>
                    </a:cxn>
                    <a:cxn ang="0">
                      <a:pos x="2" y="7"/>
                    </a:cxn>
                    <a:cxn ang="0">
                      <a:pos x="2" y="7"/>
                    </a:cxn>
                    <a:cxn ang="0">
                      <a:pos x="3" y="6"/>
                    </a:cxn>
                    <a:cxn ang="0">
                      <a:pos x="3" y="6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5" y="4"/>
                    </a:cxn>
                    <a:cxn ang="0">
                      <a:pos x="6" y="4"/>
                    </a:cxn>
                    <a:cxn ang="0">
                      <a:pos x="6" y="3"/>
                    </a:cxn>
                    <a:cxn ang="0">
                      <a:pos x="7" y="3"/>
                    </a:cxn>
                    <a:cxn ang="0">
                      <a:pos x="8" y="2"/>
                    </a:cxn>
                    <a:cxn ang="0">
                      <a:pos x="8" y="2"/>
                    </a:cxn>
                    <a:cxn ang="0">
                      <a:pos x="9" y="1"/>
                    </a:cxn>
                    <a:cxn ang="0">
                      <a:pos x="10" y="1"/>
                    </a:cxn>
                    <a:cxn ang="0">
                      <a:pos x="10" y="1"/>
                    </a:cxn>
                    <a:cxn ang="0">
                      <a:pos x="11" y="1"/>
                    </a:cxn>
                    <a:cxn ang="0">
                      <a:pos x="12" y="1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5" y="0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8" y="0"/>
                    </a:cxn>
                    <a:cxn ang="0">
                      <a:pos x="19" y="0"/>
                    </a:cxn>
                    <a:cxn ang="0">
                      <a:pos x="20" y="0"/>
                    </a:cxn>
                    <a:cxn ang="0">
                      <a:pos x="21" y="0"/>
                    </a:cxn>
                    <a:cxn ang="0">
                      <a:pos x="21" y="1"/>
                    </a:cxn>
                    <a:cxn ang="0">
                      <a:pos x="22" y="1"/>
                    </a:cxn>
                    <a:cxn ang="0">
                      <a:pos x="23" y="1"/>
                    </a:cxn>
                    <a:cxn ang="0">
                      <a:pos x="23" y="1"/>
                    </a:cxn>
                    <a:cxn ang="0">
                      <a:pos x="24" y="2"/>
                    </a:cxn>
                    <a:cxn ang="0">
                      <a:pos x="25" y="2"/>
                    </a:cxn>
                    <a:cxn ang="0">
                      <a:pos x="26" y="2"/>
                    </a:cxn>
                    <a:cxn ang="0">
                      <a:pos x="27" y="3"/>
                    </a:cxn>
                    <a:cxn ang="0">
                      <a:pos x="27" y="3"/>
                    </a:cxn>
                    <a:cxn ang="0">
                      <a:pos x="28" y="4"/>
                    </a:cxn>
                    <a:cxn ang="0">
                      <a:pos x="29" y="4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30" y="6"/>
                    </a:cxn>
                    <a:cxn ang="0">
                      <a:pos x="31" y="7"/>
                    </a:cxn>
                    <a:cxn ang="0">
                      <a:pos x="31" y="7"/>
                    </a:cxn>
                    <a:cxn ang="0">
                      <a:pos x="32" y="8"/>
                    </a:cxn>
                    <a:cxn ang="0">
                      <a:pos x="32" y="8"/>
                    </a:cxn>
                    <a:cxn ang="0">
                      <a:pos x="32" y="9"/>
                    </a:cxn>
                    <a:cxn ang="0">
                      <a:pos x="33" y="10"/>
                    </a:cxn>
                    <a:cxn ang="0">
                      <a:pos x="0" y="10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044" name="Oval 44"/>
                <p:cNvSpPr/>
                <p:nvPr/>
              </p:nvSpPr>
              <p:spPr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2F2F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latinLnBrk="1" hangingPunct="1">
                    <a:buNone/>
                  </a:pPr>
                  <a:endParaRPr lang="zh-CN" altLang="zh-CN" dirty="0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  <a:sym typeface="Gulim" pitchFamily="34" charset="-127"/>
                  </a:endParaRPr>
                </a:p>
              </p:txBody>
            </p:sp>
          </p:grpSp>
        </p:grpSp>
      </p:grpSp>
      <p:grpSp>
        <p:nvGrpSpPr>
          <p:cNvPr id="16453" name="Group 45"/>
          <p:cNvGrpSpPr/>
          <p:nvPr/>
        </p:nvGrpSpPr>
        <p:grpSpPr>
          <a:xfrm>
            <a:off x="6784975" y="2103438"/>
            <a:ext cx="1001713" cy="1112837"/>
            <a:chOff x="0" y="0"/>
            <a:chExt cx="1182" cy="1313"/>
          </a:xfrm>
        </p:grpSpPr>
        <p:sp>
          <p:nvSpPr>
            <p:cNvPr id="41002" name="Rectangle 46"/>
            <p:cNvSpPr/>
            <p:nvPr/>
          </p:nvSpPr>
          <p:spPr>
            <a:xfrm rot="-3600000">
              <a:off x="589" y="36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3" name="Rectangle 47"/>
            <p:cNvSpPr/>
            <p:nvPr/>
          </p:nvSpPr>
          <p:spPr>
            <a:xfrm rot="3600000">
              <a:off x="589" y="817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4" name="Rectangle 48"/>
            <p:cNvSpPr/>
            <p:nvPr/>
          </p:nvSpPr>
          <p:spPr>
            <a:xfrm>
              <a:off x="197" y="58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1005" name="Freeform 49"/>
            <p:cNvSpPr/>
            <p:nvPr/>
          </p:nvSpPr>
          <p:spPr>
            <a:xfrm>
              <a:off x="788" y="0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3"/>
                </a:cxn>
                <a:cxn ang="0">
                  <a:pos x="361" y="306"/>
                </a:cxn>
                <a:cxn ang="0">
                  <a:pos x="336" y="335"/>
                </a:cxn>
                <a:cxn ang="0">
                  <a:pos x="307" y="361"/>
                </a:cxn>
                <a:cxn ang="0">
                  <a:pos x="274" y="379"/>
                </a:cxn>
                <a:cxn ang="0">
                  <a:pos x="237" y="390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0"/>
                </a:cxn>
                <a:cxn ang="0">
                  <a:pos x="71" y="348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5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0"/>
                </a:cxn>
                <a:cxn ang="0">
                  <a:pos x="33" y="87"/>
                </a:cxn>
                <a:cxn ang="0">
                  <a:pos x="58" y="58"/>
                </a:cxn>
                <a:cxn ang="0">
                  <a:pos x="88" y="33"/>
                </a:cxn>
                <a:cxn ang="0">
                  <a:pos x="120" y="14"/>
                </a:cxn>
                <a:cxn ang="0">
                  <a:pos x="157" y="3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3"/>
                </a:cxn>
                <a:cxn ang="0">
                  <a:pos x="323" y="45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8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6" name="Freeform 50"/>
            <p:cNvSpPr/>
            <p:nvPr/>
          </p:nvSpPr>
          <p:spPr>
            <a:xfrm>
              <a:off x="788" y="919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1" y="237"/>
                </a:cxn>
                <a:cxn ang="0">
                  <a:pos x="380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7" y="361"/>
                </a:cxn>
                <a:cxn ang="0">
                  <a:pos x="274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9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6" y="323"/>
                </a:cxn>
                <a:cxn ang="0">
                  <a:pos x="24" y="290"/>
                </a:cxn>
                <a:cxn ang="0">
                  <a:pos x="9" y="256"/>
                </a:cxn>
                <a:cxn ang="0">
                  <a:pos x="2" y="217"/>
                </a:cxn>
                <a:cxn ang="0">
                  <a:pos x="0" y="197"/>
                </a:cxn>
                <a:cxn ang="0">
                  <a:pos x="4" y="157"/>
                </a:cxn>
                <a:cxn ang="0">
                  <a:pos x="15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8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6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9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7" name="Freeform 51"/>
            <p:cNvSpPr/>
            <p:nvPr/>
          </p:nvSpPr>
          <p:spPr>
            <a:xfrm>
              <a:off x="0" y="459"/>
              <a:ext cx="394" cy="395"/>
            </a:xfrm>
            <a:custGeom>
              <a:avLst/>
              <a:gdLst>
                <a:gd name="txL" fmla="*/ 0 w 394"/>
                <a:gd name="txT" fmla="*/ 0 h 395"/>
                <a:gd name="txR" fmla="*/ 394 w 394"/>
                <a:gd name="txB" fmla="*/ 395 h 395"/>
              </a:gdLst>
              <a:ahLst/>
              <a:cxnLst>
                <a:cxn ang="0">
                  <a:pos x="394" y="198"/>
                </a:cxn>
                <a:cxn ang="0">
                  <a:pos x="390" y="238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6" y="336"/>
                </a:cxn>
                <a:cxn ang="0">
                  <a:pos x="306" y="362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5"/>
                </a:cxn>
                <a:cxn ang="0">
                  <a:pos x="177" y="393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1"/>
                </a:cxn>
                <a:cxn ang="0">
                  <a:pos x="9" y="256"/>
                </a:cxn>
                <a:cxn ang="0">
                  <a:pos x="2" y="218"/>
                </a:cxn>
                <a:cxn ang="0">
                  <a:pos x="0" y="198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3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7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10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2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8"/>
                </a:cxn>
              </a:cxnLst>
              <a:rect l="txL" t="txT" r="txR" b="tx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08" name="Group 52"/>
            <p:cNvGrpSpPr/>
            <p:nvPr/>
          </p:nvGrpSpPr>
          <p:grpSpPr>
            <a:xfrm>
              <a:off x="482" y="416"/>
              <a:ext cx="480" cy="480"/>
              <a:chOff x="0" y="0"/>
              <a:chExt cx="394" cy="395"/>
            </a:xfrm>
          </p:grpSpPr>
          <p:sp>
            <p:nvSpPr>
              <p:cNvPr id="41009" name="Freeform 53"/>
              <p:cNvSpPr/>
              <p:nvPr/>
            </p:nvSpPr>
            <p:spPr>
              <a:xfrm>
                <a:off x="0" y="0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51E0A">
                      <a:alpha val="100000"/>
                    </a:srgbClr>
                  </a:gs>
                  <a:gs pos="50000">
                    <a:srgbClr val="D52C11">
                      <a:alpha val="100000"/>
                    </a:srgbClr>
                  </a:gs>
                  <a:gs pos="100000">
                    <a:srgbClr val="FF3615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1010" name="Group 54"/>
              <p:cNvGrpSpPr/>
              <p:nvPr/>
            </p:nvGrpSpPr>
            <p:grpSpPr>
              <a:xfrm>
                <a:off x="19" y="18"/>
                <a:ext cx="356" cy="154"/>
                <a:chOff x="0" y="0"/>
                <a:chExt cx="1019" cy="438"/>
              </a:xfrm>
            </p:grpSpPr>
            <p:sp>
              <p:nvSpPr>
                <p:cNvPr id="41011" name="Freeform 55"/>
                <p:cNvSpPr/>
                <p:nvPr/>
              </p:nvSpPr>
              <p:spPr>
                <a:xfrm>
                  <a:off x="0" y="0"/>
                  <a:ext cx="1019" cy="438"/>
                </a:xfrm>
                <a:custGeom>
                  <a:avLst/>
                  <a:gdLst>
                    <a:gd name="txL" fmla="*/ 0 w 4756"/>
                    <a:gd name="txT" fmla="*/ 0 h 1576"/>
                    <a:gd name="txR" fmla="*/ 4756 w 4756"/>
                    <a:gd name="txB" fmla="*/ 1576 h 1576"/>
                  </a:gdLst>
                  <a:ahLst/>
                  <a:cxnLst>
                    <a:cxn ang="0">
                      <a:pos x="0" y="34"/>
                    </a:cxn>
                    <a:cxn ang="0">
                      <a:pos x="0" y="31"/>
                    </a:cxn>
                    <a:cxn ang="0">
                      <a:pos x="1" y="29"/>
                    </a:cxn>
                    <a:cxn ang="0">
                      <a:pos x="2" y="27"/>
                    </a:cxn>
                    <a:cxn ang="0">
                      <a:pos x="2" y="24"/>
                    </a:cxn>
                    <a:cxn ang="0">
                      <a:pos x="3" y="22"/>
                    </a:cxn>
                    <a:cxn ang="0">
                      <a:pos x="4" y="20"/>
                    </a:cxn>
                    <a:cxn ang="0">
                      <a:pos x="4" y="18"/>
                    </a:cxn>
                    <a:cxn ang="0">
                      <a:pos x="5" y="16"/>
                    </a:cxn>
                    <a:cxn ang="0">
                      <a:pos x="6" y="15"/>
                    </a:cxn>
                    <a:cxn ang="0">
                      <a:pos x="7" y="14"/>
                    </a:cxn>
                    <a:cxn ang="0">
                      <a:pos x="8" y="12"/>
                    </a:cxn>
                    <a:cxn ang="0">
                      <a:pos x="9" y="10"/>
                    </a:cxn>
                    <a:cxn ang="0">
                      <a:pos x="10" y="9"/>
                    </a:cxn>
                    <a:cxn ang="0">
                      <a:pos x="11" y="7"/>
                    </a:cxn>
                    <a:cxn ang="0">
                      <a:pos x="12" y="6"/>
                    </a:cxn>
                    <a:cxn ang="0">
                      <a:pos x="13" y="5"/>
                    </a:cxn>
                    <a:cxn ang="0">
                      <a:pos x="13" y="4"/>
                    </a:cxn>
                    <a:cxn ang="0">
                      <a:pos x="15" y="3"/>
                    </a:cxn>
                    <a:cxn ang="0">
                      <a:pos x="16" y="3"/>
                    </a:cxn>
                    <a:cxn ang="0">
                      <a:pos x="17" y="2"/>
                    </a:cxn>
                    <a:cxn ang="0">
                      <a:pos x="18" y="1"/>
                    </a:cxn>
                    <a:cxn ang="0">
                      <a:pos x="19" y="1"/>
                    </a:cxn>
                    <a:cxn ang="0">
                      <a:pos x="21" y="0"/>
                    </a:cxn>
                    <a:cxn ang="0">
                      <a:pos x="22" y="0"/>
                    </a:cxn>
                    <a:cxn ang="0">
                      <a:pos x="23" y="0"/>
                    </a:cxn>
                    <a:cxn ang="0">
                      <a:pos x="24" y="0"/>
                    </a:cxn>
                    <a:cxn ang="0">
                      <a:pos x="25" y="0"/>
                    </a:cxn>
                    <a:cxn ang="0">
                      <a:pos x="27" y="1"/>
                    </a:cxn>
                    <a:cxn ang="0">
                      <a:pos x="28" y="1"/>
                    </a:cxn>
                    <a:cxn ang="0">
                      <a:pos x="29" y="1"/>
                    </a:cxn>
                    <a:cxn ang="0">
                      <a:pos x="30" y="2"/>
                    </a:cxn>
                    <a:cxn ang="0">
                      <a:pos x="31" y="3"/>
                    </a:cxn>
                    <a:cxn ang="0">
                      <a:pos x="33" y="4"/>
                    </a:cxn>
                    <a:cxn ang="0">
                      <a:pos x="33" y="4"/>
                    </a:cxn>
                    <a:cxn ang="0">
                      <a:pos x="34" y="6"/>
                    </a:cxn>
                    <a:cxn ang="0">
                      <a:pos x="36" y="7"/>
                    </a:cxn>
                    <a:cxn ang="0">
                      <a:pos x="37" y="8"/>
                    </a:cxn>
                    <a:cxn ang="0">
                      <a:pos x="37" y="9"/>
                    </a:cxn>
                    <a:cxn ang="0">
                      <a:pos x="39" y="11"/>
                    </a:cxn>
                    <a:cxn ang="0">
                      <a:pos x="39" y="13"/>
                    </a:cxn>
                    <a:cxn ang="0">
                      <a:pos x="40" y="14"/>
                    </a:cxn>
                    <a:cxn ang="0">
                      <a:pos x="41" y="16"/>
                    </a:cxn>
                    <a:cxn ang="0">
                      <a:pos x="42" y="17"/>
                    </a:cxn>
                    <a:cxn ang="0">
                      <a:pos x="43" y="19"/>
                    </a:cxn>
                    <a:cxn ang="0">
                      <a:pos x="43" y="21"/>
                    </a:cxn>
                    <a:cxn ang="0">
                      <a:pos x="44" y="23"/>
                    </a:cxn>
                    <a:cxn ang="0">
                      <a:pos x="45" y="26"/>
                    </a:cxn>
                    <a:cxn ang="0">
                      <a:pos x="45" y="28"/>
                    </a:cxn>
                    <a:cxn ang="0">
                      <a:pos x="46" y="30"/>
                    </a:cxn>
                    <a:cxn ang="0">
                      <a:pos x="46" y="33"/>
                    </a:cxn>
                    <a:cxn ang="0">
                      <a:pos x="0" y="34"/>
                    </a:cxn>
                  </a:cxnLst>
                  <a:rect l="txL" t="txT" r="txR" b="tx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012" name="Oval 56"/>
                <p:cNvSpPr/>
                <p:nvPr/>
              </p:nvSpPr>
              <p:spPr>
                <a:xfrm>
                  <a:off x="394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67ABF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/>
                <a:lstStyle/>
                <a:p>
                  <a:pPr lvl="0" eaLnBrk="1" latinLnBrk="1" hangingPunct="1">
                    <a:buNone/>
                  </a:pPr>
                  <a:endParaRPr lang="zh-CN" altLang="zh-CN" dirty="0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  <a:sym typeface="Gulim" pitchFamily="34" charset="-127"/>
                  </a:endParaRPr>
                </a:p>
              </p:txBody>
            </p:sp>
          </p:grpSp>
        </p:grpSp>
      </p:grpSp>
      <p:grpSp>
        <p:nvGrpSpPr>
          <p:cNvPr id="16465" name="Group 57"/>
          <p:cNvGrpSpPr/>
          <p:nvPr/>
        </p:nvGrpSpPr>
        <p:grpSpPr>
          <a:xfrm>
            <a:off x="6699250" y="4754563"/>
            <a:ext cx="1158875" cy="804862"/>
            <a:chOff x="0" y="0"/>
            <a:chExt cx="1370" cy="951"/>
          </a:xfrm>
        </p:grpSpPr>
        <p:sp>
          <p:nvSpPr>
            <p:cNvPr id="40992" name="Rectangle 58"/>
            <p:cNvSpPr/>
            <p:nvPr/>
          </p:nvSpPr>
          <p:spPr>
            <a:xfrm rot="-3600000">
              <a:off x="69" y="4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>
              <a:noFill/>
              <a:miter/>
            </a:ln>
          </p:spPr>
          <p:txBody>
            <a:bodyPr wrap="none" anchor="ctr"/>
            <a:lstStyle/>
            <a:p>
              <a:pPr lvl="0" eaLnBrk="1" latinLnBrk="1" hangingPunct="1">
                <a:buNone/>
              </a:pPr>
              <a:endParaRPr lang="zh-CN" altLang="zh-CN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  <a:sym typeface="Gulim" pitchFamily="34" charset="-127"/>
              </a:endParaRPr>
            </a:p>
          </p:txBody>
        </p:sp>
        <p:sp>
          <p:nvSpPr>
            <p:cNvPr id="40993" name="Freeform 59"/>
            <p:cNvSpPr/>
            <p:nvPr/>
          </p:nvSpPr>
          <p:spPr>
            <a:xfrm>
              <a:off x="0" y="557"/>
              <a:ext cx="394" cy="394"/>
            </a:xfrm>
            <a:custGeom>
              <a:avLst/>
              <a:gdLst>
                <a:gd name="txL" fmla="*/ 0 w 394"/>
                <a:gd name="txT" fmla="*/ 0 h 394"/>
                <a:gd name="txR" fmla="*/ 394 w 394"/>
                <a:gd name="txB" fmla="*/ 394 h 394"/>
              </a:gdLst>
              <a:ahLst/>
              <a:cxnLst>
                <a:cxn ang="0">
                  <a:pos x="394" y="197"/>
                </a:cxn>
                <a:cxn ang="0">
                  <a:pos x="390" y="237"/>
                </a:cxn>
                <a:cxn ang="0">
                  <a:pos x="379" y="274"/>
                </a:cxn>
                <a:cxn ang="0">
                  <a:pos x="361" y="307"/>
                </a:cxn>
                <a:cxn ang="0">
                  <a:pos x="335" y="336"/>
                </a:cxn>
                <a:cxn ang="0">
                  <a:pos x="306" y="361"/>
                </a:cxn>
                <a:cxn ang="0">
                  <a:pos x="273" y="380"/>
                </a:cxn>
                <a:cxn ang="0">
                  <a:pos x="237" y="391"/>
                </a:cxn>
                <a:cxn ang="0">
                  <a:pos x="197" y="394"/>
                </a:cxn>
                <a:cxn ang="0">
                  <a:pos x="177" y="392"/>
                </a:cxn>
                <a:cxn ang="0">
                  <a:pos x="138" y="385"/>
                </a:cxn>
                <a:cxn ang="0">
                  <a:pos x="104" y="371"/>
                </a:cxn>
                <a:cxn ang="0">
                  <a:pos x="71" y="349"/>
                </a:cxn>
                <a:cxn ang="0">
                  <a:pos x="45" y="323"/>
                </a:cxn>
                <a:cxn ang="0">
                  <a:pos x="23" y="290"/>
                </a:cxn>
                <a:cxn ang="0">
                  <a:pos x="9" y="256"/>
                </a:cxn>
                <a:cxn ang="0">
                  <a:pos x="1" y="217"/>
                </a:cxn>
                <a:cxn ang="0">
                  <a:pos x="0" y="197"/>
                </a:cxn>
                <a:cxn ang="0">
                  <a:pos x="3" y="157"/>
                </a:cxn>
                <a:cxn ang="0">
                  <a:pos x="14" y="121"/>
                </a:cxn>
                <a:cxn ang="0">
                  <a:pos x="32" y="88"/>
                </a:cxn>
                <a:cxn ang="0">
                  <a:pos x="58" y="59"/>
                </a:cxn>
                <a:cxn ang="0">
                  <a:pos x="87" y="33"/>
                </a:cxn>
                <a:cxn ang="0">
                  <a:pos x="120" y="15"/>
                </a:cxn>
                <a:cxn ang="0">
                  <a:pos x="156" y="4"/>
                </a:cxn>
                <a:cxn ang="0">
                  <a:pos x="197" y="0"/>
                </a:cxn>
                <a:cxn ang="0">
                  <a:pos x="217" y="2"/>
                </a:cxn>
                <a:cxn ang="0">
                  <a:pos x="255" y="9"/>
                </a:cxn>
                <a:cxn ang="0">
                  <a:pos x="290" y="24"/>
                </a:cxn>
                <a:cxn ang="0">
                  <a:pos x="323" y="46"/>
                </a:cxn>
                <a:cxn ang="0">
                  <a:pos x="348" y="71"/>
                </a:cxn>
                <a:cxn ang="0">
                  <a:pos x="370" y="104"/>
                </a:cxn>
                <a:cxn ang="0">
                  <a:pos x="385" y="139"/>
                </a:cxn>
                <a:cxn ang="0">
                  <a:pos x="392" y="177"/>
                </a:cxn>
                <a:cxn ang="0">
                  <a:pos x="394" y="197"/>
                </a:cxn>
              </a:cxnLst>
              <a:rect l="txL" t="txT" r="txR" b="tx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E3E3E3">
                    <a:alpha val="100000"/>
                  </a:srgbClr>
                </a:gs>
                <a:gs pos="100000">
                  <a:srgbClr val="9E9E9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0994" name="Group 60"/>
            <p:cNvGrpSpPr/>
            <p:nvPr/>
          </p:nvGrpSpPr>
          <p:grpSpPr>
            <a:xfrm>
              <a:off x="262" y="0"/>
              <a:ext cx="1108" cy="588"/>
              <a:chOff x="0" y="0"/>
              <a:chExt cx="1108" cy="588"/>
            </a:xfrm>
          </p:grpSpPr>
          <p:sp>
            <p:nvSpPr>
              <p:cNvPr id="40995" name="Rectangle 61"/>
              <p:cNvSpPr/>
              <p:nvPr/>
            </p:nvSpPr>
            <p:spPr>
              <a:xfrm>
                <a:off x="197" y="222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 eaLnBrk="1" latin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40996" name="Freeform 62"/>
              <p:cNvSpPr/>
              <p:nvPr/>
            </p:nvSpPr>
            <p:spPr>
              <a:xfrm>
                <a:off x="0" y="97"/>
                <a:ext cx="394" cy="395"/>
              </a:xfrm>
              <a:custGeom>
                <a:avLst/>
                <a:gdLst>
                  <a:gd name="txL" fmla="*/ 0 w 394"/>
                  <a:gd name="txT" fmla="*/ 0 h 395"/>
                  <a:gd name="txR" fmla="*/ 394 w 394"/>
                  <a:gd name="txB" fmla="*/ 395 h 395"/>
                </a:gdLst>
                <a:ahLst/>
                <a:cxnLst>
                  <a:cxn ang="0">
                    <a:pos x="394" y="198"/>
                  </a:cxn>
                  <a:cxn ang="0">
                    <a:pos x="391" y="238"/>
                  </a:cxn>
                  <a:cxn ang="0">
                    <a:pos x="380" y="274"/>
                  </a:cxn>
                  <a:cxn ang="0">
                    <a:pos x="362" y="307"/>
                  </a:cxn>
                  <a:cxn ang="0">
                    <a:pos x="336" y="336"/>
                  </a:cxn>
                  <a:cxn ang="0">
                    <a:pos x="307" y="362"/>
                  </a:cxn>
                  <a:cxn ang="0">
                    <a:pos x="274" y="380"/>
                  </a:cxn>
                  <a:cxn ang="0">
                    <a:pos x="238" y="391"/>
                  </a:cxn>
                  <a:cxn ang="0">
                    <a:pos x="197" y="395"/>
                  </a:cxn>
                  <a:cxn ang="0">
                    <a:pos x="177" y="393"/>
                  </a:cxn>
                  <a:cxn ang="0">
                    <a:pos x="139" y="385"/>
                  </a:cxn>
                  <a:cxn ang="0">
                    <a:pos x="104" y="371"/>
                  </a:cxn>
                  <a:cxn ang="0">
                    <a:pos x="71" y="349"/>
                  </a:cxn>
                  <a:cxn ang="0">
                    <a:pos x="46" y="323"/>
                  </a:cxn>
                  <a:cxn ang="0">
                    <a:pos x="24" y="291"/>
                  </a:cxn>
                  <a:cxn ang="0">
                    <a:pos x="9" y="256"/>
                  </a:cxn>
                  <a:cxn ang="0">
                    <a:pos x="2" y="218"/>
                  </a:cxn>
                  <a:cxn ang="0">
                    <a:pos x="0" y="198"/>
                  </a:cxn>
                  <a:cxn ang="0">
                    <a:pos x="4" y="157"/>
                  </a:cxn>
                  <a:cxn ang="0">
                    <a:pos x="15" y="121"/>
                  </a:cxn>
                  <a:cxn ang="0">
                    <a:pos x="33" y="88"/>
                  </a:cxn>
                  <a:cxn ang="0">
                    <a:pos x="59" y="59"/>
                  </a:cxn>
                  <a:cxn ang="0">
                    <a:pos x="88" y="33"/>
                  </a:cxn>
                  <a:cxn ang="0">
                    <a:pos x="121" y="15"/>
                  </a:cxn>
                  <a:cxn ang="0">
                    <a:pos x="157" y="4"/>
                  </a:cxn>
                  <a:cxn ang="0">
                    <a:pos x="197" y="0"/>
                  </a:cxn>
                  <a:cxn ang="0">
                    <a:pos x="217" y="2"/>
                  </a:cxn>
                  <a:cxn ang="0">
                    <a:pos x="256" y="10"/>
                  </a:cxn>
                  <a:cxn ang="0">
                    <a:pos x="290" y="24"/>
                  </a:cxn>
                  <a:cxn ang="0">
                    <a:pos x="323" y="46"/>
                  </a:cxn>
                  <a:cxn ang="0">
                    <a:pos x="349" y="72"/>
                  </a:cxn>
                  <a:cxn ang="0">
                    <a:pos x="371" y="104"/>
                  </a:cxn>
                  <a:cxn ang="0">
                    <a:pos x="385" y="139"/>
                  </a:cxn>
                  <a:cxn ang="0">
                    <a:pos x="393" y="177"/>
                  </a:cxn>
                  <a:cxn ang="0">
                    <a:pos x="394" y="198"/>
                  </a:cxn>
                </a:cxnLst>
                <a:rect l="txL" t="txT" r="txR" b="tx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3E3E3">
                      <a:alpha val="100000"/>
                    </a:srgbClr>
                  </a:gs>
                  <a:gs pos="100000">
                    <a:srgbClr val="9E9E9E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0997" name="Group 63"/>
              <p:cNvGrpSpPr/>
              <p:nvPr/>
            </p:nvGrpSpPr>
            <p:grpSpPr>
              <a:xfrm>
                <a:off x="520" y="0"/>
                <a:ext cx="588" cy="588"/>
                <a:chOff x="0" y="0"/>
                <a:chExt cx="394" cy="395"/>
              </a:xfrm>
            </p:grpSpPr>
            <p:sp>
              <p:nvSpPr>
                <p:cNvPr id="40998" name="Freeform 64"/>
                <p:cNvSpPr/>
                <p:nvPr/>
              </p:nvSpPr>
              <p:spPr>
                <a:xfrm>
                  <a:off x="0" y="0"/>
                  <a:ext cx="394" cy="395"/>
                </a:xfrm>
                <a:custGeom>
                  <a:avLst/>
                  <a:gdLst>
                    <a:gd name="txL" fmla="*/ 0 w 394"/>
                    <a:gd name="txT" fmla="*/ 0 h 395"/>
                    <a:gd name="txR" fmla="*/ 394 w 394"/>
                    <a:gd name="txB" fmla="*/ 395 h 395"/>
                  </a:gdLst>
                  <a:ahLst/>
                  <a:cxnLst>
                    <a:cxn ang="0">
                      <a:pos x="394" y="198"/>
                    </a:cxn>
                    <a:cxn ang="0">
                      <a:pos x="390" y="238"/>
                    </a:cxn>
                    <a:cxn ang="0">
                      <a:pos x="379" y="274"/>
                    </a:cxn>
                    <a:cxn ang="0">
                      <a:pos x="361" y="307"/>
                    </a:cxn>
                    <a:cxn ang="0">
                      <a:pos x="336" y="336"/>
                    </a:cxn>
                    <a:cxn ang="0">
                      <a:pos x="306" y="362"/>
                    </a:cxn>
                    <a:cxn ang="0">
                      <a:pos x="274" y="380"/>
                    </a:cxn>
                    <a:cxn ang="0">
                      <a:pos x="237" y="391"/>
                    </a:cxn>
                    <a:cxn ang="0">
                      <a:pos x="197" y="395"/>
                    </a:cxn>
                    <a:cxn ang="0">
                      <a:pos x="177" y="393"/>
                    </a:cxn>
                    <a:cxn ang="0">
                      <a:pos x="139" y="385"/>
                    </a:cxn>
                    <a:cxn ang="0">
                      <a:pos x="104" y="371"/>
                    </a:cxn>
                    <a:cxn ang="0">
                      <a:pos x="71" y="349"/>
                    </a:cxn>
                    <a:cxn ang="0">
                      <a:pos x="45" y="323"/>
                    </a:cxn>
                    <a:cxn ang="0">
                      <a:pos x="24" y="291"/>
                    </a:cxn>
                    <a:cxn ang="0">
                      <a:pos x="9" y="256"/>
                    </a:cxn>
                    <a:cxn ang="0">
                      <a:pos x="2" y="218"/>
                    </a:cxn>
                    <a:cxn ang="0">
                      <a:pos x="0" y="198"/>
                    </a:cxn>
                    <a:cxn ang="0">
                      <a:pos x="4" y="157"/>
                    </a:cxn>
                    <a:cxn ang="0">
                      <a:pos x="14" y="121"/>
                    </a:cxn>
                    <a:cxn ang="0">
                      <a:pos x="33" y="88"/>
                    </a:cxn>
                    <a:cxn ang="0">
                      <a:pos x="58" y="59"/>
                    </a:cxn>
                    <a:cxn ang="0">
                      <a:pos x="87" y="33"/>
                    </a:cxn>
                    <a:cxn ang="0">
                      <a:pos x="120" y="15"/>
                    </a:cxn>
                    <a:cxn ang="0">
                      <a:pos x="157" y="4"/>
                    </a:cxn>
                    <a:cxn ang="0">
                      <a:pos x="197" y="0"/>
                    </a:cxn>
                    <a:cxn ang="0">
                      <a:pos x="217" y="2"/>
                    </a:cxn>
                    <a:cxn ang="0">
                      <a:pos x="255" y="10"/>
                    </a:cxn>
                    <a:cxn ang="0">
                      <a:pos x="290" y="24"/>
                    </a:cxn>
                    <a:cxn ang="0">
                      <a:pos x="323" y="46"/>
                    </a:cxn>
                    <a:cxn ang="0">
                      <a:pos x="348" y="72"/>
                    </a:cxn>
                    <a:cxn ang="0">
                      <a:pos x="370" y="104"/>
                    </a:cxn>
                    <a:cxn ang="0">
                      <a:pos x="385" y="139"/>
                    </a:cxn>
                    <a:cxn ang="0">
                      <a:pos x="392" y="177"/>
                    </a:cxn>
                    <a:cxn ang="0">
                      <a:pos x="394" y="198"/>
                    </a:cxn>
                  </a:cxnLst>
                  <a:rect l="txL" t="txT" r="txR" b="tx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6D76">
                        <a:alpha val="100000"/>
                      </a:srgbClr>
                    </a:gs>
                    <a:gs pos="50000">
                      <a:srgbClr val="009EAB">
                        <a:alpha val="100000"/>
                      </a:srgbClr>
                    </a:gs>
                    <a:gs pos="100000">
                      <a:srgbClr val="00BEC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40999" name="Group 65"/>
                <p:cNvGrpSpPr/>
                <p:nvPr/>
              </p:nvGrpSpPr>
              <p:grpSpPr>
                <a:xfrm>
                  <a:off x="40" y="20"/>
                  <a:ext cx="317" cy="104"/>
                  <a:chOff x="0" y="0"/>
                  <a:chExt cx="907" cy="295"/>
                </a:xfrm>
              </p:grpSpPr>
              <p:sp>
                <p:nvSpPr>
                  <p:cNvPr id="41000" name="Freeform 66"/>
                  <p:cNvSpPr/>
                  <p:nvPr/>
                </p:nvSpPr>
                <p:spPr>
                  <a:xfrm>
                    <a:off x="0" y="0"/>
                    <a:ext cx="907" cy="295"/>
                  </a:xfrm>
                  <a:custGeom>
                    <a:avLst/>
                    <a:gdLst>
                      <a:gd name="txL" fmla="*/ 0 w 4756"/>
                      <a:gd name="txT" fmla="*/ 0 h 1576"/>
                      <a:gd name="txR" fmla="*/ 4756 w 4756"/>
                      <a:gd name="txB" fmla="*/ 1576 h 1576"/>
                    </a:gdLst>
                    <a:ahLst/>
                    <a:cxnLst>
                      <a:cxn ang="0">
                        <a:pos x="0" y="10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2" y="7"/>
                      </a:cxn>
                      <a:cxn ang="0">
                        <a:pos x="3" y="6"/>
                      </a:cxn>
                      <a:cxn ang="0">
                        <a:pos x="3" y="6"/>
                      </a:cxn>
                      <a:cxn ang="0">
                        <a:pos x="4" y="5"/>
                      </a:cxn>
                      <a:cxn ang="0">
                        <a:pos x="4" y="5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7" y="3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9" y="1"/>
                      </a:cxn>
                      <a:cxn ang="0">
                        <a:pos x="10" y="1"/>
                      </a:cxn>
                      <a:cxn ang="0">
                        <a:pos x="10" y="1"/>
                      </a:cxn>
                      <a:cxn ang="0">
                        <a:pos x="11" y="1"/>
                      </a:cxn>
                      <a:cxn ang="0">
                        <a:pos x="12" y="1"/>
                      </a:cxn>
                      <a:cxn ang="0">
                        <a:pos x="13" y="0"/>
                      </a:cxn>
                      <a:cxn ang="0">
                        <a:pos x="14" y="0"/>
                      </a:cxn>
                      <a:cxn ang="0">
                        <a:pos x="15" y="0"/>
                      </a:cxn>
                      <a:cxn ang="0">
                        <a:pos x="16" y="0"/>
                      </a:cxn>
                      <a:cxn ang="0">
                        <a:pos x="17" y="0"/>
                      </a:cxn>
                      <a:cxn ang="0">
                        <a:pos x="17" y="0"/>
                      </a:cxn>
                      <a:cxn ang="0">
                        <a:pos x="18" y="0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1" y="1"/>
                      </a:cxn>
                      <a:cxn ang="0">
                        <a:pos x="22" y="1"/>
                      </a:cxn>
                      <a:cxn ang="0">
                        <a:pos x="23" y="1"/>
                      </a:cxn>
                      <a:cxn ang="0">
                        <a:pos x="23" y="1"/>
                      </a:cxn>
                      <a:cxn ang="0">
                        <a:pos x="24" y="2"/>
                      </a:cxn>
                      <a:cxn ang="0">
                        <a:pos x="25" y="2"/>
                      </a:cxn>
                      <a:cxn ang="0">
                        <a:pos x="26" y="2"/>
                      </a:cxn>
                      <a:cxn ang="0">
                        <a:pos x="27" y="3"/>
                      </a:cxn>
                      <a:cxn ang="0">
                        <a:pos x="27" y="3"/>
                      </a:cxn>
                      <a:cxn ang="0">
                        <a:pos x="28" y="4"/>
                      </a:cxn>
                      <a:cxn ang="0">
                        <a:pos x="29" y="4"/>
                      </a:cxn>
                      <a:cxn ang="0">
                        <a:pos x="29" y="5"/>
                      </a:cxn>
                      <a:cxn ang="0">
                        <a:pos x="29" y="5"/>
                      </a:cxn>
                      <a:cxn ang="0">
                        <a:pos x="30" y="6"/>
                      </a:cxn>
                      <a:cxn ang="0">
                        <a:pos x="31" y="7"/>
                      </a:cxn>
                      <a:cxn ang="0">
                        <a:pos x="31" y="7"/>
                      </a:cxn>
                      <a:cxn ang="0">
                        <a:pos x="32" y="8"/>
                      </a:cxn>
                      <a:cxn ang="0">
                        <a:pos x="32" y="8"/>
                      </a:cxn>
                      <a:cxn ang="0">
                        <a:pos x="32" y="9"/>
                      </a:cxn>
                      <a:cxn ang="0">
                        <a:pos x="33" y="10"/>
                      </a:cxn>
                      <a:cxn ang="0">
                        <a:pos x="0" y="10"/>
                      </a:cxn>
                    </a:cxnLst>
                    <a:rect l="txL" t="txT" r="txR" b="tx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>
                          <a:alpha val="100000"/>
                        </a:srgbClr>
                      </a:gs>
                      <a:gs pos="100000">
                        <a:srgbClr val="FFFFFF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01" name="Oval 67"/>
                  <p:cNvSpPr/>
                  <p:nvPr/>
                </p:nvSpPr>
                <p:spPr>
                  <a:xfrm>
                    <a:off x="340" y="0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67ABF5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 lvl="0" eaLnBrk="1" latinLnBrk="1" hangingPunct="1">
                      <a:buNone/>
                    </a:pPr>
                    <a:endParaRPr lang="zh-CN" altLang="zh-CN" dirty="0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  <a:sym typeface="Gulim" pitchFamily="34" charset="-127"/>
                    </a:endParaRPr>
                  </a:p>
                </p:txBody>
              </p:sp>
            </p:grpSp>
          </p:grpSp>
        </p:grpSp>
      </p:grpSp>
      <p:sp>
        <p:nvSpPr>
          <p:cNvPr id="16476" name="TextBox 59"/>
          <p:cNvSpPr/>
          <p:nvPr/>
        </p:nvSpPr>
        <p:spPr>
          <a:xfrm flipH="1">
            <a:off x="7858125" y="4235450"/>
            <a:ext cx="26590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77" name="矩形 17"/>
          <p:cNvSpPr/>
          <p:nvPr/>
        </p:nvSpPr>
        <p:spPr>
          <a:xfrm>
            <a:off x="7981950" y="4679950"/>
            <a:ext cx="32162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在此录入上述图片的综合描述说明，在此录入图片的综合描述说明，在此录入上述图片的综合描述说明。</a:t>
            </a:r>
            <a:endParaRPr lang="zh-CN" altLang="en-US" sz="1400" dirty="0">
              <a:solidFill>
                <a:srgbClr val="7F7F7F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6478" name="TextBox 68"/>
          <p:cNvSpPr/>
          <p:nvPr/>
        </p:nvSpPr>
        <p:spPr>
          <a:xfrm>
            <a:off x="6434138" y="3598863"/>
            <a:ext cx="625475" cy="5318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79" name="TextBox 69"/>
          <p:cNvSpPr/>
          <p:nvPr/>
        </p:nvSpPr>
        <p:spPr>
          <a:xfrm>
            <a:off x="3665538" y="3578225"/>
            <a:ext cx="623887" cy="53181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 eaLnBrk="1" hangingPunct="1"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80" name="TextBox 59"/>
          <p:cNvSpPr/>
          <p:nvPr/>
        </p:nvSpPr>
        <p:spPr>
          <a:xfrm flipH="1">
            <a:off x="7858125" y="2066925"/>
            <a:ext cx="26590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algn="ctr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点击此处输入内容</a:t>
            </a:r>
            <a:endParaRPr lang="en-US" altLang="x-none" sz="2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81" name="矩形 17"/>
          <p:cNvSpPr/>
          <p:nvPr/>
        </p:nvSpPr>
        <p:spPr>
          <a:xfrm>
            <a:off x="7981950" y="2513013"/>
            <a:ext cx="3216275" cy="11255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在此录入上述图片的综合描述说明，在此录入上述图片的综合描述说明，在此录入上述图片的综合描述说明，在此录入上述图片的综合描述说明。</a:t>
            </a:r>
            <a:endParaRPr lang="zh-CN" altLang="en-US" sz="1400" dirty="0">
              <a:solidFill>
                <a:srgbClr val="7F7F7F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5" dur="125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16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0" dur="500"/>
                                        <p:tgtEl>
                                          <p:spTgt spid="1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4" dur="5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500"/>
                                        <p:tgtEl>
                                          <p:spTgt spid="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2" dur="500"/>
                                        <p:tgtEl>
                                          <p:spTgt spid="1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6" dur="500"/>
                                        <p:tgtEl>
                                          <p:spTgt spid="1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50" dur="2250" fill="hold"/>
                                        <p:tgtEl>
                                          <p:spTgt spid="16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9" grpId="0" bldLvl="0"/>
      <p:bldP spid="16476" grpId="0" bldLvl="0"/>
      <p:bldP spid="16477" grpId="0" bldLvl="0"/>
      <p:bldP spid="16478" grpId="0" bldLvl="0"/>
      <p:bldP spid="16479" grpId="0" bldLvl="0"/>
      <p:bldP spid="16480" grpId="0" bldLvl="0"/>
      <p:bldP spid="1648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741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0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2002" name="组合 13"/>
          <p:cNvGrpSpPr/>
          <p:nvPr/>
        </p:nvGrpSpPr>
        <p:grpSpPr>
          <a:xfrm>
            <a:off x="0" y="2060575"/>
            <a:ext cx="1692275" cy="787400"/>
            <a:chOff x="0" y="0"/>
            <a:chExt cx="1691680" cy="788186"/>
          </a:xfrm>
        </p:grpSpPr>
        <p:sp>
          <p:nvSpPr>
            <p:cNvPr id="42017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研究方法</a:t>
              </a:r>
              <a:endParaRPr lang="en-US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与思路</a:t>
              </a:r>
            </a:p>
          </p:txBody>
        </p:sp>
        <p:sp>
          <p:nvSpPr>
            <p:cNvPr id="42018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2003" name="直角三角形 11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2004" name="五边形 17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7433" name="矩形 3"/>
          <p:cNvSpPr/>
          <p:nvPr/>
        </p:nvSpPr>
        <p:spPr>
          <a:xfrm>
            <a:off x="5667375" y="515938"/>
            <a:ext cx="3705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spcBef>
                <a:spcPct val="20000"/>
              </a:spcBef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研究方案可行性论证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7434" name="组合 2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42015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16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437" name="Freeform 6"/>
          <p:cNvSpPr/>
          <p:nvPr/>
        </p:nvSpPr>
        <p:spPr>
          <a:xfrm>
            <a:off x="9047163" y="2222500"/>
            <a:ext cx="2486025" cy="1514475"/>
          </a:xfrm>
          <a:custGeom>
            <a:avLst/>
            <a:gdLst>
              <a:gd name="txL" fmla="*/ 0 w 675"/>
              <a:gd name="txT" fmla="*/ 0 h 411"/>
              <a:gd name="txR" fmla="*/ 675 w 675"/>
              <a:gd name="txB" fmla="*/ 411 h 41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close/>
              </a:path>
            </a:pathLst>
          </a:custGeom>
          <a:solidFill>
            <a:srgbClr val="FFC000">
              <a:alpha val="79999"/>
            </a:srgbClr>
          </a:solidFill>
          <a:ln w="9525">
            <a:noFill/>
            <a:miter/>
          </a:ln>
        </p:spPr>
        <p:txBody>
          <a:bodyPr tIns="756000"/>
          <a:lstStyle/>
          <a:p>
            <a:pPr lvl="0" algn="ctr" eaLnBrk="1" hangingPunct="1">
              <a:lnSpc>
                <a:spcPts val="1500"/>
              </a:lnSpc>
              <a:buNone/>
            </a:pPr>
            <a:r>
              <a:rPr lang="en-US" altLang="zh-CN" sz="5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72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%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UKIJ Qolyazma" pitchFamily="2" charset="0"/>
            </a:endParaRPr>
          </a:p>
          <a:p>
            <a:pPr lvl="0" algn="ctr" eaLnBrk="1" hangingPunct="1">
              <a:lnSpc>
                <a:spcPts val="15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438" name="Freeform 7"/>
          <p:cNvSpPr/>
          <p:nvPr/>
        </p:nvSpPr>
        <p:spPr>
          <a:xfrm>
            <a:off x="9047163" y="3946525"/>
            <a:ext cx="2486025" cy="930275"/>
          </a:xfrm>
          <a:custGeom>
            <a:avLst/>
            <a:gdLst>
              <a:gd name="txL" fmla="*/ 0 w 675"/>
              <a:gd name="txT" fmla="*/ 0 h 253"/>
              <a:gd name="txR" fmla="*/ 675 w 675"/>
              <a:gd name="txB" fmla="*/ 253 h 253"/>
            </a:gdLst>
            <a:ahLst/>
            <a:cxnLst>
              <a:cxn ang="0">
                <a:pos x="0" y="0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0" y="0"/>
              </a:cxn>
            </a:cxnLst>
            <a:rect l="txL" t="txT" r="txR" b="tx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AB82">
              <a:alpha val="79999"/>
            </a:srgbClr>
          </a:solidFill>
          <a:ln w="9525">
            <a:noFill/>
            <a:miter/>
          </a:ln>
        </p:spPr>
        <p:txBody>
          <a:bodyPr tIns="612000"/>
          <a:lstStyle/>
          <a:p>
            <a:pPr lvl="0" algn="ctr" eaLnBrk="1" hangingPunct="1">
              <a:lnSpc>
                <a:spcPts val="1500"/>
              </a:lnSpc>
              <a:buNone/>
            </a:pPr>
            <a:r>
              <a:rPr lang="en-US" altLang="zh-CN" sz="5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28</a:t>
            </a:r>
            <a:r>
              <a:rPr lang="en-US" altLang="zh-CN" sz="2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%</a:t>
            </a:r>
          </a:p>
          <a:p>
            <a:pPr lvl="0" eaLnBrk="1" hangingPunct="1">
              <a:buNone/>
            </a:pPr>
            <a:endParaRPr lang="zh-CN" altLang="en-US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7439" name="直接连接符 7"/>
          <p:cNvSpPr/>
          <p:nvPr/>
        </p:nvSpPr>
        <p:spPr>
          <a:xfrm flipH="1">
            <a:off x="2565400" y="3735388"/>
            <a:ext cx="6481763" cy="1587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40" name="直接连接符 8"/>
          <p:cNvSpPr/>
          <p:nvPr/>
        </p:nvSpPr>
        <p:spPr>
          <a:xfrm flipH="1">
            <a:off x="2565400" y="3946525"/>
            <a:ext cx="6481763" cy="0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41" name="TextBox 13"/>
          <p:cNvSpPr/>
          <p:nvPr/>
        </p:nvSpPr>
        <p:spPr>
          <a:xfrm flipH="1">
            <a:off x="2565400" y="2247900"/>
            <a:ext cx="27876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点击添加关键字</a:t>
            </a:r>
          </a:p>
        </p:txBody>
      </p:sp>
      <p:sp>
        <p:nvSpPr>
          <p:cNvPr id="17442" name="TextBox 14"/>
          <p:cNvSpPr/>
          <p:nvPr/>
        </p:nvSpPr>
        <p:spPr>
          <a:xfrm>
            <a:off x="2565400" y="2657475"/>
            <a:ext cx="6267514" cy="6524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</a:p>
        </p:txBody>
      </p:sp>
      <p:sp>
        <p:nvSpPr>
          <p:cNvPr id="17443" name="TextBox 15"/>
          <p:cNvSpPr/>
          <p:nvPr/>
        </p:nvSpPr>
        <p:spPr>
          <a:xfrm flipH="1">
            <a:off x="2565400" y="4159250"/>
            <a:ext cx="27876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7" rIns="91434" bIns="45717">
            <a:spAutoFit/>
          </a:bodyPr>
          <a:lstStyle/>
          <a:p>
            <a:pPr lvl="0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点击添加关键字</a:t>
            </a:r>
          </a:p>
        </p:txBody>
      </p:sp>
      <p:sp>
        <p:nvSpPr>
          <p:cNvPr id="17444" name="TextBox 16"/>
          <p:cNvSpPr/>
          <p:nvPr/>
        </p:nvSpPr>
        <p:spPr>
          <a:xfrm>
            <a:off x="2565399" y="4570413"/>
            <a:ext cx="6267515" cy="6524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3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1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1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8" dur="1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bldLvl="0"/>
      <p:bldP spid="17437" grpId="0" bldLvl="0" animBg="1"/>
      <p:bldP spid="17438" grpId="0" bldLvl="0" animBg="1"/>
      <p:bldP spid="17441" grpId="0" bldLvl="0"/>
      <p:bldP spid="17442" grpId="0" bldLvl="0"/>
      <p:bldP spid="17443" grpId="0" bldLvl="0"/>
      <p:bldP spid="17444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35" name="文本框 5"/>
          <p:cNvSpPr/>
          <p:nvPr/>
        </p:nvSpPr>
        <p:spPr>
          <a:xfrm>
            <a:off x="7319963" y="4205288"/>
            <a:ext cx="3648075" cy="17541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关键技术</a:t>
            </a:r>
            <a:endParaRPr lang="en-US" altLang="x-none" sz="5400" b="1" dirty="0">
              <a:solidFill>
                <a:srgbClr val="152F47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与实践难点</a:t>
            </a:r>
          </a:p>
        </p:txBody>
      </p:sp>
      <p:sp>
        <p:nvSpPr>
          <p:cNvPr id="18436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第三部分</a:t>
            </a:r>
          </a:p>
        </p:txBody>
      </p:sp>
      <p:grpSp>
        <p:nvGrpSpPr>
          <p:cNvPr id="18437" name="组合 2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43037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3038" name="Freeform 156"/>
            <p:cNvSpPr>
              <a:spLocks noChangeAspect="1" noEditPoints="1"/>
            </p:cNvSpPr>
            <p:nvPr/>
          </p:nvSpPr>
          <p:spPr>
            <a:xfrm>
              <a:off x="371121" y="426918"/>
              <a:ext cx="1264579" cy="1154820"/>
            </a:xfrm>
            <a:custGeom>
              <a:avLst/>
              <a:gdLst>
                <a:gd name="txL" fmla="*/ 0 w 112"/>
                <a:gd name="txT" fmla="*/ 0 h 102"/>
                <a:gd name="txR" fmla="*/ 112 w 112"/>
                <a:gd name="txB" fmla="*/ 102 h 10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12" h="102">
                  <a:moveTo>
                    <a:pt x="21" y="101"/>
                  </a:moveTo>
                  <a:cubicBezTo>
                    <a:pt x="12" y="74"/>
                    <a:pt x="22" y="64"/>
                    <a:pt x="37" y="58"/>
                  </a:cubicBezTo>
                  <a:cubicBezTo>
                    <a:pt x="43" y="57"/>
                    <a:pt x="49" y="56"/>
                    <a:pt x="55" y="55"/>
                  </a:cubicBezTo>
                  <a:cubicBezTo>
                    <a:pt x="60" y="54"/>
                    <a:pt x="65" y="53"/>
                    <a:pt x="69" y="52"/>
                  </a:cubicBezTo>
                  <a:cubicBezTo>
                    <a:pt x="78" y="50"/>
                    <a:pt x="84" y="44"/>
                    <a:pt x="81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0" y="52"/>
                    <a:pt x="89" y="61"/>
                    <a:pt x="73" y="65"/>
                  </a:cubicBezTo>
                  <a:cubicBezTo>
                    <a:pt x="68" y="67"/>
                    <a:pt x="62" y="68"/>
                    <a:pt x="57" y="68"/>
                  </a:cubicBezTo>
                  <a:cubicBezTo>
                    <a:pt x="52" y="69"/>
                    <a:pt x="46" y="70"/>
                    <a:pt x="42" y="72"/>
                  </a:cubicBezTo>
                  <a:cubicBezTo>
                    <a:pt x="33" y="74"/>
                    <a:pt x="29" y="80"/>
                    <a:pt x="34" y="97"/>
                  </a:cubicBezTo>
                  <a:cubicBezTo>
                    <a:pt x="21" y="101"/>
                    <a:pt x="21" y="101"/>
                    <a:pt x="21" y="101"/>
                  </a:cubicBezTo>
                  <a:close/>
                  <a:moveTo>
                    <a:pt x="2" y="3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3"/>
                    <a:pt x="8" y="45"/>
                  </a:cubicBezTo>
                  <a:cubicBezTo>
                    <a:pt x="6" y="48"/>
                    <a:pt x="3" y="52"/>
                    <a:pt x="1" y="56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6"/>
                    <a:pt x="11" y="52"/>
                    <a:pt x="13" y="49"/>
                  </a:cubicBezTo>
                  <a:cubicBezTo>
                    <a:pt x="16" y="53"/>
                    <a:pt x="19" y="56"/>
                    <a:pt x="21" y="6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4" y="52"/>
                    <a:pt x="22" y="48"/>
                    <a:pt x="18" y="44"/>
                  </a:cubicBezTo>
                  <a:cubicBezTo>
                    <a:pt x="21" y="41"/>
                    <a:pt x="25" y="39"/>
                    <a:pt x="29" y="3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1" y="33"/>
                    <a:pt x="17" y="36"/>
                    <a:pt x="13" y="40"/>
                  </a:cubicBezTo>
                  <a:cubicBezTo>
                    <a:pt x="10" y="37"/>
                    <a:pt x="6" y="35"/>
                    <a:pt x="2" y="34"/>
                  </a:cubicBezTo>
                  <a:close/>
                  <a:moveTo>
                    <a:pt x="96" y="62"/>
                  </a:moveTo>
                  <a:cubicBezTo>
                    <a:pt x="92" y="62"/>
                    <a:pt x="88" y="63"/>
                    <a:pt x="85" y="66"/>
                  </a:cubicBezTo>
                  <a:cubicBezTo>
                    <a:pt x="82" y="69"/>
                    <a:pt x="81" y="73"/>
                    <a:pt x="81" y="77"/>
                  </a:cubicBezTo>
                  <a:cubicBezTo>
                    <a:pt x="81" y="81"/>
                    <a:pt x="82" y="85"/>
                    <a:pt x="85" y="88"/>
                  </a:cubicBezTo>
                  <a:cubicBezTo>
                    <a:pt x="88" y="91"/>
                    <a:pt x="92" y="92"/>
                    <a:pt x="96" y="92"/>
                  </a:cubicBezTo>
                  <a:cubicBezTo>
                    <a:pt x="100" y="92"/>
                    <a:pt x="104" y="91"/>
                    <a:pt x="107" y="88"/>
                  </a:cubicBezTo>
                  <a:cubicBezTo>
                    <a:pt x="110" y="85"/>
                    <a:pt x="112" y="81"/>
                    <a:pt x="112" y="77"/>
                  </a:cubicBezTo>
                  <a:cubicBezTo>
                    <a:pt x="112" y="73"/>
                    <a:pt x="110" y="69"/>
                    <a:pt x="107" y="66"/>
                  </a:cubicBezTo>
                  <a:cubicBezTo>
                    <a:pt x="104" y="63"/>
                    <a:pt x="100" y="62"/>
                    <a:pt x="96" y="62"/>
                  </a:cubicBezTo>
                  <a:close/>
                  <a:moveTo>
                    <a:pt x="101" y="72"/>
                  </a:moveTo>
                  <a:cubicBezTo>
                    <a:pt x="100" y="71"/>
                    <a:pt x="98" y="70"/>
                    <a:pt x="96" y="70"/>
                  </a:cubicBezTo>
                  <a:cubicBezTo>
                    <a:pt x="94" y="70"/>
                    <a:pt x="93" y="71"/>
                    <a:pt x="91" y="72"/>
                  </a:cubicBezTo>
                  <a:cubicBezTo>
                    <a:pt x="90" y="73"/>
                    <a:pt x="89" y="75"/>
                    <a:pt x="89" y="77"/>
                  </a:cubicBezTo>
                  <a:cubicBezTo>
                    <a:pt x="89" y="79"/>
                    <a:pt x="90" y="81"/>
                    <a:pt x="91" y="82"/>
                  </a:cubicBezTo>
                  <a:cubicBezTo>
                    <a:pt x="93" y="83"/>
                    <a:pt x="94" y="84"/>
                    <a:pt x="96" y="84"/>
                  </a:cubicBezTo>
                  <a:cubicBezTo>
                    <a:pt x="98" y="84"/>
                    <a:pt x="100" y="83"/>
                    <a:pt x="101" y="82"/>
                  </a:cubicBezTo>
                  <a:cubicBezTo>
                    <a:pt x="102" y="81"/>
                    <a:pt x="103" y="79"/>
                    <a:pt x="103" y="77"/>
                  </a:cubicBezTo>
                  <a:cubicBezTo>
                    <a:pt x="103" y="75"/>
                    <a:pt x="102" y="73"/>
                    <a:pt x="101" y="72"/>
                  </a:cubicBezTo>
                  <a:close/>
                  <a:moveTo>
                    <a:pt x="70" y="74"/>
                  </a:moveTo>
                  <a:cubicBezTo>
                    <a:pt x="63" y="73"/>
                    <a:pt x="63" y="73"/>
                    <a:pt x="63" y="73"/>
                  </a:cubicBezTo>
                  <a:cubicBezTo>
                    <a:pt x="62" y="76"/>
                    <a:pt x="61" y="79"/>
                    <a:pt x="60" y="82"/>
                  </a:cubicBezTo>
                  <a:cubicBezTo>
                    <a:pt x="56" y="80"/>
                    <a:pt x="52" y="78"/>
                    <a:pt x="48" y="7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9" y="84"/>
                    <a:pt x="53" y="86"/>
                    <a:pt x="56" y="88"/>
                  </a:cubicBezTo>
                  <a:cubicBezTo>
                    <a:pt x="53" y="91"/>
                    <a:pt x="50" y="94"/>
                    <a:pt x="46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4" y="99"/>
                    <a:pt x="58" y="96"/>
                    <a:pt x="62" y="92"/>
                  </a:cubicBezTo>
                  <a:cubicBezTo>
                    <a:pt x="65" y="94"/>
                    <a:pt x="68" y="98"/>
                    <a:pt x="71" y="102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3" y="93"/>
                    <a:pt x="70" y="89"/>
                    <a:pt x="65" y="86"/>
                  </a:cubicBezTo>
                  <a:cubicBezTo>
                    <a:pt x="67" y="82"/>
                    <a:pt x="69" y="78"/>
                    <a:pt x="70" y="74"/>
                  </a:cubicBezTo>
                  <a:close/>
                  <a:moveTo>
                    <a:pt x="51" y="16"/>
                  </a:moveTo>
                  <a:cubicBezTo>
                    <a:pt x="47" y="16"/>
                    <a:pt x="43" y="18"/>
                    <a:pt x="40" y="21"/>
                  </a:cubicBezTo>
                  <a:cubicBezTo>
                    <a:pt x="37" y="23"/>
                    <a:pt x="36" y="27"/>
                    <a:pt x="36" y="32"/>
                  </a:cubicBezTo>
                  <a:cubicBezTo>
                    <a:pt x="36" y="36"/>
                    <a:pt x="37" y="40"/>
                    <a:pt x="40" y="43"/>
                  </a:cubicBezTo>
                  <a:cubicBezTo>
                    <a:pt x="43" y="45"/>
                    <a:pt x="47" y="47"/>
                    <a:pt x="51" y="47"/>
                  </a:cubicBezTo>
                  <a:cubicBezTo>
                    <a:pt x="55" y="47"/>
                    <a:pt x="59" y="45"/>
                    <a:pt x="62" y="43"/>
                  </a:cubicBezTo>
                  <a:cubicBezTo>
                    <a:pt x="65" y="40"/>
                    <a:pt x="67" y="36"/>
                    <a:pt x="67" y="32"/>
                  </a:cubicBezTo>
                  <a:cubicBezTo>
                    <a:pt x="67" y="27"/>
                    <a:pt x="65" y="23"/>
                    <a:pt x="62" y="21"/>
                  </a:cubicBezTo>
                  <a:cubicBezTo>
                    <a:pt x="59" y="18"/>
                    <a:pt x="55" y="16"/>
                    <a:pt x="51" y="16"/>
                  </a:cubicBezTo>
                  <a:close/>
                  <a:moveTo>
                    <a:pt x="56" y="27"/>
                  </a:moveTo>
                  <a:cubicBezTo>
                    <a:pt x="55" y="26"/>
                    <a:pt x="53" y="25"/>
                    <a:pt x="51" y="25"/>
                  </a:cubicBezTo>
                  <a:cubicBezTo>
                    <a:pt x="49" y="25"/>
                    <a:pt x="48" y="26"/>
                    <a:pt x="46" y="27"/>
                  </a:cubicBezTo>
                  <a:cubicBezTo>
                    <a:pt x="45" y="28"/>
                    <a:pt x="44" y="30"/>
                    <a:pt x="44" y="32"/>
                  </a:cubicBezTo>
                  <a:cubicBezTo>
                    <a:pt x="44" y="33"/>
                    <a:pt x="45" y="35"/>
                    <a:pt x="46" y="36"/>
                  </a:cubicBezTo>
                  <a:cubicBezTo>
                    <a:pt x="48" y="38"/>
                    <a:pt x="49" y="38"/>
                    <a:pt x="51" y="38"/>
                  </a:cubicBezTo>
                  <a:cubicBezTo>
                    <a:pt x="53" y="38"/>
                    <a:pt x="55" y="38"/>
                    <a:pt x="56" y="36"/>
                  </a:cubicBezTo>
                  <a:cubicBezTo>
                    <a:pt x="57" y="35"/>
                    <a:pt x="58" y="33"/>
                    <a:pt x="58" y="32"/>
                  </a:cubicBezTo>
                  <a:cubicBezTo>
                    <a:pt x="58" y="30"/>
                    <a:pt x="57" y="28"/>
                    <a:pt x="56" y="27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40" name="等腰三角形 46"/>
          <p:cNvSpPr/>
          <p:nvPr/>
        </p:nvSpPr>
        <p:spPr>
          <a:xfrm>
            <a:off x="1497013" y="227171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1" name="等腰三角形 4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2" name="等腰三角形 48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3" name="等腰三角形 49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4" name="等腰三角形 50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5" name="等腰三角形 51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6" name="等腰三角形 52"/>
          <p:cNvSpPr/>
          <p:nvPr/>
        </p:nvSpPr>
        <p:spPr>
          <a:xfrm>
            <a:off x="1249363" y="3940175"/>
            <a:ext cx="709612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7" name="等腰三角形 53"/>
          <p:cNvSpPr/>
          <p:nvPr/>
        </p:nvSpPr>
        <p:spPr>
          <a:xfrm>
            <a:off x="1485900" y="852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8" name="等腰三角形 54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49" name="等腰三角形 55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0" name="等腰三角形 56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1" name="等腰三角形 57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2" name="等腰三角形 58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3" name="等腰三角形 59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4" name="等腰三角形 60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5" name="等腰三角形 61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6" name="等腰三角形 62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7" name="等腰三角形 63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8" name="等腰三角形 64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8459" name="文本框 65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关键技术</a:t>
            </a:r>
          </a:p>
        </p:txBody>
      </p:sp>
      <p:sp>
        <p:nvSpPr>
          <p:cNvPr id="18460" name="文本框 66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实践难点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461" name="文本框 67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462" name="等腰三角形 68"/>
          <p:cNvSpPr/>
          <p:nvPr/>
        </p:nvSpPr>
        <p:spPr>
          <a:xfrm rot="-3600000" flipV="1">
            <a:off x="3902075" y="623411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/>
      <p:bldP spid="18436" grpId="0" bldLvl="0"/>
      <p:bldP spid="18440" grpId="0" bldLvl="0" animBg="1"/>
      <p:bldP spid="18441" grpId="0" bldLvl="0" animBg="1"/>
      <p:bldP spid="18442" grpId="0" bldLvl="0" animBg="1"/>
      <p:bldP spid="18443" grpId="0" bldLvl="0" animBg="1"/>
      <p:bldP spid="18444" grpId="0" bldLvl="0" animBg="1"/>
      <p:bldP spid="18445" grpId="0" bldLvl="0" animBg="1"/>
      <p:bldP spid="18446" grpId="0" bldLvl="0" animBg="1"/>
      <p:bldP spid="18447" grpId="0" bldLvl="0" animBg="1"/>
      <p:bldP spid="18448" grpId="0" bldLvl="0" animBg="1"/>
      <p:bldP spid="18449" grpId="0" bldLvl="0" animBg="1"/>
      <p:bldP spid="18450" grpId="0" bldLvl="0" animBg="1"/>
      <p:bldP spid="18451" grpId="0" bldLvl="0" animBg="1"/>
      <p:bldP spid="18452" grpId="0" bldLvl="0" animBg="1"/>
      <p:bldP spid="18453" grpId="0" bldLvl="0" animBg="1"/>
      <p:bldP spid="18454" grpId="0" bldLvl="0" animBg="1"/>
      <p:bldP spid="18455" grpId="0" bldLvl="0" animBg="1"/>
      <p:bldP spid="18456" grpId="0" bldLvl="0" animBg="1"/>
      <p:bldP spid="18457" grpId="0" bldLvl="0" animBg="1"/>
      <p:bldP spid="18458" grpId="0" bldLvl="0" animBg="1"/>
      <p:bldP spid="18459" grpId="0" bldLvl="0"/>
      <p:bldP spid="18460" grpId="0" bldLvl="0"/>
      <p:bldP spid="18461" grpId="0" bldLvl="0"/>
      <p:bldP spid="1846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945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049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4050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4068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069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4051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4052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1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关键技术</a:t>
            </a:r>
          </a:p>
        </p:txBody>
      </p:sp>
      <p:grpSp>
        <p:nvGrpSpPr>
          <p:cNvPr id="19482" name="组合 4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4066" name="直接连接符 4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67" name="直接连接符 4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85" name="Rectangle 1"/>
          <p:cNvSpPr/>
          <p:nvPr/>
        </p:nvSpPr>
        <p:spPr>
          <a:xfrm>
            <a:off x="2301875" y="3446463"/>
            <a:ext cx="2762250" cy="2030412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6" name="Rectangle 2"/>
          <p:cNvSpPr/>
          <p:nvPr/>
        </p:nvSpPr>
        <p:spPr>
          <a:xfrm>
            <a:off x="5451475" y="3449638"/>
            <a:ext cx="2762250" cy="2030412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05BAC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7" name="Rectangle 3"/>
          <p:cNvSpPr/>
          <p:nvPr/>
        </p:nvSpPr>
        <p:spPr>
          <a:xfrm>
            <a:off x="8599488" y="3441700"/>
            <a:ext cx="2762250" cy="2030413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21AB8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9488" name="Straight Connector 6"/>
          <p:cNvSpPr/>
          <p:nvPr/>
        </p:nvSpPr>
        <p:spPr>
          <a:xfrm>
            <a:off x="2417763" y="2887663"/>
            <a:ext cx="8828087" cy="1587"/>
          </a:xfrm>
          <a:prstGeom prst="line">
            <a:avLst/>
          </a:prstGeom>
          <a:ln w="57150" cap="flat" cmpd="dbl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89" name="矩形 47"/>
          <p:cNvSpPr/>
          <p:nvPr/>
        </p:nvSpPr>
        <p:spPr>
          <a:xfrm>
            <a:off x="2301875" y="1778000"/>
            <a:ext cx="9059863" cy="6540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19490" name="矩形 53"/>
          <p:cNvSpPr/>
          <p:nvPr/>
        </p:nvSpPr>
        <p:spPr>
          <a:xfrm>
            <a:off x="3024188" y="365125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1" name="矩形 47"/>
          <p:cNvSpPr/>
          <p:nvPr/>
        </p:nvSpPr>
        <p:spPr>
          <a:xfrm>
            <a:off x="2465388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492" name="矩形 55"/>
          <p:cNvSpPr/>
          <p:nvPr/>
        </p:nvSpPr>
        <p:spPr>
          <a:xfrm>
            <a:off x="6175375" y="36512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3" name="矩形 47"/>
          <p:cNvSpPr/>
          <p:nvPr/>
        </p:nvSpPr>
        <p:spPr>
          <a:xfrm>
            <a:off x="5616575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494" name="矩形 57"/>
          <p:cNvSpPr/>
          <p:nvPr/>
        </p:nvSpPr>
        <p:spPr>
          <a:xfrm>
            <a:off x="9324975" y="36512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5" name="矩形 47"/>
          <p:cNvSpPr/>
          <p:nvPr/>
        </p:nvSpPr>
        <p:spPr>
          <a:xfrm>
            <a:off x="8764588" y="4067175"/>
            <a:ext cx="2432050" cy="1212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15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75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75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75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4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3" dur="4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6" dur="4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9" dur="4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4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4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1" grpId="0" bldLvl="0"/>
      <p:bldP spid="19485" grpId="0" bldLvl="0" animBg="1"/>
      <p:bldP spid="19486" grpId="0" bldLvl="0" animBg="1"/>
      <p:bldP spid="19487" grpId="0" bldLvl="0" animBg="1"/>
      <p:bldP spid="19489" grpId="0" bldLvl="0"/>
      <p:bldP spid="19490" grpId="0" bldLvl="0"/>
      <p:bldP spid="19491" grpId="0" bldLvl="0"/>
      <p:bldP spid="19492" grpId="0" bldLvl="0"/>
      <p:bldP spid="19493" grpId="0" bldLvl="0"/>
      <p:bldP spid="19494" grpId="0" bldLvl="0"/>
      <p:bldP spid="19495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048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07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5074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5106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107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507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507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grpSp>
        <p:nvGrpSpPr>
          <p:cNvPr id="20505" name="组合 48"/>
          <p:cNvGrpSpPr/>
          <p:nvPr/>
        </p:nvGrpSpPr>
        <p:grpSpPr>
          <a:xfrm>
            <a:off x="3194050" y="2120900"/>
            <a:ext cx="2228850" cy="2232025"/>
            <a:chOff x="0" y="0"/>
            <a:chExt cx="2227424" cy="2232424"/>
          </a:xfrm>
        </p:grpSpPr>
        <p:grpSp>
          <p:nvGrpSpPr>
            <p:cNvPr id="45101" name="组合 49"/>
            <p:cNvGrpSpPr/>
            <p:nvPr/>
          </p:nvGrpSpPr>
          <p:grpSpPr>
            <a:xfrm>
              <a:off x="0" y="0"/>
              <a:ext cx="2227424" cy="2232424"/>
              <a:chOff x="0" y="0"/>
              <a:chExt cx="2373418" cy="2378746"/>
            </a:xfrm>
          </p:grpSpPr>
          <p:sp>
            <p:nvSpPr>
              <p:cNvPr id="45104" name="椭圆 53"/>
              <p:cNvSpPr/>
              <p:nvPr/>
            </p:nvSpPr>
            <p:spPr>
              <a:xfrm>
                <a:off x="107407" y="110071"/>
                <a:ext cx="2158604" cy="2158604"/>
              </a:xfrm>
              <a:prstGeom prst="ellipse">
                <a:avLst/>
              </a:prstGeom>
              <a:noFill/>
              <a:ln w="19050" cap="flat" cmpd="sng">
                <a:solidFill>
                  <a:srgbClr val="33333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FFFFF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45105" name="椭圆 1"/>
              <p:cNvSpPr/>
              <p:nvPr/>
            </p:nvSpPr>
            <p:spPr>
              <a:xfrm>
                <a:off x="0" y="0"/>
                <a:ext cx="2373418" cy="2378746"/>
              </a:xfrm>
              <a:custGeom>
                <a:avLst/>
                <a:gdLst>
                  <a:gd name="txL" fmla="*/ 0 w 2373418"/>
                  <a:gd name="txT" fmla="*/ 0 h 2378746"/>
                  <a:gd name="txR" fmla="*/ 2373418 w 2373418"/>
                  <a:gd name="txB" fmla="*/ 2378746 h 2378746"/>
                </a:gdLst>
                <a:ahLst/>
                <a:cxnLst>
                  <a:cxn ang="0">
                    <a:pos x="1189373" y="0"/>
                  </a:cxn>
                  <a:cxn ang="0">
                    <a:pos x="1189373" y="287688"/>
                  </a:cxn>
                  <a:cxn ang="0">
                    <a:pos x="287688" y="1189373"/>
                  </a:cxn>
                  <a:cxn ang="0">
                    <a:pos x="1189373" y="2091058"/>
                  </a:cxn>
                  <a:cxn ang="0">
                    <a:pos x="2084369" y="1294891"/>
                  </a:cxn>
                  <a:cxn ang="0">
                    <a:pos x="2373418" y="1294891"/>
                  </a:cxn>
                  <a:cxn ang="0">
                    <a:pos x="1189373" y="2378746"/>
                  </a:cxn>
                  <a:cxn ang="0">
                    <a:pos x="0" y="1189373"/>
                  </a:cxn>
                  <a:cxn ang="0">
                    <a:pos x="1189373" y="0"/>
                  </a:cxn>
                </a:cxnLst>
                <a:rect l="txL" t="txT" r="txR" b="tx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5102" name="TextBox 50"/>
            <p:cNvSpPr/>
            <p:nvPr/>
          </p:nvSpPr>
          <p:spPr>
            <a:xfrm>
              <a:off x="783728" y="6681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76%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103" name="TextBox 51"/>
            <p:cNvSpPr/>
            <p:nvPr/>
          </p:nvSpPr>
          <p:spPr>
            <a:xfrm>
              <a:off x="581351" y="1112306"/>
              <a:ext cx="1210589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20511" name="组合 54"/>
          <p:cNvGrpSpPr/>
          <p:nvPr/>
        </p:nvGrpSpPr>
        <p:grpSpPr>
          <a:xfrm>
            <a:off x="3198813" y="4429125"/>
            <a:ext cx="2224087" cy="1900238"/>
            <a:chOff x="0" y="0"/>
            <a:chExt cx="2223504" cy="1900763"/>
          </a:xfrm>
        </p:grpSpPr>
        <p:sp>
          <p:nvSpPr>
            <p:cNvPr id="45099" name="矩形 55"/>
            <p:cNvSpPr/>
            <p:nvPr/>
          </p:nvSpPr>
          <p:spPr>
            <a:xfrm>
              <a:off x="96880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100" name="矩形 56"/>
            <p:cNvSpPr/>
            <p:nvPr/>
          </p:nvSpPr>
          <p:spPr>
            <a:xfrm>
              <a:off x="0" y="149514"/>
              <a:ext cx="2198213" cy="175124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您的内容打在这里，或者通过复制您的文本后，在此框中选择粘贴，并选择只保留，在此录入上述图表的描述说明。</a:t>
              </a:r>
            </a:p>
            <a:p>
              <a:pPr lvl="0" eaLnBrk="1" hangingPunct="1">
                <a:lnSpc>
                  <a:spcPct val="120000"/>
                </a:lnSpc>
                <a:buNone/>
              </a:pPr>
              <a:endPara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20514" name="组合 57"/>
          <p:cNvGrpSpPr/>
          <p:nvPr/>
        </p:nvGrpSpPr>
        <p:grpSpPr>
          <a:xfrm>
            <a:off x="5934075" y="2120900"/>
            <a:ext cx="2127250" cy="2128838"/>
            <a:chOff x="0" y="0"/>
            <a:chExt cx="2126625" cy="2129124"/>
          </a:xfrm>
        </p:grpSpPr>
        <p:sp>
          <p:nvSpPr>
            <p:cNvPr id="45095" name="椭圆 58"/>
            <p:cNvSpPr/>
            <p:nvPr/>
          </p:nvSpPr>
          <p:spPr>
            <a:xfrm>
              <a:off x="0" y="0"/>
              <a:ext cx="2025824" cy="2025823"/>
            </a:xfrm>
            <a:prstGeom prst="ellipse">
              <a:avLst/>
            </a:prstGeom>
            <a:noFill/>
            <a:ln w="19050" cap="flat" cmpd="sng">
              <a:solidFill>
                <a:srgbClr val="33333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6" name="椭圆 1"/>
            <p:cNvSpPr/>
            <p:nvPr/>
          </p:nvSpPr>
          <p:spPr>
            <a:xfrm>
              <a:off x="37794" y="1111940"/>
              <a:ext cx="2088831" cy="1017184"/>
            </a:xfrm>
            <a:custGeom>
              <a:avLst/>
              <a:gdLst>
                <a:gd name="txL" fmla="*/ 0 w 2088831"/>
                <a:gd name="txT" fmla="*/ 0 h 1017184"/>
                <a:gd name="txR" fmla="*/ 2088831 w 2088831"/>
                <a:gd name="txB" fmla="*/ 1017184 h 1017184"/>
              </a:gdLst>
              <a:ahLst/>
              <a:cxnLst>
                <a:cxn ang="0">
                  <a:pos x="1817562" y="0"/>
                </a:cxn>
                <a:cxn ang="0">
                  <a:pos x="2088831" y="0"/>
                </a:cxn>
                <a:cxn ang="0">
                  <a:pos x="977619" y="1017184"/>
                </a:cxn>
                <a:cxn ang="0">
                  <a:pos x="0" y="439399"/>
                </a:cxn>
                <a:cxn ang="0">
                  <a:pos x="248210" y="323051"/>
                </a:cxn>
                <a:cxn ang="0">
                  <a:pos x="977619" y="747193"/>
                </a:cxn>
                <a:cxn ang="0">
                  <a:pos x="1817562" y="0"/>
                </a:cxn>
              </a:cxnLst>
              <a:rect l="txL" t="txT" r="txR" b="txB"/>
              <a:pathLst>
                <a:path w="2088831" h="1017184">
                  <a:moveTo>
                    <a:pt x="1817562" y="0"/>
                  </a:moveTo>
                  <a:lnTo>
                    <a:pt x="2088831" y="0"/>
                  </a:lnTo>
                  <a:cubicBezTo>
                    <a:pt x="2039351" y="570111"/>
                    <a:pt x="1560695" y="1017184"/>
                    <a:pt x="977619" y="1017184"/>
                  </a:cubicBezTo>
                  <a:cubicBezTo>
                    <a:pt x="556457" y="1017184"/>
                    <a:pt x="189775" y="783931"/>
                    <a:pt x="0" y="439399"/>
                  </a:cubicBezTo>
                  <a:lnTo>
                    <a:pt x="248210" y="323051"/>
                  </a:lnTo>
                  <a:cubicBezTo>
                    <a:pt x="391494" y="577373"/>
                    <a:pt x="664725" y="747193"/>
                    <a:pt x="977619" y="747193"/>
                  </a:cubicBezTo>
                  <a:cubicBezTo>
                    <a:pt x="1411453" y="747193"/>
                    <a:pt x="1769037" y="420726"/>
                    <a:pt x="1817562" y="0"/>
                  </a:cubicBez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97" name="TextBox 60"/>
            <p:cNvSpPr/>
            <p:nvPr/>
          </p:nvSpPr>
          <p:spPr>
            <a:xfrm>
              <a:off x="682928" y="5648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48%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098" name="TextBox 61"/>
            <p:cNvSpPr/>
            <p:nvPr/>
          </p:nvSpPr>
          <p:spPr>
            <a:xfrm>
              <a:off x="456801" y="1032756"/>
              <a:ext cx="1210588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20519" name="组合 62"/>
          <p:cNvGrpSpPr/>
          <p:nvPr/>
        </p:nvGrpSpPr>
        <p:grpSpPr>
          <a:xfrm>
            <a:off x="5837238" y="4427538"/>
            <a:ext cx="2295525" cy="1614487"/>
            <a:chOff x="0" y="0"/>
            <a:chExt cx="2295900" cy="1614915"/>
          </a:xfrm>
        </p:grpSpPr>
        <p:sp>
          <p:nvSpPr>
            <p:cNvPr id="45093" name="矩形 63"/>
            <p:cNvSpPr/>
            <p:nvPr/>
          </p:nvSpPr>
          <p:spPr>
            <a:xfrm>
              <a:off x="96879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4" name="矩形 64"/>
            <p:cNvSpPr/>
            <p:nvPr/>
          </p:nvSpPr>
          <p:spPr>
            <a:xfrm>
              <a:off x="0" y="149514"/>
              <a:ext cx="2295900" cy="146540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您的内容打在这里，或者通过复制您的文本后，在此框中选择粘贴，并选择只保留，在此录入上述图表的描述说明。</a:t>
              </a:r>
            </a:p>
          </p:txBody>
        </p:sp>
      </p:grpSp>
      <p:grpSp>
        <p:nvGrpSpPr>
          <p:cNvPr id="20522" name="组合 65"/>
          <p:cNvGrpSpPr/>
          <p:nvPr/>
        </p:nvGrpSpPr>
        <p:grpSpPr>
          <a:xfrm>
            <a:off x="8572500" y="2120900"/>
            <a:ext cx="2122488" cy="2128838"/>
            <a:chOff x="0" y="0"/>
            <a:chExt cx="2122208" cy="2129124"/>
          </a:xfrm>
        </p:grpSpPr>
        <p:sp>
          <p:nvSpPr>
            <p:cNvPr id="45089" name="椭圆 67"/>
            <p:cNvSpPr/>
            <p:nvPr/>
          </p:nvSpPr>
          <p:spPr>
            <a:xfrm>
              <a:off x="96384" y="0"/>
              <a:ext cx="2025824" cy="2025823"/>
            </a:xfrm>
            <a:prstGeom prst="ellipse">
              <a:avLst/>
            </a:prstGeom>
            <a:noFill/>
            <a:ln w="19050" cap="flat" cmpd="sng">
              <a:solidFill>
                <a:srgbClr val="33333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90" name="TextBox 68"/>
            <p:cNvSpPr/>
            <p:nvPr/>
          </p:nvSpPr>
          <p:spPr>
            <a:xfrm>
              <a:off x="779312" y="564847"/>
              <a:ext cx="64633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en-US" altLang="zh-CN" sz="2400" dirty="0">
                  <a:solidFill>
                    <a:srgbClr val="000000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22%</a:t>
              </a:r>
              <a:endParaRPr lang="zh-CN" altLang="en-US" sz="2400" dirty="0">
                <a:solidFill>
                  <a:srgbClr val="000000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45091" name="TextBox 69"/>
            <p:cNvSpPr/>
            <p:nvPr/>
          </p:nvSpPr>
          <p:spPr>
            <a:xfrm>
              <a:off x="565060" y="1068381"/>
              <a:ext cx="1210588" cy="40011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eaLnBrk="1" hangingPunct="1">
                <a:buNone/>
              </a:pPr>
              <a:r>
                <a:rPr lang="zh-CN" altLang="en-US" sz="20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  <p:sp>
          <p:nvSpPr>
            <p:cNvPr id="45092" name="椭圆 1"/>
            <p:cNvSpPr/>
            <p:nvPr/>
          </p:nvSpPr>
          <p:spPr>
            <a:xfrm>
              <a:off x="0" y="1100342"/>
              <a:ext cx="1173991" cy="1028782"/>
            </a:xfrm>
            <a:custGeom>
              <a:avLst/>
              <a:gdLst>
                <a:gd name="txL" fmla="*/ 0 w 1173991"/>
                <a:gd name="txT" fmla="*/ 0 h 1028782"/>
                <a:gd name="txR" fmla="*/ 1173991 w 1173991"/>
                <a:gd name="txB" fmla="*/ 1028782 h 1028782"/>
              </a:gdLst>
              <a:ahLst/>
              <a:cxnLst>
                <a:cxn ang="0">
                  <a:pos x="0" y="0"/>
                </a:cxn>
                <a:cxn ang="0">
                  <a:pos x="270084" y="0"/>
                </a:cxn>
                <a:cxn ang="0">
                  <a:pos x="1111797" y="758791"/>
                </a:cxn>
                <a:cxn ang="0">
                  <a:pos x="1173991" y="755875"/>
                </a:cxn>
                <a:cxn ang="0">
                  <a:pos x="1173991" y="1025811"/>
                </a:cxn>
                <a:cxn ang="0">
                  <a:pos x="1111797" y="1028782"/>
                </a:cxn>
                <a:cxn ang="0">
                  <a:pos x="0" y="0"/>
                </a:cxn>
              </a:cxnLst>
              <a:rect l="txL" t="txT" r="txR" b="txB"/>
              <a:pathLst>
                <a:path w="1173991" h="1028782">
                  <a:moveTo>
                    <a:pt x="0" y="0"/>
                  </a:moveTo>
                  <a:lnTo>
                    <a:pt x="270084" y="0"/>
                  </a:lnTo>
                  <a:cubicBezTo>
                    <a:pt x="313795" y="426278"/>
                    <a:pt x="673965" y="758791"/>
                    <a:pt x="1111797" y="758791"/>
                  </a:cubicBezTo>
                  <a:lnTo>
                    <a:pt x="1173991" y="755875"/>
                  </a:lnTo>
                  <a:lnTo>
                    <a:pt x="1173991" y="1025811"/>
                  </a:lnTo>
                  <a:cubicBezTo>
                    <a:pt x="1153450" y="1028208"/>
                    <a:pt x="1132691" y="1028782"/>
                    <a:pt x="1111797" y="1028782"/>
                  </a:cubicBezTo>
                  <a:cubicBezTo>
                    <a:pt x="524781" y="1028782"/>
                    <a:pt x="43600" y="575645"/>
                    <a:pt x="0" y="0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527" name="组合 70"/>
          <p:cNvGrpSpPr/>
          <p:nvPr/>
        </p:nvGrpSpPr>
        <p:grpSpPr>
          <a:xfrm>
            <a:off x="8594725" y="4430713"/>
            <a:ext cx="2225675" cy="1641475"/>
            <a:chOff x="0" y="0"/>
            <a:chExt cx="2225194" cy="1642230"/>
          </a:xfrm>
        </p:grpSpPr>
        <p:sp>
          <p:nvSpPr>
            <p:cNvPr id="45087" name="矩形 71"/>
            <p:cNvSpPr/>
            <p:nvPr/>
          </p:nvSpPr>
          <p:spPr>
            <a:xfrm>
              <a:off x="73434" y="0"/>
              <a:ext cx="2126624" cy="70717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endParaRPr lang="zh-CN" altLang="zh-CN" sz="1400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5088" name="矩形 72"/>
            <p:cNvSpPr/>
            <p:nvPr/>
          </p:nvSpPr>
          <p:spPr>
            <a:xfrm>
              <a:off x="0" y="149514"/>
              <a:ext cx="2225194" cy="149271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30000"/>
                </a:lnSpc>
                <a:buNone/>
              </a:pPr>
              <a:r>
                <a:rPr lang="zh-CN" altLang="en-US" sz="1400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您的内容打在这里，或者通过复制您的文本后，在此框中选择粘贴并选择只保留，在此录入上述图表的描述说明。</a:t>
              </a:r>
            </a:p>
          </p:txBody>
        </p:sp>
      </p:grpSp>
      <p:sp>
        <p:nvSpPr>
          <p:cNvPr id="20530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关键技术</a:t>
            </a:r>
          </a:p>
        </p:txBody>
      </p:sp>
      <p:grpSp>
        <p:nvGrpSpPr>
          <p:cNvPr id="20531" name="组合 27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5085" name="直接连接符 28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86" name="直接连接符 29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1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1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10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3" dur="10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0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150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09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6098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6130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131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609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610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29" name="Freeform 5"/>
          <p:cNvSpPr/>
          <p:nvPr/>
        </p:nvSpPr>
        <p:spPr>
          <a:xfrm>
            <a:off x="3681413" y="2263775"/>
            <a:ext cx="2449512" cy="977900"/>
          </a:xfrm>
          <a:custGeom>
            <a:avLst/>
            <a:gdLst>
              <a:gd name="txL" fmla="*/ 0 w 1245"/>
              <a:gd name="txT" fmla="*/ 0 h 427"/>
              <a:gd name="txR" fmla="*/ 1245 w 1245"/>
              <a:gd name="txB" fmla="*/ 427 h 427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21AB82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0" name="Freeform 6"/>
          <p:cNvSpPr/>
          <p:nvPr/>
        </p:nvSpPr>
        <p:spPr>
          <a:xfrm>
            <a:off x="3124200" y="3241675"/>
            <a:ext cx="3562350" cy="974725"/>
          </a:xfrm>
          <a:custGeom>
            <a:avLst/>
            <a:gdLst>
              <a:gd name="txL" fmla="*/ 0 w 1810"/>
              <a:gd name="txT" fmla="*/ 0 h 426"/>
              <a:gd name="txR" fmla="*/ 1810 w 1810"/>
              <a:gd name="txB" fmla="*/ 426 h 426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1" name="Freeform 7"/>
          <p:cNvSpPr/>
          <p:nvPr/>
        </p:nvSpPr>
        <p:spPr>
          <a:xfrm>
            <a:off x="2571750" y="4216400"/>
            <a:ext cx="4667250" cy="974725"/>
          </a:xfrm>
          <a:custGeom>
            <a:avLst/>
            <a:gdLst>
              <a:gd name="txL" fmla="*/ 0 w 2372"/>
              <a:gd name="txT" fmla="*/ 0 h 425"/>
              <a:gd name="txR" fmla="*/ 2372 w 2372"/>
              <a:gd name="txB" fmla="*/ 425 h 425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2" name="Freeform 8"/>
          <p:cNvSpPr/>
          <p:nvPr/>
        </p:nvSpPr>
        <p:spPr>
          <a:xfrm>
            <a:off x="2014538" y="5189538"/>
            <a:ext cx="5781675" cy="976312"/>
          </a:xfrm>
          <a:custGeom>
            <a:avLst/>
            <a:gdLst>
              <a:gd name="txL" fmla="*/ 0 w 2938"/>
              <a:gd name="txT" fmla="*/ 0 h 426"/>
              <a:gd name="txR" fmla="*/ 2938 w 2938"/>
              <a:gd name="txB" fmla="*/ 426 h 426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F14124">
              <a:alpha val="100000"/>
            </a:srgbClr>
          </a:solidFill>
          <a:ln w="28575" cap="flat" cmpd="sng">
            <a:solidFill>
              <a:srgbClr val="F2F2F2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33" name="Text Box 10"/>
          <p:cNvSpPr/>
          <p:nvPr/>
        </p:nvSpPr>
        <p:spPr>
          <a:xfrm>
            <a:off x="3473450" y="5492750"/>
            <a:ext cx="2863850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4" name="Text Box 10"/>
          <p:cNvSpPr/>
          <p:nvPr/>
        </p:nvSpPr>
        <p:spPr>
          <a:xfrm>
            <a:off x="3473450" y="4518025"/>
            <a:ext cx="2863850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5" name="Text Box 10"/>
          <p:cNvSpPr/>
          <p:nvPr/>
        </p:nvSpPr>
        <p:spPr>
          <a:xfrm>
            <a:off x="3813175" y="3543300"/>
            <a:ext cx="2185988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6" name="Text Box 10"/>
          <p:cNvSpPr/>
          <p:nvPr/>
        </p:nvSpPr>
        <p:spPr>
          <a:xfrm>
            <a:off x="3971925" y="2566988"/>
            <a:ext cx="1866900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0960" tIns="30480" rIns="60960" bIns="30480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Open Sans" pitchFamily="2" charset="0"/>
              </a:rPr>
              <a:t>添加文字</a:t>
            </a:r>
            <a:endParaRPr lang="en-US" altLang="x-none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Open Sans" pitchFamily="2" charset="0"/>
            </a:endParaRPr>
          </a:p>
        </p:txBody>
      </p:sp>
      <p:sp>
        <p:nvSpPr>
          <p:cNvPr id="21537" name="Oval 11"/>
          <p:cNvSpPr/>
          <p:nvPr/>
        </p:nvSpPr>
        <p:spPr>
          <a:xfrm>
            <a:off x="5691188" y="2609850"/>
            <a:ext cx="284162" cy="284163"/>
          </a:xfrm>
          <a:prstGeom prst="ellipse">
            <a:avLst/>
          </a:prstGeom>
          <a:solidFill>
            <a:srgbClr val="21AB82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38" name="Oval 12"/>
          <p:cNvSpPr/>
          <p:nvPr/>
        </p:nvSpPr>
        <p:spPr>
          <a:xfrm>
            <a:off x="6253163" y="3587750"/>
            <a:ext cx="282575" cy="282575"/>
          </a:xfrm>
          <a:prstGeom prst="ellipse">
            <a:avLst/>
          </a:prstGeom>
          <a:solidFill>
            <a:srgbClr val="FFC000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39" name="Oval 13"/>
          <p:cNvSpPr/>
          <p:nvPr/>
        </p:nvSpPr>
        <p:spPr>
          <a:xfrm>
            <a:off x="6819900" y="4562475"/>
            <a:ext cx="284163" cy="282575"/>
          </a:xfrm>
          <a:prstGeom prst="ellipse">
            <a:avLst/>
          </a:prstGeom>
          <a:solidFill>
            <a:srgbClr val="05BAC8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40" name="Oval 14"/>
          <p:cNvSpPr/>
          <p:nvPr/>
        </p:nvSpPr>
        <p:spPr>
          <a:xfrm>
            <a:off x="7377113" y="5537200"/>
            <a:ext cx="284162" cy="282575"/>
          </a:xfrm>
          <a:prstGeom prst="ellipse">
            <a:avLst/>
          </a:prstGeom>
          <a:solidFill>
            <a:srgbClr val="F14124"/>
          </a:solidFill>
          <a:ln w="28575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1541" name="肘形接點 23"/>
          <p:cNvSpPr/>
          <p:nvPr/>
        </p:nvSpPr>
        <p:spPr>
          <a:xfrm rot="5400000" flipH="1" flipV="1">
            <a:off x="6723063" y="1141413"/>
            <a:ext cx="703262" cy="2233612"/>
          </a:xfrm>
          <a:custGeom>
            <a:avLst/>
            <a:gdLst>
              <a:gd name="txL" fmla="*/ 0 w 626447"/>
              <a:gd name="txT" fmla="*/ 0 h 2200551"/>
              <a:gd name="txR" fmla="*/ 626447 w 626447"/>
              <a:gd name="txB" fmla="*/ 2200551 h 2200551"/>
            </a:gdLst>
            <a:ahLst/>
            <a:cxnLst>
              <a:cxn ang="0">
                <a:pos x="0" y="0"/>
              </a:cxn>
              <a:cxn ang="0">
                <a:pos x="886304" y="485254"/>
              </a:cxn>
              <a:cxn ang="0">
                <a:pos x="880365" y="2301232"/>
              </a:cxn>
            </a:cxnLst>
            <a:rect l="txL" t="txT" r="txR" b="txB"/>
            <a:pathLst>
              <a:path w="626447" h="2200551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19050" cap="flat" cmpd="sng">
            <a:solidFill>
              <a:srgbClr val="333333">
                <a:alpha val="100000"/>
              </a:srgbClr>
            </a:solidFill>
            <a:prstDash val="dash"/>
            <a:miter lim="800000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2" name="矩形 14"/>
          <p:cNvSpPr/>
          <p:nvPr/>
        </p:nvSpPr>
        <p:spPr>
          <a:xfrm>
            <a:off x="8405813" y="15144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43" name="矩形 47"/>
          <p:cNvSpPr/>
          <p:nvPr/>
        </p:nvSpPr>
        <p:spPr>
          <a:xfrm>
            <a:off x="8405813" y="1863725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21544" name="肘形接點 23"/>
          <p:cNvSpPr/>
          <p:nvPr/>
        </p:nvSpPr>
        <p:spPr>
          <a:xfrm rot="5400000" flipH="1" flipV="1">
            <a:off x="7134225" y="2590800"/>
            <a:ext cx="457200" cy="1655763"/>
          </a:xfrm>
          <a:custGeom>
            <a:avLst/>
            <a:gdLst>
              <a:gd name="txL" fmla="*/ 0 w 626447"/>
              <a:gd name="txT" fmla="*/ 0 h 2084046"/>
              <a:gd name="txR" fmla="*/ 626447 w 626447"/>
              <a:gd name="txB" fmla="*/ 2084046 h 2084046"/>
            </a:gdLst>
            <a:ahLst/>
            <a:cxnLst>
              <a:cxn ang="0">
                <a:pos x="0" y="0"/>
              </a:cxn>
              <a:cxn ang="0">
                <a:pos x="243528" y="232708"/>
              </a:cxn>
              <a:cxn ang="0">
                <a:pos x="243528" y="1045151"/>
              </a:cxn>
            </a:cxnLst>
            <a:rect l="txL" t="txT" r="txR" b="txB"/>
            <a:pathLst>
              <a:path w="626447" h="2084046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19050" cap="flat" cmpd="sng">
            <a:solidFill>
              <a:srgbClr val="333333">
                <a:alpha val="100000"/>
              </a:srgbClr>
            </a:solidFill>
            <a:prstDash val="dash"/>
            <a:miter lim="800000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5" name="矩形 17"/>
          <p:cNvSpPr/>
          <p:nvPr/>
        </p:nvSpPr>
        <p:spPr>
          <a:xfrm>
            <a:off x="8405813" y="280035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46" name="矩形 47"/>
          <p:cNvSpPr/>
          <p:nvPr/>
        </p:nvSpPr>
        <p:spPr>
          <a:xfrm>
            <a:off x="8405813" y="314960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sp>
        <p:nvSpPr>
          <p:cNvPr id="21547" name="直接连接符 19"/>
          <p:cNvSpPr/>
          <p:nvPr/>
        </p:nvSpPr>
        <p:spPr>
          <a:xfrm flipV="1">
            <a:off x="7104063" y="4695825"/>
            <a:ext cx="1087437" cy="7938"/>
          </a:xfrm>
          <a:prstGeom prst="line">
            <a:avLst/>
          </a:prstGeom>
          <a:ln w="19050" cap="flat" cmpd="sng">
            <a:solidFill>
              <a:srgbClr val="333333"/>
            </a:solidFill>
            <a:prstDash val="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8" name="直接连接符 20"/>
          <p:cNvSpPr/>
          <p:nvPr/>
        </p:nvSpPr>
        <p:spPr>
          <a:xfrm flipV="1">
            <a:off x="7661275" y="5654675"/>
            <a:ext cx="530225" cy="0"/>
          </a:xfrm>
          <a:prstGeom prst="line">
            <a:avLst/>
          </a:prstGeom>
          <a:ln w="19050" cap="flat" cmpd="sng">
            <a:solidFill>
              <a:srgbClr val="333333"/>
            </a:solidFill>
            <a:prstDash val="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9" name="矩形 21"/>
          <p:cNvSpPr/>
          <p:nvPr/>
        </p:nvSpPr>
        <p:spPr>
          <a:xfrm>
            <a:off x="8405813" y="414020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50" name="矩形 47"/>
          <p:cNvSpPr/>
          <p:nvPr/>
        </p:nvSpPr>
        <p:spPr>
          <a:xfrm>
            <a:off x="8405813" y="448945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21551" name="矩形 23"/>
          <p:cNvSpPr/>
          <p:nvPr/>
        </p:nvSpPr>
        <p:spPr>
          <a:xfrm>
            <a:off x="8405813" y="548005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552" name="矩形 47"/>
          <p:cNvSpPr/>
          <p:nvPr/>
        </p:nvSpPr>
        <p:spPr>
          <a:xfrm>
            <a:off x="8405813" y="5829300"/>
            <a:ext cx="2982912" cy="625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sp>
        <p:nvSpPr>
          <p:cNvPr id="2155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实践难点</a:t>
            </a:r>
          </a:p>
        </p:txBody>
      </p:sp>
      <p:grpSp>
        <p:nvGrpSpPr>
          <p:cNvPr id="21554" name="组合 28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6128" name="直接连接符 29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29" name="直接连接符 30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557" name="文本框 32"/>
          <p:cNvSpPr/>
          <p:nvPr/>
        </p:nvSpPr>
        <p:spPr>
          <a:xfrm>
            <a:off x="4437063" y="1685925"/>
            <a:ext cx="938212" cy="5445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难点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2" dur="3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6" dur="3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1" dur="3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5" dur="3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0" dur="3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4" dur="3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9" dur="3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3" dur="3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1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4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8" dur="45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2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5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9" dur="35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6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0" dur="25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75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4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7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3" grpId="0" bldLvl="0"/>
      <p:bldP spid="21534" grpId="0" bldLvl="0"/>
      <p:bldP spid="21535" grpId="0" bldLvl="0"/>
      <p:bldP spid="21536" grpId="0" bldLvl="0"/>
      <p:bldP spid="21537" grpId="0" bldLvl="0" animBg="1"/>
      <p:bldP spid="21538" grpId="0" bldLvl="0" animBg="1"/>
      <p:bldP spid="21539" grpId="0" bldLvl="0" animBg="1"/>
      <p:bldP spid="21540" grpId="0" bldLvl="0" animBg="1"/>
      <p:bldP spid="21542" grpId="0" bldLvl="0"/>
      <p:bldP spid="21543" grpId="0" bldLvl="0"/>
      <p:bldP spid="21545" grpId="0" bldLvl="0"/>
      <p:bldP spid="21546" grpId="0" bldLvl="0"/>
      <p:bldP spid="21549" grpId="0" bldLvl="0"/>
      <p:bldP spid="21550" grpId="0" bldLvl="0"/>
      <p:bldP spid="21551" grpId="0" bldLvl="0"/>
      <p:bldP spid="21552" grpId="0" bldLvl="0"/>
      <p:bldP spid="21553" grpId="0" bldLvl="0"/>
      <p:bldP spid="21557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2"/>
          <p:cNvSpPr/>
          <p:nvPr/>
        </p:nvSpPr>
        <p:spPr>
          <a:xfrm rot="10800000">
            <a:off x="0" y="4457700"/>
            <a:ext cx="60769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75" name="矩形 3"/>
          <p:cNvSpPr/>
          <p:nvPr/>
        </p:nvSpPr>
        <p:spPr>
          <a:xfrm>
            <a:off x="6076950" y="4457700"/>
            <a:ext cx="61150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100" name="矩形 5"/>
          <p:cNvSpPr/>
          <p:nvPr/>
        </p:nvSpPr>
        <p:spPr>
          <a:xfrm>
            <a:off x="1987550" y="2465388"/>
            <a:ext cx="646113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绪论</a:t>
            </a:r>
          </a:p>
        </p:txBody>
      </p:sp>
      <p:sp>
        <p:nvSpPr>
          <p:cNvPr id="4101" name="矩形 7"/>
          <p:cNvSpPr/>
          <p:nvPr/>
        </p:nvSpPr>
        <p:spPr>
          <a:xfrm>
            <a:off x="3332163" y="2465388"/>
            <a:ext cx="110807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研究方法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与思路</a:t>
            </a:r>
          </a:p>
        </p:txBody>
      </p:sp>
      <p:sp>
        <p:nvSpPr>
          <p:cNvPr id="4102" name="矩形 9"/>
          <p:cNvSpPr/>
          <p:nvPr/>
        </p:nvSpPr>
        <p:spPr>
          <a:xfrm>
            <a:off x="4797425" y="2465388"/>
            <a:ext cx="1338263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关键技术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与实践难点</a:t>
            </a:r>
          </a:p>
        </p:txBody>
      </p:sp>
      <p:sp>
        <p:nvSpPr>
          <p:cNvPr id="4103" name="矩形 11"/>
          <p:cNvSpPr/>
          <p:nvPr/>
        </p:nvSpPr>
        <p:spPr>
          <a:xfrm>
            <a:off x="6499225" y="2465388"/>
            <a:ext cx="110807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研究成果</a:t>
            </a:r>
            <a:endParaRPr lang="en-US" altLang="x-none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与应用</a:t>
            </a:r>
          </a:p>
        </p:txBody>
      </p:sp>
      <p:sp>
        <p:nvSpPr>
          <p:cNvPr id="4104" name="矩形 13"/>
          <p:cNvSpPr/>
          <p:nvPr/>
        </p:nvSpPr>
        <p:spPr>
          <a:xfrm>
            <a:off x="8137525" y="2465388"/>
            <a:ext cx="1108075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相关建议</a:t>
            </a:r>
          </a:p>
        </p:txBody>
      </p:sp>
      <p:sp>
        <p:nvSpPr>
          <p:cNvPr id="4105" name="矩形 23"/>
          <p:cNvSpPr/>
          <p:nvPr/>
        </p:nvSpPr>
        <p:spPr>
          <a:xfrm>
            <a:off x="9659938" y="2465388"/>
            <a:ext cx="1108075" cy="369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论文总结</a:t>
            </a:r>
          </a:p>
        </p:txBody>
      </p:sp>
      <p:sp>
        <p:nvSpPr>
          <p:cNvPr id="4106" name="TextBox 59"/>
          <p:cNvSpPr/>
          <p:nvPr/>
        </p:nvSpPr>
        <p:spPr>
          <a:xfrm flipH="1">
            <a:off x="4440238" y="5338763"/>
            <a:ext cx="3311525" cy="6461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>
              <a:buNone/>
            </a:pPr>
            <a:r>
              <a:rPr lang="zh-CN" altLang="en-US" sz="3600" b="1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目录 </a:t>
            </a:r>
            <a:r>
              <a:rPr lang="en-US" altLang="zh-CN" sz="3600" b="1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/ </a:t>
            </a:r>
            <a:r>
              <a:rPr lang="en-US" altLang="zh-CN" sz="2400" dirty="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CONTENTS</a:t>
            </a:r>
          </a:p>
        </p:txBody>
      </p:sp>
      <p:sp>
        <p:nvSpPr>
          <p:cNvPr id="4107" name="直接连接符 32"/>
          <p:cNvSpPr/>
          <p:nvPr/>
        </p:nvSpPr>
        <p:spPr>
          <a:xfrm>
            <a:off x="4306888" y="5338763"/>
            <a:ext cx="3546475" cy="0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8" name="直接连接符 33"/>
          <p:cNvSpPr/>
          <p:nvPr/>
        </p:nvSpPr>
        <p:spPr>
          <a:xfrm>
            <a:off x="7854950" y="5338763"/>
            <a:ext cx="0" cy="671512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9" name="直接连接符 34"/>
          <p:cNvSpPr/>
          <p:nvPr/>
        </p:nvSpPr>
        <p:spPr>
          <a:xfrm flipH="1">
            <a:off x="4306888" y="6010275"/>
            <a:ext cx="3546475" cy="0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10" name="直接连接符 35"/>
          <p:cNvSpPr/>
          <p:nvPr/>
        </p:nvSpPr>
        <p:spPr>
          <a:xfrm flipV="1">
            <a:off x="4306888" y="5338763"/>
            <a:ext cx="1587" cy="671512"/>
          </a:xfrm>
          <a:prstGeom prst="line">
            <a:avLst/>
          </a:prstGeom>
          <a:ln w="1270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111" name="组合 14"/>
          <p:cNvGrpSpPr/>
          <p:nvPr/>
        </p:nvGrpSpPr>
        <p:grpSpPr>
          <a:xfrm>
            <a:off x="1816100" y="1444625"/>
            <a:ext cx="989013" cy="852488"/>
            <a:chOff x="0" y="0"/>
            <a:chExt cx="988080" cy="851793"/>
          </a:xfrm>
        </p:grpSpPr>
        <p:sp>
          <p:nvSpPr>
            <p:cNvPr id="28703" name="等腰三角形 38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A7EA5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4" name="文本框 1"/>
            <p:cNvSpPr/>
            <p:nvPr/>
          </p:nvSpPr>
          <p:spPr>
            <a:xfrm>
              <a:off x="287893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1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14" name="组合 2"/>
          <p:cNvGrpSpPr/>
          <p:nvPr/>
        </p:nvGrpSpPr>
        <p:grpSpPr>
          <a:xfrm>
            <a:off x="3397250" y="1444625"/>
            <a:ext cx="987425" cy="852488"/>
            <a:chOff x="0" y="0"/>
            <a:chExt cx="988080" cy="851793"/>
          </a:xfrm>
        </p:grpSpPr>
        <p:sp>
          <p:nvSpPr>
            <p:cNvPr id="28701" name="等腰三角形 37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2" name="文本框 36"/>
            <p:cNvSpPr/>
            <p:nvPr/>
          </p:nvSpPr>
          <p:spPr>
            <a:xfrm>
              <a:off x="282426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17" name="组合 3"/>
          <p:cNvGrpSpPr/>
          <p:nvPr/>
        </p:nvGrpSpPr>
        <p:grpSpPr>
          <a:xfrm>
            <a:off x="4978400" y="1444625"/>
            <a:ext cx="987425" cy="852488"/>
            <a:chOff x="0" y="0"/>
            <a:chExt cx="988080" cy="851793"/>
          </a:xfrm>
        </p:grpSpPr>
        <p:sp>
          <p:nvSpPr>
            <p:cNvPr id="28699" name="等腰三角形 41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14124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700" name="文本框 22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0" name="组合 4"/>
          <p:cNvGrpSpPr/>
          <p:nvPr/>
        </p:nvGrpSpPr>
        <p:grpSpPr>
          <a:xfrm>
            <a:off x="6559550" y="1444625"/>
            <a:ext cx="987425" cy="852488"/>
            <a:chOff x="0" y="0"/>
            <a:chExt cx="988080" cy="851793"/>
          </a:xfrm>
        </p:grpSpPr>
        <p:sp>
          <p:nvSpPr>
            <p:cNvPr id="28697" name="等腰三角形 42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94CAA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8" name="文本框 24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3" name="组合 6"/>
          <p:cNvGrpSpPr/>
          <p:nvPr/>
        </p:nvGrpSpPr>
        <p:grpSpPr>
          <a:xfrm>
            <a:off x="8139113" y="1444625"/>
            <a:ext cx="989012" cy="852488"/>
            <a:chOff x="0" y="0"/>
            <a:chExt cx="988080" cy="851793"/>
          </a:xfrm>
        </p:grpSpPr>
        <p:sp>
          <p:nvSpPr>
            <p:cNvPr id="28695" name="等腰三角形 43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5DCEAF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6" name="文本框 25"/>
            <p:cNvSpPr/>
            <p:nvPr/>
          </p:nvSpPr>
          <p:spPr>
            <a:xfrm>
              <a:off x="287893" y="267016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5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  <p:grpSp>
        <p:nvGrpSpPr>
          <p:cNvPr id="4126" name="组合 8"/>
          <p:cNvGrpSpPr/>
          <p:nvPr/>
        </p:nvGrpSpPr>
        <p:grpSpPr>
          <a:xfrm>
            <a:off x="9720263" y="1444625"/>
            <a:ext cx="987425" cy="852488"/>
            <a:chOff x="0" y="0"/>
            <a:chExt cx="988080" cy="851793"/>
          </a:xfrm>
        </p:grpSpPr>
        <p:sp>
          <p:nvSpPr>
            <p:cNvPr id="28693" name="等腰三角形 44"/>
            <p:cNvSpPr/>
            <p:nvPr/>
          </p:nvSpPr>
          <p:spPr>
            <a:xfrm>
              <a:off x="0" y="0"/>
              <a:ext cx="988080" cy="851793"/>
            </a:xfrm>
            <a:prstGeom prst="triangle">
              <a:avLst>
                <a:gd name="adj" fmla="val 50000"/>
              </a:avLst>
            </a:prstGeom>
            <a:solidFill>
              <a:srgbClr val="FF802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8694" name="文本框 26"/>
            <p:cNvSpPr/>
            <p:nvPr/>
          </p:nvSpPr>
          <p:spPr>
            <a:xfrm>
              <a:off x="287893" y="267017"/>
              <a:ext cx="412293" cy="58477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3200" dirty="0">
                  <a:solidFill>
                    <a:schemeClr val="bg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rPr>
                <a:t>6</a:t>
              </a:r>
              <a:endParaRPr lang="zh-CN" altLang="en-US" sz="3200" dirty="0">
                <a:solidFill>
                  <a:schemeClr val="bg1"/>
                </a:solidFill>
                <a:latin typeface="Arial" pitchFamily="34" charset="0"/>
                <a:ea typeface="宋体" pitchFamily="2" charset="-122"/>
                <a:sym typeface="Arial" pitchFamily="34" charset="0"/>
              </a:endParaRP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" dur="25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25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1" dur="7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6" dur="7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1" dur="7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4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6" dur="7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9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51" dur="7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0" y="-20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2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9" dur="2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3" dur="2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7" dur="2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1" dur="2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5" dur="2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ldLvl="0"/>
      <p:bldP spid="4101" grpId="0" bldLvl="0"/>
      <p:bldP spid="4102" grpId="0" bldLvl="0"/>
      <p:bldP spid="4103" grpId="0" bldLvl="0"/>
      <p:bldP spid="4104" grpId="0" bldLvl="0"/>
      <p:bldP spid="4105" grpId="0" bldLvl="0"/>
      <p:bldP spid="4106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12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7122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7209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210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712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712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255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2554" name="组合 8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7207" name="直接连接符 8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8" name="直接连接符 8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57" name="矩形 47"/>
          <p:cNvSpPr/>
          <p:nvPr/>
        </p:nvSpPr>
        <p:spPr>
          <a:xfrm>
            <a:off x="2257425" y="5734050"/>
            <a:ext cx="9204325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grpSp>
        <p:nvGrpSpPr>
          <p:cNvPr id="22558" name="组合 165"/>
          <p:cNvGrpSpPr/>
          <p:nvPr/>
        </p:nvGrpSpPr>
        <p:grpSpPr>
          <a:xfrm>
            <a:off x="2563813" y="1916113"/>
            <a:ext cx="4081462" cy="136525"/>
            <a:chOff x="0" y="0"/>
            <a:chExt cx="4320480" cy="144016"/>
          </a:xfrm>
        </p:grpSpPr>
        <p:sp>
          <p:nvSpPr>
            <p:cNvPr id="47196" name="直接连接符 166"/>
            <p:cNvSpPr/>
            <p:nvPr/>
          </p:nvSpPr>
          <p:spPr>
            <a:xfrm>
              <a:off x="0" y="72008"/>
              <a:ext cx="4320480" cy="1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7" name="直接连接符 167"/>
            <p:cNvSpPr/>
            <p:nvPr/>
          </p:nvSpPr>
          <p:spPr>
            <a:xfrm flipV="1">
              <a:off x="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8" name="直接连接符 168"/>
            <p:cNvSpPr/>
            <p:nvPr/>
          </p:nvSpPr>
          <p:spPr>
            <a:xfrm flipV="1">
              <a:off x="480053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9" name="直接连接符 169"/>
            <p:cNvSpPr/>
            <p:nvPr/>
          </p:nvSpPr>
          <p:spPr>
            <a:xfrm flipV="1">
              <a:off x="960106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0" name="直接连接符 170"/>
            <p:cNvSpPr/>
            <p:nvPr/>
          </p:nvSpPr>
          <p:spPr>
            <a:xfrm flipV="1">
              <a:off x="1440159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1" name="直接连接符 171"/>
            <p:cNvSpPr/>
            <p:nvPr/>
          </p:nvSpPr>
          <p:spPr>
            <a:xfrm flipV="1">
              <a:off x="1920212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2" name="直接连接符 172"/>
            <p:cNvSpPr/>
            <p:nvPr/>
          </p:nvSpPr>
          <p:spPr>
            <a:xfrm flipV="1">
              <a:off x="2400265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3" name="直接连接符 173"/>
            <p:cNvSpPr/>
            <p:nvPr/>
          </p:nvSpPr>
          <p:spPr>
            <a:xfrm flipV="1">
              <a:off x="2880318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4" name="直接连接符 174"/>
            <p:cNvSpPr/>
            <p:nvPr/>
          </p:nvSpPr>
          <p:spPr>
            <a:xfrm flipV="1">
              <a:off x="3360371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5" name="直接连接符 175"/>
            <p:cNvSpPr/>
            <p:nvPr/>
          </p:nvSpPr>
          <p:spPr>
            <a:xfrm flipV="1">
              <a:off x="3840424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06" name="直接连接符 176"/>
            <p:cNvSpPr/>
            <p:nvPr/>
          </p:nvSpPr>
          <p:spPr>
            <a:xfrm flipV="1">
              <a:off x="432048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570" name="组合 177"/>
          <p:cNvGrpSpPr/>
          <p:nvPr/>
        </p:nvGrpSpPr>
        <p:grpSpPr>
          <a:xfrm>
            <a:off x="7170738" y="1916113"/>
            <a:ext cx="4081462" cy="136525"/>
            <a:chOff x="0" y="0"/>
            <a:chExt cx="4320480" cy="144016"/>
          </a:xfrm>
        </p:grpSpPr>
        <p:sp>
          <p:nvSpPr>
            <p:cNvPr id="47185" name="直接连接符 178"/>
            <p:cNvSpPr/>
            <p:nvPr/>
          </p:nvSpPr>
          <p:spPr>
            <a:xfrm>
              <a:off x="0" y="72008"/>
              <a:ext cx="4320480" cy="1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6" name="直接连接符 179"/>
            <p:cNvSpPr/>
            <p:nvPr/>
          </p:nvSpPr>
          <p:spPr>
            <a:xfrm flipV="1">
              <a:off x="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7" name="直接连接符 180"/>
            <p:cNvSpPr/>
            <p:nvPr/>
          </p:nvSpPr>
          <p:spPr>
            <a:xfrm flipV="1">
              <a:off x="480053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8" name="直接连接符 181"/>
            <p:cNvSpPr/>
            <p:nvPr/>
          </p:nvSpPr>
          <p:spPr>
            <a:xfrm flipV="1">
              <a:off x="960106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89" name="直接连接符 182"/>
            <p:cNvSpPr/>
            <p:nvPr/>
          </p:nvSpPr>
          <p:spPr>
            <a:xfrm flipV="1">
              <a:off x="1440159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0" name="直接连接符 183"/>
            <p:cNvSpPr/>
            <p:nvPr/>
          </p:nvSpPr>
          <p:spPr>
            <a:xfrm flipV="1">
              <a:off x="1920212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1" name="直接连接符 184"/>
            <p:cNvSpPr/>
            <p:nvPr/>
          </p:nvSpPr>
          <p:spPr>
            <a:xfrm flipV="1">
              <a:off x="2400265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2" name="直接连接符 185"/>
            <p:cNvSpPr/>
            <p:nvPr/>
          </p:nvSpPr>
          <p:spPr>
            <a:xfrm flipV="1">
              <a:off x="2880318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3" name="直接连接符 186"/>
            <p:cNvSpPr/>
            <p:nvPr/>
          </p:nvSpPr>
          <p:spPr>
            <a:xfrm flipV="1">
              <a:off x="3360371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4" name="直接连接符 187"/>
            <p:cNvSpPr/>
            <p:nvPr/>
          </p:nvSpPr>
          <p:spPr>
            <a:xfrm flipV="1">
              <a:off x="3840424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95" name="直接连接符 188"/>
            <p:cNvSpPr/>
            <p:nvPr/>
          </p:nvSpPr>
          <p:spPr>
            <a:xfrm flipV="1">
              <a:off x="4320480" y="0"/>
              <a:ext cx="1" cy="144016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82" name="TextBox 132"/>
          <p:cNvSpPr/>
          <p:nvPr/>
        </p:nvSpPr>
        <p:spPr>
          <a:xfrm>
            <a:off x="64658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3" name="TextBox 133"/>
          <p:cNvSpPr/>
          <p:nvPr/>
        </p:nvSpPr>
        <p:spPr>
          <a:xfrm>
            <a:off x="6019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4" name="TextBox 134"/>
          <p:cNvSpPr/>
          <p:nvPr/>
        </p:nvSpPr>
        <p:spPr>
          <a:xfrm>
            <a:off x="556577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5" name="TextBox 135"/>
          <p:cNvSpPr/>
          <p:nvPr/>
        </p:nvSpPr>
        <p:spPr>
          <a:xfrm>
            <a:off x="511333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6" name="TextBox 136"/>
          <p:cNvSpPr/>
          <p:nvPr/>
        </p:nvSpPr>
        <p:spPr>
          <a:xfrm>
            <a:off x="4659313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7" name="TextBox 137"/>
          <p:cNvSpPr/>
          <p:nvPr/>
        </p:nvSpPr>
        <p:spPr>
          <a:xfrm>
            <a:off x="42052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8" name="TextBox 138"/>
          <p:cNvSpPr/>
          <p:nvPr/>
        </p:nvSpPr>
        <p:spPr>
          <a:xfrm>
            <a:off x="375285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89" name="TextBox 139"/>
          <p:cNvSpPr/>
          <p:nvPr/>
        </p:nvSpPr>
        <p:spPr>
          <a:xfrm>
            <a:off x="329882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0" name="TextBox 140"/>
          <p:cNvSpPr/>
          <p:nvPr/>
        </p:nvSpPr>
        <p:spPr>
          <a:xfrm>
            <a:off x="2844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1" name="TextBox 141"/>
          <p:cNvSpPr/>
          <p:nvPr/>
        </p:nvSpPr>
        <p:spPr>
          <a:xfrm>
            <a:off x="2349500" y="1654175"/>
            <a:ext cx="43815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2" name="TextBox 142"/>
          <p:cNvSpPr/>
          <p:nvPr/>
        </p:nvSpPr>
        <p:spPr>
          <a:xfrm>
            <a:off x="700087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3" name="TextBox 143"/>
          <p:cNvSpPr/>
          <p:nvPr/>
        </p:nvSpPr>
        <p:spPr>
          <a:xfrm>
            <a:off x="745172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4" name="TextBox 144"/>
          <p:cNvSpPr/>
          <p:nvPr/>
        </p:nvSpPr>
        <p:spPr>
          <a:xfrm>
            <a:off x="790575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5" name="TextBox 145"/>
          <p:cNvSpPr/>
          <p:nvPr/>
        </p:nvSpPr>
        <p:spPr>
          <a:xfrm>
            <a:off x="8359775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6" name="TextBox 146"/>
          <p:cNvSpPr/>
          <p:nvPr/>
        </p:nvSpPr>
        <p:spPr>
          <a:xfrm>
            <a:off x="8813800" y="1654175"/>
            <a:ext cx="354013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7" name="TextBox 147"/>
          <p:cNvSpPr/>
          <p:nvPr/>
        </p:nvSpPr>
        <p:spPr>
          <a:xfrm>
            <a:off x="926623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8" name="TextBox 148"/>
          <p:cNvSpPr/>
          <p:nvPr/>
        </p:nvSpPr>
        <p:spPr>
          <a:xfrm>
            <a:off x="9720263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599" name="TextBox 149"/>
          <p:cNvSpPr/>
          <p:nvPr/>
        </p:nvSpPr>
        <p:spPr>
          <a:xfrm>
            <a:off x="10174288" y="1654175"/>
            <a:ext cx="354012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0" name="TextBox 150"/>
          <p:cNvSpPr/>
          <p:nvPr/>
        </p:nvSpPr>
        <p:spPr>
          <a:xfrm>
            <a:off x="10626725" y="1654175"/>
            <a:ext cx="355600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1" name="TextBox 151"/>
          <p:cNvSpPr/>
          <p:nvPr/>
        </p:nvSpPr>
        <p:spPr>
          <a:xfrm>
            <a:off x="11037888" y="1654175"/>
            <a:ext cx="439737" cy="2667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sz="11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100</a:t>
            </a:r>
            <a:endParaRPr lang="zh-CN" altLang="en-US" sz="11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2" name="五边形 209"/>
          <p:cNvSpPr/>
          <p:nvPr/>
        </p:nvSpPr>
        <p:spPr>
          <a:xfrm flipH="1">
            <a:off x="3641725" y="2293938"/>
            <a:ext cx="3003550" cy="306387"/>
          </a:xfrm>
          <a:prstGeom prst="homePlate">
            <a:avLst>
              <a:gd name="adj" fmla="val 245078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3" name="五边形 210"/>
          <p:cNvSpPr/>
          <p:nvPr/>
        </p:nvSpPr>
        <p:spPr>
          <a:xfrm flipH="1">
            <a:off x="4799013" y="2779713"/>
            <a:ext cx="1846262" cy="306387"/>
          </a:xfrm>
          <a:prstGeom prst="homePlate">
            <a:avLst>
              <a:gd name="adj" fmla="val 150647"/>
            </a:avLst>
          </a:prstGeom>
          <a:solidFill>
            <a:srgbClr val="B12725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4" name="五边形 211"/>
          <p:cNvSpPr/>
          <p:nvPr/>
        </p:nvSpPr>
        <p:spPr>
          <a:xfrm flipH="1">
            <a:off x="4095750" y="3265488"/>
            <a:ext cx="2549525" cy="306387"/>
          </a:xfrm>
          <a:prstGeom prst="homePlate">
            <a:avLst>
              <a:gd name="adj" fmla="val 208031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5" name="五边形 212"/>
          <p:cNvSpPr/>
          <p:nvPr/>
        </p:nvSpPr>
        <p:spPr>
          <a:xfrm flipH="1">
            <a:off x="2592388" y="3751263"/>
            <a:ext cx="4052887" cy="306387"/>
          </a:xfrm>
          <a:prstGeom prst="homePlate">
            <a:avLst>
              <a:gd name="adj" fmla="val 330699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6" name="五边形 213"/>
          <p:cNvSpPr/>
          <p:nvPr/>
        </p:nvSpPr>
        <p:spPr>
          <a:xfrm flipH="1">
            <a:off x="3298825" y="4237038"/>
            <a:ext cx="3346450" cy="306387"/>
          </a:xfrm>
          <a:prstGeom prst="homePlate">
            <a:avLst>
              <a:gd name="adj" fmla="val 273057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7" name="五边形 214"/>
          <p:cNvSpPr/>
          <p:nvPr/>
        </p:nvSpPr>
        <p:spPr>
          <a:xfrm flipH="1">
            <a:off x="4378325" y="4722813"/>
            <a:ext cx="2266950" cy="306387"/>
          </a:xfrm>
          <a:prstGeom prst="homePlate">
            <a:avLst>
              <a:gd name="adj" fmla="val 184974"/>
            </a:avLst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8" name="五边形 215"/>
          <p:cNvSpPr/>
          <p:nvPr/>
        </p:nvSpPr>
        <p:spPr>
          <a:xfrm flipH="1">
            <a:off x="5284788" y="5208588"/>
            <a:ext cx="1360487" cy="306387"/>
          </a:xfrm>
          <a:prstGeom prst="homePlate">
            <a:avLst>
              <a:gd name="adj" fmla="val 11101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09" name="TextBox 159"/>
          <p:cNvSpPr/>
          <p:nvPr/>
        </p:nvSpPr>
        <p:spPr>
          <a:xfrm>
            <a:off x="3041650" y="230187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0" name="TextBox 160"/>
          <p:cNvSpPr/>
          <p:nvPr/>
        </p:nvSpPr>
        <p:spPr>
          <a:xfrm>
            <a:off x="4175125" y="2787650"/>
            <a:ext cx="523875" cy="2968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1" name="TextBox 161"/>
          <p:cNvSpPr/>
          <p:nvPr/>
        </p:nvSpPr>
        <p:spPr>
          <a:xfrm>
            <a:off x="3498850" y="32734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2" name="TextBox 162"/>
          <p:cNvSpPr/>
          <p:nvPr/>
        </p:nvSpPr>
        <p:spPr>
          <a:xfrm>
            <a:off x="2049463" y="3751263"/>
            <a:ext cx="525462" cy="29686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3" name="TextBox 163"/>
          <p:cNvSpPr/>
          <p:nvPr/>
        </p:nvSpPr>
        <p:spPr>
          <a:xfrm>
            <a:off x="2759075" y="4244975"/>
            <a:ext cx="525463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4" name="TextBox 164"/>
          <p:cNvSpPr/>
          <p:nvPr/>
        </p:nvSpPr>
        <p:spPr>
          <a:xfrm>
            <a:off x="3752850" y="4730750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5" name="TextBox 165"/>
          <p:cNvSpPr/>
          <p:nvPr/>
        </p:nvSpPr>
        <p:spPr>
          <a:xfrm>
            <a:off x="4651375" y="52165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16" name="五边形 223"/>
          <p:cNvSpPr/>
          <p:nvPr/>
        </p:nvSpPr>
        <p:spPr>
          <a:xfrm>
            <a:off x="7170738" y="2293938"/>
            <a:ext cx="1531937" cy="306387"/>
          </a:xfrm>
          <a:prstGeom prst="homePlate">
            <a:avLst>
              <a:gd name="adj" fmla="val 125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7" name="五边形 224"/>
          <p:cNvSpPr/>
          <p:nvPr/>
        </p:nvSpPr>
        <p:spPr>
          <a:xfrm>
            <a:off x="7170738" y="2779713"/>
            <a:ext cx="2894012" cy="306387"/>
          </a:xfrm>
          <a:prstGeom prst="homePlate">
            <a:avLst>
              <a:gd name="adj" fmla="val 23614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8" name="五边形 225"/>
          <p:cNvSpPr/>
          <p:nvPr/>
        </p:nvSpPr>
        <p:spPr>
          <a:xfrm>
            <a:off x="7170738" y="3265488"/>
            <a:ext cx="1814512" cy="306387"/>
          </a:xfrm>
          <a:prstGeom prst="homePlate">
            <a:avLst>
              <a:gd name="adj" fmla="val 148057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19" name="五边形 226"/>
          <p:cNvSpPr/>
          <p:nvPr/>
        </p:nvSpPr>
        <p:spPr>
          <a:xfrm>
            <a:off x="7170738" y="3751263"/>
            <a:ext cx="3867150" cy="306387"/>
          </a:xfrm>
          <a:prstGeom prst="homePlate">
            <a:avLst>
              <a:gd name="adj" fmla="val 315544"/>
            </a:avLst>
          </a:prstGeom>
          <a:solidFill>
            <a:srgbClr val="FCB81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0" name="五边形 227"/>
          <p:cNvSpPr/>
          <p:nvPr/>
        </p:nvSpPr>
        <p:spPr>
          <a:xfrm>
            <a:off x="7170738" y="4237038"/>
            <a:ext cx="2798762" cy="306387"/>
          </a:xfrm>
          <a:prstGeom prst="homePlate">
            <a:avLst>
              <a:gd name="adj" fmla="val 228368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1" name="五边形 228"/>
          <p:cNvSpPr/>
          <p:nvPr/>
        </p:nvSpPr>
        <p:spPr>
          <a:xfrm>
            <a:off x="7170738" y="4722813"/>
            <a:ext cx="3244850" cy="306387"/>
          </a:xfrm>
          <a:prstGeom prst="homePlate">
            <a:avLst>
              <a:gd name="adj" fmla="val 264767"/>
            </a:avLst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2" name="五边形 229"/>
          <p:cNvSpPr/>
          <p:nvPr/>
        </p:nvSpPr>
        <p:spPr>
          <a:xfrm>
            <a:off x="7170738" y="5208588"/>
            <a:ext cx="2390775" cy="298450"/>
          </a:xfrm>
          <a:prstGeom prst="homePlate">
            <a:avLst>
              <a:gd name="adj" fmla="val 200265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1600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2623" name="TextBox 173"/>
          <p:cNvSpPr/>
          <p:nvPr/>
        </p:nvSpPr>
        <p:spPr>
          <a:xfrm>
            <a:off x="8783638" y="230187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4" name="TextBox 174"/>
          <p:cNvSpPr/>
          <p:nvPr/>
        </p:nvSpPr>
        <p:spPr>
          <a:xfrm>
            <a:off x="10136188" y="2787650"/>
            <a:ext cx="525462" cy="2968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5" name="TextBox 175"/>
          <p:cNvSpPr/>
          <p:nvPr/>
        </p:nvSpPr>
        <p:spPr>
          <a:xfrm>
            <a:off x="9048750" y="32734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6" name="TextBox 176"/>
          <p:cNvSpPr/>
          <p:nvPr/>
        </p:nvSpPr>
        <p:spPr>
          <a:xfrm>
            <a:off x="11039475" y="3751263"/>
            <a:ext cx="523875" cy="29686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7" name="TextBox 177"/>
          <p:cNvSpPr/>
          <p:nvPr/>
        </p:nvSpPr>
        <p:spPr>
          <a:xfrm>
            <a:off x="10088563" y="4244975"/>
            <a:ext cx="525462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8" name="TextBox 178"/>
          <p:cNvSpPr/>
          <p:nvPr/>
        </p:nvSpPr>
        <p:spPr>
          <a:xfrm>
            <a:off x="10474325" y="4730750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29" name="TextBox 179"/>
          <p:cNvSpPr/>
          <p:nvPr/>
        </p:nvSpPr>
        <p:spPr>
          <a:xfrm>
            <a:off x="9640888" y="5216525"/>
            <a:ext cx="523875" cy="2952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630" name="TextBox 180"/>
          <p:cNvSpPr/>
          <p:nvPr/>
        </p:nvSpPr>
        <p:spPr>
          <a:xfrm>
            <a:off x="6735763" y="2259013"/>
            <a:ext cx="354012" cy="3825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1" name="TextBox 181"/>
          <p:cNvSpPr/>
          <p:nvPr/>
        </p:nvSpPr>
        <p:spPr>
          <a:xfrm>
            <a:off x="6735763" y="2743200"/>
            <a:ext cx="33655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B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2" name="TextBox 182"/>
          <p:cNvSpPr/>
          <p:nvPr/>
        </p:nvSpPr>
        <p:spPr>
          <a:xfrm>
            <a:off x="6735763" y="3228975"/>
            <a:ext cx="346075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3" name="TextBox 183"/>
          <p:cNvSpPr/>
          <p:nvPr/>
        </p:nvSpPr>
        <p:spPr>
          <a:xfrm>
            <a:off x="6735763" y="3714750"/>
            <a:ext cx="36830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D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4" name="TextBox 184"/>
          <p:cNvSpPr/>
          <p:nvPr/>
        </p:nvSpPr>
        <p:spPr>
          <a:xfrm>
            <a:off x="6735763" y="4200525"/>
            <a:ext cx="317500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E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5" name="TextBox 185"/>
          <p:cNvSpPr/>
          <p:nvPr/>
        </p:nvSpPr>
        <p:spPr>
          <a:xfrm>
            <a:off x="6735763" y="4686300"/>
            <a:ext cx="312737" cy="3841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F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36" name="TextBox 186"/>
          <p:cNvSpPr/>
          <p:nvPr/>
        </p:nvSpPr>
        <p:spPr>
          <a:xfrm>
            <a:off x="6735763" y="5172075"/>
            <a:ext cx="363537" cy="3825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G</a:t>
            </a:r>
            <a:endParaRPr lang="zh-CN" altLang="en-US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15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8" dur="500"/>
                                        <p:tgtEl>
                                          <p:spTgt spid="2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1" dur="500"/>
                                        <p:tgtEl>
                                          <p:spTgt spid="2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4" dur="500"/>
                                        <p:tgtEl>
                                          <p:spTgt spid="2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7" dur="500"/>
                                        <p:tgtEl>
                                          <p:spTgt spid="2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0" dur="500"/>
                                        <p:tgtEl>
                                          <p:spTgt spid="2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3" dur="500"/>
                                        <p:tgtEl>
                                          <p:spTgt spid="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2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69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2" dur="5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5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78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1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4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7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1" dur="500"/>
                                        <p:tgtEl>
                                          <p:spTgt spid="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4" dur="500"/>
                                        <p:tgtEl>
                                          <p:spTgt spid="2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97" dur="500"/>
                                        <p:tgtEl>
                                          <p:spTgt spid="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0" dur="500"/>
                                        <p:tgtEl>
                                          <p:spTgt spid="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3" dur="500"/>
                                        <p:tgtEl>
                                          <p:spTgt spid="2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6" dur="500"/>
                                        <p:tgtEl>
                                          <p:spTgt spid="2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09" dur="500"/>
                                        <p:tgtEl>
                                          <p:spTgt spid="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2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5" dur="500"/>
                                        <p:tgtEl>
                                          <p:spTgt spid="2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8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1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4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27" dur="500"/>
                                        <p:tgtEl>
                                          <p:spTgt spid="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30" dur="500"/>
                                        <p:tgtEl>
                                          <p:spTgt spid="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4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42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46" dur="500"/>
                                        <p:tgtEl>
                                          <p:spTgt spid="2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0" dur="500"/>
                                        <p:tgtEl>
                                          <p:spTgt spid="2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4" dur="5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58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2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66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0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4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78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2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82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86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0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4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98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2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02" dur="5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06" dur="500"/>
                                        <p:tgtEl>
                                          <p:spTgt spid="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0" dur="5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4" dur="5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218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3" grpId="0" bldLvl="0"/>
      <p:bldP spid="22557" grpId="0" bldLvl="0"/>
      <p:bldP spid="22582" grpId="0" bldLvl="0"/>
      <p:bldP spid="22583" grpId="0" bldLvl="0"/>
      <p:bldP spid="22584" grpId="0" bldLvl="0"/>
      <p:bldP spid="22585" grpId="0" bldLvl="0"/>
      <p:bldP spid="22586" grpId="0" bldLvl="0"/>
      <p:bldP spid="22587" grpId="0" bldLvl="0"/>
      <p:bldP spid="22588" grpId="0" bldLvl="0"/>
      <p:bldP spid="22589" grpId="0" bldLvl="0"/>
      <p:bldP spid="22590" grpId="0" bldLvl="0"/>
      <p:bldP spid="22591" grpId="0" bldLvl="0"/>
      <p:bldP spid="22592" grpId="0" bldLvl="0"/>
      <p:bldP spid="22593" grpId="0" bldLvl="0"/>
      <p:bldP spid="22594" grpId="0" bldLvl="0"/>
      <p:bldP spid="22595" grpId="0" bldLvl="0"/>
      <p:bldP spid="22596" grpId="0" bldLvl="0"/>
      <p:bldP spid="22597" grpId="0" bldLvl="0"/>
      <p:bldP spid="22598" grpId="0" bldLvl="0"/>
      <p:bldP spid="22599" grpId="0" bldLvl="0"/>
      <p:bldP spid="22600" grpId="0" bldLvl="0"/>
      <p:bldP spid="22601" grpId="0" bldLvl="0"/>
      <p:bldP spid="22602" grpId="0" bldLvl="0" animBg="1"/>
      <p:bldP spid="22603" grpId="0" bldLvl="0" animBg="1"/>
      <p:bldP spid="22604" grpId="0" bldLvl="0" animBg="1"/>
      <p:bldP spid="22605" grpId="0" bldLvl="0" animBg="1"/>
      <p:bldP spid="22606" grpId="0" bldLvl="0" animBg="1"/>
      <p:bldP spid="22607" grpId="0" bldLvl="0" animBg="1"/>
      <p:bldP spid="22608" grpId="0" bldLvl="0" animBg="1"/>
      <p:bldP spid="22609" grpId="0" bldLvl="0"/>
      <p:bldP spid="22610" grpId="0" bldLvl="0"/>
      <p:bldP spid="22611" grpId="0" bldLvl="0"/>
      <p:bldP spid="22612" grpId="0" bldLvl="0"/>
      <p:bldP spid="22613" grpId="0" bldLvl="0"/>
      <p:bldP spid="22614" grpId="0" bldLvl="0"/>
      <p:bldP spid="22615" grpId="0" bldLvl="0"/>
      <p:bldP spid="22616" grpId="0" bldLvl="0" animBg="1"/>
      <p:bldP spid="22617" grpId="0" bldLvl="0" animBg="1"/>
      <p:bldP spid="22618" grpId="0" bldLvl="0" animBg="1"/>
      <p:bldP spid="22619" grpId="0" bldLvl="0" animBg="1"/>
      <p:bldP spid="22620" grpId="0" bldLvl="0" animBg="1"/>
      <p:bldP spid="22621" grpId="0" bldLvl="0" animBg="1"/>
      <p:bldP spid="22622" grpId="0" bldLvl="0" animBg="1"/>
      <p:bldP spid="22623" grpId="0" bldLvl="0"/>
      <p:bldP spid="22624" grpId="0" bldLvl="0"/>
      <p:bldP spid="22625" grpId="0" bldLvl="0"/>
      <p:bldP spid="22626" grpId="0" bldLvl="0"/>
      <p:bldP spid="22627" grpId="0" bldLvl="0"/>
      <p:bldP spid="22628" grpId="0" bldLvl="0"/>
      <p:bldP spid="22629" grpId="0" bldLvl="0"/>
      <p:bldP spid="22630" grpId="0" bldLvl="0"/>
      <p:bldP spid="22631" grpId="0" bldLvl="0"/>
      <p:bldP spid="22632" grpId="0" bldLvl="0"/>
      <p:bldP spid="22633" grpId="0" bldLvl="0"/>
      <p:bldP spid="22634" grpId="0" bldLvl="0"/>
      <p:bldP spid="22635" grpId="0" bldLvl="0"/>
      <p:bldP spid="22636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355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14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8146" name="组合 13"/>
          <p:cNvGrpSpPr/>
          <p:nvPr/>
        </p:nvGrpSpPr>
        <p:grpSpPr>
          <a:xfrm>
            <a:off x="0" y="2854325"/>
            <a:ext cx="1692275" cy="787400"/>
            <a:chOff x="0" y="0"/>
            <a:chExt cx="1691680" cy="788186"/>
          </a:xfrm>
        </p:grpSpPr>
        <p:sp>
          <p:nvSpPr>
            <p:cNvPr id="48201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152F47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sz="16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关键技术与难点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48202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814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4814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3577" name="Freeform 6"/>
          <p:cNvSpPr/>
          <p:nvPr/>
        </p:nvSpPr>
        <p:spPr>
          <a:xfrm>
            <a:off x="316388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78" name="Freeform 7"/>
          <p:cNvSpPr/>
          <p:nvPr/>
        </p:nvSpPr>
        <p:spPr>
          <a:xfrm>
            <a:off x="3163888" y="2905125"/>
            <a:ext cx="265112" cy="496888"/>
          </a:xfrm>
          <a:custGeom>
            <a:avLst/>
            <a:gdLst>
              <a:gd name="txL" fmla="*/ 0 w 68"/>
              <a:gd name="txT" fmla="*/ 0 h 128"/>
              <a:gd name="txR" fmla="*/ 68 w 68"/>
              <a:gd name="txB" fmla="*/ 128 h 128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79" name="Freeform 8"/>
          <p:cNvSpPr/>
          <p:nvPr/>
        </p:nvSpPr>
        <p:spPr>
          <a:xfrm>
            <a:off x="35020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0" name="Freeform 9"/>
          <p:cNvSpPr/>
          <p:nvPr/>
        </p:nvSpPr>
        <p:spPr>
          <a:xfrm>
            <a:off x="384175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1" name="Freeform 10"/>
          <p:cNvSpPr/>
          <p:nvPr/>
        </p:nvSpPr>
        <p:spPr>
          <a:xfrm>
            <a:off x="41814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2" name="Freeform 11"/>
          <p:cNvSpPr/>
          <p:nvPr/>
        </p:nvSpPr>
        <p:spPr>
          <a:xfrm>
            <a:off x="3502025" y="2566988"/>
            <a:ext cx="266700" cy="836612"/>
          </a:xfrm>
          <a:custGeom>
            <a:avLst/>
            <a:gdLst>
              <a:gd name="txL" fmla="*/ 0 w 68"/>
              <a:gd name="txT" fmla="*/ 0 h 215"/>
              <a:gd name="txR" fmla="*/ 68 w 68"/>
              <a:gd name="txB" fmla="*/ 215 h 21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3" name="Freeform 12"/>
          <p:cNvSpPr/>
          <p:nvPr/>
        </p:nvSpPr>
        <p:spPr>
          <a:xfrm>
            <a:off x="3841750" y="2216150"/>
            <a:ext cx="266700" cy="1185863"/>
          </a:xfrm>
          <a:custGeom>
            <a:avLst/>
            <a:gdLst>
              <a:gd name="txL" fmla="*/ 0 w 68"/>
              <a:gd name="txT" fmla="*/ 0 h 305"/>
              <a:gd name="txR" fmla="*/ 68 w 68"/>
              <a:gd name="txB" fmla="*/ 305 h 30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4" name="Freeform 13"/>
          <p:cNvSpPr/>
          <p:nvPr/>
        </p:nvSpPr>
        <p:spPr>
          <a:xfrm>
            <a:off x="4181475" y="1987550"/>
            <a:ext cx="266700" cy="1414463"/>
          </a:xfrm>
          <a:custGeom>
            <a:avLst/>
            <a:gdLst>
              <a:gd name="txL" fmla="*/ 0 w 68"/>
              <a:gd name="txT" fmla="*/ 0 h 364"/>
              <a:gd name="txR" fmla="*/ 68 w 68"/>
              <a:gd name="txB" fmla="*/ 364 h 36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5" name="Freeform 14"/>
          <p:cNvSpPr/>
          <p:nvPr/>
        </p:nvSpPr>
        <p:spPr>
          <a:xfrm>
            <a:off x="522763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6" name="Freeform 15"/>
          <p:cNvSpPr/>
          <p:nvPr/>
        </p:nvSpPr>
        <p:spPr>
          <a:xfrm>
            <a:off x="55657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7" name="Freeform 16"/>
          <p:cNvSpPr/>
          <p:nvPr/>
        </p:nvSpPr>
        <p:spPr>
          <a:xfrm>
            <a:off x="590550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8" name="Freeform 17"/>
          <p:cNvSpPr/>
          <p:nvPr/>
        </p:nvSpPr>
        <p:spPr>
          <a:xfrm>
            <a:off x="62452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89" name="Freeform 18"/>
          <p:cNvSpPr/>
          <p:nvPr/>
        </p:nvSpPr>
        <p:spPr>
          <a:xfrm>
            <a:off x="5227638" y="3162300"/>
            <a:ext cx="265112" cy="239713"/>
          </a:xfrm>
          <a:custGeom>
            <a:avLst/>
            <a:gdLst>
              <a:gd name="txL" fmla="*/ 0 w 68"/>
              <a:gd name="txT" fmla="*/ 0 h 62"/>
              <a:gd name="txR" fmla="*/ 68 w 68"/>
              <a:gd name="txB" fmla="*/ 62 h 62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0" name="Freeform 19"/>
          <p:cNvSpPr/>
          <p:nvPr/>
        </p:nvSpPr>
        <p:spPr>
          <a:xfrm>
            <a:off x="5565775" y="2573338"/>
            <a:ext cx="266700" cy="828675"/>
          </a:xfrm>
          <a:custGeom>
            <a:avLst/>
            <a:gdLst>
              <a:gd name="txL" fmla="*/ 0 w 68"/>
              <a:gd name="txT" fmla="*/ 0 h 213"/>
              <a:gd name="txR" fmla="*/ 68 w 68"/>
              <a:gd name="txB" fmla="*/ 213 h 213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1" name="Freeform 20"/>
          <p:cNvSpPr/>
          <p:nvPr/>
        </p:nvSpPr>
        <p:spPr>
          <a:xfrm>
            <a:off x="5905500" y="1987550"/>
            <a:ext cx="266700" cy="1414463"/>
          </a:xfrm>
          <a:custGeom>
            <a:avLst/>
            <a:gdLst>
              <a:gd name="txL" fmla="*/ 0 w 68"/>
              <a:gd name="txT" fmla="*/ 0 h 364"/>
              <a:gd name="txR" fmla="*/ 68 w 68"/>
              <a:gd name="txB" fmla="*/ 364 h 36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2" name="Freeform 21"/>
          <p:cNvSpPr/>
          <p:nvPr/>
        </p:nvSpPr>
        <p:spPr>
          <a:xfrm>
            <a:off x="6245225" y="2781300"/>
            <a:ext cx="266700" cy="622300"/>
          </a:xfrm>
          <a:custGeom>
            <a:avLst/>
            <a:gdLst>
              <a:gd name="txL" fmla="*/ 0 w 68"/>
              <a:gd name="txT" fmla="*/ 0 h 160"/>
              <a:gd name="txR" fmla="*/ 68 w 68"/>
              <a:gd name="txB" fmla="*/ 160 h 16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3" name="Freeform 22"/>
          <p:cNvSpPr/>
          <p:nvPr/>
        </p:nvSpPr>
        <p:spPr>
          <a:xfrm>
            <a:off x="728980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4" name="Freeform 23"/>
          <p:cNvSpPr/>
          <p:nvPr/>
        </p:nvSpPr>
        <p:spPr>
          <a:xfrm>
            <a:off x="762952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5" name="Freeform 24"/>
          <p:cNvSpPr/>
          <p:nvPr/>
        </p:nvSpPr>
        <p:spPr>
          <a:xfrm>
            <a:off x="7969250" y="1781175"/>
            <a:ext cx="265113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6" name="Freeform 25"/>
          <p:cNvSpPr/>
          <p:nvPr/>
        </p:nvSpPr>
        <p:spPr>
          <a:xfrm>
            <a:off x="8307388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7" name="Freeform 26"/>
          <p:cNvSpPr/>
          <p:nvPr/>
        </p:nvSpPr>
        <p:spPr>
          <a:xfrm>
            <a:off x="8307388" y="1979613"/>
            <a:ext cx="266700" cy="1422400"/>
          </a:xfrm>
          <a:custGeom>
            <a:avLst/>
            <a:gdLst>
              <a:gd name="txL" fmla="*/ 0 w 68"/>
              <a:gd name="txT" fmla="*/ 0 h 366"/>
              <a:gd name="txR" fmla="*/ 68 w 68"/>
              <a:gd name="txB" fmla="*/ 366 h 366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8" name="Freeform 27"/>
          <p:cNvSpPr/>
          <p:nvPr/>
        </p:nvSpPr>
        <p:spPr>
          <a:xfrm>
            <a:off x="7969250" y="2243138"/>
            <a:ext cx="265113" cy="1158875"/>
          </a:xfrm>
          <a:custGeom>
            <a:avLst/>
            <a:gdLst>
              <a:gd name="txL" fmla="*/ 0 w 68"/>
              <a:gd name="txT" fmla="*/ 0 h 298"/>
              <a:gd name="txR" fmla="*/ 68 w 68"/>
              <a:gd name="txB" fmla="*/ 298 h 298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99" name="Freeform 28"/>
          <p:cNvSpPr/>
          <p:nvPr/>
        </p:nvSpPr>
        <p:spPr>
          <a:xfrm>
            <a:off x="7629525" y="2573338"/>
            <a:ext cx="266700" cy="828675"/>
          </a:xfrm>
          <a:custGeom>
            <a:avLst/>
            <a:gdLst>
              <a:gd name="txL" fmla="*/ 0 w 68"/>
              <a:gd name="txT" fmla="*/ 0 h 213"/>
              <a:gd name="txR" fmla="*/ 68 w 68"/>
              <a:gd name="txB" fmla="*/ 213 h 213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0" name="Freeform 29"/>
          <p:cNvSpPr/>
          <p:nvPr/>
        </p:nvSpPr>
        <p:spPr>
          <a:xfrm>
            <a:off x="7289800" y="2916238"/>
            <a:ext cx="266700" cy="485775"/>
          </a:xfrm>
          <a:custGeom>
            <a:avLst/>
            <a:gdLst>
              <a:gd name="txL" fmla="*/ 0 w 68"/>
              <a:gd name="txT" fmla="*/ 0 h 125"/>
              <a:gd name="txR" fmla="*/ 68 w 68"/>
              <a:gd name="txB" fmla="*/ 125 h 125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1" name="Freeform 30"/>
          <p:cNvSpPr/>
          <p:nvPr/>
        </p:nvSpPr>
        <p:spPr>
          <a:xfrm>
            <a:off x="9353550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2" name="Freeform 31"/>
          <p:cNvSpPr/>
          <p:nvPr/>
        </p:nvSpPr>
        <p:spPr>
          <a:xfrm>
            <a:off x="9693275" y="1781175"/>
            <a:ext cx="266700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3" name="Freeform 32"/>
          <p:cNvSpPr/>
          <p:nvPr/>
        </p:nvSpPr>
        <p:spPr>
          <a:xfrm>
            <a:off x="10033000" y="1781175"/>
            <a:ext cx="265113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4" name="Freeform 33"/>
          <p:cNvSpPr/>
          <p:nvPr/>
        </p:nvSpPr>
        <p:spPr>
          <a:xfrm>
            <a:off x="10371138" y="1781175"/>
            <a:ext cx="265112" cy="1620838"/>
          </a:xfrm>
          <a:custGeom>
            <a:avLst/>
            <a:gdLst>
              <a:gd name="txL" fmla="*/ 0 w 68"/>
              <a:gd name="txT" fmla="*/ 0 h 417"/>
              <a:gd name="txR" fmla="*/ 68 w 68"/>
              <a:gd name="txB" fmla="*/ 417 h 417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BFBFB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5" name="Freeform 34"/>
          <p:cNvSpPr/>
          <p:nvPr/>
        </p:nvSpPr>
        <p:spPr>
          <a:xfrm>
            <a:off x="10371138" y="1995488"/>
            <a:ext cx="265112" cy="1406525"/>
          </a:xfrm>
          <a:custGeom>
            <a:avLst/>
            <a:gdLst>
              <a:gd name="txL" fmla="*/ 0 w 68"/>
              <a:gd name="txT" fmla="*/ 0 h 362"/>
              <a:gd name="txR" fmla="*/ 68 w 68"/>
              <a:gd name="txB" fmla="*/ 362 h 362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6" name="Freeform 35"/>
          <p:cNvSpPr/>
          <p:nvPr/>
        </p:nvSpPr>
        <p:spPr>
          <a:xfrm>
            <a:off x="10033000" y="2119313"/>
            <a:ext cx="265113" cy="1284287"/>
          </a:xfrm>
          <a:custGeom>
            <a:avLst/>
            <a:gdLst>
              <a:gd name="txL" fmla="*/ 0 w 68"/>
              <a:gd name="txT" fmla="*/ 0 h 330"/>
              <a:gd name="txR" fmla="*/ 68 w 68"/>
              <a:gd name="txB" fmla="*/ 330 h 33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7" name="Freeform 36"/>
          <p:cNvSpPr/>
          <p:nvPr/>
        </p:nvSpPr>
        <p:spPr>
          <a:xfrm>
            <a:off x="9693275" y="3057525"/>
            <a:ext cx="266700" cy="344488"/>
          </a:xfrm>
          <a:custGeom>
            <a:avLst/>
            <a:gdLst>
              <a:gd name="txL" fmla="*/ 0 w 68"/>
              <a:gd name="txT" fmla="*/ 0 h 89"/>
              <a:gd name="txR" fmla="*/ 68 w 68"/>
              <a:gd name="txB" fmla="*/ 89 h 89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8" name="Freeform 37"/>
          <p:cNvSpPr/>
          <p:nvPr/>
        </p:nvSpPr>
        <p:spPr>
          <a:xfrm>
            <a:off x="9353550" y="2414588"/>
            <a:ext cx="266700" cy="987425"/>
          </a:xfrm>
          <a:custGeom>
            <a:avLst/>
            <a:gdLst>
              <a:gd name="txL" fmla="*/ 0 w 68"/>
              <a:gd name="txT" fmla="*/ 0 h 254"/>
              <a:gd name="txR" fmla="*/ 68 w 68"/>
              <a:gd name="txB" fmla="*/ 254 h 254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txL" t="txT" r="txR" b="tx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09" name="Oval 38"/>
          <p:cNvSpPr/>
          <p:nvPr/>
        </p:nvSpPr>
        <p:spPr>
          <a:xfrm>
            <a:off x="3460750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0" name="Freeform 39"/>
          <p:cNvSpPr>
            <a:spLocks noEditPoints="1"/>
          </p:cNvSpPr>
          <p:nvPr/>
        </p:nvSpPr>
        <p:spPr>
          <a:xfrm>
            <a:off x="3621088" y="3829050"/>
            <a:ext cx="357187" cy="358775"/>
          </a:xfrm>
          <a:custGeom>
            <a:avLst/>
            <a:gdLst>
              <a:gd name="txL" fmla="*/ 0 w 57"/>
              <a:gd name="txT" fmla="*/ 0 h 58"/>
              <a:gd name="txR" fmla="*/ 57 w 57"/>
              <a:gd name="txB" fmla="*/ 58 h 5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1" name="Oval 40"/>
          <p:cNvSpPr/>
          <p:nvPr/>
        </p:nvSpPr>
        <p:spPr>
          <a:xfrm>
            <a:off x="5521325" y="3673475"/>
            <a:ext cx="674688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2" name="Oval 41"/>
          <p:cNvSpPr/>
          <p:nvPr/>
        </p:nvSpPr>
        <p:spPr>
          <a:xfrm>
            <a:off x="7588250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3" name="Oval 42"/>
          <p:cNvSpPr/>
          <p:nvPr/>
        </p:nvSpPr>
        <p:spPr>
          <a:xfrm>
            <a:off x="9659938" y="3673475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414455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itchFamily="34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3614" name="Freeform 43"/>
          <p:cNvSpPr>
            <a:spLocks noEditPoints="1"/>
          </p:cNvSpPr>
          <p:nvPr/>
        </p:nvSpPr>
        <p:spPr>
          <a:xfrm>
            <a:off x="7785100" y="3895725"/>
            <a:ext cx="279400" cy="223838"/>
          </a:xfrm>
          <a:custGeom>
            <a:avLst/>
            <a:gdLst>
              <a:gd name="txL" fmla="*/ 0 w 45"/>
              <a:gd name="txT" fmla="*/ 0 h 36"/>
              <a:gd name="txR" fmla="*/ 45 w 45"/>
              <a:gd name="txB" fmla="*/ 36 h 3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5" name="Freeform 44"/>
          <p:cNvSpPr>
            <a:spLocks noEditPoints="1"/>
          </p:cNvSpPr>
          <p:nvPr/>
        </p:nvSpPr>
        <p:spPr>
          <a:xfrm>
            <a:off x="5664200" y="3841750"/>
            <a:ext cx="387350" cy="334963"/>
          </a:xfrm>
          <a:custGeom>
            <a:avLst/>
            <a:gdLst>
              <a:gd name="txL" fmla="*/ 0 w 62"/>
              <a:gd name="txT" fmla="*/ 0 h 54"/>
              <a:gd name="txR" fmla="*/ 62 w 62"/>
              <a:gd name="txB" fmla="*/ 54 h 5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6" name="Freeform 45"/>
          <p:cNvSpPr>
            <a:spLocks noEditPoints="1"/>
          </p:cNvSpPr>
          <p:nvPr/>
        </p:nvSpPr>
        <p:spPr>
          <a:xfrm>
            <a:off x="9837738" y="3848100"/>
            <a:ext cx="285750" cy="315913"/>
          </a:xfrm>
          <a:custGeom>
            <a:avLst/>
            <a:gdLst>
              <a:gd name="txL" fmla="*/ 0 w 46"/>
              <a:gd name="txT" fmla="*/ 0 h 51"/>
              <a:gd name="txR" fmla="*/ 46 w 46"/>
              <a:gd name="txB" fmla="*/ 51 h 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617" name="TextBox 96"/>
          <p:cNvSpPr/>
          <p:nvPr/>
        </p:nvSpPr>
        <p:spPr>
          <a:xfrm>
            <a:off x="2855913" y="4781550"/>
            <a:ext cx="1884362" cy="13620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18" name="TextBox 97"/>
          <p:cNvSpPr/>
          <p:nvPr/>
        </p:nvSpPr>
        <p:spPr>
          <a:xfrm>
            <a:off x="3192463" y="44386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19" name="TextBox 98"/>
          <p:cNvSpPr/>
          <p:nvPr/>
        </p:nvSpPr>
        <p:spPr>
          <a:xfrm>
            <a:off x="4935538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0" name="TextBox 99"/>
          <p:cNvSpPr/>
          <p:nvPr/>
        </p:nvSpPr>
        <p:spPr>
          <a:xfrm>
            <a:off x="5272088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1" name="TextBox 100"/>
          <p:cNvSpPr/>
          <p:nvPr/>
        </p:nvSpPr>
        <p:spPr>
          <a:xfrm>
            <a:off x="7015163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2" name="TextBox 101"/>
          <p:cNvSpPr/>
          <p:nvPr/>
        </p:nvSpPr>
        <p:spPr>
          <a:xfrm>
            <a:off x="7351713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3" name="TextBox 102"/>
          <p:cNvSpPr/>
          <p:nvPr/>
        </p:nvSpPr>
        <p:spPr>
          <a:xfrm>
            <a:off x="9063038" y="4781550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4" name="TextBox 103"/>
          <p:cNvSpPr/>
          <p:nvPr/>
        </p:nvSpPr>
        <p:spPr>
          <a:xfrm>
            <a:off x="9399588" y="4473575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62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案例分析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3626" name="组合 50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48199" name="直接连接符 5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0" name="直接连接符 5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1000"/>
                                        <p:tgtEl>
                                          <p:spTgt spid="23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1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6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9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5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9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5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8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3" dur="1000"/>
                                        <p:tgtEl>
                                          <p:spTgt spid="23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8" dur="10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3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6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9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2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6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99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02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05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9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4" dur="5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0" dur="10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5" dur="1000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0" dur="5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3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6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39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3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6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49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2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6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1" dur="5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7" dur="1000"/>
                                        <p:tgtEl>
                                          <p:spTgt spid="23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2" dur="1000"/>
                                        <p:tgtEl>
                                          <p:spTgt spid="23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77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0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3" dur="5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6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0" dur="5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3" dur="5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6" dur="5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99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09" grpId="0" bldLvl="0" animBg="1"/>
      <p:bldP spid="23611" grpId="0" bldLvl="0" animBg="1"/>
      <p:bldP spid="23612" grpId="0" bldLvl="0" animBg="1"/>
      <p:bldP spid="23613" grpId="0" bldLvl="0" animBg="1"/>
      <p:bldP spid="23617" grpId="0" bldLvl="0"/>
      <p:bldP spid="23618" grpId="0" bldLvl="0"/>
      <p:bldP spid="23619" grpId="0" bldLvl="0"/>
      <p:bldP spid="23620" grpId="0" bldLvl="0"/>
      <p:bldP spid="23621" grpId="0" bldLvl="0"/>
      <p:bldP spid="23622" grpId="0" bldLvl="0"/>
      <p:bldP spid="23623" grpId="0" bldLvl="0"/>
      <p:bldP spid="23624" grpId="0" bldLvl="0"/>
      <p:bldP spid="23625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79" name="文本框 31"/>
          <p:cNvSpPr/>
          <p:nvPr/>
        </p:nvSpPr>
        <p:spPr>
          <a:xfrm>
            <a:off x="6627813" y="4205288"/>
            <a:ext cx="5032375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研究成果与应用</a:t>
            </a:r>
          </a:p>
        </p:txBody>
      </p:sp>
      <p:sp>
        <p:nvSpPr>
          <p:cNvPr id="24580" name="文本框 3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第四部分</a:t>
            </a:r>
          </a:p>
        </p:txBody>
      </p:sp>
      <p:grpSp>
        <p:nvGrpSpPr>
          <p:cNvPr id="24581" name="组合 35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49182" name="椭圆 38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49183" name="Freeform 9"/>
            <p:cNvSpPr>
              <a:spLocks noEditPoints="1"/>
            </p:cNvSpPr>
            <p:nvPr/>
          </p:nvSpPr>
          <p:spPr>
            <a:xfrm rot="-2130515">
              <a:off x="452310" y="384234"/>
              <a:ext cx="1162163" cy="1238355"/>
            </a:xfrm>
            <a:custGeom>
              <a:avLst/>
              <a:gdLst>
                <a:gd name="txL" fmla="*/ 0 w 243"/>
                <a:gd name="txT" fmla="*/ 0 h 269"/>
                <a:gd name="txR" fmla="*/ 243 w 243"/>
                <a:gd name="txB" fmla="*/ 269 h 26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84" name="等腰三角形 44"/>
          <p:cNvSpPr/>
          <p:nvPr/>
        </p:nvSpPr>
        <p:spPr>
          <a:xfrm>
            <a:off x="752475" y="24018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5" name="等腰三角形 45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6" name="等腰三角形 46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7" name="等腰三角形 56"/>
          <p:cNvSpPr/>
          <p:nvPr/>
        </p:nvSpPr>
        <p:spPr>
          <a:xfrm flipV="1">
            <a:off x="2606675" y="3013075"/>
            <a:ext cx="1651000" cy="1425575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8" name="等腰三角形 57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89" name="等腰三角形 58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0" name="等腰三角形 59"/>
          <p:cNvSpPr/>
          <p:nvPr/>
        </p:nvSpPr>
        <p:spPr>
          <a:xfrm>
            <a:off x="379413" y="3978275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1" name="等腰三角形 61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2" name="等腰三角形 62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3" name="等腰三角形 63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4" name="等腰三角形 64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5" name="等腰三角形 65"/>
          <p:cNvSpPr/>
          <p:nvPr/>
        </p:nvSpPr>
        <p:spPr>
          <a:xfrm rot="10800000">
            <a:off x="4159250" y="38385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6" name="等腰三角形 66"/>
          <p:cNvSpPr/>
          <p:nvPr/>
        </p:nvSpPr>
        <p:spPr>
          <a:xfrm>
            <a:off x="3644900" y="39163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7" name="等腰三角形 67"/>
          <p:cNvSpPr/>
          <p:nvPr/>
        </p:nvSpPr>
        <p:spPr>
          <a:xfrm flipV="1">
            <a:off x="3644900" y="46482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8" name="等腰三角形 68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599" name="等腰三角形 69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0" name="等腰三角形 70"/>
          <p:cNvSpPr/>
          <p:nvPr/>
        </p:nvSpPr>
        <p:spPr>
          <a:xfrm>
            <a:off x="4848225" y="47132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1" name="等腰三角形 71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2" name="文本框 72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研究目标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3" name="文本框 73"/>
          <p:cNvSpPr/>
          <p:nvPr/>
        </p:nvSpPr>
        <p:spPr>
          <a:xfrm>
            <a:off x="2820988" y="30988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研究成果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4" name="文本框 74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605" name="等腰三角形 75"/>
          <p:cNvSpPr/>
          <p:nvPr/>
        </p:nvSpPr>
        <p:spPr>
          <a:xfrm rot="-3600000" flipV="1">
            <a:off x="4538663" y="55832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6" name="等腰三角形 76"/>
          <p:cNvSpPr/>
          <p:nvPr/>
        </p:nvSpPr>
        <p:spPr>
          <a:xfrm>
            <a:off x="2276475" y="47625"/>
            <a:ext cx="1552575" cy="1338263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4607" name="等腰三角形 60"/>
          <p:cNvSpPr/>
          <p:nvPr/>
        </p:nvSpPr>
        <p:spPr>
          <a:xfrm flipV="1">
            <a:off x="3413125" y="482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6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2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8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4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0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6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2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ldLvl="0"/>
      <p:bldP spid="24580" grpId="0" bldLvl="0"/>
      <p:bldP spid="24584" grpId="0" bldLvl="0" animBg="1"/>
      <p:bldP spid="24585" grpId="0" bldLvl="0" animBg="1"/>
      <p:bldP spid="24586" grpId="0" bldLvl="0" animBg="1"/>
      <p:bldP spid="24587" grpId="0" bldLvl="0" animBg="1"/>
      <p:bldP spid="24588" grpId="0" bldLvl="0" animBg="1"/>
      <p:bldP spid="24589" grpId="0" bldLvl="0" animBg="1"/>
      <p:bldP spid="24590" grpId="0" bldLvl="0" animBg="1"/>
      <p:bldP spid="24591" grpId="0" bldLvl="0" animBg="1"/>
      <p:bldP spid="24592" grpId="0" bldLvl="0" animBg="1"/>
      <p:bldP spid="24593" grpId="0" bldLvl="0" animBg="1"/>
      <p:bldP spid="24594" grpId="0" bldLvl="0" animBg="1"/>
      <p:bldP spid="24595" grpId="0" bldLvl="0" animBg="1"/>
      <p:bldP spid="24596" grpId="0" bldLvl="0" animBg="1"/>
      <p:bldP spid="24597" grpId="0" bldLvl="0" animBg="1"/>
      <p:bldP spid="24598" grpId="0" bldLvl="0" animBg="1"/>
      <p:bldP spid="24599" grpId="0" bldLvl="0" animBg="1"/>
      <p:bldP spid="24600" grpId="0" bldLvl="0" animBg="1"/>
      <p:bldP spid="24601" grpId="0" bldLvl="0" animBg="1"/>
      <p:bldP spid="24602" grpId="0" bldLvl="0"/>
      <p:bldP spid="24603" grpId="0" bldLvl="0"/>
      <p:bldP spid="24604" grpId="0" bldLvl="0"/>
      <p:bldP spid="24605" grpId="0" bldLvl="0" animBg="1"/>
      <p:bldP spid="24606" grpId="0" bldLvl="0" animBg="1"/>
      <p:bldP spid="2460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560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19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0194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022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22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0195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0196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562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研究目标</a:t>
            </a:r>
          </a:p>
        </p:txBody>
      </p:sp>
      <p:grpSp>
        <p:nvGrpSpPr>
          <p:cNvPr id="25626" name="组合 26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0223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4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29" name="组合 29"/>
          <p:cNvGrpSpPr/>
          <p:nvPr/>
        </p:nvGrpSpPr>
        <p:grpSpPr>
          <a:xfrm>
            <a:off x="3675063" y="2182813"/>
            <a:ext cx="1868487" cy="1866900"/>
            <a:chOff x="0" y="0"/>
            <a:chExt cx="1579563" cy="1577975"/>
          </a:xfrm>
        </p:grpSpPr>
        <p:sp>
          <p:nvSpPr>
            <p:cNvPr id="50221" name="Freeform 6"/>
            <p:cNvSpPr>
              <a:spLocks noEditPoints="1"/>
            </p:cNvSpPr>
            <p:nvPr/>
          </p:nvSpPr>
          <p:spPr>
            <a:xfrm>
              <a:off x="0" y="0"/>
              <a:ext cx="1579563" cy="1577975"/>
            </a:xfrm>
            <a:custGeom>
              <a:avLst/>
              <a:gdLst>
                <a:gd name="txL" fmla="*/ 0 w 421"/>
                <a:gd name="txT" fmla="*/ 0 h 421"/>
                <a:gd name="txR" fmla="*/ 421 w 421"/>
                <a:gd name="txB" fmla="*/ 421 h 42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2" name="Freeform 7"/>
            <p:cNvSpPr>
              <a:spLocks noEditPoints="1"/>
            </p:cNvSpPr>
            <p:nvPr/>
          </p:nvSpPr>
          <p:spPr>
            <a:xfrm>
              <a:off x="296863" y="295276"/>
              <a:ext cx="985838" cy="985838"/>
            </a:xfrm>
            <a:custGeom>
              <a:avLst/>
              <a:gdLst>
                <a:gd name="txL" fmla="*/ 0 w 263"/>
                <a:gd name="txT" fmla="*/ 0 h 263"/>
                <a:gd name="txR" fmla="*/ 263 w 263"/>
                <a:gd name="txB" fmla="*/ 263 h 263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2" name="组合 32"/>
          <p:cNvGrpSpPr/>
          <p:nvPr/>
        </p:nvGrpSpPr>
        <p:grpSpPr>
          <a:xfrm>
            <a:off x="4816475" y="3322638"/>
            <a:ext cx="2346325" cy="2341562"/>
            <a:chOff x="0" y="0"/>
            <a:chExt cx="1982788" cy="1979613"/>
          </a:xfrm>
        </p:grpSpPr>
        <p:sp>
          <p:nvSpPr>
            <p:cNvPr id="50219" name="Freeform 12"/>
            <p:cNvSpPr>
              <a:spLocks noEditPoints="1"/>
            </p:cNvSpPr>
            <p:nvPr/>
          </p:nvSpPr>
          <p:spPr>
            <a:xfrm>
              <a:off x="0" y="0"/>
              <a:ext cx="1982788" cy="1979613"/>
            </a:xfrm>
            <a:custGeom>
              <a:avLst/>
              <a:gdLst>
                <a:gd name="txL" fmla="*/ 0 w 529"/>
                <a:gd name="txT" fmla="*/ 0 h 528"/>
                <a:gd name="txR" fmla="*/ 529 w 529"/>
                <a:gd name="txB" fmla="*/ 528 h 52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20" name="Freeform 13"/>
            <p:cNvSpPr>
              <a:spLocks noEditPoints="1"/>
            </p:cNvSpPr>
            <p:nvPr/>
          </p:nvSpPr>
          <p:spPr>
            <a:xfrm>
              <a:off x="303213" y="300038"/>
              <a:ext cx="1376363" cy="1381125"/>
            </a:xfrm>
            <a:custGeom>
              <a:avLst/>
              <a:gdLst>
                <a:gd name="txL" fmla="*/ 0 w 367"/>
                <a:gd name="txT" fmla="*/ 0 h 368"/>
                <a:gd name="txR" fmla="*/ 367 w 367"/>
                <a:gd name="txB" fmla="*/ 368 h 368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5" name="组合 35"/>
          <p:cNvGrpSpPr/>
          <p:nvPr/>
        </p:nvGrpSpPr>
        <p:grpSpPr>
          <a:xfrm>
            <a:off x="6813550" y="2863850"/>
            <a:ext cx="1538288" cy="1560513"/>
            <a:chOff x="0" y="0"/>
            <a:chExt cx="1300163" cy="1319212"/>
          </a:xfrm>
        </p:grpSpPr>
        <p:sp>
          <p:nvSpPr>
            <p:cNvPr id="50217" name="Freeform 18"/>
            <p:cNvSpPr>
              <a:spLocks noEditPoints="1"/>
            </p:cNvSpPr>
            <p:nvPr/>
          </p:nvSpPr>
          <p:spPr>
            <a:xfrm>
              <a:off x="0" y="0"/>
              <a:ext cx="1300163" cy="1319212"/>
            </a:xfrm>
            <a:custGeom>
              <a:avLst/>
              <a:gdLst>
                <a:gd name="txL" fmla="*/ 0 w 347"/>
                <a:gd name="txT" fmla="*/ 0 h 352"/>
                <a:gd name="txR" fmla="*/ 347 w 347"/>
                <a:gd name="txB" fmla="*/ 352 h 35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18" name="Freeform 19"/>
            <p:cNvSpPr>
              <a:spLocks noEditPoints="1"/>
            </p:cNvSpPr>
            <p:nvPr/>
          </p:nvSpPr>
          <p:spPr>
            <a:xfrm>
              <a:off x="276225" y="284162"/>
              <a:ext cx="747713" cy="746125"/>
            </a:xfrm>
            <a:custGeom>
              <a:avLst/>
              <a:gdLst>
                <a:gd name="txL" fmla="*/ 0 w 199"/>
                <a:gd name="txT" fmla="*/ 0 h 199"/>
                <a:gd name="txR" fmla="*/ 199 w 199"/>
                <a:gd name="txB" fmla="*/ 199 h 199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638" name="组合 38"/>
          <p:cNvGrpSpPr/>
          <p:nvPr/>
        </p:nvGrpSpPr>
        <p:grpSpPr>
          <a:xfrm>
            <a:off x="8128000" y="3155950"/>
            <a:ext cx="1870075" cy="1866900"/>
            <a:chOff x="0" y="0"/>
            <a:chExt cx="1579563" cy="1577975"/>
          </a:xfrm>
        </p:grpSpPr>
        <p:sp>
          <p:nvSpPr>
            <p:cNvPr id="50215" name="Freeform 6"/>
            <p:cNvSpPr>
              <a:spLocks noEditPoints="1"/>
            </p:cNvSpPr>
            <p:nvPr/>
          </p:nvSpPr>
          <p:spPr>
            <a:xfrm>
              <a:off x="0" y="0"/>
              <a:ext cx="1579563" cy="1577975"/>
            </a:xfrm>
            <a:custGeom>
              <a:avLst/>
              <a:gdLst>
                <a:gd name="txL" fmla="*/ 0 w 421"/>
                <a:gd name="txT" fmla="*/ 0 h 421"/>
                <a:gd name="txR" fmla="*/ 421 w 421"/>
                <a:gd name="txB" fmla="*/ 421 h 42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F1412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216" name="Freeform 7"/>
            <p:cNvSpPr>
              <a:spLocks noEditPoints="1"/>
            </p:cNvSpPr>
            <p:nvPr/>
          </p:nvSpPr>
          <p:spPr>
            <a:xfrm>
              <a:off x="296863" y="295275"/>
              <a:ext cx="985838" cy="985838"/>
            </a:xfrm>
            <a:custGeom>
              <a:avLst/>
              <a:gdLst>
                <a:gd name="txL" fmla="*/ 0 w 263"/>
                <a:gd name="txT" fmla="*/ 0 h 263"/>
                <a:gd name="txR" fmla="*/ 263 w 263"/>
                <a:gd name="txB" fmla="*/ 263 h 263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641" name="TextBox 51"/>
          <p:cNvSpPr/>
          <p:nvPr/>
        </p:nvSpPr>
        <p:spPr>
          <a:xfrm>
            <a:off x="2373313" y="3233738"/>
            <a:ext cx="1090612" cy="8461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</a:t>
            </a:r>
          </a:p>
        </p:txBody>
      </p:sp>
      <p:sp>
        <p:nvSpPr>
          <p:cNvPr id="25642" name="矩形 42"/>
          <p:cNvSpPr/>
          <p:nvPr/>
        </p:nvSpPr>
        <p:spPr>
          <a:xfrm>
            <a:off x="3800475" y="1630363"/>
            <a:ext cx="1600200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3" name="TextBox 53"/>
          <p:cNvSpPr/>
          <p:nvPr/>
        </p:nvSpPr>
        <p:spPr>
          <a:xfrm>
            <a:off x="2717800" y="4689475"/>
            <a:ext cx="1735138" cy="8429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644" name="矩形 44"/>
          <p:cNvSpPr/>
          <p:nvPr/>
        </p:nvSpPr>
        <p:spPr>
          <a:xfrm>
            <a:off x="5175250" y="5765800"/>
            <a:ext cx="15986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5" name="TextBox 55"/>
          <p:cNvSpPr/>
          <p:nvPr/>
        </p:nvSpPr>
        <p:spPr>
          <a:xfrm>
            <a:off x="8785225" y="2308225"/>
            <a:ext cx="1752600" cy="8461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646" name="矩形 46"/>
          <p:cNvSpPr/>
          <p:nvPr/>
        </p:nvSpPr>
        <p:spPr>
          <a:xfrm>
            <a:off x="6731000" y="2290763"/>
            <a:ext cx="159861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sp>
        <p:nvSpPr>
          <p:cNvPr id="25647" name="TextBox 57"/>
          <p:cNvSpPr/>
          <p:nvPr/>
        </p:nvSpPr>
        <p:spPr>
          <a:xfrm>
            <a:off x="9998075" y="4518025"/>
            <a:ext cx="1425575" cy="8461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648" name="矩形 48"/>
          <p:cNvSpPr/>
          <p:nvPr/>
        </p:nvSpPr>
        <p:spPr>
          <a:xfrm>
            <a:off x="8232775" y="5133975"/>
            <a:ext cx="15986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华文黑体" pitchFamily="2" charset="-122"/>
            </a:endParaRPr>
          </a:p>
        </p:txBody>
      </p:sp>
      <p:cxnSp>
        <p:nvCxnSpPr>
          <p:cNvPr id="25649" name="肘形连接符 49"/>
          <p:cNvCxnSpPr/>
          <p:nvPr/>
        </p:nvCxnSpPr>
        <p:spPr>
          <a:xfrm rot="-10800000" flipV="1">
            <a:off x="2482850" y="3336925"/>
            <a:ext cx="1333500" cy="798513"/>
          </a:xfrm>
          <a:prstGeom prst="bentConnector3">
            <a:avLst>
              <a:gd name="adj1" fmla="val 25935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0" name="肘形连接符 50"/>
          <p:cNvCxnSpPr/>
          <p:nvPr/>
        </p:nvCxnSpPr>
        <p:spPr>
          <a:xfrm rot="10800000">
            <a:off x="2860675" y="4649788"/>
            <a:ext cx="2282825" cy="500062"/>
          </a:xfrm>
          <a:prstGeom prst="bentConnector3">
            <a:avLst>
              <a:gd name="adj1" fmla="val 29963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1" name="肘形连接符 51"/>
          <p:cNvCxnSpPr/>
          <p:nvPr/>
        </p:nvCxnSpPr>
        <p:spPr>
          <a:xfrm rot="-10800000" flipV="1">
            <a:off x="9324975" y="4445000"/>
            <a:ext cx="1855788" cy="527050"/>
          </a:xfrm>
          <a:prstGeom prst="bentConnector3">
            <a:avLst>
              <a:gd name="adj1" fmla="val 65560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  <p:cxnSp>
        <p:nvCxnSpPr>
          <p:cNvPr id="25652" name="肘形连接符 52"/>
          <p:cNvCxnSpPr/>
          <p:nvPr/>
        </p:nvCxnSpPr>
        <p:spPr>
          <a:xfrm rot="-10800000" flipV="1">
            <a:off x="8129588" y="2284413"/>
            <a:ext cx="2146300" cy="815975"/>
          </a:xfrm>
          <a:prstGeom prst="bentConnector3">
            <a:avLst>
              <a:gd name="adj1" fmla="val 74657"/>
            </a:avLst>
          </a:prstGeom>
          <a:ln w="6350" cap="flat" cmpd="sng">
            <a:solidFill>
              <a:srgbClr val="7F7F7F"/>
            </a:solidFill>
            <a:prstDash val="sysDash"/>
            <a:miter/>
            <a:headEnd type="none" w="med" len="med"/>
            <a:tailEnd type="none" w="med" len="med"/>
          </a:ln>
        </p:spPr>
      </p:cxn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399940">
                                      <p:cBhvr>
                                        <p:cTn id="18" dur="80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1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35" dur="7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8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7999940">
                                      <p:cBhvr>
                                        <p:cTn id="52" dur="70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9" dur="6500" fill="hold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2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7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0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bldLvl="0"/>
      <p:bldP spid="25641" grpId="0" bldLvl="0"/>
      <p:bldP spid="25642" grpId="0" bldLvl="0"/>
      <p:bldP spid="25643" grpId="0" bldLvl="0"/>
      <p:bldP spid="25644" grpId="0" bldLvl="0"/>
      <p:bldP spid="25645" grpId="0" bldLvl="0"/>
      <p:bldP spid="25646" grpId="0" bldLvl="0"/>
      <p:bldP spid="25647" grpId="0" bldLvl="0"/>
      <p:bldP spid="25648" grpId="0" bldLvl="0"/>
      <p:bldP spid="25649" grpId="0" animBg="1"/>
      <p:bldP spid="25650" grpId="0" animBg="1"/>
      <p:bldP spid="25651" grpId="0" animBg="1"/>
      <p:bldP spid="256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662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21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1218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1270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271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19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20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6649" name="矩形 25"/>
          <p:cNvSpPr/>
          <p:nvPr/>
        </p:nvSpPr>
        <p:spPr>
          <a:xfrm>
            <a:off x="2974975" y="2165350"/>
            <a:ext cx="1489075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0" name="矩形 26"/>
          <p:cNvSpPr/>
          <p:nvPr/>
        </p:nvSpPr>
        <p:spPr>
          <a:xfrm>
            <a:off x="2974975" y="3649663"/>
            <a:ext cx="1489075" cy="890587"/>
          </a:xfrm>
          <a:prstGeom prst="rect">
            <a:avLst/>
          </a:prstGeom>
          <a:solidFill>
            <a:srgbClr val="1A92A2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1" name="矩形 27"/>
          <p:cNvSpPr/>
          <p:nvPr/>
        </p:nvSpPr>
        <p:spPr>
          <a:xfrm>
            <a:off x="4657725" y="2165350"/>
            <a:ext cx="1487488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2" name="矩形 28"/>
          <p:cNvSpPr/>
          <p:nvPr/>
        </p:nvSpPr>
        <p:spPr>
          <a:xfrm>
            <a:off x="4657725" y="3649663"/>
            <a:ext cx="1487488" cy="890587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3" name="矩形 29"/>
          <p:cNvSpPr/>
          <p:nvPr/>
        </p:nvSpPr>
        <p:spPr>
          <a:xfrm>
            <a:off x="6338888" y="2165350"/>
            <a:ext cx="1489075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4" name="矩形 30"/>
          <p:cNvSpPr/>
          <p:nvPr/>
        </p:nvSpPr>
        <p:spPr>
          <a:xfrm>
            <a:off x="6338888" y="3649663"/>
            <a:ext cx="1489075" cy="890587"/>
          </a:xfrm>
          <a:prstGeom prst="rect">
            <a:avLst/>
          </a:prstGeom>
          <a:solidFill>
            <a:srgbClr val="05BAC8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5" name="矩形 31"/>
          <p:cNvSpPr/>
          <p:nvPr/>
        </p:nvSpPr>
        <p:spPr>
          <a:xfrm>
            <a:off x="8021638" y="2165350"/>
            <a:ext cx="1487487" cy="148431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6" name="矩形 32"/>
          <p:cNvSpPr/>
          <p:nvPr/>
        </p:nvSpPr>
        <p:spPr>
          <a:xfrm>
            <a:off x="8021638" y="3649663"/>
            <a:ext cx="1487487" cy="890587"/>
          </a:xfrm>
          <a:prstGeom prst="rect">
            <a:avLst/>
          </a:prstGeom>
          <a:solidFill>
            <a:srgbClr val="FCB81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sp>
        <p:nvSpPr>
          <p:cNvPr id="26657" name="矩形 33"/>
          <p:cNvSpPr/>
          <p:nvPr/>
        </p:nvSpPr>
        <p:spPr>
          <a:xfrm>
            <a:off x="9702800" y="2165350"/>
            <a:ext cx="1489075" cy="1484313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58" name="矩形 34"/>
          <p:cNvSpPr/>
          <p:nvPr/>
        </p:nvSpPr>
        <p:spPr>
          <a:xfrm>
            <a:off x="9702800" y="3649663"/>
            <a:ext cx="1489075" cy="890587"/>
          </a:xfrm>
          <a:prstGeom prst="rect">
            <a:avLst/>
          </a:prstGeom>
          <a:solidFill>
            <a:srgbClr val="3F3F3F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  <a:p>
            <a:pPr lvl="0" algn="ctr" eaLnBrk="1" hangingPunct="1"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华文黑体" pitchFamily="2" charset="-122"/>
              </a:rPr>
              <a:t>点击添加标题</a:t>
            </a:r>
          </a:p>
        </p:txBody>
      </p:sp>
      <p:grpSp>
        <p:nvGrpSpPr>
          <p:cNvPr id="26659" name="组合 35"/>
          <p:cNvGrpSpPr/>
          <p:nvPr/>
        </p:nvGrpSpPr>
        <p:grpSpPr>
          <a:xfrm>
            <a:off x="3451225" y="2343150"/>
            <a:ext cx="536575" cy="685800"/>
            <a:chOff x="0" y="0"/>
            <a:chExt cx="366231" cy="470769"/>
          </a:xfrm>
        </p:grpSpPr>
        <p:sp>
          <p:nvSpPr>
            <p:cNvPr id="51266" name="Freeform 108"/>
            <p:cNvSpPr/>
            <p:nvPr/>
          </p:nvSpPr>
          <p:spPr>
            <a:xfrm flipH="1">
              <a:off x="0" y="418154"/>
              <a:ext cx="51923" cy="52615"/>
            </a:xfrm>
            <a:custGeom>
              <a:avLst/>
              <a:gdLst>
                <a:gd name="txL" fmla="*/ 0 w 32"/>
                <a:gd name="txT" fmla="*/ 0 h 32"/>
                <a:gd name="txR" fmla="*/ 32 w 32"/>
                <a:gd name="txB" fmla="*/ 32 h 32"/>
              </a:gdLst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</a:cxnLst>
              <a:rect l="txL" t="txT" r="txR" b="tx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7" name="Freeform 109"/>
            <p:cNvSpPr>
              <a:spLocks noEditPoints="1"/>
            </p:cNvSpPr>
            <p:nvPr/>
          </p:nvSpPr>
          <p:spPr>
            <a:xfrm flipH="1">
              <a:off x="0" y="0"/>
              <a:ext cx="366231" cy="470769"/>
            </a:xfrm>
            <a:custGeom>
              <a:avLst/>
              <a:gdLst>
                <a:gd name="txL" fmla="*/ 0 w 224"/>
                <a:gd name="txT" fmla="*/ 0 h 288"/>
                <a:gd name="txR" fmla="*/ 224 w 224"/>
                <a:gd name="txB" fmla="*/ 288 h 288"/>
              </a:gdLst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8" name="Rectangle 110"/>
            <p:cNvSpPr/>
            <p:nvPr/>
          </p:nvSpPr>
          <p:spPr>
            <a:xfrm flipH="1">
              <a:off x="0" y="261692"/>
              <a:ext cx="51923" cy="519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51269" name="Rectangle 111"/>
            <p:cNvSpPr/>
            <p:nvPr/>
          </p:nvSpPr>
          <p:spPr>
            <a:xfrm flipH="1">
              <a:off x="0" y="339923"/>
              <a:ext cx="51923" cy="526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sp>
        <p:nvSpPr>
          <p:cNvPr id="26664" name="Freeform 64"/>
          <p:cNvSpPr>
            <a:spLocks noEditPoints="1"/>
          </p:cNvSpPr>
          <p:nvPr/>
        </p:nvSpPr>
        <p:spPr>
          <a:xfrm flipH="1">
            <a:off x="5032375" y="2381250"/>
            <a:ext cx="738188" cy="609600"/>
          </a:xfrm>
          <a:custGeom>
            <a:avLst/>
            <a:gdLst>
              <a:gd name="txL" fmla="*/ 0 w 308"/>
              <a:gd name="txT" fmla="*/ 0 h 256"/>
              <a:gd name="txR" fmla="*/ 308 w 308"/>
              <a:gd name="txB" fmla="*/ 256 h 256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6665" name="组合 41"/>
          <p:cNvGrpSpPr/>
          <p:nvPr/>
        </p:nvGrpSpPr>
        <p:grpSpPr>
          <a:xfrm>
            <a:off x="6853238" y="2352675"/>
            <a:ext cx="460375" cy="666750"/>
            <a:chOff x="0" y="0"/>
            <a:chExt cx="314729" cy="458061"/>
          </a:xfrm>
        </p:grpSpPr>
        <p:sp>
          <p:nvSpPr>
            <p:cNvPr id="51264" name="Freeform 36"/>
            <p:cNvSpPr/>
            <p:nvPr/>
          </p:nvSpPr>
          <p:spPr>
            <a:xfrm flipH="1">
              <a:off x="92213" y="379880"/>
              <a:ext cx="130302" cy="78181"/>
            </a:xfrm>
            <a:custGeom>
              <a:avLst/>
              <a:gdLst>
                <a:gd name="txL" fmla="*/ 0 w 80"/>
                <a:gd name="txT" fmla="*/ 0 h 48"/>
                <a:gd name="txR" fmla="*/ 80 w 80"/>
                <a:gd name="txB" fmla="*/ 48 h 4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rect l="txL" t="txT" r="txR" b="tx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5" name="Freeform 37"/>
            <p:cNvSpPr>
              <a:spLocks noEditPoints="1"/>
            </p:cNvSpPr>
            <p:nvPr/>
          </p:nvSpPr>
          <p:spPr>
            <a:xfrm flipH="1">
              <a:off x="0" y="0"/>
              <a:ext cx="314729" cy="366849"/>
            </a:xfrm>
            <a:custGeom>
              <a:avLst/>
              <a:gdLst>
                <a:gd name="txL" fmla="*/ 0 w 192"/>
                <a:gd name="txT" fmla="*/ 0 h 224"/>
                <a:gd name="txR" fmla="*/ 192 w 192"/>
                <a:gd name="txB" fmla="*/ 224 h 224"/>
              </a:gdLst>
              <a:ahLst/>
              <a:cxnLst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68" name="Freeform 9"/>
          <p:cNvSpPr/>
          <p:nvPr/>
        </p:nvSpPr>
        <p:spPr>
          <a:xfrm flipH="1">
            <a:off x="8383588" y="2447925"/>
            <a:ext cx="765175" cy="476250"/>
          </a:xfrm>
          <a:custGeom>
            <a:avLst/>
            <a:gdLst>
              <a:gd name="txL" fmla="*/ 0 w 320"/>
              <a:gd name="txT" fmla="*/ 0 h 200"/>
              <a:gd name="txR" fmla="*/ 320 w 320"/>
              <a:gd name="txB" fmla="*/ 200 h 200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6669" name="组合 45"/>
          <p:cNvGrpSpPr/>
          <p:nvPr/>
        </p:nvGrpSpPr>
        <p:grpSpPr>
          <a:xfrm>
            <a:off x="10121900" y="2381250"/>
            <a:ext cx="652463" cy="611188"/>
            <a:chOff x="0" y="0"/>
            <a:chExt cx="446032" cy="418971"/>
          </a:xfrm>
        </p:grpSpPr>
        <p:sp>
          <p:nvSpPr>
            <p:cNvPr id="51258" name="Freeform 68"/>
            <p:cNvSpPr/>
            <p:nvPr/>
          </p:nvSpPr>
          <p:spPr>
            <a:xfrm flipH="1">
              <a:off x="0" y="183425"/>
              <a:ext cx="66153" cy="235546"/>
            </a:xfrm>
            <a:custGeom>
              <a:avLst/>
              <a:gdLst>
                <a:gd name="txL" fmla="*/ 0 w 40"/>
                <a:gd name="txT" fmla="*/ 0 h 144"/>
                <a:gd name="txR" fmla="*/ 40 w 40"/>
                <a:gd name="txB" fmla="*/ 144 h 144"/>
              </a:gdLst>
              <a:ahLst/>
              <a:cxnLst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59" name="Freeform 69"/>
            <p:cNvSpPr/>
            <p:nvPr/>
          </p:nvSpPr>
          <p:spPr>
            <a:xfrm flipH="1">
              <a:off x="66153" y="366849"/>
              <a:ext cx="313727" cy="52121"/>
            </a:xfrm>
            <a:custGeom>
              <a:avLst/>
              <a:gdLst>
                <a:gd name="txL" fmla="*/ 0 w 192"/>
                <a:gd name="txT" fmla="*/ 0 h 32"/>
                <a:gd name="txR" fmla="*/ 192 w 192"/>
                <a:gd name="txB" fmla="*/ 32 h 3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0" name="Freeform 70"/>
            <p:cNvSpPr/>
            <p:nvPr/>
          </p:nvSpPr>
          <p:spPr>
            <a:xfrm flipH="1">
              <a:off x="379879" y="183425"/>
              <a:ext cx="66153" cy="235546"/>
            </a:xfrm>
            <a:custGeom>
              <a:avLst/>
              <a:gdLst>
                <a:gd name="txL" fmla="*/ 0 w 40"/>
                <a:gd name="txT" fmla="*/ 0 h 144"/>
                <a:gd name="txR" fmla="*/ 40 w 40"/>
                <a:gd name="txB" fmla="*/ 144 h 14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1" name="Freeform 71"/>
            <p:cNvSpPr/>
            <p:nvPr/>
          </p:nvSpPr>
          <p:spPr>
            <a:xfrm flipH="1">
              <a:off x="79183" y="0"/>
              <a:ext cx="91211" cy="91211"/>
            </a:xfrm>
            <a:custGeom>
              <a:avLst/>
              <a:gdLst>
                <a:gd name="txL" fmla="*/ 0 w 56"/>
                <a:gd name="txT" fmla="*/ 0 h 56"/>
                <a:gd name="txR" fmla="*/ 56 w 56"/>
                <a:gd name="txB" fmla="*/ 56 h 5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2" name="Freeform 72"/>
            <p:cNvSpPr/>
            <p:nvPr/>
          </p:nvSpPr>
          <p:spPr>
            <a:xfrm flipH="1">
              <a:off x="79183" y="0"/>
              <a:ext cx="287666" cy="157365"/>
            </a:xfrm>
            <a:custGeom>
              <a:avLst/>
              <a:gdLst>
                <a:gd name="txL" fmla="*/ 0 w 176"/>
                <a:gd name="txT" fmla="*/ 0 h 96"/>
                <a:gd name="txR" fmla="*/ 176 w 176"/>
                <a:gd name="txB" fmla="*/ 96 h 9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63" name="Rectangle 73"/>
            <p:cNvSpPr/>
            <p:nvPr/>
          </p:nvSpPr>
          <p:spPr>
            <a:xfrm flipH="1">
              <a:off x="92213" y="183425"/>
              <a:ext cx="261606" cy="1563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/>
            <a:lstStyle/>
            <a:p>
              <a:pPr lvl="0" eaLnBrk="1" hangingPunct="1">
                <a:buNone/>
              </a:pPr>
              <a:endParaRPr lang="zh-CN" altLang="zh-CN" sz="15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grpSp>
        <p:nvGrpSpPr>
          <p:cNvPr id="26676" name="组合 52"/>
          <p:cNvGrpSpPr/>
          <p:nvPr/>
        </p:nvGrpSpPr>
        <p:grpSpPr>
          <a:xfrm>
            <a:off x="3630613" y="3233738"/>
            <a:ext cx="6907212" cy="177800"/>
            <a:chOff x="0" y="0"/>
            <a:chExt cx="8352927" cy="216024"/>
          </a:xfrm>
        </p:grpSpPr>
        <p:sp>
          <p:nvSpPr>
            <p:cNvPr id="51252" name="椭圆 53"/>
            <p:cNvSpPr/>
            <p:nvPr/>
          </p:nvSpPr>
          <p:spPr>
            <a:xfrm>
              <a:off x="0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3" name="椭圆 54"/>
            <p:cNvSpPr/>
            <p:nvPr/>
          </p:nvSpPr>
          <p:spPr>
            <a:xfrm>
              <a:off x="1994686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4" name="椭圆 55"/>
            <p:cNvSpPr/>
            <p:nvPr/>
          </p:nvSpPr>
          <p:spPr>
            <a:xfrm>
              <a:off x="4068452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5" name="椭圆 56"/>
            <p:cNvSpPr/>
            <p:nvPr/>
          </p:nvSpPr>
          <p:spPr>
            <a:xfrm>
              <a:off x="6102678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6" name="椭圆 57"/>
            <p:cNvSpPr/>
            <p:nvPr/>
          </p:nvSpPr>
          <p:spPr>
            <a:xfrm>
              <a:off x="8136903" y="0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1257" name="矩形 58"/>
            <p:cNvSpPr/>
            <p:nvPr/>
          </p:nvSpPr>
          <p:spPr>
            <a:xfrm>
              <a:off x="41206" y="85153"/>
              <a:ext cx="8136905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6683" name="等腰三角形 59"/>
          <p:cNvSpPr/>
          <p:nvPr/>
        </p:nvSpPr>
        <p:spPr>
          <a:xfrm flipV="1">
            <a:off x="3616325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4" name="等腰三角形 60"/>
          <p:cNvSpPr/>
          <p:nvPr/>
        </p:nvSpPr>
        <p:spPr>
          <a:xfrm flipV="1">
            <a:off x="5297488" y="4540250"/>
            <a:ext cx="207962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5" name="等腰三角形 61"/>
          <p:cNvSpPr/>
          <p:nvPr/>
        </p:nvSpPr>
        <p:spPr>
          <a:xfrm flipV="1">
            <a:off x="6980238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6" name="等腰三角形 62"/>
          <p:cNvSpPr/>
          <p:nvPr/>
        </p:nvSpPr>
        <p:spPr>
          <a:xfrm flipV="1">
            <a:off x="8661400" y="4540250"/>
            <a:ext cx="207963" cy="177800"/>
          </a:xfrm>
          <a:prstGeom prst="triangle">
            <a:avLst>
              <a:gd name="adj" fmla="val 50000"/>
            </a:avLst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7" name="等腰三角形 63"/>
          <p:cNvSpPr/>
          <p:nvPr/>
        </p:nvSpPr>
        <p:spPr>
          <a:xfrm flipV="1">
            <a:off x="10344150" y="4540250"/>
            <a:ext cx="206375" cy="17780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6688" name="TextBox 64"/>
          <p:cNvSpPr/>
          <p:nvPr/>
        </p:nvSpPr>
        <p:spPr>
          <a:xfrm>
            <a:off x="3181350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</a:p>
        </p:txBody>
      </p:sp>
      <p:sp>
        <p:nvSpPr>
          <p:cNvPr id="26689" name="TextBox 65"/>
          <p:cNvSpPr/>
          <p:nvPr/>
        </p:nvSpPr>
        <p:spPr>
          <a:xfrm>
            <a:off x="4864100" y="4829175"/>
            <a:ext cx="1074738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0" name="TextBox 66"/>
          <p:cNvSpPr/>
          <p:nvPr/>
        </p:nvSpPr>
        <p:spPr>
          <a:xfrm>
            <a:off x="6545263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1" name="TextBox 67"/>
          <p:cNvSpPr/>
          <p:nvPr/>
        </p:nvSpPr>
        <p:spPr>
          <a:xfrm>
            <a:off x="8228013" y="4829175"/>
            <a:ext cx="1074737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2" name="TextBox 68"/>
          <p:cNvSpPr/>
          <p:nvPr/>
        </p:nvSpPr>
        <p:spPr>
          <a:xfrm>
            <a:off x="9909175" y="4829175"/>
            <a:ext cx="107632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520" tIns="37760" rIns="75520" bIns="37760">
            <a:spAutoFit/>
          </a:bodyPr>
          <a:lstStyle/>
          <a:p>
            <a:pPr lvl="0" algn="ctr" eaLnBrk="1" hangingPunct="1">
              <a:buNone/>
            </a:pPr>
            <a:r>
              <a:rPr lang="zh-CN" altLang="en-US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添加文字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3" name="矩形 69"/>
          <p:cNvSpPr/>
          <p:nvPr/>
        </p:nvSpPr>
        <p:spPr>
          <a:xfrm>
            <a:off x="2974975" y="5251450"/>
            <a:ext cx="8216900" cy="485775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75520" tIns="37760" rIns="75520" bIns="37760" anchor="ctr"/>
          <a:lstStyle/>
          <a:p>
            <a:pPr lvl="0" algn="ctr" eaLnBrk="1" hangingPunct="1">
              <a:buNone/>
            </a:pPr>
            <a:r>
              <a:rPr lang="zh-CN" altLang="en-US" sz="23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694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研究成果</a:t>
            </a:r>
          </a:p>
        </p:txBody>
      </p:sp>
      <p:grpSp>
        <p:nvGrpSpPr>
          <p:cNvPr id="26695" name="组合 7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1250" name="直接连接符 7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51" name="直接连接符 7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5" dur="10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0" dur="1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5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10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5" dur="10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3" dur="5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6" dur="5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1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4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7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0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3" dur="5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8" dur="5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3" dur="5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8" dur="5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4" dur="10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9" grpId="0" bldLvl="0" animBg="1"/>
      <p:bldP spid="26650" grpId="0" bldLvl="0" animBg="1"/>
      <p:bldP spid="26651" grpId="0" bldLvl="0" animBg="1"/>
      <p:bldP spid="26652" grpId="0" bldLvl="0" animBg="1"/>
      <p:bldP spid="26653" grpId="0" bldLvl="0" animBg="1"/>
      <p:bldP spid="26654" grpId="0" bldLvl="0" animBg="1"/>
      <p:bldP spid="26655" grpId="0" bldLvl="0" animBg="1"/>
      <p:bldP spid="26656" grpId="0" bldLvl="0" animBg="1"/>
      <p:bldP spid="26657" grpId="0" bldLvl="0" animBg="1"/>
      <p:bldP spid="26658" grpId="0" bldLvl="0" animBg="1"/>
      <p:bldP spid="26683" grpId="0" bldLvl="0" animBg="1"/>
      <p:bldP spid="26684" grpId="0" bldLvl="0" animBg="1"/>
      <p:bldP spid="26685" grpId="0" bldLvl="0" animBg="1"/>
      <p:bldP spid="26686" grpId="0" bldLvl="0" animBg="1"/>
      <p:bldP spid="26687" grpId="0" bldLvl="0" animBg="1"/>
      <p:bldP spid="26688" grpId="0" bldLvl="0"/>
      <p:bldP spid="26689" grpId="0" bldLvl="0"/>
      <p:bldP spid="26690" grpId="0" bldLvl="0"/>
      <p:bldP spid="26691" grpId="0" bldLvl="0"/>
      <p:bldP spid="26692" grpId="0" bldLvl="0"/>
      <p:bldP spid="26693" grpId="0" bldLvl="0" animBg="1"/>
      <p:bldP spid="26694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765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24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2242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2290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291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2243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2244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7673" name="直接连接符 90"/>
          <p:cNvSpPr/>
          <p:nvPr/>
        </p:nvSpPr>
        <p:spPr>
          <a:xfrm>
            <a:off x="2209800" y="3127375"/>
            <a:ext cx="1989138" cy="1588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74" name="直接连接符 91"/>
          <p:cNvSpPr/>
          <p:nvPr/>
        </p:nvSpPr>
        <p:spPr>
          <a:xfrm>
            <a:off x="2209800" y="4568825"/>
            <a:ext cx="1989138" cy="1588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75" name="矩形 92"/>
          <p:cNvSpPr/>
          <p:nvPr/>
        </p:nvSpPr>
        <p:spPr>
          <a:xfrm>
            <a:off x="2114550" y="1733550"/>
            <a:ext cx="147002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6" name="矩形 47"/>
          <p:cNvSpPr/>
          <p:nvPr/>
        </p:nvSpPr>
        <p:spPr>
          <a:xfrm>
            <a:off x="2117725" y="21494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677" name="矩形 94"/>
          <p:cNvSpPr/>
          <p:nvPr/>
        </p:nvSpPr>
        <p:spPr>
          <a:xfrm>
            <a:off x="2114550" y="3208338"/>
            <a:ext cx="147002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78" name="矩形 47"/>
          <p:cNvSpPr/>
          <p:nvPr/>
        </p:nvSpPr>
        <p:spPr>
          <a:xfrm>
            <a:off x="2117725" y="36226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679" name="矩形 96"/>
          <p:cNvSpPr/>
          <p:nvPr/>
        </p:nvSpPr>
        <p:spPr>
          <a:xfrm>
            <a:off x="2114550" y="4681538"/>
            <a:ext cx="147002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680" name="矩形 47"/>
          <p:cNvSpPr/>
          <p:nvPr/>
        </p:nvSpPr>
        <p:spPr>
          <a:xfrm>
            <a:off x="2117725" y="5095875"/>
            <a:ext cx="2266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7681" name="组合 98"/>
          <p:cNvGrpSpPr/>
          <p:nvPr/>
        </p:nvGrpSpPr>
        <p:grpSpPr>
          <a:xfrm>
            <a:off x="4524375" y="3937000"/>
            <a:ext cx="2195513" cy="1895475"/>
            <a:chOff x="0" y="0"/>
            <a:chExt cx="2331720" cy="1752600"/>
          </a:xfrm>
        </p:grpSpPr>
        <p:sp>
          <p:nvSpPr>
            <p:cNvPr id="52284" name="文本框 99"/>
            <p:cNvSpPr/>
            <p:nvPr/>
          </p:nvSpPr>
          <p:spPr>
            <a:xfrm>
              <a:off x="121860" y="719623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5" name="文本框 100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6" name="文本框 101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7" name="矩形 102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8" name="直接连接符 103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9" name="直接连接符 104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688" name="组合 105"/>
          <p:cNvGrpSpPr/>
          <p:nvPr/>
        </p:nvGrpSpPr>
        <p:grpSpPr>
          <a:xfrm>
            <a:off x="6975475" y="3937000"/>
            <a:ext cx="2195513" cy="1895475"/>
            <a:chOff x="0" y="0"/>
            <a:chExt cx="2331720" cy="1752600"/>
          </a:xfrm>
        </p:grpSpPr>
        <p:sp>
          <p:nvSpPr>
            <p:cNvPr id="52278" name="文本框 106"/>
            <p:cNvSpPr/>
            <p:nvPr/>
          </p:nvSpPr>
          <p:spPr>
            <a:xfrm>
              <a:off x="121860" y="71962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9" name="文本框 107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0" name="文本框 108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1" name="矩形 109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82" name="直接连接符 110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83" name="直接连接符 111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695" name="组合 112"/>
          <p:cNvGrpSpPr/>
          <p:nvPr/>
        </p:nvGrpSpPr>
        <p:grpSpPr>
          <a:xfrm>
            <a:off x="9383713" y="3937000"/>
            <a:ext cx="2195512" cy="1895475"/>
            <a:chOff x="0" y="0"/>
            <a:chExt cx="2331720" cy="1752600"/>
          </a:xfrm>
        </p:grpSpPr>
        <p:sp>
          <p:nvSpPr>
            <p:cNvPr id="52272" name="文本框 113"/>
            <p:cNvSpPr/>
            <p:nvPr/>
          </p:nvSpPr>
          <p:spPr>
            <a:xfrm>
              <a:off x="121860" y="71962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3" name="文本框 114"/>
            <p:cNvSpPr/>
            <p:nvPr/>
          </p:nvSpPr>
          <p:spPr>
            <a:xfrm>
              <a:off x="121860" y="1260485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4" name="文本框 115"/>
            <p:cNvSpPr/>
            <p:nvPr/>
          </p:nvSpPr>
          <p:spPr>
            <a:xfrm>
              <a:off x="121860" y="178764"/>
              <a:ext cx="2088001" cy="3385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1600" dirty="0">
                  <a:solidFill>
                    <a:srgbClr val="7F7F7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sz="1600" baseline="-30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5" name="矩形 116"/>
            <p:cNvSpPr/>
            <p:nvPr/>
          </p:nvSpPr>
          <p:spPr>
            <a:xfrm>
              <a:off x="0" y="0"/>
              <a:ext cx="2331720" cy="1752600"/>
            </a:xfrm>
            <a:prstGeom prst="rect">
              <a:avLst/>
            </a:prstGeom>
            <a:noFill/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7F7F7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6" name="直接连接符 117"/>
            <p:cNvSpPr/>
            <p:nvPr/>
          </p:nvSpPr>
          <p:spPr>
            <a:xfrm>
              <a:off x="121860" y="60488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77" name="直接连接符 118"/>
            <p:cNvSpPr/>
            <p:nvPr/>
          </p:nvSpPr>
          <p:spPr>
            <a:xfrm>
              <a:off x="121860" y="1150992"/>
              <a:ext cx="2088000" cy="1"/>
            </a:xfrm>
            <a:prstGeom prst="line">
              <a:avLst/>
            </a:prstGeom>
            <a:ln w="12700" cap="flat" cmpd="sng">
              <a:solidFill>
                <a:srgbClr val="9DA8B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702" name="组合 119"/>
          <p:cNvGrpSpPr/>
          <p:nvPr/>
        </p:nvGrpSpPr>
        <p:grpSpPr>
          <a:xfrm>
            <a:off x="4524375" y="1863725"/>
            <a:ext cx="2195513" cy="2074863"/>
            <a:chOff x="0" y="0"/>
            <a:chExt cx="2331720" cy="1920240"/>
          </a:xfrm>
        </p:grpSpPr>
        <p:sp>
          <p:nvSpPr>
            <p:cNvPr id="52269" name="矩形 120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1A92A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70" name="Freeform 151"/>
            <p:cNvSpPr>
              <a:spLocks noEditPoints="1"/>
            </p:cNvSpPr>
            <p:nvPr/>
          </p:nvSpPr>
          <p:spPr>
            <a:xfrm>
              <a:off x="656771" y="337024"/>
              <a:ext cx="984095" cy="863594"/>
            </a:xfrm>
            <a:custGeom>
              <a:avLst/>
              <a:gdLst>
                <a:gd name="txL" fmla="*/ 0 w 123"/>
                <a:gd name="txT" fmla="*/ 0 h 129"/>
                <a:gd name="txR" fmla="*/ 123 w 123"/>
                <a:gd name="txB" fmla="*/ 129 h 12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71" name="文本框 122"/>
            <p:cNvSpPr/>
            <p:nvPr/>
          </p:nvSpPr>
          <p:spPr>
            <a:xfrm>
              <a:off x="121860" y="1442827"/>
              <a:ext cx="2088001" cy="38010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27706" name="组合 123"/>
          <p:cNvGrpSpPr/>
          <p:nvPr/>
        </p:nvGrpSpPr>
        <p:grpSpPr>
          <a:xfrm>
            <a:off x="6991350" y="1863725"/>
            <a:ext cx="2195513" cy="2074863"/>
            <a:chOff x="0" y="0"/>
            <a:chExt cx="2331720" cy="1920240"/>
          </a:xfrm>
        </p:grpSpPr>
        <p:sp>
          <p:nvSpPr>
            <p:cNvPr id="52267" name="矩形 124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68" name="文本框 125"/>
            <p:cNvSpPr/>
            <p:nvPr/>
          </p:nvSpPr>
          <p:spPr>
            <a:xfrm>
              <a:off x="106620" y="1442826"/>
              <a:ext cx="2088001" cy="35132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27709" name="组合 126"/>
          <p:cNvGrpSpPr/>
          <p:nvPr/>
        </p:nvGrpSpPr>
        <p:grpSpPr>
          <a:xfrm>
            <a:off x="9391650" y="1863725"/>
            <a:ext cx="2195513" cy="2074863"/>
            <a:chOff x="0" y="0"/>
            <a:chExt cx="2331720" cy="1920240"/>
          </a:xfrm>
        </p:grpSpPr>
        <p:sp>
          <p:nvSpPr>
            <p:cNvPr id="52264" name="矩形 127"/>
            <p:cNvSpPr/>
            <p:nvPr/>
          </p:nvSpPr>
          <p:spPr>
            <a:xfrm>
              <a:off x="0" y="0"/>
              <a:ext cx="2331720" cy="1920240"/>
            </a:xfrm>
            <a:prstGeom prst="rect">
              <a:avLst/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52265" name="Freeform 145"/>
            <p:cNvSpPr>
              <a:spLocks noEditPoints="1"/>
            </p:cNvSpPr>
            <p:nvPr/>
          </p:nvSpPr>
          <p:spPr>
            <a:xfrm>
              <a:off x="686559" y="373833"/>
              <a:ext cx="958600" cy="826785"/>
            </a:xfrm>
            <a:custGeom>
              <a:avLst/>
              <a:gdLst>
                <a:gd name="txL" fmla="*/ 0 w 111"/>
                <a:gd name="txT" fmla="*/ 0 h 111"/>
                <a:gd name="txR" fmla="*/ 111 w 111"/>
                <a:gd name="txB" fmla="*/ 111 h 11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66" name="文本框 129"/>
            <p:cNvSpPr/>
            <p:nvPr/>
          </p:nvSpPr>
          <p:spPr>
            <a:xfrm>
              <a:off x="114240" y="1442826"/>
              <a:ext cx="2088001" cy="3796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TEXT HERE</a:t>
              </a:r>
              <a:endParaRPr lang="zh-CN" altLang="en-US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27713" name="Freeform 123"/>
          <p:cNvSpPr>
            <a:spLocks noEditPoints="1"/>
          </p:cNvSpPr>
          <p:nvPr/>
        </p:nvSpPr>
        <p:spPr>
          <a:xfrm>
            <a:off x="7685088" y="2446338"/>
            <a:ext cx="806450" cy="569912"/>
          </a:xfrm>
          <a:custGeom>
            <a:avLst/>
            <a:gdLst>
              <a:gd name="txL" fmla="*/ 0 w 61"/>
              <a:gd name="txT" fmla="*/ 0 h 40"/>
              <a:gd name="txR" fmla="*/ 61 w 61"/>
              <a:gd name="txB" fmla="*/ 40 h 40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rgbClr val="F2F2F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14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7715" name="组合 13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2262" name="直接连接符 13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63" name="直接连接符 13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5" dur="5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8" dur="5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1" dur="500"/>
                                        <p:tgtEl>
                                          <p:spTgt spid="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4" dur="250"/>
                                        <p:tgtEl>
                                          <p:spTgt spid="2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27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30" dur="500"/>
                                        <p:tgtEl>
                                          <p:spTgt spid="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33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3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9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5" grpId="0" bldLvl="0"/>
      <p:bldP spid="27676" grpId="0" bldLvl="0"/>
      <p:bldP spid="27677" grpId="0" bldLvl="0"/>
      <p:bldP spid="27678" grpId="0" bldLvl="0"/>
      <p:bldP spid="27679" grpId="0" bldLvl="0"/>
      <p:bldP spid="27680" grpId="0" bldLvl="0"/>
      <p:bldP spid="27714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2867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326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3266" name="组合 9"/>
          <p:cNvGrpSpPr/>
          <p:nvPr/>
        </p:nvGrpSpPr>
        <p:grpSpPr>
          <a:xfrm>
            <a:off x="0" y="3648075"/>
            <a:ext cx="1692275" cy="787400"/>
            <a:chOff x="0" y="0"/>
            <a:chExt cx="1691680" cy="788186"/>
          </a:xfrm>
        </p:grpSpPr>
        <p:sp>
          <p:nvSpPr>
            <p:cNvPr id="53292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成果与应用</a:t>
              </a:r>
              <a:endPara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293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3267" name="直角三角形 13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3268" name="五边形 14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28697" name="矩形 25"/>
          <p:cNvSpPr/>
          <p:nvPr/>
        </p:nvSpPr>
        <p:spPr>
          <a:xfrm>
            <a:off x="2644775" y="2130425"/>
            <a:ext cx="1135063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98" name="矩形 26"/>
          <p:cNvSpPr/>
          <p:nvPr/>
        </p:nvSpPr>
        <p:spPr>
          <a:xfrm>
            <a:off x="3868738" y="2130425"/>
            <a:ext cx="1135062" cy="1135063"/>
          </a:xfrm>
          <a:prstGeom prst="rect">
            <a:avLst/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699" name="矩形 27"/>
          <p:cNvSpPr/>
          <p:nvPr/>
        </p:nvSpPr>
        <p:spPr>
          <a:xfrm>
            <a:off x="5091113" y="2130425"/>
            <a:ext cx="1135062" cy="1135063"/>
          </a:xfrm>
          <a:prstGeom prst="rect">
            <a:avLst/>
          </a:prstGeom>
          <a:solidFill>
            <a:srgbClr val="FCB81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0" name="矩形 28"/>
          <p:cNvSpPr/>
          <p:nvPr/>
        </p:nvSpPr>
        <p:spPr>
          <a:xfrm>
            <a:off x="2644775" y="3343275"/>
            <a:ext cx="1135063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1" name="矩形 29"/>
          <p:cNvSpPr/>
          <p:nvPr/>
        </p:nvSpPr>
        <p:spPr>
          <a:xfrm>
            <a:off x="3868738" y="3343275"/>
            <a:ext cx="1135062" cy="113506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2" name="矩形 30"/>
          <p:cNvSpPr/>
          <p:nvPr/>
        </p:nvSpPr>
        <p:spPr>
          <a:xfrm>
            <a:off x="5091113" y="3343275"/>
            <a:ext cx="1135062" cy="1135063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3" name="矩形 31"/>
          <p:cNvSpPr/>
          <p:nvPr/>
        </p:nvSpPr>
        <p:spPr>
          <a:xfrm>
            <a:off x="2644775" y="4556125"/>
            <a:ext cx="1135063" cy="1135063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4" name="矩形 32"/>
          <p:cNvSpPr/>
          <p:nvPr/>
        </p:nvSpPr>
        <p:spPr>
          <a:xfrm>
            <a:off x="3868738" y="4556125"/>
            <a:ext cx="1135062" cy="1135063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5" name="矩形 33"/>
          <p:cNvSpPr/>
          <p:nvPr/>
        </p:nvSpPr>
        <p:spPr>
          <a:xfrm>
            <a:off x="5091113" y="4556125"/>
            <a:ext cx="1135062" cy="1135063"/>
          </a:xfrm>
          <a:prstGeom prst="rect">
            <a:avLst/>
          </a:prstGeom>
          <a:solidFill>
            <a:srgbClr val="66CCF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6" name="矩形 34"/>
          <p:cNvSpPr/>
          <p:nvPr/>
        </p:nvSpPr>
        <p:spPr>
          <a:xfrm>
            <a:off x="2644775" y="2130425"/>
            <a:ext cx="1135063" cy="11350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7" name="矩形 35"/>
          <p:cNvSpPr/>
          <p:nvPr/>
        </p:nvSpPr>
        <p:spPr>
          <a:xfrm>
            <a:off x="3868738" y="3343275"/>
            <a:ext cx="1135062" cy="113506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8" name="矩形 36"/>
          <p:cNvSpPr/>
          <p:nvPr/>
        </p:nvSpPr>
        <p:spPr>
          <a:xfrm>
            <a:off x="5091113" y="2130425"/>
            <a:ext cx="1135062" cy="113506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09" name="矩形 37"/>
          <p:cNvSpPr/>
          <p:nvPr/>
        </p:nvSpPr>
        <p:spPr>
          <a:xfrm>
            <a:off x="5091113" y="4556125"/>
            <a:ext cx="1135062" cy="113506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10" name="矩形 38"/>
          <p:cNvSpPr/>
          <p:nvPr/>
        </p:nvSpPr>
        <p:spPr>
          <a:xfrm>
            <a:off x="2644775" y="4556125"/>
            <a:ext cx="1135063" cy="1135063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8711" name="线形标注 2(带强调线) 2"/>
          <p:cNvSpPr/>
          <p:nvPr/>
        </p:nvSpPr>
        <p:spPr>
          <a:xfrm>
            <a:off x="7227888" y="2190750"/>
            <a:ext cx="4194175" cy="571500"/>
          </a:xfrm>
          <a:prstGeom prst="accentCallout2">
            <a:avLst>
              <a:gd name="adj1" fmla="val 21366"/>
              <a:gd name="adj2" fmla="val -1991"/>
              <a:gd name="adj3" fmla="val 18741"/>
              <a:gd name="adj4" fmla="val -80292"/>
              <a:gd name="adj5" fmla="val 66366"/>
              <a:gd name="adj6" fmla="val -86407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2" name="线形标注 2(带强调线) 3"/>
          <p:cNvSpPr/>
          <p:nvPr/>
        </p:nvSpPr>
        <p:spPr>
          <a:xfrm>
            <a:off x="7227888" y="2909888"/>
            <a:ext cx="4194175" cy="573087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57167"/>
              <a:gd name="adj6" fmla="val -31815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8713" name="线形标注 2(带强调线) 4"/>
          <p:cNvSpPr/>
          <p:nvPr/>
        </p:nvSpPr>
        <p:spPr>
          <a:xfrm>
            <a:off x="7227888" y="3619500"/>
            <a:ext cx="4194175" cy="573088"/>
          </a:xfrm>
          <a:prstGeom prst="accentCallout2">
            <a:avLst>
              <a:gd name="adj1" fmla="val 21366"/>
              <a:gd name="adj2" fmla="val -1991"/>
              <a:gd name="adj3" fmla="val 22167"/>
              <a:gd name="adj4" fmla="val -43028"/>
              <a:gd name="adj5" fmla="val 22153"/>
              <a:gd name="adj6" fmla="val -59153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4" name="线形标注 2(带强调线) 5"/>
          <p:cNvSpPr/>
          <p:nvPr/>
        </p:nvSpPr>
        <p:spPr>
          <a:xfrm>
            <a:off x="7227888" y="4340225"/>
            <a:ext cx="4194175" cy="569913"/>
          </a:xfrm>
          <a:prstGeom prst="accentCallout2">
            <a:avLst>
              <a:gd name="adj1" fmla="val 48468"/>
              <a:gd name="adj2" fmla="val -1968"/>
              <a:gd name="adj3" fmla="val 47778"/>
              <a:gd name="adj4" fmla="val -82343"/>
              <a:gd name="adj5" fmla="val 82194"/>
              <a:gd name="adj6" fmla="val -85088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5" name="线形标注 2(带强调线) 6"/>
          <p:cNvSpPr/>
          <p:nvPr/>
        </p:nvSpPr>
        <p:spPr>
          <a:xfrm>
            <a:off x="7227888" y="5057775"/>
            <a:ext cx="4194175" cy="573088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ap="flat" cmpd="sng">
            <a:solidFill>
              <a:srgbClr val="7F7F7F"/>
            </a:solidFill>
            <a:prstDash val="solid"/>
            <a:miter/>
            <a:headEnd type="none" w="med" len="med"/>
            <a:tailEnd type="oval" w="med" len="med"/>
          </a:ln>
        </p:spPr>
        <p:txBody>
          <a:bodyPr lIns="75520" tIns="37760" rIns="75520" bIns="37760" anchor="ctr"/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16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应用前景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8717" name="组合 21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3290" name="直接连接符 22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291" name="直接连接符 23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filter="fade">
                                      <p:cBhvr>
                                        <p:cTn id="20" dur="300" tmFilter="0, 0; .2, .5; .8, .5; 1, 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286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filter="fade">
                                      <p:cBhvr>
                                        <p:cTn id="29" dur="300" tmFilter="0, 0; .2, .5; .8, .5; 1, 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" autoRev="1" fill="hold"/>
                                        <p:tgtEl>
                                          <p:spTgt spid="28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filter="fade">
                                      <p:cBhvr>
                                        <p:cTn id="38" dur="300" tmFilter="0, 0; .2, .5; .8, .5; 1, 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" autoRev="1" fill="hold"/>
                                        <p:tgtEl>
                                          <p:spTgt spid="286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filter="fade">
                                      <p:cBhvr>
                                        <p:cTn id="47" dur="300" tmFilter="0, 0; .2, .5; .8, .5; 1, 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" autoRev="1" fill="hold"/>
                                        <p:tgtEl>
                                          <p:spTgt spid="28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filter="fade">
                                      <p:cBhvr>
                                        <p:cTn id="56" dur="300" tmFilter="0, 0; .2, .5; .8, .5; 1, 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28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filter="fade">
                                      <p:cBhvr>
                                        <p:cTn id="65" dur="300" tmFilter="0, 0; .2, .5; .8, .5; 1, 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" autoRev="1" fill="hold"/>
                                        <p:tgtEl>
                                          <p:spTgt spid="287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filter="fade">
                                      <p:cBhvr>
                                        <p:cTn id="74" dur="300" tmFilter="0, 0; .2, .5; .8, .5; 1, 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287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filter="fade">
                                      <p:cBhvr>
                                        <p:cTn id="83" dur="300" tmFilter="0, 0; .2, .5; .8, .5; 1, 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287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filter="fade">
                                      <p:cBhvr>
                                        <p:cTn id="92" dur="300" tmFilter="0, 0; .2, .5; .8, .5; 1, 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287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7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0" dur="5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3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6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9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3" dur="1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7" dur="1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1" dur="1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5" dur="1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1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29" dur="10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7" grpId="0" bldLvl="0" animBg="1"/>
      <p:bldP spid="28697" grpId="1" bldLvl="0" animBg="1"/>
      <p:bldP spid="28698" grpId="0" bldLvl="0" animBg="1"/>
      <p:bldP spid="28698" grpId="1" bldLvl="0" animBg="1"/>
      <p:bldP spid="28699" grpId="0" bldLvl="0" animBg="1"/>
      <p:bldP spid="28699" grpId="1" bldLvl="0" animBg="1"/>
      <p:bldP spid="28700" grpId="0" bldLvl="0" animBg="1"/>
      <p:bldP spid="28700" grpId="1" bldLvl="0" animBg="1"/>
      <p:bldP spid="28701" grpId="0" bldLvl="0" animBg="1"/>
      <p:bldP spid="28701" grpId="1" bldLvl="0" animBg="1"/>
      <p:bldP spid="28702" grpId="0" bldLvl="0" animBg="1"/>
      <p:bldP spid="28702" grpId="1" bldLvl="0" animBg="1"/>
      <p:bldP spid="28703" grpId="0" bldLvl="0" animBg="1"/>
      <p:bldP spid="28703" grpId="1" bldLvl="0" animBg="1"/>
      <p:bldP spid="28704" grpId="0" bldLvl="0" animBg="1"/>
      <p:bldP spid="28704" grpId="1" bldLvl="0" animBg="1"/>
      <p:bldP spid="28705" grpId="0" bldLvl="0" animBg="1"/>
      <p:bldP spid="28705" grpId="1" bldLvl="0" animBg="1"/>
      <p:bldP spid="28706" grpId="0" bldLvl="0" animBg="1"/>
      <p:bldP spid="28707" grpId="0" bldLvl="0" animBg="1"/>
      <p:bldP spid="28708" grpId="0" bldLvl="0" animBg="1"/>
      <p:bldP spid="28709" grpId="0" bldLvl="0" animBg="1"/>
      <p:bldP spid="28710" grpId="0" bldLvl="0" animBg="1"/>
      <p:bldP spid="28711" grpId="0" bldLvl="0" animBg="1"/>
      <p:bldP spid="28712" grpId="0" bldLvl="0" animBg="1"/>
      <p:bldP spid="28713" grpId="0" bldLvl="0" animBg="1"/>
      <p:bldP spid="28714" grpId="0" bldLvl="0" animBg="1"/>
      <p:bldP spid="28715" grpId="0" bldLvl="0" animBg="1"/>
      <p:bldP spid="28716" grpId="0" bldLvl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699" name="文本框 30"/>
          <p:cNvSpPr/>
          <p:nvPr/>
        </p:nvSpPr>
        <p:spPr>
          <a:xfrm>
            <a:off x="7666038" y="4205288"/>
            <a:ext cx="2954337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相关建议</a:t>
            </a:r>
          </a:p>
        </p:txBody>
      </p:sp>
      <p:sp>
        <p:nvSpPr>
          <p:cNvPr id="29700" name="文本框 4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第五部分</a:t>
            </a:r>
          </a:p>
        </p:txBody>
      </p:sp>
      <p:grpSp>
        <p:nvGrpSpPr>
          <p:cNvPr id="29701" name="组合 44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54303" name="椭圆 45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4304" name="Freeform 261"/>
            <p:cNvSpPr/>
            <p:nvPr/>
          </p:nvSpPr>
          <p:spPr>
            <a:xfrm>
              <a:off x="502945" y="532925"/>
              <a:ext cx="1000932" cy="1000932"/>
            </a:xfrm>
            <a:custGeom>
              <a:avLst/>
              <a:gdLst>
                <a:gd name="txL" fmla="*/ 0 w 86"/>
                <a:gd name="txT" fmla="*/ 0 h 86"/>
                <a:gd name="txR" fmla="*/ 86 w 86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04" name="等腰三角形 56"/>
          <p:cNvSpPr/>
          <p:nvPr/>
        </p:nvSpPr>
        <p:spPr>
          <a:xfrm>
            <a:off x="1397000" y="2562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5" name="等腰三角形 57"/>
          <p:cNvSpPr/>
          <p:nvPr/>
        </p:nvSpPr>
        <p:spPr>
          <a:xfrm>
            <a:off x="4175125" y="13604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6" name="等腰三角形 58"/>
          <p:cNvSpPr/>
          <p:nvPr/>
        </p:nvSpPr>
        <p:spPr>
          <a:xfrm rot="3600000">
            <a:off x="1771650" y="31448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7" name="等腰三角形 59"/>
          <p:cNvSpPr/>
          <p:nvPr/>
        </p:nvSpPr>
        <p:spPr>
          <a:xfrm>
            <a:off x="2185988" y="2830513"/>
            <a:ext cx="1651000" cy="1423987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8" name="等腰三角形 60"/>
          <p:cNvSpPr/>
          <p:nvPr/>
        </p:nvSpPr>
        <p:spPr>
          <a:xfrm flipV="1">
            <a:off x="2451100" y="4362450"/>
            <a:ext cx="1606550" cy="138430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09" name="等腰三角形 61"/>
          <p:cNvSpPr/>
          <p:nvPr/>
        </p:nvSpPr>
        <p:spPr>
          <a:xfrm>
            <a:off x="1019175" y="587533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0" name="等腰三角形 62"/>
          <p:cNvSpPr/>
          <p:nvPr/>
        </p:nvSpPr>
        <p:spPr>
          <a:xfrm>
            <a:off x="4137025" y="3387725"/>
            <a:ext cx="709613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1" name="等腰三角形 63"/>
          <p:cNvSpPr/>
          <p:nvPr/>
        </p:nvSpPr>
        <p:spPr>
          <a:xfrm>
            <a:off x="1609725" y="111601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2" name="等腰三角形 64"/>
          <p:cNvSpPr/>
          <p:nvPr/>
        </p:nvSpPr>
        <p:spPr>
          <a:xfrm>
            <a:off x="2024063" y="182245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3" name="等腰三角形 65"/>
          <p:cNvSpPr/>
          <p:nvPr/>
        </p:nvSpPr>
        <p:spPr>
          <a:xfrm rot="3600000">
            <a:off x="2120900" y="5730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4" name="等腰三角形 66"/>
          <p:cNvSpPr/>
          <p:nvPr/>
        </p:nvSpPr>
        <p:spPr>
          <a:xfrm rot="3600000">
            <a:off x="4268788" y="19462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5" name="等腰三角形 67"/>
          <p:cNvSpPr/>
          <p:nvPr/>
        </p:nvSpPr>
        <p:spPr>
          <a:xfrm rot="3600000">
            <a:off x="1136650" y="39576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6" name="等腰三角形 68"/>
          <p:cNvSpPr/>
          <p:nvPr/>
        </p:nvSpPr>
        <p:spPr>
          <a:xfrm rot="10800000">
            <a:off x="4883150" y="4121150"/>
            <a:ext cx="754063" cy="649288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7" name="等腰三角形 69"/>
          <p:cNvSpPr/>
          <p:nvPr/>
        </p:nvSpPr>
        <p:spPr>
          <a:xfrm>
            <a:off x="3505200" y="270986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8" name="等腰三角形 70"/>
          <p:cNvSpPr/>
          <p:nvPr/>
        </p:nvSpPr>
        <p:spPr>
          <a:xfrm flipV="1">
            <a:off x="3522663" y="342900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19" name="等腰三角形 71"/>
          <p:cNvSpPr/>
          <p:nvPr/>
        </p:nvSpPr>
        <p:spPr>
          <a:xfrm rot="3600000">
            <a:off x="2108200" y="2387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0" name="等腰三角形 72"/>
          <p:cNvSpPr/>
          <p:nvPr/>
        </p:nvSpPr>
        <p:spPr>
          <a:xfrm rot="3600000">
            <a:off x="2246313" y="5224463"/>
            <a:ext cx="681037" cy="588962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1" name="等腰三角形 73"/>
          <p:cNvSpPr/>
          <p:nvPr/>
        </p:nvSpPr>
        <p:spPr>
          <a:xfrm>
            <a:off x="4338638" y="4235450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2" name="等腰三角形 74"/>
          <p:cNvSpPr/>
          <p:nvPr/>
        </p:nvSpPr>
        <p:spPr>
          <a:xfrm flipV="1">
            <a:off x="2457450" y="1577975"/>
            <a:ext cx="1828800" cy="1576388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3" name="文本框 75"/>
          <p:cNvSpPr/>
          <p:nvPr/>
        </p:nvSpPr>
        <p:spPr>
          <a:xfrm>
            <a:off x="2767013" y="1638300"/>
            <a:ext cx="1209675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案例对比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分析</a:t>
            </a:r>
          </a:p>
        </p:txBody>
      </p:sp>
      <p:sp>
        <p:nvSpPr>
          <p:cNvPr id="29724" name="文本框 76"/>
          <p:cNvSpPr/>
          <p:nvPr/>
        </p:nvSpPr>
        <p:spPr>
          <a:xfrm>
            <a:off x="2406650" y="38179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问题评估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725" name="文本框 77"/>
          <p:cNvSpPr/>
          <p:nvPr/>
        </p:nvSpPr>
        <p:spPr>
          <a:xfrm>
            <a:off x="2649538" y="44275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相关对策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9726" name="等腰三角形 78"/>
          <p:cNvSpPr/>
          <p:nvPr/>
        </p:nvSpPr>
        <p:spPr>
          <a:xfrm rot="-3600000" flipV="1">
            <a:off x="3397250" y="549275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7" name="等腰三角形 79"/>
          <p:cNvSpPr/>
          <p:nvPr/>
        </p:nvSpPr>
        <p:spPr>
          <a:xfrm>
            <a:off x="1079500" y="33559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29728" name="等腰三角形 80"/>
          <p:cNvSpPr/>
          <p:nvPr/>
        </p:nvSpPr>
        <p:spPr>
          <a:xfrm>
            <a:off x="1797050" y="4365625"/>
            <a:ext cx="969963" cy="8890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1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3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3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9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5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1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9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5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1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7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/>
      <p:bldP spid="29700" grpId="0" bldLvl="0"/>
      <p:bldP spid="29704" grpId="0" bldLvl="0" animBg="1"/>
      <p:bldP spid="29705" grpId="0" bldLvl="0" animBg="1"/>
      <p:bldP spid="29706" grpId="0" bldLvl="0" animBg="1"/>
      <p:bldP spid="29707" grpId="0" bldLvl="0" animBg="1"/>
      <p:bldP spid="29708" grpId="0" bldLvl="0" animBg="1"/>
      <p:bldP spid="29709" grpId="0" bldLvl="0" animBg="1"/>
      <p:bldP spid="29710" grpId="0" bldLvl="0" animBg="1"/>
      <p:bldP spid="29711" grpId="0" bldLvl="0" animBg="1"/>
      <p:bldP spid="29712" grpId="0" bldLvl="0" animBg="1"/>
      <p:bldP spid="29713" grpId="0" bldLvl="0" animBg="1"/>
      <p:bldP spid="29714" grpId="0" bldLvl="0" animBg="1"/>
      <p:bldP spid="29715" grpId="0" bldLvl="0" animBg="1"/>
      <p:bldP spid="29716" grpId="0" bldLvl="0" animBg="1"/>
      <p:bldP spid="29717" grpId="0" bldLvl="0" animBg="1"/>
      <p:bldP spid="29718" grpId="0" bldLvl="0" animBg="1"/>
      <p:bldP spid="29719" grpId="0" bldLvl="0" animBg="1"/>
      <p:bldP spid="29720" grpId="0" bldLvl="0" animBg="1"/>
      <p:bldP spid="29721" grpId="0" bldLvl="0" animBg="1"/>
      <p:bldP spid="29722" grpId="0" bldLvl="0" animBg="1"/>
      <p:bldP spid="29723" grpId="0" bldLvl="0"/>
      <p:bldP spid="29724" grpId="0" bldLvl="0"/>
      <p:bldP spid="29725" grpId="0" bldLvl="0"/>
      <p:bldP spid="29726" grpId="0" bldLvl="0" animBg="1"/>
      <p:bldP spid="29727" grpId="0" bldLvl="0" animBg="1"/>
      <p:bldP spid="2972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072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31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5314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535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535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531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531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45" name="矩形 3"/>
          <p:cNvSpPr/>
          <p:nvPr/>
        </p:nvSpPr>
        <p:spPr>
          <a:xfrm>
            <a:off x="5667375" y="515938"/>
            <a:ext cx="2444750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案例对比分析</a:t>
            </a:r>
          </a:p>
        </p:txBody>
      </p:sp>
      <p:grpSp>
        <p:nvGrpSpPr>
          <p:cNvPr id="30746" name="组合 26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55350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51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49" name="Rectangle 3"/>
          <p:cNvSpPr/>
          <p:nvPr/>
        </p:nvSpPr>
        <p:spPr>
          <a:xfrm>
            <a:off x="4892675" y="1879600"/>
            <a:ext cx="4470400" cy="1282700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50" name="Rectangle 4"/>
          <p:cNvSpPr/>
          <p:nvPr/>
        </p:nvSpPr>
        <p:spPr>
          <a:xfrm>
            <a:off x="4892675" y="3311525"/>
            <a:ext cx="4470400" cy="1284288"/>
          </a:xfrm>
          <a:prstGeom prst="rect">
            <a:avLst/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0751" name="Rectangle 5"/>
          <p:cNvSpPr/>
          <p:nvPr/>
        </p:nvSpPr>
        <p:spPr>
          <a:xfrm>
            <a:off x="4892675" y="4743450"/>
            <a:ext cx="4470400" cy="1284288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3200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grpSp>
        <p:nvGrpSpPr>
          <p:cNvPr id="30752" name="Group 9"/>
          <p:cNvGrpSpPr/>
          <p:nvPr/>
        </p:nvGrpSpPr>
        <p:grpSpPr>
          <a:xfrm>
            <a:off x="8169275" y="3660775"/>
            <a:ext cx="863600" cy="639763"/>
            <a:chOff x="0" y="0"/>
            <a:chExt cx="374651" cy="277813"/>
          </a:xfrm>
        </p:grpSpPr>
        <p:sp>
          <p:nvSpPr>
            <p:cNvPr id="55348" name="Freeform 17"/>
            <p:cNvSpPr/>
            <p:nvPr/>
          </p:nvSpPr>
          <p:spPr>
            <a:xfrm>
              <a:off x="141288" y="66675"/>
              <a:ext cx="233363" cy="211138"/>
            </a:xfrm>
            <a:custGeom>
              <a:avLst/>
              <a:gdLst>
                <a:gd name="txL" fmla="*/ 0 w 89"/>
                <a:gd name="txT" fmla="*/ 0 h 81"/>
                <a:gd name="txR" fmla="*/ 89 w 89"/>
                <a:gd name="txB" fmla="*/ 81 h 81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9" name="Freeform 18"/>
            <p:cNvSpPr/>
            <p:nvPr/>
          </p:nvSpPr>
          <p:spPr>
            <a:xfrm>
              <a:off x="0" y="0"/>
              <a:ext cx="241300" cy="209550"/>
            </a:xfrm>
            <a:custGeom>
              <a:avLst/>
              <a:gdLst>
                <a:gd name="txL" fmla="*/ 0 w 92"/>
                <a:gd name="txT" fmla="*/ 0 h 80"/>
                <a:gd name="txR" fmla="*/ 92 w 92"/>
                <a:gd name="txB" fmla="*/ 80 h 80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55" name="Group 12"/>
          <p:cNvGrpSpPr/>
          <p:nvPr/>
        </p:nvGrpSpPr>
        <p:grpSpPr>
          <a:xfrm>
            <a:off x="5281613" y="5030788"/>
            <a:ext cx="725487" cy="711200"/>
            <a:chOff x="0" y="0"/>
            <a:chExt cx="249238" cy="244475"/>
          </a:xfrm>
        </p:grpSpPr>
        <p:sp>
          <p:nvSpPr>
            <p:cNvPr id="55346" name="Freeform 50"/>
            <p:cNvSpPr>
              <a:spLocks noEditPoints="1"/>
            </p:cNvSpPr>
            <p:nvPr/>
          </p:nvSpPr>
          <p:spPr>
            <a:xfrm>
              <a:off x="0" y="0"/>
              <a:ext cx="249238" cy="244475"/>
            </a:xfrm>
            <a:custGeom>
              <a:avLst/>
              <a:gdLst>
                <a:gd name="txL" fmla="*/ 0 w 95"/>
                <a:gd name="txT" fmla="*/ 0 h 93"/>
                <a:gd name="txR" fmla="*/ 95 w 95"/>
                <a:gd name="txB" fmla="*/ 93 h 93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7" name="Oval 51"/>
            <p:cNvSpPr/>
            <p:nvPr/>
          </p:nvSpPr>
          <p:spPr>
            <a:xfrm>
              <a:off x="100013" y="100012"/>
              <a:ext cx="49213" cy="47625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32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</p:grpSp>
      <p:grpSp>
        <p:nvGrpSpPr>
          <p:cNvPr id="30758" name="Group 15"/>
          <p:cNvGrpSpPr/>
          <p:nvPr/>
        </p:nvGrpSpPr>
        <p:grpSpPr>
          <a:xfrm>
            <a:off x="5243513" y="2212975"/>
            <a:ext cx="862012" cy="636588"/>
            <a:chOff x="0" y="0"/>
            <a:chExt cx="346075" cy="255588"/>
          </a:xfrm>
        </p:grpSpPr>
        <p:sp>
          <p:nvSpPr>
            <p:cNvPr id="55343" name="Freeform 108"/>
            <p:cNvSpPr/>
            <p:nvPr/>
          </p:nvSpPr>
          <p:spPr>
            <a:xfrm>
              <a:off x="122237" y="177800"/>
              <a:ext cx="100013" cy="77788"/>
            </a:xfrm>
            <a:custGeom>
              <a:avLst/>
              <a:gdLst>
                <a:gd name="txL" fmla="*/ 0 w 38"/>
                <a:gd name="txT" fmla="*/ 0 h 30"/>
                <a:gd name="txR" fmla="*/ 38 w 38"/>
                <a:gd name="txB" fmla="*/ 30 h 3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4" name="Freeform 109"/>
            <p:cNvSpPr/>
            <p:nvPr/>
          </p:nvSpPr>
          <p:spPr>
            <a:xfrm>
              <a:off x="57150" y="88900"/>
              <a:ext cx="230188" cy="101600"/>
            </a:xfrm>
            <a:custGeom>
              <a:avLst/>
              <a:gdLst>
                <a:gd name="txL" fmla="*/ 0 w 88"/>
                <a:gd name="txT" fmla="*/ 0 h 39"/>
                <a:gd name="txR" fmla="*/ 88 w 88"/>
                <a:gd name="txB" fmla="*/ 39 h 39"/>
              </a:gdLst>
              <a:ahLst/>
              <a:cxnLst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345" name="Freeform 110"/>
            <p:cNvSpPr/>
            <p:nvPr/>
          </p:nvSpPr>
          <p:spPr>
            <a:xfrm>
              <a:off x="0" y="0"/>
              <a:ext cx="346075" cy="134938"/>
            </a:xfrm>
            <a:custGeom>
              <a:avLst/>
              <a:gdLst>
                <a:gd name="txL" fmla="*/ 0 w 132"/>
                <a:gd name="txT" fmla="*/ 0 h 52"/>
                <a:gd name="txR" fmla="*/ 132 w 132"/>
                <a:gd name="txB" fmla="*/ 52 h 5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62" name="组合 94"/>
          <p:cNvGrpSpPr/>
          <p:nvPr/>
        </p:nvGrpSpPr>
        <p:grpSpPr>
          <a:xfrm>
            <a:off x="10375900" y="2667000"/>
            <a:ext cx="1106488" cy="1104900"/>
            <a:chOff x="0" y="0"/>
            <a:chExt cx="1106281" cy="1106281"/>
          </a:xfrm>
        </p:grpSpPr>
        <p:sp>
          <p:nvSpPr>
            <p:cNvPr id="55339" name="Oval 20"/>
            <p:cNvSpPr/>
            <p:nvPr/>
          </p:nvSpPr>
          <p:spPr>
            <a:xfrm>
              <a:off x="0" y="0"/>
              <a:ext cx="1106281" cy="1106281"/>
            </a:xfrm>
            <a:prstGeom prst="ellipse">
              <a:avLst/>
            </a:prstGeom>
            <a:noFill/>
            <a:ln w="127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55340" name="组合 96"/>
            <p:cNvGrpSpPr/>
            <p:nvPr/>
          </p:nvGrpSpPr>
          <p:grpSpPr>
            <a:xfrm>
              <a:off x="330005" y="238378"/>
              <a:ext cx="446271" cy="582632"/>
              <a:chOff x="0" y="0"/>
              <a:chExt cx="425020" cy="554888"/>
            </a:xfrm>
          </p:grpSpPr>
          <p:sp>
            <p:nvSpPr>
              <p:cNvPr id="55341" name="Freeform 37"/>
              <p:cNvSpPr>
                <a:spLocks noEditPoints="1"/>
              </p:cNvSpPr>
              <p:nvPr/>
            </p:nvSpPr>
            <p:spPr>
              <a:xfrm>
                <a:off x="0" y="0"/>
                <a:ext cx="425020" cy="554888"/>
              </a:xfrm>
              <a:custGeom>
                <a:avLst/>
                <a:gdLst>
                  <a:gd name="txL" fmla="*/ 0 w 109"/>
                  <a:gd name="txT" fmla="*/ 0 h 142"/>
                  <a:gd name="txR" fmla="*/ 109 w 109"/>
                  <a:gd name="txB" fmla="*/ 142 h 142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09" h="142">
                    <a:moveTo>
                      <a:pt x="103" y="68"/>
                    </a:move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32"/>
                      <a:pt x="92" y="21"/>
                      <a:pt x="84" y="13"/>
                    </a:cubicBezTo>
                    <a:cubicBezTo>
                      <a:pt x="77" y="5"/>
                      <a:pt x="66" y="0"/>
                      <a:pt x="54" y="0"/>
                    </a:cubicBezTo>
                    <a:cubicBezTo>
                      <a:pt x="43" y="0"/>
                      <a:pt x="32" y="5"/>
                      <a:pt x="25" y="13"/>
                    </a:cubicBezTo>
                    <a:cubicBezTo>
                      <a:pt x="17" y="21"/>
                      <a:pt x="13" y="32"/>
                      <a:pt x="13" y="44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2" y="68"/>
                      <a:pt x="0" y="70"/>
                      <a:pt x="0" y="7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0"/>
                      <a:pt x="2" y="142"/>
                      <a:pt x="5" y="142"/>
                    </a:cubicBezTo>
                    <a:cubicBezTo>
                      <a:pt x="103" y="142"/>
                      <a:pt x="103" y="142"/>
                      <a:pt x="103" y="142"/>
                    </a:cubicBezTo>
                    <a:cubicBezTo>
                      <a:pt x="106" y="142"/>
                      <a:pt x="109" y="140"/>
                      <a:pt x="109" y="137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0"/>
                      <a:pt x="106" y="68"/>
                      <a:pt x="103" y="68"/>
                    </a:cubicBezTo>
                    <a:close/>
                    <a:moveTo>
                      <a:pt x="66" y="124"/>
                    </a:moveTo>
                    <a:cubicBezTo>
                      <a:pt x="66" y="131"/>
                      <a:pt x="61" y="136"/>
                      <a:pt x="54" y="136"/>
                    </a:cubicBezTo>
                    <a:cubicBezTo>
                      <a:pt x="48" y="136"/>
                      <a:pt x="42" y="131"/>
                      <a:pt x="42" y="124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96"/>
                      <a:pt x="48" y="91"/>
                      <a:pt x="54" y="91"/>
                    </a:cubicBezTo>
                    <a:cubicBezTo>
                      <a:pt x="61" y="91"/>
                      <a:pt x="66" y="96"/>
                      <a:pt x="66" y="102"/>
                    </a:cubicBezTo>
                    <a:lnTo>
                      <a:pt x="66" y="124"/>
                    </a:lnTo>
                    <a:close/>
                    <a:moveTo>
                      <a:pt x="76" y="68"/>
                    </a:move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37"/>
                      <a:pt x="35" y="31"/>
                      <a:pt x="39" y="27"/>
                    </a:cubicBezTo>
                    <a:cubicBezTo>
                      <a:pt x="43" y="22"/>
                      <a:pt x="48" y="20"/>
                      <a:pt x="54" y="20"/>
                    </a:cubicBezTo>
                    <a:cubicBezTo>
                      <a:pt x="60" y="20"/>
                      <a:pt x="66" y="22"/>
                      <a:pt x="70" y="27"/>
                    </a:cubicBezTo>
                    <a:cubicBezTo>
                      <a:pt x="74" y="31"/>
                      <a:pt x="76" y="37"/>
                      <a:pt x="76" y="44"/>
                    </a:cubicBezTo>
                    <a:lnTo>
                      <a:pt x="76" y="68"/>
                    </a:ln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42" name="Freeform 38"/>
              <p:cNvSpPr/>
              <p:nvPr/>
            </p:nvSpPr>
            <p:spPr>
              <a:xfrm>
                <a:off x="184176" y="377796"/>
                <a:ext cx="56669" cy="125146"/>
              </a:xfrm>
              <a:custGeom>
                <a:avLst/>
                <a:gdLst>
                  <a:gd name="txL" fmla="*/ 0 w 14"/>
                  <a:gd name="txT" fmla="*/ 0 h 32"/>
                  <a:gd name="txR" fmla="*/ 14 w 14"/>
                  <a:gd name="txB" fmla="*/ 32 h 32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14" h="32">
                    <a:moveTo>
                      <a:pt x="7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9"/>
                      <a:pt x="4" y="32"/>
                      <a:pt x="7" y="32"/>
                    </a:cubicBezTo>
                    <a:cubicBezTo>
                      <a:pt x="11" y="32"/>
                      <a:pt x="14" y="29"/>
                      <a:pt x="14" y="2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0767" name="组合 99"/>
          <p:cNvGrpSpPr/>
          <p:nvPr/>
        </p:nvGrpSpPr>
        <p:grpSpPr>
          <a:xfrm>
            <a:off x="2749550" y="2667000"/>
            <a:ext cx="1104900" cy="1104900"/>
            <a:chOff x="0" y="0"/>
            <a:chExt cx="1106281" cy="1106281"/>
          </a:xfrm>
        </p:grpSpPr>
        <p:sp>
          <p:nvSpPr>
            <p:cNvPr id="55337" name="Oval 25"/>
            <p:cNvSpPr/>
            <p:nvPr/>
          </p:nvSpPr>
          <p:spPr>
            <a:xfrm>
              <a:off x="0" y="0"/>
              <a:ext cx="1106281" cy="1106281"/>
            </a:xfrm>
            <a:prstGeom prst="ellipse">
              <a:avLst/>
            </a:prstGeom>
            <a:noFill/>
            <a:ln w="12700" cap="flat" cmpd="sng">
              <a:solidFill>
                <a:srgbClr val="05BAC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3200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55338" name="任意多边形 101"/>
            <p:cNvSpPr/>
            <p:nvPr/>
          </p:nvSpPr>
          <p:spPr>
            <a:xfrm>
              <a:off x="227782" y="237503"/>
              <a:ext cx="650717" cy="631275"/>
            </a:xfrm>
            <a:custGeom>
              <a:avLst/>
              <a:gdLst>
                <a:gd name="txL" fmla="*/ 0 w 703391"/>
                <a:gd name="txT" fmla="*/ 0 h 682375"/>
                <a:gd name="txR" fmla="*/ 703391 w 703391"/>
                <a:gd name="txB" fmla="*/ 682375 h 682375"/>
              </a:gdLst>
              <a:ahLst/>
              <a:cxnLst>
                <a:cxn ang="0">
                  <a:pos x="281843" y="119640"/>
                </a:cxn>
                <a:cxn ang="0">
                  <a:pos x="471599" y="296032"/>
                </a:cxn>
                <a:cxn ang="0">
                  <a:pos x="471599" y="519916"/>
                </a:cxn>
                <a:cxn ang="0">
                  <a:pos x="464823" y="540269"/>
                </a:cxn>
                <a:cxn ang="0">
                  <a:pos x="444491" y="540269"/>
                </a:cxn>
                <a:cxn ang="0">
                  <a:pos x="342835" y="540269"/>
                </a:cxn>
                <a:cxn ang="0">
                  <a:pos x="336059" y="540269"/>
                </a:cxn>
                <a:cxn ang="0">
                  <a:pos x="329281" y="533484"/>
                </a:cxn>
                <a:cxn ang="0">
                  <a:pos x="329281" y="424935"/>
                </a:cxn>
                <a:cxn ang="0">
                  <a:pos x="227625" y="424935"/>
                </a:cxn>
                <a:cxn ang="0">
                  <a:pos x="227625" y="533484"/>
                </a:cxn>
                <a:cxn ang="0">
                  <a:pos x="227625" y="540269"/>
                </a:cxn>
                <a:cxn ang="0">
                  <a:pos x="214071" y="540269"/>
                </a:cxn>
                <a:cxn ang="0">
                  <a:pos x="112416" y="540269"/>
                </a:cxn>
                <a:cxn ang="0">
                  <a:pos x="98861" y="540269"/>
                </a:cxn>
                <a:cxn ang="0">
                  <a:pos x="85308" y="519916"/>
                </a:cxn>
                <a:cxn ang="0">
                  <a:pos x="85308" y="296032"/>
                </a:cxn>
                <a:cxn ang="0">
                  <a:pos x="278454" y="0"/>
                </a:cxn>
                <a:cxn ang="0">
                  <a:pos x="302224" y="10206"/>
                </a:cxn>
                <a:cxn ang="0">
                  <a:pos x="397307" y="98656"/>
                </a:cxn>
                <a:cxn ang="0">
                  <a:pos x="397307" y="23813"/>
                </a:cxn>
                <a:cxn ang="0">
                  <a:pos x="410889" y="10206"/>
                </a:cxn>
                <a:cxn ang="0">
                  <a:pos x="444847" y="10206"/>
                </a:cxn>
                <a:cxn ang="0">
                  <a:pos x="458429" y="23813"/>
                </a:cxn>
                <a:cxn ang="0">
                  <a:pos x="458429" y="153086"/>
                </a:cxn>
                <a:cxn ang="0">
                  <a:pos x="546720" y="234732"/>
                </a:cxn>
                <a:cxn ang="0">
                  <a:pos x="546720" y="289162"/>
                </a:cxn>
                <a:cxn ang="0">
                  <a:pos x="499180" y="289162"/>
                </a:cxn>
                <a:cxn ang="0">
                  <a:pos x="281850" y="85048"/>
                </a:cxn>
                <a:cxn ang="0">
                  <a:pos x="64520" y="289162"/>
                </a:cxn>
                <a:cxn ang="0">
                  <a:pos x="37354" y="295967"/>
                </a:cxn>
                <a:cxn ang="0">
                  <a:pos x="10187" y="289162"/>
                </a:cxn>
                <a:cxn ang="0">
                  <a:pos x="10187" y="234732"/>
                </a:cxn>
                <a:cxn ang="0">
                  <a:pos x="254683" y="10206"/>
                </a:cxn>
                <a:cxn ang="0">
                  <a:pos x="278454" y="0"/>
                </a:cxn>
              </a:cxnLst>
              <a:rect l="txL" t="txT" r="txR" b="txB"/>
              <a:pathLst>
                <a:path w="703391" h="682375">
                  <a:moveTo>
                    <a:pt x="355975" y="151108"/>
                  </a:moveTo>
                  <a:cubicBezTo>
                    <a:pt x="355975" y="151108"/>
                    <a:pt x="355975" y="151108"/>
                    <a:pt x="595644" y="373898"/>
                  </a:cubicBezTo>
                  <a:cubicBezTo>
                    <a:pt x="595644" y="373898"/>
                    <a:pt x="595644" y="373898"/>
                    <a:pt x="595644" y="656669"/>
                  </a:cubicBezTo>
                  <a:cubicBezTo>
                    <a:pt x="595644" y="673806"/>
                    <a:pt x="587085" y="682375"/>
                    <a:pt x="587085" y="682375"/>
                  </a:cubicBezTo>
                  <a:cubicBezTo>
                    <a:pt x="578525" y="682375"/>
                    <a:pt x="569965" y="682375"/>
                    <a:pt x="561406" y="682375"/>
                  </a:cubicBezTo>
                  <a:cubicBezTo>
                    <a:pt x="561406" y="682375"/>
                    <a:pt x="561406" y="682375"/>
                    <a:pt x="433011" y="682375"/>
                  </a:cubicBezTo>
                  <a:cubicBezTo>
                    <a:pt x="433011" y="682375"/>
                    <a:pt x="424452" y="682375"/>
                    <a:pt x="424452" y="682375"/>
                  </a:cubicBezTo>
                  <a:cubicBezTo>
                    <a:pt x="424452" y="682375"/>
                    <a:pt x="415892" y="673806"/>
                    <a:pt x="415892" y="673806"/>
                  </a:cubicBezTo>
                  <a:cubicBezTo>
                    <a:pt x="415892" y="673806"/>
                    <a:pt x="415892" y="673806"/>
                    <a:pt x="415892" y="536705"/>
                  </a:cubicBezTo>
                  <a:cubicBezTo>
                    <a:pt x="415892" y="536705"/>
                    <a:pt x="415892" y="536705"/>
                    <a:pt x="287498" y="536705"/>
                  </a:cubicBezTo>
                  <a:cubicBezTo>
                    <a:pt x="287498" y="536705"/>
                    <a:pt x="287498" y="536705"/>
                    <a:pt x="287498" y="673806"/>
                  </a:cubicBezTo>
                  <a:cubicBezTo>
                    <a:pt x="287498" y="673806"/>
                    <a:pt x="287498" y="682375"/>
                    <a:pt x="287498" y="682375"/>
                  </a:cubicBezTo>
                  <a:cubicBezTo>
                    <a:pt x="278938" y="682375"/>
                    <a:pt x="278938" y="682375"/>
                    <a:pt x="270379" y="682375"/>
                  </a:cubicBezTo>
                  <a:cubicBezTo>
                    <a:pt x="270379" y="682375"/>
                    <a:pt x="270379" y="682375"/>
                    <a:pt x="141985" y="682375"/>
                  </a:cubicBezTo>
                  <a:cubicBezTo>
                    <a:pt x="133425" y="682375"/>
                    <a:pt x="133425" y="682375"/>
                    <a:pt x="124865" y="682375"/>
                  </a:cubicBezTo>
                  <a:cubicBezTo>
                    <a:pt x="116306" y="682375"/>
                    <a:pt x="107746" y="673806"/>
                    <a:pt x="107746" y="656669"/>
                  </a:cubicBezTo>
                  <a:cubicBezTo>
                    <a:pt x="107746" y="656669"/>
                    <a:pt x="107746" y="656669"/>
                    <a:pt x="107746" y="373898"/>
                  </a:cubicBezTo>
                  <a:lnTo>
                    <a:pt x="355975" y="151108"/>
                  </a:lnTo>
                  <a:close/>
                  <a:moveTo>
                    <a:pt x="351696" y="0"/>
                  </a:moveTo>
                  <a:cubicBezTo>
                    <a:pt x="362418" y="0"/>
                    <a:pt x="373140" y="4296"/>
                    <a:pt x="381718" y="12890"/>
                  </a:cubicBezTo>
                  <a:cubicBezTo>
                    <a:pt x="381718" y="12890"/>
                    <a:pt x="381718" y="12890"/>
                    <a:pt x="501810" y="124605"/>
                  </a:cubicBezTo>
                  <a:cubicBezTo>
                    <a:pt x="501810" y="124605"/>
                    <a:pt x="501810" y="124605"/>
                    <a:pt x="501810" y="30077"/>
                  </a:cubicBezTo>
                  <a:cubicBezTo>
                    <a:pt x="501810" y="21483"/>
                    <a:pt x="510388" y="12890"/>
                    <a:pt x="518965" y="12890"/>
                  </a:cubicBezTo>
                  <a:cubicBezTo>
                    <a:pt x="518965" y="12890"/>
                    <a:pt x="518965" y="12890"/>
                    <a:pt x="561855" y="12890"/>
                  </a:cubicBezTo>
                  <a:cubicBezTo>
                    <a:pt x="570433" y="12890"/>
                    <a:pt x="579011" y="21483"/>
                    <a:pt x="579011" y="30077"/>
                  </a:cubicBezTo>
                  <a:cubicBezTo>
                    <a:pt x="579011" y="30077"/>
                    <a:pt x="579011" y="30077"/>
                    <a:pt x="579011" y="193352"/>
                  </a:cubicBezTo>
                  <a:cubicBezTo>
                    <a:pt x="579011" y="193352"/>
                    <a:pt x="579011" y="193352"/>
                    <a:pt x="690524" y="296474"/>
                  </a:cubicBezTo>
                  <a:cubicBezTo>
                    <a:pt x="707680" y="313661"/>
                    <a:pt x="707680" y="339441"/>
                    <a:pt x="690524" y="365221"/>
                  </a:cubicBezTo>
                  <a:cubicBezTo>
                    <a:pt x="681946" y="382408"/>
                    <a:pt x="647635" y="382408"/>
                    <a:pt x="630479" y="365221"/>
                  </a:cubicBezTo>
                  <a:cubicBezTo>
                    <a:pt x="630479" y="365221"/>
                    <a:pt x="630479" y="365221"/>
                    <a:pt x="355985" y="107418"/>
                  </a:cubicBezTo>
                  <a:cubicBezTo>
                    <a:pt x="355985" y="107418"/>
                    <a:pt x="355985" y="107418"/>
                    <a:pt x="81490" y="365221"/>
                  </a:cubicBezTo>
                  <a:cubicBezTo>
                    <a:pt x="72912" y="373815"/>
                    <a:pt x="55757" y="373815"/>
                    <a:pt x="47179" y="373815"/>
                  </a:cubicBezTo>
                  <a:cubicBezTo>
                    <a:pt x="38601" y="373815"/>
                    <a:pt x="21445" y="373815"/>
                    <a:pt x="12867" y="365221"/>
                  </a:cubicBezTo>
                  <a:cubicBezTo>
                    <a:pt x="-4289" y="339441"/>
                    <a:pt x="-4289" y="313661"/>
                    <a:pt x="12867" y="296474"/>
                  </a:cubicBezTo>
                  <a:cubicBezTo>
                    <a:pt x="12867" y="296474"/>
                    <a:pt x="12867" y="296474"/>
                    <a:pt x="321673" y="12890"/>
                  </a:cubicBezTo>
                  <a:cubicBezTo>
                    <a:pt x="330251" y="4296"/>
                    <a:pt x="340973" y="0"/>
                    <a:pt x="351696" y="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0" name="矩形 102"/>
          <p:cNvSpPr/>
          <p:nvPr/>
        </p:nvSpPr>
        <p:spPr>
          <a:xfrm>
            <a:off x="2546350" y="39274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1" name="矩形 47"/>
          <p:cNvSpPr/>
          <p:nvPr/>
        </p:nvSpPr>
        <p:spPr>
          <a:xfrm>
            <a:off x="2336800" y="4348163"/>
            <a:ext cx="1971675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2" name="矩形 104"/>
          <p:cNvSpPr/>
          <p:nvPr/>
        </p:nvSpPr>
        <p:spPr>
          <a:xfrm>
            <a:off x="10153650" y="39274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3" name="矩形 47"/>
          <p:cNvSpPr/>
          <p:nvPr/>
        </p:nvSpPr>
        <p:spPr>
          <a:xfrm>
            <a:off x="9944100" y="4348163"/>
            <a:ext cx="1971675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4" name="矩形 106"/>
          <p:cNvSpPr/>
          <p:nvPr/>
        </p:nvSpPr>
        <p:spPr>
          <a:xfrm>
            <a:off x="6188075" y="192087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5" name="矩形 47"/>
          <p:cNvSpPr/>
          <p:nvPr/>
        </p:nvSpPr>
        <p:spPr>
          <a:xfrm>
            <a:off x="6188075" y="2341563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6" name="矩形 108"/>
          <p:cNvSpPr/>
          <p:nvPr/>
        </p:nvSpPr>
        <p:spPr>
          <a:xfrm>
            <a:off x="6188075" y="4797425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7" name="矩形 47"/>
          <p:cNvSpPr/>
          <p:nvPr/>
        </p:nvSpPr>
        <p:spPr>
          <a:xfrm>
            <a:off x="6188075" y="5218113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78" name="矩形 110"/>
          <p:cNvSpPr/>
          <p:nvPr/>
        </p:nvSpPr>
        <p:spPr>
          <a:xfrm>
            <a:off x="5073650" y="3365500"/>
            <a:ext cx="1552575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779" name="矩形 47"/>
          <p:cNvSpPr/>
          <p:nvPr/>
        </p:nvSpPr>
        <p:spPr>
          <a:xfrm>
            <a:off x="5073650" y="3786188"/>
            <a:ext cx="3068638" cy="752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10000"/>
              </a:lnSpc>
              <a:buNone/>
            </a:pPr>
            <a:r>
              <a: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35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33" dur="500" tmFilter="0, 0; .2, .5; .8, .5; 1, 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7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4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40" dur="4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5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35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49" dur="500" tmFilter="0, 0; .2, .5; .8, .5; 1, 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07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3" dur="4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6" dur="4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3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" fill="hold"/>
                                        <p:tgtEl>
                                          <p:spTgt spid="3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35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5" dur="500" tmFilter="0, 0; .2, .5; .8, .5; 1, 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7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9" dur="4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2" dur="4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6" dur="750"/>
                                        <p:tgtEl>
                                          <p:spTgt spid="30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3" dur="4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6" dur="4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0" dur="75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7" dur="4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0" dur="4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 bldLvl="0"/>
      <p:bldP spid="30749" grpId="0" bldLvl="0" animBg="1"/>
      <p:bldP spid="30750" grpId="0" bldLvl="0" animBg="1"/>
      <p:bldP spid="30751" grpId="0" bldLvl="0" animBg="1"/>
      <p:bldP spid="30770" grpId="0" bldLvl="0"/>
      <p:bldP spid="30771" grpId="0" bldLvl="0"/>
      <p:bldP spid="30772" grpId="0" bldLvl="0"/>
      <p:bldP spid="30773" grpId="0" bldLvl="0"/>
      <p:bldP spid="30774" grpId="0" bldLvl="0"/>
      <p:bldP spid="30775" grpId="0" bldLvl="0"/>
      <p:bldP spid="30776" grpId="0" bldLvl="0"/>
      <p:bldP spid="30777" grpId="0" bldLvl="0"/>
      <p:bldP spid="30778" grpId="0" bldLvl="0"/>
      <p:bldP spid="30779" grpId="0" bldLvl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174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33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6338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6375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6376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633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634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1769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问题评估</a:t>
            </a:r>
          </a:p>
        </p:txBody>
      </p:sp>
      <p:grpSp>
        <p:nvGrpSpPr>
          <p:cNvPr id="31770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6373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74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773" name="任意多边形 5"/>
          <p:cNvSpPr/>
          <p:nvPr/>
        </p:nvSpPr>
        <p:spPr>
          <a:xfrm rot="5400000">
            <a:off x="4352925" y="3462338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4" name="任意多边形 6"/>
          <p:cNvSpPr/>
          <p:nvPr/>
        </p:nvSpPr>
        <p:spPr>
          <a:xfrm rot="-2700000">
            <a:off x="2814638" y="3282950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5" name="任意多边形 7"/>
          <p:cNvSpPr/>
          <p:nvPr/>
        </p:nvSpPr>
        <p:spPr>
          <a:xfrm rot="-2700000" flipV="1">
            <a:off x="3641725" y="4108450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6" name="任意多边形 8"/>
          <p:cNvSpPr/>
          <p:nvPr/>
        </p:nvSpPr>
        <p:spPr>
          <a:xfrm rot="2700000">
            <a:off x="3621088" y="2452688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7" name="心形 9"/>
          <p:cNvSpPr/>
          <p:nvPr/>
        </p:nvSpPr>
        <p:spPr>
          <a:xfrm>
            <a:off x="4000500" y="2111375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CB81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1778" name="组合 10"/>
          <p:cNvGrpSpPr/>
          <p:nvPr/>
        </p:nvGrpSpPr>
        <p:grpSpPr>
          <a:xfrm>
            <a:off x="5630863" y="3578225"/>
            <a:ext cx="225425" cy="563563"/>
            <a:chOff x="0" y="0"/>
            <a:chExt cx="224872" cy="564609"/>
          </a:xfrm>
        </p:grpSpPr>
        <p:sp>
          <p:nvSpPr>
            <p:cNvPr id="56371" name="椭圆 11"/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6372" name="矩形 13"/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solidFill>
              <a:srgbClr val="F14124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1786" name="组合 18"/>
          <p:cNvGrpSpPr/>
          <p:nvPr/>
        </p:nvGrpSpPr>
        <p:grpSpPr>
          <a:xfrm>
            <a:off x="2322513" y="3665538"/>
            <a:ext cx="439737" cy="311150"/>
            <a:chOff x="0" y="0"/>
            <a:chExt cx="439857" cy="311768"/>
          </a:xfrm>
        </p:grpSpPr>
        <p:grpSp>
          <p:nvGrpSpPr>
            <p:cNvPr id="56364" name="组合 19"/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</p:grpSpPr>
          <p:grpSp>
            <p:nvGrpSpPr>
              <p:cNvPr id="56365" name="组合 21"/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</p:grpSpPr>
            <p:sp>
              <p:nvSpPr>
                <p:cNvPr id="56369" name="矩形 25"/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solidFill>
                  <a:srgbClr val="05BAC8"/>
                </a:solidFill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56370" name="矩形 26"/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solidFill>
                  <a:srgbClr val="05BAC8"/>
                </a:solidFill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56366" name="等腰三角形 22"/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6367" name="矩形 23"/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6368" name="矩形 24"/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solidFill>
                <a:srgbClr val="05BAC8"/>
              </a:solidFill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31795" name="组合 27"/>
          <p:cNvGrpSpPr/>
          <p:nvPr/>
        </p:nvGrpSpPr>
        <p:grpSpPr>
          <a:xfrm>
            <a:off x="3943350" y="5251450"/>
            <a:ext cx="465138" cy="417513"/>
            <a:chOff x="0" y="0"/>
            <a:chExt cx="465358" cy="418456"/>
          </a:xfrm>
        </p:grpSpPr>
        <p:grpSp>
          <p:nvGrpSpPr>
            <p:cNvPr id="56359" name="组合 28"/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</p:grpSpPr>
          <p:sp>
            <p:nvSpPr>
              <p:cNvPr id="56362" name="任意多边形 31"/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solidFill>
                <a:srgbClr val="21AB8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63" name="任意多边形 32"/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solidFill>
                <a:srgbClr val="21AB8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6360" name="任意多边形 29"/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361" name="任意多边形 30"/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801" name="矩形 33"/>
          <p:cNvSpPr/>
          <p:nvPr/>
        </p:nvSpPr>
        <p:spPr>
          <a:xfrm>
            <a:off x="6457950" y="21812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2" name="矩形 47"/>
          <p:cNvSpPr/>
          <p:nvPr/>
        </p:nvSpPr>
        <p:spPr>
          <a:xfrm>
            <a:off x="6457950" y="2665413"/>
            <a:ext cx="2416175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3" name="矩形 35"/>
          <p:cNvSpPr/>
          <p:nvPr/>
        </p:nvSpPr>
        <p:spPr>
          <a:xfrm>
            <a:off x="9023350" y="21812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4" name="矩形 47"/>
          <p:cNvSpPr/>
          <p:nvPr/>
        </p:nvSpPr>
        <p:spPr>
          <a:xfrm>
            <a:off x="9023350" y="2665413"/>
            <a:ext cx="2400300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5" name="矩形 37"/>
          <p:cNvSpPr/>
          <p:nvPr/>
        </p:nvSpPr>
        <p:spPr>
          <a:xfrm>
            <a:off x="6457950" y="42402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6" name="矩形 47"/>
          <p:cNvSpPr/>
          <p:nvPr/>
        </p:nvSpPr>
        <p:spPr>
          <a:xfrm>
            <a:off x="6457950" y="4724400"/>
            <a:ext cx="2416175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1807" name="矩形 39"/>
          <p:cNvSpPr/>
          <p:nvPr/>
        </p:nvSpPr>
        <p:spPr>
          <a:xfrm>
            <a:off x="9023350" y="42402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1808" name="矩形 47"/>
          <p:cNvSpPr/>
          <p:nvPr/>
        </p:nvSpPr>
        <p:spPr>
          <a:xfrm>
            <a:off x="9023350" y="4724400"/>
            <a:ext cx="2400300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8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7" dur="4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0" dur="400"/>
                                        <p:tgtEl>
                                          <p:spTgt spid="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4" dur="4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67" dur="400"/>
                                        <p:tgtEl>
                                          <p:spTgt spid="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1" dur="400"/>
                                        <p:tgtEl>
                                          <p:spTgt spid="3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4" dur="400"/>
                                        <p:tgtEl>
                                          <p:spTgt spid="3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8" dur="4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81" dur="400"/>
                                        <p:tgtEl>
                                          <p:spTgt spid="3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9" grpId="0" bldLvl="0"/>
      <p:bldP spid="31801" grpId="0" bldLvl="0"/>
      <p:bldP spid="31802" grpId="0" bldLvl="0"/>
      <p:bldP spid="31803" grpId="0" bldLvl="0"/>
      <p:bldP spid="31804" grpId="0" bldLvl="0"/>
      <p:bldP spid="31805" grpId="0" bldLvl="0"/>
      <p:bldP spid="31806" grpId="0" bldLvl="0"/>
      <p:bldP spid="31807" grpId="0" bldLvl="0"/>
      <p:bldP spid="31808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3" name="文本框 5"/>
          <p:cNvSpPr/>
          <p:nvPr/>
        </p:nvSpPr>
        <p:spPr>
          <a:xfrm>
            <a:off x="8359775" y="4205288"/>
            <a:ext cx="1568450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绪论</a:t>
            </a:r>
          </a:p>
        </p:txBody>
      </p:sp>
      <p:sp>
        <p:nvSpPr>
          <p:cNvPr id="5124" name="文本框 27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第一部分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5125" name="组合 43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29727" name="椭圆 42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29728" name="Freeform 126"/>
            <p:cNvSpPr>
              <a:spLocks noChangeAspect="1" noEditPoints="1"/>
            </p:cNvSpPr>
            <p:nvPr/>
          </p:nvSpPr>
          <p:spPr>
            <a:xfrm>
              <a:off x="562263" y="447632"/>
              <a:ext cx="912277" cy="1141539"/>
            </a:xfrm>
            <a:custGeom>
              <a:avLst/>
              <a:gdLst>
                <a:gd name="txL" fmla="*/ 0 w 81"/>
                <a:gd name="txT" fmla="*/ 0 h 101"/>
                <a:gd name="txR" fmla="*/ 81 w 81"/>
                <a:gd name="txB" fmla="*/ 101 h 10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28" name="等腰三角形 17"/>
          <p:cNvSpPr/>
          <p:nvPr/>
        </p:nvSpPr>
        <p:spPr>
          <a:xfrm>
            <a:off x="1019175" y="15890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29" name="等腰三角形 21"/>
          <p:cNvSpPr/>
          <p:nvPr/>
        </p:nvSpPr>
        <p:spPr>
          <a:xfrm>
            <a:off x="4408488" y="1298575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0" name="等腰三角形 22"/>
          <p:cNvSpPr/>
          <p:nvPr/>
        </p:nvSpPr>
        <p:spPr>
          <a:xfrm rot="3600000">
            <a:off x="2339975" y="44926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1" name="等腰三角形 23"/>
          <p:cNvSpPr/>
          <p:nvPr/>
        </p:nvSpPr>
        <p:spPr>
          <a:xfrm>
            <a:off x="2124075" y="2152650"/>
            <a:ext cx="1952625" cy="1682750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2" name="等腰三角形 25"/>
          <p:cNvSpPr/>
          <p:nvPr/>
        </p:nvSpPr>
        <p:spPr>
          <a:xfrm>
            <a:off x="595313" y="3138488"/>
            <a:ext cx="1617662" cy="1393825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3" name="等腰三角形 28"/>
          <p:cNvSpPr/>
          <p:nvPr/>
        </p:nvSpPr>
        <p:spPr>
          <a:xfrm>
            <a:off x="1831975" y="4778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4" name="等腰三角形 29"/>
          <p:cNvSpPr/>
          <p:nvPr/>
        </p:nvSpPr>
        <p:spPr>
          <a:xfrm>
            <a:off x="1409700" y="5497513"/>
            <a:ext cx="709613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5" name="等腰三角形 44"/>
          <p:cNvSpPr/>
          <p:nvPr/>
        </p:nvSpPr>
        <p:spPr>
          <a:xfrm>
            <a:off x="2509838" y="355600"/>
            <a:ext cx="1811337" cy="1560513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6" name="等腰三角形 45"/>
          <p:cNvSpPr/>
          <p:nvPr/>
        </p:nvSpPr>
        <p:spPr>
          <a:xfrm>
            <a:off x="1422400" y="863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7" name="等腰三角形 46"/>
          <p:cNvSpPr/>
          <p:nvPr/>
        </p:nvSpPr>
        <p:spPr>
          <a:xfrm rot="3600000">
            <a:off x="3136900" y="1244600"/>
            <a:ext cx="1809750" cy="1560513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8" name="等腰三角形 47"/>
          <p:cNvSpPr/>
          <p:nvPr/>
        </p:nvSpPr>
        <p:spPr>
          <a:xfrm rot="3600000">
            <a:off x="4451350" y="1897063"/>
            <a:ext cx="709613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39" name="等腰三角形 48"/>
          <p:cNvSpPr/>
          <p:nvPr/>
        </p:nvSpPr>
        <p:spPr>
          <a:xfrm rot="3600000">
            <a:off x="1477963" y="44926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0" name="等腰三角形 54"/>
          <p:cNvSpPr/>
          <p:nvPr/>
        </p:nvSpPr>
        <p:spPr>
          <a:xfrm rot="10800000">
            <a:off x="617538" y="4652963"/>
            <a:ext cx="709612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1" name="文本框 58"/>
          <p:cNvSpPr/>
          <p:nvPr/>
        </p:nvSpPr>
        <p:spPr>
          <a:xfrm>
            <a:off x="2235200" y="3108325"/>
            <a:ext cx="1724025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国内外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相关研究综述</a:t>
            </a:r>
          </a:p>
        </p:txBody>
      </p:sp>
      <p:sp>
        <p:nvSpPr>
          <p:cNvPr id="5142" name="等腰三角形 30"/>
          <p:cNvSpPr/>
          <p:nvPr/>
        </p:nvSpPr>
        <p:spPr>
          <a:xfrm>
            <a:off x="1492250" y="22987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3" name="等腰三角形 31"/>
          <p:cNvSpPr/>
          <p:nvPr/>
        </p:nvSpPr>
        <p:spPr>
          <a:xfrm flipV="1">
            <a:off x="1492250" y="30448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4" name="等腰三角形 32"/>
          <p:cNvSpPr/>
          <p:nvPr/>
        </p:nvSpPr>
        <p:spPr>
          <a:xfrm rot="3600000">
            <a:off x="3998913" y="2636838"/>
            <a:ext cx="709612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5" name="等腰三角形 33"/>
          <p:cNvSpPr/>
          <p:nvPr/>
        </p:nvSpPr>
        <p:spPr>
          <a:xfrm rot="-3600000" flipV="1">
            <a:off x="2597150" y="5576888"/>
            <a:ext cx="1689100" cy="1455737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6" name="等腰三角形 34"/>
          <p:cNvSpPr/>
          <p:nvPr/>
        </p:nvSpPr>
        <p:spPr>
          <a:xfrm>
            <a:off x="4625975" y="44481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7" name="等腰三角形 36"/>
          <p:cNvSpPr/>
          <p:nvPr/>
        </p:nvSpPr>
        <p:spPr>
          <a:xfrm flipV="1">
            <a:off x="2608263" y="3916363"/>
            <a:ext cx="1965325" cy="16938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148" name="文本框 56"/>
          <p:cNvSpPr/>
          <p:nvPr/>
        </p:nvSpPr>
        <p:spPr>
          <a:xfrm>
            <a:off x="2809875" y="117157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选题背景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49" name="文本框 57"/>
          <p:cNvSpPr/>
          <p:nvPr/>
        </p:nvSpPr>
        <p:spPr>
          <a:xfrm>
            <a:off x="3227388" y="1700213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研究意义</a:t>
            </a:r>
          </a:p>
        </p:txBody>
      </p:sp>
      <p:sp>
        <p:nvSpPr>
          <p:cNvPr id="5150" name="文本框 59"/>
          <p:cNvSpPr/>
          <p:nvPr/>
        </p:nvSpPr>
        <p:spPr>
          <a:xfrm>
            <a:off x="2867025" y="3971925"/>
            <a:ext cx="1466850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研究理论与</a:t>
            </a:r>
            <a:endParaRPr lang="en-US" altLang="x-none" sz="20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文献综述</a:t>
            </a:r>
          </a:p>
        </p:txBody>
      </p:sp>
      <p:sp>
        <p:nvSpPr>
          <p:cNvPr id="5151" name="文本框 60"/>
          <p:cNvSpPr/>
          <p:nvPr/>
        </p:nvSpPr>
        <p:spPr>
          <a:xfrm>
            <a:off x="2613025" y="6189663"/>
            <a:ext cx="1211263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主要创新</a:t>
            </a:r>
          </a:p>
        </p:txBody>
      </p:sp>
      <p:sp>
        <p:nvSpPr>
          <p:cNvPr id="5152" name="等腰三角形 35"/>
          <p:cNvSpPr/>
          <p:nvPr/>
        </p:nvSpPr>
        <p:spPr>
          <a:xfrm>
            <a:off x="3711575" y="5110163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1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ldLvl="0"/>
      <p:bldP spid="5124" grpId="0" bldLvl="0"/>
      <p:bldP spid="5128" grpId="0" bldLvl="0" animBg="1"/>
      <p:bldP spid="5129" grpId="0" bldLvl="0" animBg="1"/>
      <p:bldP spid="5130" grpId="0" bldLvl="0" animBg="1"/>
      <p:bldP spid="5131" grpId="0" bldLvl="0" animBg="1"/>
      <p:bldP spid="5132" grpId="0" bldLvl="0" animBg="1"/>
      <p:bldP spid="5133" grpId="0" bldLvl="0" animBg="1"/>
      <p:bldP spid="5134" grpId="0" bldLvl="0" animBg="1"/>
      <p:bldP spid="5135" grpId="0" bldLvl="0" animBg="1"/>
      <p:bldP spid="5136" grpId="0" bldLvl="0" animBg="1"/>
      <p:bldP spid="5137" grpId="0" bldLvl="0" animBg="1"/>
      <p:bldP spid="5138" grpId="0" bldLvl="0" animBg="1"/>
      <p:bldP spid="5139" grpId="0" bldLvl="0" animBg="1"/>
      <p:bldP spid="5140" grpId="0" bldLvl="0" animBg="1"/>
      <p:bldP spid="5141" grpId="0" bldLvl="0"/>
      <p:bldP spid="5142" grpId="0" bldLvl="0" animBg="1"/>
      <p:bldP spid="5143" grpId="0" bldLvl="0" animBg="1"/>
      <p:bldP spid="5144" grpId="0" bldLvl="0" animBg="1"/>
      <p:bldP spid="5145" grpId="0" bldLvl="0" animBg="1"/>
      <p:bldP spid="5146" grpId="0" bldLvl="0" animBg="1"/>
      <p:bldP spid="5147" grpId="0" bldLvl="0" animBg="1"/>
      <p:bldP spid="5148" grpId="0" bldLvl="0"/>
      <p:bldP spid="5149" grpId="0" bldLvl="0"/>
      <p:bldP spid="5150" grpId="0" bldLvl="0"/>
      <p:bldP spid="5151" grpId="0" bldLvl="0"/>
      <p:bldP spid="515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277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736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7362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739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739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736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736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279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相关对策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2794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7392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393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797" name="组合 20"/>
          <p:cNvGrpSpPr/>
          <p:nvPr/>
        </p:nvGrpSpPr>
        <p:grpSpPr>
          <a:xfrm>
            <a:off x="4294188" y="2339975"/>
            <a:ext cx="4768850" cy="4565650"/>
            <a:chOff x="0" y="0"/>
            <a:chExt cx="5164640" cy="4944623"/>
          </a:xfrm>
        </p:grpSpPr>
        <p:pic>
          <p:nvPicPr>
            <p:cNvPr id="57390" name="Picture 2" descr="E:\lizzy\PPT-by lizzy\自制PNG\iphone5-b.png"/>
            <p:cNvPicPr>
              <a:picLocks noChangeAspect="1"/>
            </p:cNvPicPr>
            <p:nvPr/>
          </p:nvPicPr>
          <p:blipFill>
            <a:blip r:embed="rId2"/>
            <a:srcRect b="46130"/>
            <a:stretch>
              <a:fillRect/>
            </a:stretch>
          </p:blipFill>
          <p:spPr>
            <a:xfrm>
              <a:off x="0" y="0"/>
              <a:ext cx="5164640" cy="4926874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sp>
          <p:nvSpPr>
            <p:cNvPr id="57391" name="矩形 22"/>
            <p:cNvSpPr/>
            <p:nvPr/>
          </p:nvSpPr>
          <p:spPr>
            <a:xfrm>
              <a:off x="891680" y="1181042"/>
              <a:ext cx="3276704" cy="376358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2800" name="组合 23"/>
          <p:cNvGrpSpPr/>
          <p:nvPr/>
        </p:nvGrpSpPr>
        <p:grpSpPr>
          <a:xfrm>
            <a:off x="4197350" y="3649663"/>
            <a:ext cx="1484313" cy="1484312"/>
            <a:chOff x="0" y="0"/>
            <a:chExt cx="1484148" cy="1484148"/>
          </a:xfrm>
        </p:grpSpPr>
        <p:sp>
          <p:nvSpPr>
            <p:cNvPr id="57383" name="椭圆 24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FCB813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7384" name="组合 25"/>
            <p:cNvGrpSpPr/>
            <p:nvPr/>
          </p:nvGrpSpPr>
          <p:grpSpPr>
            <a:xfrm>
              <a:off x="382226" y="422089"/>
              <a:ext cx="719696" cy="551771"/>
              <a:chOff x="0" y="0"/>
              <a:chExt cx="285750" cy="219076"/>
            </a:xfrm>
          </p:grpSpPr>
          <p:sp>
            <p:nvSpPr>
              <p:cNvPr id="57385" name="Freeform 57"/>
              <p:cNvSpPr/>
              <p:nvPr/>
            </p:nvSpPr>
            <p:spPr>
              <a:xfrm>
                <a:off x="0" y="211138"/>
                <a:ext cx="285750" cy="7938"/>
              </a:xfrm>
              <a:custGeom>
                <a:avLst/>
                <a:gdLst>
                  <a:gd name="txL" fmla="*/ 0 w 76"/>
                  <a:gd name="txT" fmla="*/ 0 h 2"/>
                  <a:gd name="txR" fmla="*/ 76 w 76"/>
                  <a:gd name="txB" fmla="*/ 2 h 2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86" name="Rectangle 58"/>
              <p:cNvSpPr/>
              <p:nvPr/>
            </p:nvSpPr>
            <p:spPr>
              <a:xfrm>
                <a:off x="36513" y="49213"/>
                <a:ext cx="41275" cy="1397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7" name="Rectangle 59"/>
              <p:cNvSpPr/>
              <p:nvPr/>
            </p:nvSpPr>
            <p:spPr>
              <a:xfrm>
                <a:off x="96838" y="0"/>
                <a:ext cx="41275" cy="1889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8" name="Rectangle 60"/>
              <p:cNvSpPr/>
              <p:nvPr/>
            </p:nvSpPr>
            <p:spPr>
              <a:xfrm>
                <a:off x="157163" y="60325"/>
                <a:ext cx="41275" cy="1285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57389" name="Rectangle 61"/>
              <p:cNvSpPr/>
              <p:nvPr/>
            </p:nvSpPr>
            <p:spPr>
              <a:xfrm>
                <a:off x="217488" y="101600"/>
                <a:ext cx="41275" cy="873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32808" name="组合 31"/>
          <p:cNvGrpSpPr/>
          <p:nvPr/>
        </p:nvGrpSpPr>
        <p:grpSpPr>
          <a:xfrm>
            <a:off x="7591425" y="4578350"/>
            <a:ext cx="1484313" cy="1482725"/>
            <a:chOff x="0" y="0"/>
            <a:chExt cx="1484148" cy="1484148"/>
          </a:xfrm>
        </p:grpSpPr>
        <p:sp>
          <p:nvSpPr>
            <p:cNvPr id="57381" name="椭圆 32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7382" name="椭圆形标注 33"/>
            <p:cNvSpPr/>
            <p:nvPr/>
          </p:nvSpPr>
          <p:spPr>
            <a:xfrm>
              <a:off x="370276" y="472074"/>
              <a:ext cx="743596" cy="540000"/>
            </a:xfrm>
            <a:prstGeom prst="wedgeEllipseCallout">
              <a:avLst>
                <a:gd name="adj1" fmla="val -38190"/>
                <a:gd name="adj2" fmla="val 61829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2811" name="矩形 34"/>
          <p:cNvSpPr/>
          <p:nvPr/>
        </p:nvSpPr>
        <p:spPr>
          <a:xfrm>
            <a:off x="9101138" y="2019300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12" name="矩形 47"/>
          <p:cNvSpPr/>
          <p:nvPr/>
        </p:nvSpPr>
        <p:spPr>
          <a:xfrm>
            <a:off x="9101138" y="2470150"/>
            <a:ext cx="2439987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2813" name="组合 36"/>
          <p:cNvGrpSpPr/>
          <p:nvPr/>
        </p:nvGrpSpPr>
        <p:grpSpPr>
          <a:xfrm>
            <a:off x="7437438" y="1970088"/>
            <a:ext cx="1484312" cy="1484312"/>
            <a:chOff x="0" y="0"/>
            <a:chExt cx="1484148" cy="1484148"/>
          </a:xfrm>
        </p:grpSpPr>
        <p:sp>
          <p:nvSpPr>
            <p:cNvPr id="57377" name="椭圆 37"/>
            <p:cNvSpPr/>
            <p:nvPr/>
          </p:nvSpPr>
          <p:spPr>
            <a:xfrm>
              <a:off x="0" y="0"/>
              <a:ext cx="1484148" cy="1484148"/>
            </a:xfrm>
            <a:prstGeom prst="ellipse">
              <a:avLst/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7378" name="组合 38"/>
            <p:cNvGrpSpPr/>
            <p:nvPr/>
          </p:nvGrpSpPr>
          <p:grpSpPr>
            <a:xfrm>
              <a:off x="358244" y="449208"/>
              <a:ext cx="767661" cy="585733"/>
              <a:chOff x="0" y="0"/>
              <a:chExt cx="627436" cy="478740"/>
            </a:xfrm>
          </p:grpSpPr>
          <p:sp>
            <p:nvSpPr>
              <p:cNvPr id="57379" name="Freeform 112"/>
              <p:cNvSpPr>
                <a:spLocks noEditPoints="1"/>
              </p:cNvSpPr>
              <p:nvPr/>
            </p:nvSpPr>
            <p:spPr>
              <a:xfrm>
                <a:off x="76163" y="0"/>
                <a:ext cx="482364" cy="301026"/>
              </a:xfrm>
              <a:custGeom>
                <a:avLst/>
                <a:gdLst>
                  <a:gd name="txL" fmla="*/ 0 w 56"/>
                  <a:gd name="txT" fmla="*/ 0 h 35"/>
                  <a:gd name="txR" fmla="*/ 56 w 56"/>
                  <a:gd name="txB" fmla="*/ 35 h 35"/>
                </a:gdLst>
                <a:ahLst/>
                <a:cxnLst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80" name="Freeform 113"/>
              <p:cNvSpPr>
                <a:spLocks noEditPoints="1"/>
              </p:cNvSpPr>
              <p:nvPr/>
            </p:nvSpPr>
            <p:spPr>
              <a:xfrm>
                <a:off x="0" y="315533"/>
                <a:ext cx="627436" cy="163207"/>
              </a:xfrm>
              <a:custGeom>
                <a:avLst/>
                <a:gdLst>
                  <a:gd name="txL" fmla="*/ 0 w 73"/>
                  <a:gd name="txT" fmla="*/ 0 h 19"/>
                  <a:gd name="txR" fmla="*/ 73 w 73"/>
                  <a:gd name="txB" fmla="*/ 19 h 1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2818" name="矩形 41"/>
          <p:cNvSpPr/>
          <p:nvPr/>
        </p:nvSpPr>
        <p:spPr>
          <a:xfrm>
            <a:off x="9255125" y="4645025"/>
            <a:ext cx="13144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19" name="矩形 47"/>
          <p:cNvSpPr/>
          <p:nvPr/>
        </p:nvSpPr>
        <p:spPr>
          <a:xfrm>
            <a:off x="9255125" y="5095875"/>
            <a:ext cx="2439988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820" name="矩形 43"/>
          <p:cNvSpPr/>
          <p:nvPr/>
        </p:nvSpPr>
        <p:spPr>
          <a:xfrm>
            <a:off x="2724150" y="3641725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4" tIns="45718" rIns="91434" bIns="45718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821" name="矩形 47"/>
          <p:cNvSpPr/>
          <p:nvPr/>
        </p:nvSpPr>
        <p:spPr>
          <a:xfrm>
            <a:off x="2149475" y="4092575"/>
            <a:ext cx="1885950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4" tIns="45718" rIns="91434" bIns="45718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5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3" grpId="0" bldLvl="0"/>
      <p:bldP spid="32811" grpId="0" bldLvl="0"/>
      <p:bldP spid="32812" grpId="0" bldLvl="0"/>
      <p:bldP spid="32818" grpId="0" bldLvl="0"/>
      <p:bldP spid="32819" grpId="0" bldLvl="0"/>
      <p:bldP spid="32820" grpId="0" bldLvl="0"/>
      <p:bldP spid="32821" grpId="0" bldLvl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38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8386" name="组合 13"/>
          <p:cNvGrpSpPr/>
          <p:nvPr/>
        </p:nvGrpSpPr>
        <p:grpSpPr>
          <a:xfrm>
            <a:off x="0" y="4440238"/>
            <a:ext cx="1692275" cy="787400"/>
            <a:chOff x="0" y="0"/>
            <a:chExt cx="1691680" cy="788186"/>
          </a:xfrm>
        </p:grpSpPr>
        <p:sp>
          <p:nvSpPr>
            <p:cNvPr id="58432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相关建议</a:t>
              </a:r>
            </a:p>
          </p:txBody>
        </p:sp>
        <p:sp>
          <p:nvSpPr>
            <p:cNvPr id="58433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838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5838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381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相关对策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3818" name="组合 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58430" name="直接连接符 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31" name="直接连接符 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33821" name="肘形连接符 46"/>
          <p:cNvCxnSpPr>
            <a:stCxn id="58426" idx="6"/>
            <a:endCxn id="33848" idx="2"/>
          </p:cNvCxnSpPr>
          <p:nvPr/>
        </p:nvCxnSpPr>
        <p:spPr>
          <a:xfrm>
            <a:off x="5545138" y="2355850"/>
            <a:ext cx="5359400" cy="1096963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22" name="组合 14"/>
          <p:cNvGrpSpPr/>
          <p:nvPr/>
        </p:nvGrpSpPr>
        <p:grpSpPr>
          <a:xfrm>
            <a:off x="4787900" y="1978025"/>
            <a:ext cx="757238" cy="755650"/>
            <a:chOff x="0" y="0"/>
            <a:chExt cx="756000" cy="756000"/>
          </a:xfrm>
        </p:grpSpPr>
        <p:sp>
          <p:nvSpPr>
            <p:cNvPr id="58426" name="椭圆 4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FCB813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27" name="组合 48"/>
            <p:cNvGrpSpPr/>
            <p:nvPr/>
          </p:nvGrpSpPr>
          <p:grpSpPr>
            <a:xfrm>
              <a:off x="153000" y="136763"/>
              <a:ext cx="450000" cy="434596"/>
              <a:chOff x="0" y="0"/>
              <a:chExt cx="583915" cy="496874"/>
            </a:xfrm>
          </p:grpSpPr>
          <p:sp>
            <p:nvSpPr>
              <p:cNvPr id="58428" name="Freeform 159"/>
              <p:cNvSpPr/>
              <p:nvPr/>
            </p:nvSpPr>
            <p:spPr>
              <a:xfrm>
                <a:off x="61656" y="94297"/>
                <a:ext cx="460603" cy="402577"/>
              </a:xfrm>
              <a:custGeom>
                <a:avLst/>
                <a:gdLst>
                  <a:gd name="txL" fmla="*/ 0 w 54"/>
                  <a:gd name="txT" fmla="*/ 0 h 47"/>
                  <a:gd name="txR" fmla="*/ 54 w 54"/>
                  <a:gd name="txB" fmla="*/ 47 h 4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29" name="Freeform 160"/>
              <p:cNvSpPr/>
              <p:nvPr/>
            </p:nvSpPr>
            <p:spPr>
              <a:xfrm>
                <a:off x="0" y="0"/>
                <a:ext cx="583915" cy="224863"/>
              </a:xfrm>
              <a:custGeom>
                <a:avLst/>
                <a:gdLst>
                  <a:gd name="txL" fmla="*/ 0 w 68"/>
                  <a:gd name="txT" fmla="*/ 0 h 26"/>
                  <a:gd name="txR" fmla="*/ 68 w 68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cxnSp>
        <p:nvCxnSpPr>
          <p:cNvPr id="33827" name="肘形连接符 52"/>
          <p:cNvCxnSpPr>
            <a:stCxn id="58424" idx="6"/>
            <a:endCxn id="33850" idx="2"/>
          </p:cNvCxnSpPr>
          <p:nvPr/>
        </p:nvCxnSpPr>
        <p:spPr>
          <a:xfrm>
            <a:off x="5545138" y="4543425"/>
            <a:ext cx="2890837" cy="530225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28" name="组合 12"/>
          <p:cNvGrpSpPr/>
          <p:nvPr/>
        </p:nvGrpSpPr>
        <p:grpSpPr>
          <a:xfrm>
            <a:off x="4787900" y="4164013"/>
            <a:ext cx="757238" cy="757237"/>
            <a:chOff x="0" y="0"/>
            <a:chExt cx="756000" cy="756000"/>
          </a:xfrm>
        </p:grpSpPr>
        <p:sp>
          <p:nvSpPr>
            <p:cNvPr id="58424" name="椭圆 53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8425" name="Freeform 277"/>
            <p:cNvSpPr>
              <a:spLocks noEditPoints="1"/>
            </p:cNvSpPr>
            <p:nvPr/>
          </p:nvSpPr>
          <p:spPr>
            <a:xfrm>
              <a:off x="190444" y="121807"/>
              <a:ext cx="383972" cy="455826"/>
            </a:xfrm>
            <a:custGeom>
              <a:avLst/>
              <a:gdLst>
                <a:gd name="txL" fmla="*/ 0 w 72"/>
                <a:gd name="txT" fmla="*/ 0 h 86"/>
                <a:gd name="txR" fmla="*/ 72 w 72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33831" name="肘形连接符 56"/>
          <p:cNvCxnSpPr>
            <a:stCxn id="58419" idx="6"/>
            <a:endCxn id="33849" idx="2"/>
          </p:cNvCxnSpPr>
          <p:nvPr/>
        </p:nvCxnSpPr>
        <p:spPr>
          <a:xfrm>
            <a:off x="5545138" y="3449638"/>
            <a:ext cx="4125912" cy="984250"/>
          </a:xfrm>
          <a:prstGeom prst="bentConnector3">
            <a:avLst>
              <a:gd name="adj1" fmla="val 50000"/>
            </a:avLst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33832" name="组合 13"/>
          <p:cNvGrpSpPr/>
          <p:nvPr/>
        </p:nvGrpSpPr>
        <p:grpSpPr>
          <a:xfrm>
            <a:off x="4787900" y="3071813"/>
            <a:ext cx="757238" cy="755650"/>
            <a:chOff x="0" y="0"/>
            <a:chExt cx="756000" cy="756000"/>
          </a:xfrm>
        </p:grpSpPr>
        <p:sp>
          <p:nvSpPr>
            <p:cNvPr id="58419" name="椭圆 5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20" name="Group 92"/>
            <p:cNvGrpSpPr/>
            <p:nvPr/>
          </p:nvGrpSpPr>
          <p:grpSpPr>
            <a:xfrm>
              <a:off x="153436" y="230209"/>
              <a:ext cx="474528" cy="295582"/>
              <a:chOff x="0" y="0"/>
              <a:chExt cx="471488" cy="293688"/>
            </a:xfrm>
          </p:grpSpPr>
          <p:sp>
            <p:nvSpPr>
              <p:cNvPr id="58421" name="Freeform 8"/>
              <p:cNvSpPr>
                <a:spLocks noEditPoints="1"/>
              </p:cNvSpPr>
              <p:nvPr/>
            </p:nvSpPr>
            <p:spPr>
              <a:xfrm>
                <a:off x="0" y="0"/>
                <a:ext cx="471488" cy="293688"/>
              </a:xfrm>
              <a:custGeom>
                <a:avLst/>
                <a:gdLst>
                  <a:gd name="txL" fmla="*/ 0 w 125"/>
                  <a:gd name="txT" fmla="*/ 0 h 78"/>
                  <a:gd name="txR" fmla="*/ 125 w 125"/>
                  <a:gd name="txB" fmla="*/ 78 h 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22" name="Rectangle 9"/>
              <p:cNvSpPr/>
              <p:nvPr/>
            </p:nvSpPr>
            <p:spPr>
              <a:xfrm>
                <a:off x="63500" y="63500"/>
                <a:ext cx="90488" cy="1666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58423" name="Rectangle 10"/>
              <p:cNvSpPr/>
              <p:nvPr/>
            </p:nvSpPr>
            <p:spPr>
              <a:xfrm>
                <a:off x="169862" y="63500"/>
                <a:ext cx="85725" cy="1666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lIns="121920" tIns="60960" rIns="121920" bIns="60960"/>
              <a:lstStyle/>
              <a:p>
                <a:pPr lvl="0" eaLnBrk="1" hangingPunct="1">
                  <a:buNone/>
                </a:pPr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sp>
        <p:nvSpPr>
          <p:cNvPr id="33838" name="直接连接符 63"/>
          <p:cNvSpPr/>
          <p:nvPr/>
        </p:nvSpPr>
        <p:spPr>
          <a:xfrm flipH="1" flipV="1">
            <a:off x="5545138" y="5635625"/>
            <a:ext cx="1279525" cy="1588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3839" name="组合 11"/>
          <p:cNvGrpSpPr/>
          <p:nvPr/>
        </p:nvGrpSpPr>
        <p:grpSpPr>
          <a:xfrm>
            <a:off x="4787900" y="5257800"/>
            <a:ext cx="757238" cy="755650"/>
            <a:chOff x="0" y="0"/>
            <a:chExt cx="756000" cy="756000"/>
          </a:xfrm>
        </p:grpSpPr>
        <p:sp>
          <p:nvSpPr>
            <p:cNvPr id="58415" name="椭圆 64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58416" name="Group 9"/>
            <p:cNvGrpSpPr/>
            <p:nvPr/>
          </p:nvGrpSpPr>
          <p:grpSpPr>
            <a:xfrm>
              <a:off x="124976" y="198348"/>
              <a:ext cx="516045" cy="382660"/>
              <a:chOff x="0" y="0"/>
              <a:chExt cx="374651" cy="277813"/>
            </a:xfrm>
          </p:grpSpPr>
          <p:sp>
            <p:nvSpPr>
              <p:cNvPr id="58417" name="Freeform 17"/>
              <p:cNvSpPr/>
              <p:nvPr/>
            </p:nvSpPr>
            <p:spPr>
              <a:xfrm>
                <a:off x="141288" y="66675"/>
                <a:ext cx="233363" cy="211138"/>
              </a:xfrm>
              <a:custGeom>
                <a:avLst/>
                <a:gdLst>
                  <a:gd name="txL" fmla="*/ 0 w 89"/>
                  <a:gd name="txT" fmla="*/ 0 h 81"/>
                  <a:gd name="txR" fmla="*/ 89 w 89"/>
                  <a:gd name="txB" fmla="*/ 81 h 8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18" name="Freeform 18"/>
              <p:cNvSpPr/>
              <p:nvPr/>
            </p:nvSpPr>
            <p:spPr>
              <a:xfrm>
                <a:off x="0" y="0"/>
                <a:ext cx="241300" cy="209550"/>
              </a:xfrm>
              <a:custGeom>
                <a:avLst/>
                <a:gdLst>
                  <a:gd name="txL" fmla="*/ 0 w 92"/>
                  <a:gd name="txT" fmla="*/ 0 h 80"/>
                  <a:gd name="txR" fmla="*/ 92 w 92"/>
                  <a:gd name="txB" fmla="*/ 80 h 8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3844" name="任意多边形 68"/>
          <p:cNvSpPr/>
          <p:nvPr/>
        </p:nvSpPr>
        <p:spPr>
          <a:xfrm>
            <a:off x="10458450" y="2271713"/>
            <a:ext cx="1181100" cy="3698875"/>
          </a:xfrm>
          <a:custGeom>
            <a:avLst/>
            <a:gdLst>
              <a:gd name="txL" fmla="*/ 0 w 1181100"/>
              <a:gd name="txT" fmla="*/ 0 h 3698875"/>
              <a:gd name="txR" fmla="*/ 1181100 w 1181100"/>
              <a:gd name="txB" fmla="*/ 3698875 h 3698875"/>
            </a:gdLst>
            <a:ahLst/>
            <a:cxnLst>
              <a:cxn ang="0">
                <a:pos x="1176576" y="0"/>
              </a:cxn>
              <a:cxn ang="0">
                <a:pos x="1181100" y="0"/>
              </a:cxn>
              <a:cxn ang="0">
                <a:pos x="1181100" y="3698875"/>
              </a:cxn>
              <a:cxn ang="0">
                <a:pos x="0" y="3698875"/>
              </a:cxn>
              <a:cxn ang="0">
                <a:pos x="0" y="1735795"/>
              </a:cxn>
              <a:cxn ang="0">
                <a:pos x="48924" y="1697678"/>
              </a:cxn>
              <a:cxn ang="0">
                <a:pos x="278759" y="1500788"/>
              </a:cxn>
              <a:cxn ang="0">
                <a:pos x="453153" y="1330349"/>
              </a:cxn>
              <a:cxn ang="0">
                <a:pos x="510936" y="1369307"/>
              </a:cxn>
              <a:cxn ang="0">
                <a:pos x="590551" y="1385380"/>
              </a:cxn>
              <a:cxn ang="0">
                <a:pos x="795088" y="1180843"/>
              </a:cxn>
              <a:cxn ang="0">
                <a:pos x="735181" y="1036213"/>
              </a:cxn>
              <a:cxn ang="0">
                <a:pos x="717723" y="1024442"/>
              </a:cxn>
              <a:cxn ang="0">
                <a:pos x="820291" y="886780"/>
              </a:cxn>
              <a:cxn ang="0">
                <a:pos x="1174186" y="21448"/>
              </a:cxn>
              <a:cxn ang="0">
                <a:pos x="1176576" y="0"/>
              </a:cxn>
            </a:cxnLst>
            <a:rect l="txL" t="txT" r="txR" b="tx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5" name="任意多边形 69"/>
          <p:cNvSpPr/>
          <p:nvPr/>
        </p:nvSpPr>
        <p:spPr>
          <a:xfrm>
            <a:off x="9223375" y="4049713"/>
            <a:ext cx="1181100" cy="1922462"/>
          </a:xfrm>
          <a:custGeom>
            <a:avLst/>
            <a:gdLst>
              <a:gd name="txL" fmla="*/ 0 w 1181100"/>
              <a:gd name="txT" fmla="*/ 0 h 1921854"/>
              <a:gd name="txR" fmla="*/ 1181100 w 1181100"/>
              <a:gd name="txB" fmla="*/ 1921854 h 1921854"/>
            </a:gdLst>
            <a:ahLst/>
            <a:cxnLst>
              <a:cxn ang="0">
                <a:pos x="1181100" y="0"/>
              </a:cxn>
              <a:cxn ang="0">
                <a:pos x="1181100" y="1923678"/>
              </a:cxn>
              <a:cxn ang="0">
                <a:pos x="0" y="1923678"/>
              </a:cxn>
              <a:cxn ang="0">
                <a:pos x="0" y="732662"/>
              </a:cxn>
              <a:cxn ang="0">
                <a:pos x="319230" y="562787"/>
              </a:cxn>
              <a:cxn ang="0">
                <a:pos x="425975" y="500763"/>
              </a:cxn>
              <a:cxn ang="0">
                <a:pos x="445921" y="530376"/>
              </a:cxn>
              <a:cxn ang="0">
                <a:pos x="590551" y="590340"/>
              </a:cxn>
              <a:cxn ang="0">
                <a:pos x="795088" y="385608"/>
              </a:cxn>
              <a:cxn ang="0">
                <a:pos x="779015" y="305918"/>
              </a:cxn>
              <a:cxn ang="0">
                <a:pos x="768996" y="291043"/>
              </a:cxn>
              <a:cxn ang="0">
                <a:pos x="952789" y="167704"/>
              </a:cxn>
              <a:cxn ang="0">
                <a:pos x="1140954" y="31306"/>
              </a:cxn>
              <a:cxn ang="0">
                <a:pos x="1181100" y="0"/>
              </a:cxn>
            </a:cxnLst>
            <a:rect l="txL" t="txT" r="txR" b="tx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6" name="任意多边形 70"/>
          <p:cNvSpPr/>
          <p:nvPr/>
        </p:nvSpPr>
        <p:spPr>
          <a:xfrm>
            <a:off x="7989888" y="4810125"/>
            <a:ext cx="1181100" cy="1162050"/>
          </a:xfrm>
          <a:custGeom>
            <a:avLst/>
            <a:gdLst>
              <a:gd name="txL" fmla="*/ 0 w 1181100"/>
              <a:gd name="txT" fmla="*/ 0 h 1161755"/>
              <a:gd name="txR" fmla="*/ 1181100 w 1181100"/>
              <a:gd name="txB" fmla="*/ 1161755 h 1161755"/>
            </a:gdLst>
            <a:ahLst/>
            <a:cxnLst>
              <a:cxn ang="0">
                <a:pos x="1181100" y="0"/>
              </a:cxn>
              <a:cxn ang="0">
                <a:pos x="1181100" y="1162640"/>
              </a:cxn>
              <a:cxn ang="0">
                <a:pos x="0" y="1162640"/>
              </a:cxn>
              <a:cxn ang="0">
                <a:pos x="0" y="518249"/>
              </a:cxn>
              <a:cxn ang="0">
                <a:pos x="336342" y="385812"/>
              </a:cxn>
              <a:cxn ang="0">
                <a:pos x="408490" y="354498"/>
              </a:cxn>
              <a:cxn ang="0">
                <a:pos x="445921" y="410058"/>
              </a:cxn>
              <a:cxn ang="0">
                <a:pos x="590551" y="470010"/>
              </a:cxn>
              <a:cxn ang="0">
                <a:pos x="795088" y="265317"/>
              </a:cxn>
              <a:cxn ang="0">
                <a:pos x="790933" y="224066"/>
              </a:cxn>
              <a:cxn ang="0">
                <a:pos x="781056" y="192223"/>
              </a:cxn>
              <a:cxn ang="0">
                <a:pos x="1174526" y="3498"/>
              </a:cxn>
              <a:cxn ang="0">
                <a:pos x="1181100" y="0"/>
              </a:cxn>
            </a:cxnLst>
            <a:rect l="txL" t="txT" r="txR" b="tx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7" name="任意多边形 71"/>
          <p:cNvSpPr/>
          <p:nvPr/>
        </p:nvSpPr>
        <p:spPr>
          <a:xfrm>
            <a:off x="6000750" y="5348288"/>
            <a:ext cx="1936750" cy="622300"/>
          </a:xfrm>
          <a:custGeom>
            <a:avLst/>
            <a:gdLst>
              <a:gd name="txL" fmla="*/ 0 w 1936748"/>
              <a:gd name="txT" fmla="*/ 0 h 623080"/>
              <a:gd name="txR" fmla="*/ 1936748 w 1936748"/>
              <a:gd name="txB" fmla="*/ 623080 h 623080"/>
            </a:gdLst>
            <a:ahLst/>
            <a:cxnLst>
              <a:cxn ang="0">
                <a:pos x="1936754" y="0"/>
              </a:cxn>
              <a:cxn ang="0">
                <a:pos x="1936754" y="620743"/>
              </a:cxn>
              <a:cxn ang="0">
                <a:pos x="0" y="620743"/>
              </a:cxn>
              <a:cxn ang="0">
                <a:pos x="0" y="611581"/>
              </a:cxn>
              <a:cxn ang="0">
                <a:pos x="352298" y="517577"/>
              </a:cxn>
              <a:cxn ang="0">
                <a:pos x="750620" y="401829"/>
              </a:cxn>
              <a:cxn ang="0">
                <a:pos x="791649" y="389015"/>
              </a:cxn>
              <a:cxn ang="0">
                <a:pos x="823748" y="436447"/>
              </a:cxn>
              <a:cxn ang="0">
                <a:pos x="968378" y="496129"/>
              </a:cxn>
              <a:cxn ang="0">
                <a:pos x="1172915" y="292360"/>
              </a:cxn>
              <a:cxn ang="0">
                <a:pos x="1170638" y="269853"/>
              </a:cxn>
              <a:cxn ang="0">
                <a:pos x="1509047" y="156311"/>
              </a:cxn>
              <a:cxn ang="0">
                <a:pos x="1868382" y="26800"/>
              </a:cxn>
              <a:cxn ang="0">
                <a:pos x="1936754" y="0"/>
              </a:cxn>
            </a:cxnLst>
            <a:rect l="txL" t="txT" r="txR" b="tx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152F47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48" name="椭圆 72"/>
          <p:cNvSpPr/>
          <p:nvPr/>
        </p:nvSpPr>
        <p:spPr>
          <a:xfrm>
            <a:off x="10904538" y="3308350"/>
            <a:ext cx="288925" cy="288925"/>
          </a:xfrm>
          <a:prstGeom prst="ellipse">
            <a:avLst/>
          </a:prstGeom>
          <a:solidFill>
            <a:srgbClr val="FCB813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49" name="椭圆 73"/>
          <p:cNvSpPr/>
          <p:nvPr/>
        </p:nvSpPr>
        <p:spPr>
          <a:xfrm>
            <a:off x="9671050" y="4291013"/>
            <a:ext cx="287338" cy="287337"/>
          </a:xfrm>
          <a:prstGeom prst="ellipse">
            <a:avLst/>
          </a:prstGeom>
          <a:solidFill>
            <a:srgbClr val="05BAC8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0" name="椭圆 74"/>
          <p:cNvSpPr/>
          <p:nvPr/>
        </p:nvSpPr>
        <p:spPr>
          <a:xfrm>
            <a:off x="8435975" y="4930775"/>
            <a:ext cx="288925" cy="287338"/>
          </a:xfrm>
          <a:prstGeom prst="ellipse">
            <a:avLst/>
          </a:prstGeom>
          <a:solidFill>
            <a:srgbClr val="21AB82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1" name="椭圆 75"/>
          <p:cNvSpPr/>
          <p:nvPr/>
        </p:nvSpPr>
        <p:spPr>
          <a:xfrm>
            <a:off x="6824663" y="5497513"/>
            <a:ext cx="288925" cy="287337"/>
          </a:xfrm>
          <a:prstGeom prst="ellipse">
            <a:avLst/>
          </a:prstGeom>
          <a:solidFill>
            <a:srgbClr val="F14124"/>
          </a:solidFill>
          <a:ln w="9525">
            <a:noFill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52" name="矩形 77"/>
          <p:cNvSpPr/>
          <p:nvPr/>
        </p:nvSpPr>
        <p:spPr>
          <a:xfrm>
            <a:off x="3432175" y="18986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3" name="矩形 78"/>
          <p:cNvSpPr/>
          <p:nvPr/>
        </p:nvSpPr>
        <p:spPr>
          <a:xfrm>
            <a:off x="2181225" y="2279650"/>
            <a:ext cx="2563813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4" name="矩形 79"/>
          <p:cNvSpPr/>
          <p:nvPr/>
        </p:nvSpPr>
        <p:spPr>
          <a:xfrm>
            <a:off x="3432175" y="3000375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5" name="矩形 80"/>
          <p:cNvSpPr/>
          <p:nvPr/>
        </p:nvSpPr>
        <p:spPr>
          <a:xfrm>
            <a:off x="2181225" y="3381375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6" name="矩形 81"/>
          <p:cNvSpPr/>
          <p:nvPr/>
        </p:nvSpPr>
        <p:spPr>
          <a:xfrm>
            <a:off x="3432175" y="410210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7" name="矩形 82"/>
          <p:cNvSpPr/>
          <p:nvPr/>
        </p:nvSpPr>
        <p:spPr>
          <a:xfrm>
            <a:off x="2181225" y="4483100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  <p:sp>
        <p:nvSpPr>
          <p:cNvPr id="33858" name="矩形 83"/>
          <p:cNvSpPr/>
          <p:nvPr/>
        </p:nvSpPr>
        <p:spPr>
          <a:xfrm>
            <a:off x="3432175" y="52054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859" name="矩形 84"/>
          <p:cNvSpPr/>
          <p:nvPr/>
        </p:nvSpPr>
        <p:spPr>
          <a:xfrm>
            <a:off x="2181225" y="5584825"/>
            <a:ext cx="2563813" cy="523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点击输入图表的描述说明，点击输入图表的描述说明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" dur="200"/>
                                        <p:tgtEl>
                                          <p:spTgt spid="3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8" dur="400"/>
                                        <p:tgtEl>
                                          <p:spTgt spid="3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1" dur="6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4" dur="900"/>
                                        <p:tgtEl>
                                          <p:spTgt spid="3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25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250"/>
                                        <p:tgtEl>
                                          <p:spTgt spid="3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25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250"/>
                                        <p:tgtEl>
                                          <p:spTgt spid="3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39" dur="500" tmFilter="0, 0; .2, .5; .8, .5; 1, 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8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44" dur="25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2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5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8" dur="500" tmFilter="0, 0; .2, .5; .8, .5; 1, 0"/>
                                        <p:tgtEl>
                                          <p:spTgt spid="338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8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63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1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4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7" dur="500" tmFilter="0, 0; .2, .5; .8, .5; 1, 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8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82" dur="600"/>
                                        <p:tgtEl>
                                          <p:spTgt spid="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6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0" dur="500"/>
                                        <p:tgtEl>
                                          <p:spTgt spid="3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93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96" dur="500" tmFilter="0, 0; .2, .5; .8, .5; 1, 0"/>
                                        <p:tgtEl>
                                          <p:spTgt spid="338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38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01" dur="75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5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09" dur="500"/>
                                        <p:tgtEl>
                                          <p:spTgt spid="3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112" dur="500"/>
                                        <p:tgtEl>
                                          <p:spTgt spid="3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7" grpId="0" bldLvl="0"/>
      <p:bldP spid="33848" grpId="0" bldLvl="0" animBg="1"/>
      <p:bldP spid="33848" grpId="1" bldLvl="0" animBg="1"/>
      <p:bldP spid="33849" grpId="0" bldLvl="0" animBg="1"/>
      <p:bldP spid="33849" grpId="1" bldLvl="0" animBg="1"/>
      <p:bldP spid="33850" grpId="0" bldLvl="0" animBg="1"/>
      <p:bldP spid="33850" grpId="1" bldLvl="0" animBg="1"/>
      <p:bldP spid="33851" grpId="0" bldLvl="0" animBg="1"/>
      <p:bldP spid="33851" grpId="1" bldLvl="0" animBg="1"/>
      <p:bldP spid="33852" grpId="0" bldLvl="0"/>
      <p:bldP spid="33853" grpId="0" bldLvl="0"/>
      <p:bldP spid="33854" grpId="0" bldLvl="0"/>
      <p:bldP spid="33855" grpId="0" bldLvl="0"/>
      <p:bldP spid="33856" grpId="0" bldLvl="0"/>
      <p:bldP spid="33857" grpId="0" bldLvl="0"/>
      <p:bldP spid="33858" grpId="0" bldLvl="0"/>
      <p:bldP spid="33859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矩形 3"/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19" name="文本框 31"/>
          <p:cNvSpPr/>
          <p:nvPr/>
        </p:nvSpPr>
        <p:spPr>
          <a:xfrm>
            <a:off x="7666038" y="4205288"/>
            <a:ext cx="2954337" cy="9223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54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论文总结</a:t>
            </a:r>
          </a:p>
        </p:txBody>
      </p:sp>
      <p:sp>
        <p:nvSpPr>
          <p:cNvPr id="34820" name="文本框 32"/>
          <p:cNvSpPr/>
          <p:nvPr/>
        </p:nvSpPr>
        <p:spPr>
          <a:xfrm>
            <a:off x="8334375" y="3686175"/>
            <a:ext cx="1620838" cy="5222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</a:rPr>
              <a:t>第六部分</a:t>
            </a:r>
          </a:p>
        </p:txBody>
      </p:sp>
      <p:grpSp>
        <p:nvGrpSpPr>
          <p:cNvPr id="34821" name="组合 35"/>
          <p:cNvGrpSpPr/>
          <p:nvPr/>
        </p:nvGrpSpPr>
        <p:grpSpPr>
          <a:xfrm>
            <a:off x="8124825" y="1433513"/>
            <a:ext cx="2038350" cy="2036762"/>
            <a:chOff x="0" y="0"/>
            <a:chExt cx="2036802" cy="2036802"/>
          </a:xfrm>
        </p:grpSpPr>
        <p:sp>
          <p:nvSpPr>
            <p:cNvPr id="59422" name="椭圆 38"/>
            <p:cNvSpPr/>
            <p:nvPr/>
          </p:nvSpPr>
          <p:spPr>
            <a:xfrm>
              <a:off x="0" y="0"/>
              <a:ext cx="2036802" cy="2036802"/>
            </a:xfrm>
            <a:prstGeom prst="ellipse">
              <a:avLst/>
            </a:prstGeom>
            <a:solidFill>
              <a:srgbClr val="152F47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59423" name="Freeform 206"/>
            <p:cNvSpPr>
              <a:spLocks noChangeAspect="1" noEditPoints="1"/>
            </p:cNvSpPr>
            <p:nvPr/>
          </p:nvSpPr>
          <p:spPr>
            <a:xfrm>
              <a:off x="565565" y="437907"/>
              <a:ext cx="935653" cy="1131009"/>
            </a:xfrm>
            <a:custGeom>
              <a:avLst/>
              <a:gdLst>
                <a:gd name="txL" fmla="*/ 0 w 77"/>
                <a:gd name="txT" fmla="*/ 0 h 93"/>
                <a:gd name="txR" fmla="*/ 77 w 77"/>
                <a:gd name="txB" fmla="*/ 93 h 93"/>
              </a:gdLst>
              <a:ahLst/>
              <a:cxnLst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</a:cxnLst>
              <a:rect l="txL" t="txT" r="txR" b="tx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824" name="等腰三角形 56"/>
          <p:cNvSpPr/>
          <p:nvPr/>
        </p:nvSpPr>
        <p:spPr>
          <a:xfrm>
            <a:off x="752475" y="24018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5" name="等腰三角形 57"/>
          <p:cNvSpPr/>
          <p:nvPr/>
        </p:nvSpPr>
        <p:spPr>
          <a:xfrm>
            <a:off x="3870325" y="4826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6" name="等腰三角形 58"/>
          <p:cNvSpPr/>
          <p:nvPr/>
        </p:nvSpPr>
        <p:spPr>
          <a:xfrm rot="3600000">
            <a:off x="1771650" y="2867025"/>
            <a:ext cx="709613" cy="612775"/>
          </a:xfrm>
          <a:prstGeom prst="triangle">
            <a:avLst>
              <a:gd name="adj" fmla="val 50000"/>
            </a:avLst>
          </a:prstGeom>
          <a:solidFill>
            <a:srgbClr val="BCEB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7" name="等腰三角形 59"/>
          <p:cNvSpPr/>
          <p:nvPr/>
        </p:nvSpPr>
        <p:spPr>
          <a:xfrm flipV="1">
            <a:off x="2606675" y="3013075"/>
            <a:ext cx="1844675" cy="15906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8" name="等腰三角形 60"/>
          <p:cNvSpPr/>
          <p:nvPr/>
        </p:nvSpPr>
        <p:spPr>
          <a:xfrm>
            <a:off x="1871663" y="3695700"/>
            <a:ext cx="2041525" cy="1758950"/>
          </a:xfrm>
          <a:prstGeom prst="triangle">
            <a:avLst>
              <a:gd name="adj" fmla="val 50000"/>
            </a:avLst>
          </a:prstGeom>
          <a:solidFill>
            <a:srgbClr val="1A92A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29" name="等腰三角形 61"/>
          <p:cNvSpPr/>
          <p:nvPr/>
        </p:nvSpPr>
        <p:spPr>
          <a:xfrm>
            <a:off x="1517650" y="5538788"/>
            <a:ext cx="709613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0" name="等腰三角形 62"/>
          <p:cNvSpPr/>
          <p:nvPr/>
        </p:nvSpPr>
        <p:spPr>
          <a:xfrm>
            <a:off x="379413" y="3978275"/>
            <a:ext cx="711200" cy="6127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1" name="等腰三角形 63"/>
          <p:cNvSpPr/>
          <p:nvPr/>
        </p:nvSpPr>
        <p:spPr>
          <a:xfrm>
            <a:off x="1898650" y="154622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2" name="等腰三角形 64"/>
          <p:cNvSpPr/>
          <p:nvPr/>
        </p:nvSpPr>
        <p:spPr>
          <a:xfrm rot="3600000">
            <a:off x="2436813" y="1349375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3" name="等腰三角形 65"/>
          <p:cNvSpPr/>
          <p:nvPr/>
        </p:nvSpPr>
        <p:spPr>
          <a:xfrm rot="3600000">
            <a:off x="3960813" y="10556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DBF6B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4" name="等腰三角形 66"/>
          <p:cNvSpPr/>
          <p:nvPr/>
        </p:nvSpPr>
        <p:spPr>
          <a:xfrm rot="3600000">
            <a:off x="1376363" y="4508500"/>
            <a:ext cx="711200" cy="6127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5" name="等腰三角形 67"/>
          <p:cNvSpPr/>
          <p:nvPr/>
        </p:nvSpPr>
        <p:spPr>
          <a:xfrm rot="10800000">
            <a:off x="4224338" y="3952875"/>
            <a:ext cx="1333500" cy="1149350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6" name="等腰三角形 68"/>
          <p:cNvSpPr/>
          <p:nvPr/>
        </p:nvSpPr>
        <p:spPr>
          <a:xfrm>
            <a:off x="3709988" y="4030663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7" name="等腰三角形 69"/>
          <p:cNvSpPr/>
          <p:nvPr/>
        </p:nvSpPr>
        <p:spPr>
          <a:xfrm flipV="1">
            <a:off x="3709988" y="47640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8" name="等腰三角形 70"/>
          <p:cNvSpPr/>
          <p:nvPr/>
        </p:nvSpPr>
        <p:spPr>
          <a:xfrm rot="3600000">
            <a:off x="1803400" y="378618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9" name="等腰三角形 71"/>
          <p:cNvSpPr/>
          <p:nvPr/>
        </p:nvSpPr>
        <p:spPr>
          <a:xfrm rot="3600000">
            <a:off x="2322513" y="5365750"/>
            <a:ext cx="1212850" cy="1046163"/>
          </a:xfrm>
          <a:prstGeom prst="triangle">
            <a:avLst>
              <a:gd name="adj" fmla="val 50000"/>
            </a:avLst>
          </a:prstGeom>
          <a:solidFill>
            <a:srgbClr val="5ECCF3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0" name="等腰三角形 72"/>
          <p:cNvSpPr/>
          <p:nvPr/>
        </p:nvSpPr>
        <p:spPr>
          <a:xfrm>
            <a:off x="4960938" y="4835525"/>
            <a:ext cx="709612" cy="612775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1" name="等腰三角形 73"/>
          <p:cNvSpPr/>
          <p:nvPr/>
        </p:nvSpPr>
        <p:spPr>
          <a:xfrm>
            <a:off x="2397125" y="1482725"/>
            <a:ext cx="1652588" cy="14255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2" name="文本框 74"/>
          <p:cNvSpPr/>
          <p:nvPr/>
        </p:nvSpPr>
        <p:spPr>
          <a:xfrm>
            <a:off x="2619375" y="240823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研究总结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3" name="文本框 75"/>
          <p:cNvSpPr/>
          <p:nvPr/>
        </p:nvSpPr>
        <p:spPr>
          <a:xfrm>
            <a:off x="2795588" y="3070225"/>
            <a:ext cx="1466850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成绩与思考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4" name="文本框 76"/>
          <p:cNvSpPr/>
          <p:nvPr/>
        </p:nvSpPr>
        <p:spPr>
          <a:xfrm>
            <a:off x="2305050" y="49418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</a:rPr>
              <a:t>参考书籍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845" name="等腰三角形 77"/>
          <p:cNvSpPr/>
          <p:nvPr/>
        </p:nvSpPr>
        <p:spPr>
          <a:xfrm rot="-3600000" flipV="1">
            <a:off x="4538663" y="5583238"/>
            <a:ext cx="711200" cy="612775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6" name="等腰三角形 78"/>
          <p:cNvSpPr/>
          <p:nvPr/>
        </p:nvSpPr>
        <p:spPr>
          <a:xfrm>
            <a:off x="2276475" y="47625"/>
            <a:ext cx="1552575" cy="1338263"/>
          </a:xfrm>
          <a:prstGeom prst="triangle">
            <a:avLst>
              <a:gd name="adj" fmla="val 50000"/>
            </a:avLst>
          </a:prstGeom>
          <a:solidFill>
            <a:srgbClr val="A7DCDE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47" name="等腰三角形 79"/>
          <p:cNvSpPr/>
          <p:nvPr/>
        </p:nvSpPr>
        <p:spPr>
          <a:xfrm flipV="1">
            <a:off x="3413125" y="482600"/>
            <a:ext cx="709613" cy="612775"/>
          </a:xfrm>
          <a:prstGeom prst="triangle">
            <a:avLst>
              <a:gd name="adj" fmla="val 50000"/>
            </a:avLst>
          </a:prstGeom>
          <a:solidFill>
            <a:srgbClr val="F6923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600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2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4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9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5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7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9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5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8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4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6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9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5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"/>
                            </p:stCondLst>
                            <p:childTnLst>
                              <p:par>
                                <p:cTn id="1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2" dur="5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ldLvl="0"/>
      <p:bldP spid="34820" grpId="0" bldLvl="0"/>
      <p:bldP spid="34824" grpId="0" bldLvl="0" animBg="1"/>
      <p:bldP spid="34825" grpId="0" bldLvl="0" animBg="1"/>
      <p:bldP spid="34826" grpId="0" bldLvl="0" animBg="1"/>
      <p:bldP spid="34827" grpId="0" bldLvl="0" animBg="1"/>
      <p:bldP spid="34828" grpId="0" bldLvl="0" animBg="1"/>
      <p:bldP spid="34829" grpId="0" bldLvl="0" animBg="1"/>
      <p:bldP spid="34830" grpId="0" bldLvl="0" animBg="1"/>
      <p:bldP spid="34831" grpId="0" bldLvl="0" animBg="1"/>
      <p:bldP spid="34832" grpId="0" bldLvl="0" animBg="1"/>
      <p:bldP spid="34833" grpId="0" bldLvl="0" animBg="1"/>
      <p:bldP spid="34834" grpId="0" bldLvl="0" animBg="1"/>
      <p:bldP spid="34835" grpId="0" bldLvl="0" animBg="1"/>
      <p:bldP spid="34836" grpId="0" bldLvl="0" animBg="1"/>
      <p:bldP spid="34837" grpId="0" bldLvl="0" animBg="1"/>
      <p:bldP spid="34838" grpId="0" bldLvl="0" animBg="1"/>
      <p:bldP spid="34839" grpId="0" bldLvl="0" animBg="1"/>
      <p:bldP spid="34840" grpId="0" bldLvl="0" animBg="1"/>
      <p:bldP spid="34841" grpId="0" bldLvl="0" animBg="1"/>
      <p:bldP spid="34842" grpId="0" bldLvl="0"/>
      <p:bldP spid="34843" grpId="0" bldLvl="0"/>
      <p:bldP spid="34844" grpId="0" bldLvl="0"/>
      <p:bldP spid="34845" grpId="0" bldLvl="0" animBg="1"/>
      <p:bldP spid="34846" grpId="0" bldLvl="0" animBg="1"/>
      <p:bldP spid="3484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584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0433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0434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0484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0485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0435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0436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5865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研究总结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5866" name="组合 49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0482" name="直接连接符 50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83" name="直接连接符 51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69" name="直接连接符 52"/>
          <p:cNvSpPr/>
          <p:nvPr/>
        </p:nvSpPr>
        <p:spPr>
          <a:xfrm flipH="1">
            <a:off x="8774113" y="4700588"/>
            <a:ext cx="611187" cy="1587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0" name="直接连接符 53"/>
          <p:cNvSpPr/>
          <p:nvPr/>
        </p:nvSpPr>
        <p:spPr>
          <a:xfrm>
            <a:off x="7212013" y="5924550"/>
            <a:ext cx="1290637" cy="0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1" name="直接连接符 54"/>
          <p:cNvSpPr/>
          <p:nvPr/>
        </p:nvSpPr>
        <p:spPr>
          <a:xfrm flipH="1">
            <a:off x="4337050" y="4718050"/>
            <a:ext cx="612775" cy="1588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2" name="直接连接符 55"/>
          <p:cNvSpPr/>
          <p:nvPr/>
        </p:nvSpPr>
        <p:spPr>
          <a:xfrm flipH="1">
            <a:off x="4337050" y="3346450"/>
            <a:ext cx="612775" cy="0"/>
          </a:xfrm>
          <a:prstGeom prst="line">
            <a:avLst/>
          </a:prstGeom>
          <a:ln w="1270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5873" name="组合 56"/>
          <p:cNvGrpSpPr/>
          <p:nvPr/>
        </p:nvGrpSpPr>
        <p:grpSpPr>
          <a:xfrm>
            <a:off x="5492750" y="1811338"/>
            <a:ext cx="1041400" cy="263525"/>
            <a:chOff x="0" y="0"/>
            <a:chExt cx="1290451" cy="262890"/>
          </a:xfrm>
        </p:grpSpPr>
        <p:sp>
          <p:nvSpPr>
            <p:cNvPr id="60480" name="直接连接符 57"/>
            <p:cNvSpPr/>
            <p:nvPr/>
          </p:nvSpPr>
          <p:spPr>
            <a:xfrm flipH="1" flipV="1">
              <a:off x="939931" y="0"/>
              <a:ext cx="350520" cy="262890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81" name="直接连接符 58"/>
            <p:cNvSpPr/>
            <p:nvPr/>
          </p:nvSpPr>
          <p:spPr>
            <a:xfrm flipH="1">
              <a:off x="0" y="2381"/>
              <a:ext cx="942312" cy="1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76" name="组合 59"/>
          <p:cNvGrpSpPr/>
          <p:nvPr/>
        </p:nvGrpSpPr>
        <p:grpSpPr>
          <a:xfrm>
            <a:off x="7585075" y="2819400"/>
            <a:ext cx="1204913" cy="1050925"/>
            <a:chOff x="0" y="0"/>
            <a:chExt cx="1203960" cy="1051560"/>
          </a:xfrm>
        </p:grpSpPr>
        <p:sp>
          <p:nvSpPr>
            <p:cNvPr id="60478" name="六边形 60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21AB8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9" name="文本框 61"/>
            <p:cNvSpPr/>
            <p:nvPr/>
          </p:nvSpPr>
          <p:spPr>
            <a:xfrm>
              <a:off x="181503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02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79" name="组合 62"/>
          <p:cNvGrpSpPr/>
          <p:nvPr/>
        </p:nvGrpSpPr>
        <p:grpSpPr>
          <a:xfrm>
            <a:off x="6269038" y="2060575"/>
            <a:ext cx="1203325" cy="1052513"/>
            <a:chOff x="0" y="0"/>
            <a:chExt cx="1203960" cy="1051560"/>
          </a:xfrm>
        </p:grpSpPr>
        <p:sp>
          <p:nvSpPr>
            <p:cNvPr id="60476" name="六边形 63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7" name="文本框 64"/>
            <p:cNvSpPr/>
            <p:nvPr/>
          </p:nvSpPr>
          <p:spPr>
            <a:xfrm>
              <a:off x="160817" y="110282"/>
              <a:ext cx="882327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01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2" name="组合 65"/>
          <p:cNvGrpSpPr/>
          <p:nvPr/>
        </p:nvGrpSpPr>
        <p:grpSpPr>
          <a:xfrm>
            <a:off x="7569200" y="4175125"/>
            <a:ext cx="1204913" cy="1050925"/>
            <a:chOff x="0" y="0"/>
            <a:chExt cx="1203960" cy="1051560"/>
          </a:xfrm>
        </p:grpSpPr>
        <p:sp>
          <p:nvSpPr>
            <p:cNvPr id="60474" name="六边形 66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5" name="文本框 67"/>
            <p:cNvSpPr/>
            <p:nvPr/>
          </p:nvSpPr>
          <p:spPr>
            <a:xfrm>
              <a:off x="138875" y="110282"/>
              <a:ext cx="926211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03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5" name="组合 68"/>
          <p:cNvGrpSpPr/>
          <p:nvPr/>
        </p:nvGrpSpPr>
        <p:grpSpPr>
          <a:xfrm>
            <a:off x="4949825" y="4191000"/>
            <a:ext cx="1203325" cy="1050925"/>
            <a:chOff x="0" y="0"/>
            <a:chExt cx="1203960" cy="1051560"/>
          </a:xfrm>
        </p:grpSpPr>
        <p:sp>
          <p:nvSpPr>
            <p:cNvPr id="60472" name="六边形 69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21AB82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3" name="文本框 70"/>
            <p:cNvSpPr/>
            <p:nvPr/>
          </p:nvSpPr>
          <p:spPr>
            <a:xfrm>
              <a:off x="191617" y="110282"/>
              <a:ext cx="820725" cy="7630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4000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05</a:t>
              </a:r>
              <a:endParaRPr lang="zh-CN" altLang="en-US" sz="4000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88" name="组合 71"/>
          <p:cNvGrpSpPr/>
          <p:nvPr/>
        </p:nvGrpSpPr>
        <p:grpSpPr>
          <a:xfrm>
            <a:off x="4949825" y="2819400"/>
            <a:ext cx="1203325" cy="1050925"/>
            <a:chOff x="0" y="0"/>
            <a:chExt cx="1203960" cy="1051560"/>
          </a:xfrm>
        </p:grpSpPr>
        <p:sp>
          <p:nvSpPr>
            <p:cNvPr id="60470" name="六边形 72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FC00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71" name="文本框 73"/>
            <p:cNvSpPr/>
            <p:nvPr/>
          </p:nvSpPr>
          <p:spPr>
            <a:xfrm>
              <a:off x="181503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06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5891" name="组合 74"/>
          <p:cNvGrpSpPr/>
          <p:nvPr/>
        </p:nvGrpSpPr>
        <p:grpSpPr>
          <a:xfrm>
            <a:off x="6269038" y="4881563"/>
            <a:ext cx="1203325" cy="1050925"/>
            <a:chOff x="0" y="0"/>
            <a:chExt cx="1203960" cy="1051560"/>
          </a:xfrm>
        </p:grpSpPr>
        <p:sp>
          <p:nvSpPr>
            <p:cNvPr id="60468" name="六边形 75"/>
            <p:cNvSpPr/>
            <p:nvPr/>
          </p:nvSpPr>
          <p:spPr>
            <a:xfrm>
              <a:off x="0" y="0"/>
              <a:ext cx="1203960" cy="105156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05BAC8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69" name="文本框 76"/>
            <p:cNvSpPr/>
            <p:nvPr/>
          </p:nvSpPr>
          <p:spPr>
            <a:xfrm>
              <a:off x="167429" y="171837"/>
              <a:ext cx="820724" cy="70788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en-US" altLang="zh-CN" sz="4000" dirty="0">
                  <a:solidFill>
                    <a:srgbClr val="E7E7E7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04</a:t>
              </a:r>
              <a:endParaRPr lang="zh-CN" altLang="en-US" sz="4000" baseline="-3000" dirty="0">
                <a:solidFill>
                  <a:srgbClr val="E7E7E7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35894" name="矩形 86"/>
          <p:cNvSpPr/>
          <p:nvPr/>
        </p:nvSpPr>
        <p:spPr>
          <a:xfrm>
            <a:off x="4243388" y="157797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5" name="矩形 47"/>
          <p:cNvSpPr/>
          <p:nvPr/>
        </p:nvSpPr>
        <p:spPr>
          <a:xfrm>
            <a:off x="2163763" y="1943100"/>
            <a:ext cx="3289300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896" name="矩形 88"/>
          <p:cNvSpPr/>
          <p:nvPr/>
        </p:nvSpPr>
        <p:spPr>
          <a:xfrm>
            <a:off x="3048000" y="293370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7" name="矩形 47"/>
          <p:cNvSpPr/>
          <p:nvPr/>
        </p:nvSpPr>
        <p:spPr>
          <a:xfrm>
            <a:off x="2260600" y="3298825"/>
            <a:ext cx="19970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898" name="矩形 90"/>
          <p:cNvSpPr/>
          <p:nvPr/>
        </p:nvSpPr>
        <p:spPr>
          <a:xfrm>
            <a:off x="3048000" y="4352925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899" name="矩形 47"/>
          <p:cNvSpPr/>
          <p:nvPr/>
        </p:nvSpPr>
        <p:spPr>
          <a:xfrm>
            <a:off x="2260600" y="4718050"/>
            <a:ext cx="1997075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0" name="矩形 92"/>
          <p:cNvSpPr/>
          <p:nvPr/>
        </p:nvSpPr>
        <p:spPr>
          <a:xfrm>
            <a:off x="9448800" y="23431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1" name="矩形 47"/>
          <p:cNvSpPr/>
          <p:nvPr/>
        </p:nvSpPr>
        <p:spPr>
          <a:xfrm>
            <a:off x="9448800" y="2724150"/>
            <a:ext cx="2139950" cy="866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2" name="矩形 94"/>
          <p:cNvSpPr/>
          <p:nvPr/>
        </p:nvSpPr>
        <p:spPr>
          <a:xfrm>
            <a:off x="9466263" y="4025900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3" name="矩形 47"/>
          <p:cNvSpPr/>
          <p:nvPr/>
        </p:nvSpPr>
        <p:spPr>
          <a:xfrm>
            <a:off x="9466263" y="4406900"/>
            <a:ext cx="2141537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904" name="矩形 96"/>
          <p:cNvSpPr/>
          <p:nvPr/>
        </p:nvSpPr>
        <p:spPr>
          <a:xfrm>
            <a:off x="8634413" y="5408613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905" name="矩形 47"/>
          <p:cNvSpPr/>
          <p:nvPr/>
        </p:nvSpPr>
        <p:spPr>
          <a:xfrm>
            <a:off x="8634413" y="5788025"/>
            <a:ext cx="2852737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5906" name="组合 98"/>
          <p:cNvGrpSpPr/>
          <p:nvPr/>
        </p:nvGrpSpPr>
        <p:grpSpPr>
          <a:xfrm flipH="1">
            <a:off x="8516938" y="2570163"/>
            <a:ext cx="884237" cy="263525"/>
            <a:chOff x="0" y="0"/>
            <a:chExt cx="1505426" cy="262890"/>
          </a:xfrm>
        </p:grpSpPr>
        <p:sp>
          <p:nvSpPr>
            <p:cNvPr id="60466" name="直接连接符 99"/>
            <p:cNvSpPr/>
            <p:nvPr/>
          </p:nvSpPr>
          <p:spPr>
            <a:xfrm flipH="1" flipV="1">
              <a:off x="1154906" y="0"/>
              <a:ext cx="350520" cy="262890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467" name="直接连接符 100"/>
            <p:cNvSpPr/>
            <p:nvPr/>
          </p:nvSpPr>
          <p:spPr>
            <a:xfrm flipH="1">
              <a:off x="0" y="2381"/>
              <a:ext cx="1157287" cy="1"/>
            </a:xfrm>
            <a:prstGeom prst="line">
              <a:avLst/>
            </a:prstGeom>
            <a:ln w="12700" cap="flat" cmpd="sng">
              <a:solidFill>
                <a:srgbClr val="A5A5A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909" name="组合 2"/>
          <p:cNvGrpSpPr/>
          <p:nvPr/>
        </p:nvGrpSpPr>
        <p:grpSpPr>
          <a:xfrm>
            <a:off x="5927725" y="3206750"/>
            <a:ext cx="1885950" cy="1593850"/>
            <a:chOff x="0" y="0"/>
            <a:chExt cx="1887055" cy="1592580"/>
          </a:xfrm>
        </p:grpSpPr>
        <p:sp>
          <p:nvSpPr>
            <p:cNvPr id="60464" name="六边形 78"/>
            <p:cNvSpPr/>
            <p:nvPr/>
          </p:nvSpPr>
          <p:spPr>
            <a:xfrm>
              <a:off x="0" y="0"/>
              <a:ext cx="1887055" cy="1592580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B12725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0465" name="文本框 1"/>
            <p:cNvSpPr/>
            <p:nvPr/>
          </p:nvSpPr>
          <p:spPr>
            <a:xfrm>
              <a:off x="364528" y="244627"/>
              <a:ext cx="1157999" cy="110332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3200" b="1" dirty="0">
                  <a:solidFill>
                    <a:srgbClr val="F2F2F2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研究结论</a:t>
              </a: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6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0" dur="500"/>
                                        <p:tgtEl>
                                          <p:spTgt spid="3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33" dur="500"/>
                                        <p:tgtEl>
                                          <p:spTgt spid="3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2" dur="500"/>
                                        <p:tgtEl>
                                          <p:spTgt spid="3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6" dur="5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9" dur="5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8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2" dur="5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5" dur="5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4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8" dur="500"/>
                                        <p:tgtEl>
                                          <p:spTgt spid="3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1" dur="500"/>
                                        <p:tgtEl>
                                          <p:spTgt spid="3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0" dur="25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5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4" dur="5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97" dur="500"/>
                                        <p:tgtEl>
                                          <p:spTgt spid="3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06" dur="25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0" dur="500"/>
                                        <p:tgtEl>
                                          <p:spTgt spid="3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113" dur="500"/>
                                        <p:tgtEl>
                                          <p:spTgt spid="3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5" grpId="0" bldLvl="0"/>
      <p:bldP spid="35894" grpId="0" bldLvl="0"/>
      <p:bldP spid="35895" grpId="0" bldLvl="0"/>
      <p:bldP spid="35896" grpId="0" bldLvl="0"/>
      <p:bldP spid="35897" grpId="0" bldLvl="0"/>
      <p:bldP spid="35898" grpId="0" bldLvl="0"/>
      <p:bldP spid="35899" grpId="0" bldLvl="0"/>
      <p:bldP spid="35900" grpId="0" bldLvl="0"/>
      <p:bldP spid="35901" grpId="0" bldLvl="0"/>
      <p:bldP spid="35902" grpId="0" bldLvl="0"/>
      <p:bldP spid="35903" grpId="0" bldLvl="0"/>
      <p:bldP spid="35904" grpId="0" bldLvl="0"/>
      <p:bldP spid="35905" grpId="0" bldLvl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457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1458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1510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1511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1459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460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6889" name="直接连接符 1"/>
          <p:cNvSpPr/>
          <p:nvPr/>
        </p:nvSpPr>
        <p:spPr>
          <a:xfrm>
            <a:off x="7372350" y="1779588"/>
            <a:ext cx="0" cy="4225925"/>
          </a:xfrm>
          <a:prstGeom prst="line">
            <a:avLst/>
          </a:prstGeom>
          <a:ln w="12700" cap="flat" cmpd="sng">
            <a:solidFill>
              <a:srgbClr val="9DA8B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6890" name="组合 2"/>
          <p:cNvGrpSpPr/>
          <p:nvPr/>
        </p:nvGrpSpPr>
        <p:grpSpPr>
          <a:xfrm>
            <a:off x="4044950" y="2082800"/>
            <a:ext cx="2878138" cy="339725"/>
            <a:chOff x="0" y="0"/>
            <a:chExt cx="2994025" cy="338961"/>
          </a:xfrm>
        </p:grpSpPr>
        <p:grpSp>
          <p:nvGrpSpPr>
            <p:cNvPr id="61506" name="组合 3"/>
            <p:cNvGrpSpPr/>
            <p:nvPr/>
          </p:nvGrpSpPr>
          <p:grpSpPr>
            <a:xfrm>
              <a:off x="0" y="24759"/>
              <a:ext cx="2994025" cy="314202"/>
              <a:chOff x="0" y="0"/>
              <a:chExt cx="2994025" cy="314202"/>
            </a:xfrm>
          </p:grpSpPr>
          <p:sp>
            <p:nvSpPr>
              <p:cNvPr id="61508" name="圆角矩形 5"/>
              <p:cNvSpPr/>
              <p:nvPr/>
            </p:nvSpPr>
            <p:spPr>
              <a:xfrm>
                <a:off x="0" y="0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  <p:sp>
            <p:nvSpPr>
              <p:cNvPr id="61509" name="圆角矩形 6"/>
              <p:cNvSpPr/>
              <p:nvPr/>
            </p:nvSpPr>
            <p:spPr>
              <a:xfrm>
                <a:off x="0" y="0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</p:grpSp>
        <p:sp>
          <p:nvSpPr>
            <p:cNvPr id="61507" name="文本框 4"/>
            <p:cNvSpPr/>
            <p:nvPr/>
          </p:nvSpPr>
          <p:spPr>
            <a:xfrm>
              <a:off x="2085996" y="0"/>
              <a:ext cx="673754" cy="33836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595959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70%</a:t>
              </a:r>
              <a:endParaRPr lang="zh-CN" altLang="en-US" sz="1400" baseline="-3000" dirty="0">
                <a:solidFill>
                  <a:srgbClr val="595959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895" name="组合 7"/>
          <p:cNvGrpSpPr/>
          <p:nvPr/>
        </p:nvGrpSpPr>
        <p:grpSpPr>
          <a:xfrm>
            <a:off x="4044950" y="2493963"/>
            <a:ext cx="2878138" cy="338137"/>
            <a:chOff x="0" y="0"/>
            <a:chExt cx="2994025" cy="338362"/>
          </a:xfrm>
        </p:grpSpPr>
        <p:grpSp>
          <p:nvGrpSpPr>
            <p:cNvPr id="61502" name="组合 8"/>
            <p:cNvGrpSpPr/>
            <p:nvPr/>
          </p:nvGrpSpPr>
          <p:grpSpPr>
            <a:xfrm>
              <a:off x="0" y="15950"/>
              <a:ext cx="2994025" cy="314618"/>
              <a:chOff x="0" y="0"/>
              <a:chExt cx="2994025" cy="314618"/>
            </a:xfrm>
          </p:grpSpPr>
          <p:sp>
            <p:nvSpPr>
              <p:cNvPr id="61504" name="圆角矩形 10"/>
              <p:cNvSpPr/>
              <p:nvPr/>
            </p:nvSpPr>
            <p:spPr>
              <a:xfrm>
                <a:off x="0" y="416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rgbClr val="D8D8D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  <p:sp>
            <p:nvSpPr>
              <p:cNvPr id="61505" name="圆角矩形 11"/>
              <p:cNvSpPr/>
              <p:nvPr/>
            </p:nvSpPr>
            <p:spPr>
              <a:xfrm>
                <a:off x="1" y="0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 w="9525">
                <a:noFill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sz="2400" dirty="0">
                  <a:solidFill>
                    <a:srgbClr val="3F3F3F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endParaRPr>
              </a:p>
            </p:txBody>
          </p:sp>
        </p:grpSp>
        <p:sp>
          <p:nvSpPr>
            <p:cNvPr id="61503" name="文本框 9"/>
            <p:cNvSpPr/>
            <p:nvPr/>
          </p:nvSpPr>
          <p:spPr>
            <a:xfrm>
              <a:off x="869607" y="0"/>
              <a:ext cx="673754" cy="33836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595959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30%</a:t>
              </a:r>
              <a:endParaRPr lang="zh-CN" altLang="en-US" sz="1400" baseline="-3000" dirty="0">
                <a:solidFill>
                  <a:srgbClr val="595959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0" name="组合 12"/>
          <p:cNvGrpSpPr/>
          <p:nvPr/>
        </p:nvGrpSpPr>
        <p:grpSpPr>
          <a:xfrm>
            <a:off x="4040188" y="4264025"/>
            <a:ext cx="2895600" cy="352425"/>
            <a:chOff x="0" y="0"/>
            <a:chExt cx="3011560" cy="352593"/>
          </a:xfrm>
        </p:grpSpPr>
        <p:sp>
          <p:nvSpPr>
            <p:cNvPr id="61499" name="圆角矩形 13"/>
            <p:cNvSpPr/>
            <p:nvPr/>
          </p:nvSpPr>
          <p:spPr>
            <a:xfrm>
              <a:off x="17535" y="38391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500" name="圆角矩形 14"/>
            <p:cNvSpPr/>
            <p:nvPr/>
          </p:nvSpPr>
          <p:spPr>
            <a:xfrm>
              <a:off x="0" y="38391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501" name="文本框 15"/>
            <p:cNvSpPr/>
            <p:nvPr/>
          </p:nvSpPr>
          <p:spPr>
            <a:xfrm>
              <a:off x="1174651" y="0"/>
              <a:ext cx="907694" cy="33836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333333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40%</a:t>
              </a:r>
              <a:endParaRPr lang="zh-CN" altLang="en-US" sz="1400" baseline="-3000" dirty="0">
                <a:solidFill>
                  <a:srgbClr val="333333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4" name="组合 16"/>
          <p:cNvGrpSpPr/>
          <p:nvPr/>
        </p:nvGrpSpPr>
        <p:grpSpPr>
          <a:xfrm>
            <a:off x="4040188" y="4657725"/>
            <a:ext cx="2892425" cy="350838"/>
            <a:chOff x="0" y="0"/>
            <a:chExt cx="3008542" cy="351885"/>
          </a:xfrm>
        </p:grpSpPr>
        <p:sp>
          <p:nvSpPr>
            <p:cNvPr id="61496" name="圆角矩形 17"/>
            <p:cNvSpPr/>
            <p:nvPr/>
          </p:nvSpPr>
          <p:spPr>
            <a:xfrm>
              <a:off x="14517" y="37647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497" name="圆角矩形 18"/>
            <p:cNvSpPr/>
            <p:nvPr/>
          </p:nvSpPr>
          <p:spPr>
            <a:xfrm>
              <a:off x="0" y="37683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sz="2400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61498" name="文本框 19"/>
            <p:cNvSpPr/>
            <p:nvPr/>
          </p:nvSpPr>
          <p:spPr>
            <a:xfrm>
              <a:off x="2082342" y="0"/>
              <a:ext cx="673754" cy="33836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en-US" altLang="zh-CN" sz="1400" dirty="0">
                  <a:solidFill>
                    <a:srgbClr val="333333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60%</a:t>
              </a:r>
              <a:endParaRPr lang="zh-CN" altLang="en-US" sz="1400" baseline="-3000" dirty="0">
                <a:solidFill>
                  <a:srgbClr val="333333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36908" name="组合 20"/>
          <p:cNvGrpSpPr/>
          <p:nvPr/>
        </p:nvGrpSpPr>
        <p:grpSpPr>
          <a:xfrm>
            <a:off x="2079625" y="1779588"/>
            <a:ext cx="2159000" cy="2195512"/>
            <a:chOff x="0" y="0"/>
            <a:chExt cx="2158455" cy="2196000"/>
          </a:xfrm>
        </p:grpSpPr>
        <p:grpSp>
          <p:nvGrpSpPr>
            <p:cNvPr id="61489" name="组合 21"/>
            <p:cNvGrpSpPr/>
            <p:nvPr/>
          </p:nvGrpSpPr>
          <p:grpSpPr>
            <a:xfrm>
              <a:off x="0" y="0"/>
              <a:ext cx="2158455" cy="2196000"/>
              <a:chOff x="0" y="0"/>
              <a:chExt cx="365125" cy="371476"/>
            </a:xfrm>
          </p:grpSpPr>
          <p:sp>
            <p:nvSpPr>
              <p:cNvPr id="61493" name="Freeform 288"/>
              <p:cNvSpPr/>
              <p:nvPr/>
            </p:nvSpPr>
            <p:spPr>
              <a:xfrm>
                <a:off x="134938" y="173038"/>
                <a:ext cx="71438" cy="68263"/>
              </a:xfrm>
              <a:custGeom>
                <a:avLst/>
                <a:gdLst>
                  <a:gd name="txL" fmla="*/ 0 w 45"/>
                  <a:gd name="txT" fmla="*/ 0 h 43"/>
                  <a:gd name="txR" fmla="*/ 45 w 45"/>
                  <a:gd name="txB" fmla="*/ 43 h 43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4" name="Freeform 289"/>
              <p:cNvSpPr>
                <a:spLocks noEditPoints="1"/>
              </p:cNvSpPr>
              <p:nvPr/>
            </p:nvSpPr>
            <p:spPr>
              <a:xfrm>
                <a:off x="139700" y="0"/>
                <a:ext cx="225425" cy="225425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5" name="Freeform 291"/>
              <p:cNvSpPr/>
              <p:nvPr/>
            </p:nvSpPr>
            <p:spPr>
              <a:xfrm>
                <a:off x="0" y="217488"/>
                <a:ext cx="158750" cy="153988"/>
              </a:xfrm>
              <a:custGeom>
                <a:avLst/>
                <a:gdLst>
                  <a:gd name="txL" fmla="*/ 0 w 42"/>
                  <a:gd name="txT" fmla="*/ 0 h 41"/>
                  <a:gd name="txR" fmla="*/ 42 w 42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90" name="组合 22"/>
            <p:cNvGrpSpPr/>
            <p:nvPr/>
          </p:nvGrpSpPr>
          <p:grpSpPr>
            <a:xfrm>
              <a:off x="1264288" y="432306"/>
              <a:ext cx="462003" cy="468000"/>
              <a:chOff x="0" y="0"/>
              <a:chExt cx="284308" cy="288000"/>
            </a:xfrm>
          </p:grpSpPr>
          <p:sp>
            <p:nvSpPr>
              <p:cNvPr id="61491" name="Freeform 932"/>
              <p:cNvSpPr>
                <a:spLocks noEditPoints="1"/>
              </p:cNvSpPr>
              <p:nvPr/>
            </p:nvSpPr>
            <p:spPr>
              <a:xfrm>
                <a:off x="0" y="0"/>
                <a:ext cx="284308" cy="288000"/>
              </a:xfrm>
              <a:custGeom>
                <a:avLst/>
                <a:gdLst>
                  <a:gd name="txL" fmla="*/ 0 w 98"/>
                  <a:gd name="txT" fmla="*/ 0 h 99"/>
                  <a:gd name="txR" fmla="*/ 98 w 98"/>
                  <a:gd name="txB" fmla="*/ 99 h 9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2" name="Freeform 933"/>
              <p:cNvSpPr/>
              <p:nvPr/>
            </p:nvSpPr>
            <p:spPr>
              <a:xfrm>
                <a:off x="31999" y="34462"/>
                <a:ext cx="220308" cy="219077"/>
              </a:xfrm>
              <a:custGeom>
                <a:avLst/>
                <a:gdLst>
                  <a:gd name="txL" fmla="*/ 0 w 179"/>
                  <a:gd name="txT" fmla="*/ 0 h 178"/>
                  <a:gd name="txR" fmla="*/ 179 w 179"/>
                  <a:gd name="txB" fmla="*/ 178 h 1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solidFill>
                <a:srgbClr val="05BAC8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6916" name="组合 28"/>
          <p:cNvGrpSpPr/>
          <p:nvPr/>
        </p:nvGrpSpPr>
        <p:grpSpPr>
          <a:xfrm>
            <a:off x="2090738" y="3994150"/>
            <a:ext cx="2157412" cy="2195513"/>
            <a:chOff x="0" y="0"/>
            <a:chExt cx="2158455" cy="2196000"/>
          </a:xfrm>
        </p:grpSpPr>
        <p:grpSp>
          <p:nvGrpSpPr>
            <p:cNvPr id="61482" name="组合 29"/>
            <p:cNvGrpSpPr/>
            <p:nvPr/>
          </p:nvGrpSpPr>
          <p:grpSpPr>
            <a:xfrm>
              <a:off x="1316300" y="377538"/>
              <a:ext cx="366333" cy="576000"/>
              <a:chOff x="0" y="0"/>
              <a:chExt cx="137373" cy="216000"/>
            </a:xfrm>
          </p:grpSpPr>
          <p:sp>
            <p:nvSpPr>
              <p:cNvPr id="61487" name="Freeform 69"/>
              <p:cNvSpPr/>
              <p:nvPr/>
            </p:nvSpPr>
            <p:spPr>
              <a:xfrm>
                <a:off x="0" y="0"/>
                <a:ext cx="137373" cy="140987"/>
              </a:xfrm>
              <a:custGeom>
                <a:avLst/>
                <a:gdLst>
                  <a:gd name="txL" fmla="*/ 0 w 64"/>
                  <a:gd name="txT" fmla="*/ 0 h 66"/>
                  <a:gd name="txR" fmla="*/ 64 w 64"/>
                  <a:gd name="txB" fmla="*/ 66 h 6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8" name="Freeform 70"/>
              <p:cNvSpPr/>
              <p:nvPr/>
            </p:nvSpPr>
            <p:spPr>
              <a:xfrm>
                <a:off x="32536" y="140987"/>
                <a:ext cx="75013" cy="75013"/>
              </a:xfrm>
              <a:custGeom>
                <a:avLst/>
                <a:gdLst>
                  <a:gd name="txL" fmla="*/ 0 w 35"/>
                  <a:gd name="txT" fmla="*/ 0 h 35"/>
                  <a:gd name="txR" fmla="*/ 35 w 35"/>
                  <a:gd name="txB" fmla="*/ 35 h 35"/>
                </a:gdLst>
                <a:ahLst/>
                <a:cxnLst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solidFill>
                <a:srgbClr val="FFC000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83" name="组合 30"/>
            <p:cNvGrpSpPr/>
            <p:nvPr/>
          </p:nvGrpSpPr>
          <p:grpSpPr>
            <a:xfrm>
              <a:off x="0" y="0"/>
              <a:ext cx="2158455" cy="2196000"/>
              <a:chOff x="0" y="0"/>
              <a:chExt cx="365125" cy="371476"/>
            </a:xfrm>
          </p:grpSpPr>
          <p:sp>
            <p:nvSpPr>
              <p:cNvPr id="61484" name="Freeform 288"/>
              <p:cNvSpPr/>
              <p:nvPr/>
            </p:nvSpPr>
            <p:spPr>
              <a:xfrm>
                <a:off x="134938" y="173038"/>
                <a:ext cx="71438" cy="68263"/>
              </a:xfrm>
              <a:custGeom>
                <a:avLst/>
                <a:gdLst>
                  <a:gd name="txL" fmla="*/ 0 w 45"/>
                  <a:gd name="txT" fmla="*/ 0 h 43"/>
                  <a:gd name="txR" fmla="*/ 45 w 45"/>
                  <a:gd name="txB" fmla="*/ 43 h 43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5" name="Freeform 289"/>
              <p:cNvSpPr>
                <a:spLocks noEditPoints="1"/>
              </p:cNvSpPr>
              <p:nvPr/>
            </p:nvSpPr>
            <p:spPr>
              <a:xfrm>
                <a:off x="139700" y="0"/>
                <a:ext cx="225425" cy="225425"/>
              </a:xfrm>
              <a:custGeom>
                <a:avLst/>
                <a:gdLst>
                  <a:gd name="txL" fmla="*/ 0 w 60"/>
                  <a:gd name="txT" fmla="*/ 0 h 60"/>
                  <a:gd name="txR" fmla="*/ 60 w 60"/>
                  <a:gd name="txB" fmla="*/ 60 h 60"/>
                </a:gdLst>
                <a:ahLst/>
                <a:cxnLst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6" name="Freeform 291"/>
              <p:cNvSpPr/>
              <p:nvPr/>
            </p:nvSpPr>
            <p:spPr>
              <a:xfrm>
                <a:off x="0" y="217488"/>
                <a:ext cx="158750" cy="153988"/>
              </a:xfrm>
              <a:custGeom>
                <a:avLst/>
                <a:gdLst>
                  <a:gd name="txL" fmla="*/ 0 w 42"/>
                  <a:gd name="txT" fmla="*/ 0 h 41"/>
                  <a:gd name="txR" fmla="*/ 42 w 42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6924" name="矩形 36"/>
          <p:cNvSpPr/>
          <p:nvPr/>
        </p:nvSpPr>
        <p:spPr>
          <a:xfrm>
            <a:off x="7886700" y="1812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5" name="矩形 47"/>
          <p:cNvSpPr/>
          <p:nvPr/>
        </p:nvSpPr>
        <p:spPr>
          <a:xfrm>
            <a:off x="7886700" y="2200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26" name="矩形 38"/>
          <p:cNvSpPr/>
          <p:nvPr/>
        </p:nvSpPr>
        <p:spPr>
          <a:xfrm>
            <a:off x="7886700" y="3336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7" name="矩形 47"/>
          <p:cNvSpPr/>
          <p:nvPr/>
        </p:nvSpPr>
        <p:spPr>
          <a:xfrm>
            <a:off x="7886700" y="3724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28" name="矩形 40"/>
          <p:cNvSpPr/>
          <p:nvPr/>
        </p:nvSpPr>
        <p:spPr>
          <a:xfrm>
            <a:off x="7886700" y="48609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29" name="矩形 47"/>
          <p:cNvSpPr/>
          <p:nvPr/>
        </p:nvSpPr>
        <p:spPr>
          <a:xfrm>
            <a:off x="7886700" y="5248275"/>
            <a:ext cx="3621088" cy="868363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0" name="矩形 42"/>
          <p:cNvSpPr/>
          <p:nvPr/>
        </p:nvSpPr>
        <p:spPr>
          <a:xfrm>
            <a:off x="4138613" y="1682750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31" name="矩形 47"/>
          <p:cNvSpPr/>
          <p:nvPr/>
        </p:nvSpPr>
        <p:spPr>
          <a:xfrm>
            <a:off x="4122738" y="2863850"/>
            <a:ext cx="2811462" cy="53498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2" name="矩形 44"/>
          <p:cNvSpPr/>
          <p:nvPr/>
        </p:nvSpPr>
        <p:spPr>
          <a:xfrm>
            <a:off x="4138613" y="3887788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933" name="矩形 47"/>
          <p:cNvSpPr/>
          <p:nvPr/>
        </p:nvSpPr>
        <p:spPr>
          <a:xfrm>
            <a:off x="4122738" y="5053013"/>
            <a:ext cx="2811462" cy="5349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934" name="矩形 3"/>
          <p:cNvSpPr/>
          <p:nvPr/>
        </p:nvSpPr>
        <p:spPr>
          <a:xfrm>
            <a:off x="5959475" y="515938"/>
            <a:ext cx="20669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成绩与思考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6935" name="组合 47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1480" name="直接连接符 48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81" name="直接连接符 49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35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26" dur="500"/>
                                        <p:tgtEl>
                                          <p:spTgt spid="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29" dur="500"/>
                                        <p:tgtEl>
                                          <p:spTgt spid="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35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7" dur="5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0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3" dur="500"/>
                                        <p:tgtEl>
                                          <p:spTgt spid="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6" dur="500"/>
                                        <p:tgtEl>
                                          <p:spTgt spid="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Horizontal)">
                                      <p:cBhvr>
                                        <p:cTn id="49" dur="25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3" dur="5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6" dur="500"/>
                                        <p:tgtEl>
                                          <p:spTgt spid="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5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4" grpId="0" bldLvl="0"/>
      <p:bldP spid="36925" grpId="0" bldLvl="0"/>
      <p:bldP spid="36926" grpId="0" bldLvl="0"/>
      <p:bldP spid="36927" grpId="0" bldLvl="0"/>
      <p:bldP spid="36928" grpId="0" bldLvl="0"/>
      <p:bldP spid="36929" grpId="0" bldLvl="0"/>
      <p:bldP spid="36930" grpId="0" bldLvl="0"/>
      <p:bldP spid="36931" grpId="0" bldLvl="0"/>
      <p:bldP spid="36932" grpId="0" bldLvl="0"/>
      <p:bldP spid="36933" grpId="0" bldLvl="0"/>
      <p:bldP spid="36934" grpId="0" bldLvl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789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481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2482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2507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2508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2483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2484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7913" name="矩形 3"/>
          <p:cNvSpPr/>
          <p:nvPr/>
        </p:nvSpPr>
        <p:spPr>
          <a:xfrm>
            <a:off x="5959475" y="515938"/>
            <a:ext cx="20669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成绩与思考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7914" name="组合 1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2505" name="直接连接符 1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6" name="直接连接符 1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917" name="Text Placeholder 3"/>
          <p:cNvSpPr/>
          <p:nvPr/>
        </p:nvSpPr>
        <p:spPr>
          <a:xfrm>
            <a:off x="2663825" y="1868488"/>
            <a:ext cx="2181225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18" name="Text Placeholder 4"/>
          <p:cNvSpPr/>
          <p:nvPr/>
        </p:nvSpPr>
        <p:spPr>
          <a:xfrm>
            <a:off x="5942013" y="1879600"/>
            <a:ext cx="2182812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19" name="Text Placeholder 5"/>
          <p:cNvSpPr/>
          <p:nvPr/>
        </p:nvSpPr>
        <p:spPr>
          <a:xfrm>
            <a:off x="9221788" y="1879600"/>
            <a:ext cx="2182812" cy="2181225"/>
          </a:xfrm>
          <a:prstGeom prst="ellipse">
            <a:avLst/>
          </a:prstGeom>
          <a:solidFill>
            <a:srgbClr val="152F47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1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920" name="Right Arrow 10"/>
          <p:cNvSpPr/>
          <p:nvPr/>
        </p:nvSpPr>
        <p:spPr>
          <a:xfrm rot="-5400000" flipV="1">
            <a:off x="2289175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1" name="Right Arrow 11"/>
          <p:cNvSpPr/>
          <p:nvPr/>
        </p:nvSpPr>
        <p:spPr>
          <a:xfrm rot="-5400000" flipV="1">
            <a:off x="5568950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2" name="Right Arrow 12"/>
          <p:cNvSpPr/>
          <p:nvPr/>
        </p:nvSpPr>
        <p:spPr>
          <a:xfrm rot="5400000" flipV="1">
            <a:off x="8867775" y="2687638"/>
            <a:ext cx="923925" cy="623887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sz="2100" dirty="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923" name="组合 75"/>
          <p:cNvGrpSpPr/>
          <p:nvPr/>
        </p:nvGrpSpPr>
        <p:grpSpPr>
          <a:xfrm>
            <a:off x="2422525" y="4468813"/>
            <a:ext cx="2663825" cy="1538287"/>
            <a:chOff x="0" y="0"/>
            <a:chExt cx="2343898" cy="992595"/>
          </a:xfrm>
        </p:grpSpPr>
        <p:sp>
          <p:nvSpPr>
            <p:cNvPr id="62503" name="文本框 76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4" name="文本框 77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7926" name="文本框 79"/>
          <p:cNvSpPr/>
          <p:nvPr/>
        </p:nvSpPr>
        <p:spPr>
          <a:xfrm>
            <a:off x="3155950" y="2754313"/>
            <a:ext cx="13763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7" name="文本框 80"/>
          <p:cNvSpPr/>
          <p:nvPr/>
        </p:nvSpPr>
        <p:spPr>
          <a:xfrm>
            <a:off x="6467475" y="2754313"/>
            <a:ext cx="137477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928" name="文本框 81"/>
          <p:cNvSpPr/>
          <p:nvPr/>
        </p:nvSpPr>
        <p:spPr>
          <a:xfrm>
            <a:off x="9715500" y="2754313"/>
            <a:ext cx="1374775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929" name="组合 82"/>
          <p:cNvGrpSpPr/>
          <p:nvPr/>
        </p:nvGrpSpPr>
        <p:grpSpPr>
          <a:xfrm>
            <a:off x="5702300" y="4468813"/>
            <a:ext cx="2663825" cy="1538287"/>
            <a:chOff x="0" y="0"/>
            <a:chExt cx="2343898" cy="992595"/>
          </a:xfrm>
        </p:grpSpPr>
        <p:sp>
          <p:nvSpPr>
            <p:cNvPr id="62501" name="文本框 83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2" name="文本框 84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37932" name="组合 85"/>
          <p:cNvGrpSpPr/>
          <p:nvPr/>
        </p:nvGrpSpPr>
        <p:grpSpPr>
          <a:xfrm>
            <a:off x="8982075" y="4468813"/>
            <a:ext cx="2662238" cy="1538287"/>
            <a:chOff x="0" y="0"/>
            <a:chExt cx="2343898" cy="992595"/>
          </a:xfrm>
        </p:grpSpPr>
        <p:sp>
          <p:nvSpPr>
            <p:cNvPr id="62499" name="文本框 86"/>
            <p:cNvSpPr/>
            <p:nvPr/>
          </p:nvSpPr>
          <p:spPr>
            <a:xfrm>
              <a:off x="0" y="287439"/>
              <a:ext cx="2343898" cy="70515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121807" tIns="60904" rIns="121807" bIns="60904"/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62500" name="文本框 87"/>
            <p:cNvSpPr/>
            <p:nvPr/>
          </p:nvSpPr>
          <p:spPr>
            <a:xfrm>
              <a:off x="610966" y="0"/>
              <a:ext cx="1121966" cy="36988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100" b="1" dirty="0">
                  <a:solidFill>
                    <a:srgbClr val="3F3F3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添加内容</a:t>
              </a:r>
              <a:endParaRPr lang="zh-CN" altLang="en-US" dirty="0">
                <a:latin typeface="Arial" pitchFamily="34" charset="0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50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9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75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3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0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750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9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75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5" dur="3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9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750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9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7" dur="75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3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67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bldLvl="0"/>
      <p:bldP spid="37917" grpId="0" build="p" bldLvl="0" animBg="1"/>
      <p:bldP spid="37918" grpId="0" build="p" bldLvl="0" animBg="1"/>
      <p:bldP spid="37919" grpId="0" build="p" bldLvl="0" animBg="1"/>
      <p:bldP spid="37920" grpId="0" bldLvl="0" animBg="1"/>
      <p:bldP spid="37921" grpId="0" bldLvl="0" animBg="1"/>
      <p:bldP spid="37922" grpId="0" bldLvl="0" animBg="1"/>
      <p:bldP spid="37926" grpId="0" bldLvl="0"/>
      <p:bldP spid="37927" grpId="0" bldLvl="0"/>
      <p:bldP spid="37928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3891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宋体" pitchFamily="2" charset="-122"/>
                        </a:rPr>
                        <a:t>绪论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sym typeface="Calibri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505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3506" name="组合 13"/>
          <p:cNvGrpSpPr/>
          <p:nvPr/>
        </p:nvGrpSpPr>
        <p:grpSpPr>
          <a:xfrm>
            <a:off x="0" y="5232400"/>
            <a:ext cx="1692275" cy="787400"/>
            <a:chOff x="0" y="0"/>
            <a:chExt cx="1691680" cy="788186"/>
          </a:xfrm>
        </p:grpSpPr>
        <p:sp>
          <p:nvSpPr>
            <p:cNvPr id="63556" name="矩形 14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宋体" pitchFamily="2" charset="-122"/>
                </a:rPr>
                <a:t>论文总结</a:t>
              </a:r>
            </a:p>
          </p:txBody>
        </p:sp>
        <p:sp>
          <p:nvSpPr>
            <p:cNvPr id="63557" name="等腰三角形 16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63507" name="直角三角形 9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3508" name="五边形 10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38937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参考书籍</a:t>
            </a:r>
            <a:endParaRPr lang="en-US" altLang="x-none" sz="2900" b="1" dirty="0">
              <a:solidFill>
                <a:srgbClr val="3F3F3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38938" name="组合 14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63554" name="直接连接符 15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5" name="直接连接符 16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41" name="组合 5"/>
          <p:cNvGrpSpPr/>
          <p:nvPr/>
        </p:nvGrpSpPr>
        <p:grpSpPr>
          <a:xfrm>
            <a:off x="2797175" y="4854575"/>
            <a:ext cx="838200" cy="838200"/>
            <a:chOff x="0" y="0"/>
            <a:chExt cx="838200" cy="838200"/>
          </a:xfrm>
        </p:grpSpPr>
        <p:sp>
          <p:nvSpPr>
            <p:cNvPr id="63552" name="Rounded Rectangle 13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05BAC8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63553" name="Freeform 44"/>
            <p:cNvSpPr>
              <a:spLocks noEditPoints="1"/>
            </p:cNvSpPr>
            <p:nvPr/>
          </p:nvSpPr>
          <p:spPr>
            <a:xfrm>
              <a:off x="218189" y="220685"/>
              <a:ext cx="401822" cy="396830"/>
            </a:xfrm>
            <a:custGeom>
              <a:avLst/>
              <a:gdLst>
                <a:gd name="txL" fmla="*/ 0 w 121"/>
                <a:gd name="txT" fmla="*/ 0 h 119"/>
                <a:gd name="txR" fmla="*/ 121 w 121"/>
                <a:gd name="txB" fmla="*/ 119 h 11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1" h="119">
                  <a:moveTo>
                    <a:pt x="114" y="89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3" y="58"/>
                    <a:pt x="77" y="57"/>
                    <a:pt x="71" y="5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3"/>
                    <a:pt x="61" y="37"/>
                    <a:pt x="56" y="33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0"/>
                    <a:pt x="13" y="0"/>
                    <a:pt x="7" y="6"/>
                  </a:cubicBezTo>
                  <a:cubicBezTo>
                    <a:pt x="0" y="13"/>
                    <a:pt x="0" y="23"/>
                    <a:pt x="7" y="2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8" y="61"/>
                    <a:pt x="45" y="62"/>
                    <a:pt x="51" y="6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59" y="75"/>
                    <a:pt x="60" y="81"/>
                    <a:pt x="65" y="85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8" y="119"/>
                    <a:pt x="108" y="119"/>
                    <a:pt x="114" y="112"/>
                  </a:cubicBezTo>
                  <a:cubicBezTo>
                    <a:pt x="121" y="106"/>
                    <a:pt x="121" y="95"/>
                    <a:pt x="114" y="89"/>
                  </a:cubicBezTo>
                  <a:close/>
                  <a:moveTo>
                    <a:pt x="36" y="51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7" y="22"/>
                    <a:pt x="7" y="15"/>
                    <a:pt x="11" y="11"/>
                  </a:cubicBezTo>
                  <a:cubicBezTo>
                    <a:pt x="16" y="7"/>
                    <a:pt x="23" y="7"/>
                    <a:pt x="27" y="1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3" y="37"/>
                    <a:pt x="54" y="40"/>
                    <a:pt x="54" y="42"/>
                  </a:cubicBezTo>
                  <a:cubicBezTo>
                    <a:pt x="51" y="39"/>
                    <a:pt x="46" y="39"/>
                    <a:pt x="43" y="42"/>
                  </a:cubicBezTo>
                  <a:cubicBezTo>
                    <a:pt x="40" y="45"/>
                    <a:pt x="40" y="50"/>
                    <a:pt x="43" y="53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2" y="54"/>
                    <a:pt x="38" y="53"/>
                    <a:pt x="36" y="51"/>
                  </a:cubicBezTo>
                  <a:close/>
                  <a:moveTo>
                    <a:pt x="110" y="107"/>
                  </a:moveTo>
                  <a:cubicBezTo>
                    <a:pt x="105" y="111"/>
                    <a:pt x="98" y="111"/>
                    <a:pt x="94" y="107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68" y="81"/>
                    <a:pt x="67" y="78"/>
                    <a:pt x="67" y="76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4" y="83"/>
                    <a:pt x="79" y="83"/>
                    <a:pt x="82" y="80"/>
                  </a:cubicBezTo>
                  <a:cubicBezTo>
                    <a:pt x="85" y="77"/>
                    <a:pt x="85" y="72"/>
                    <a:pt x="82" y="69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4"/>
                    <a:pt x="83" y="65"/>
                    <a:pt x="85" y="68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14" y="96"/>
                    <a:pt x="114" y="103"/>
                    <a:pt x="110" y="10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44" name="组合 3"/>
          <p:cNvGrpSpPr/>
          <p:nvPr/>
        </p:nvGrpSpPr>
        <p:grpSpPr>
          <a:xfrm>
            <a:off x="7035800" y="1795463"/>
            <a:ext cx="838200" cy="838200"/>
            <a:chOff x="0" y="0"/>
            <a:chExt cx="838200" cy="838200"/>
          </a:xfrm>
        </p:grpSpPr>
        <p:sp>
          <p:nvSpPr>
            <p:cNvPr id="63547" name="Rounded Rectangle 11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F14124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48" name="Group 24"/>
            <p:cNvGrpSpPr/>
            <p:nvPr/>
          </p:nvGrpSpPr>
          <p:grpSpPr>
            <a:xfrm>
              <a:off x="213197" y="230668"/>
              <a:ext cx="411805" cy="376863"/>
              <a:chOff x="0" y="0"/>
              <a:chExt cx="411805" cy="376863"/>
            </a:xfrm>
          </p:grpSpPr>
          <p:sp>
            <p:nvSpPr>
              <p:cNvPr id="63549" name="Oval 52"/>
              <p:cNvSpPr/>
              <p:nvPr/>
            </p:nvSpPr>
            <p:spPr>
              <a:xfrm>
                <a:off x="47419" y="299494"/>
                <a:ext cx="44924" cy="4242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63550" name="Oval 53"/>
              <p:cNvSpPr/>
              <p:nvPr/>
            </p:nvSpPr>
            <p:spPr>
              <a:xfrm>
                <a:off x="22462" y="349409"/>
                <a:ext cx="24958" cy="2745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63551" name="Freeform 54"/>
              <p:cNvSpPr/>
              <p:nvPr/>
            </p:nvSpPr>
            <p:spPr>
              <a:xfrm>
                <a:off x="0" y="0"/>
                <a:ext cx="411805" cy="292007"/>
              </a:xfrm>
              <a:custGeom>
                <a:avLst/>
                <a:gdLst>
                  <a:gd name="txL" fmla="*/ 0 w 124"/>
                  <a:gd name="txT" fmla="*/ 0 h 88"/>
                  <a:gd name="txR" fmla="*/ 124 w 124"/>
                  <a:gd name="txB" fmla="*/ 88 h 8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8950" name="组合 2"/>
          <p:cNvGrpSpPr/>
          <p:nvPr/>
        </p:nvGrpSpPr>
        <p:grpSpPr>
          <a:xfrm>
            <a:off x="2797175" y="3324225"/>
            <a:ext cx="838200" cy="838200"/>
            <a:chOff x="0" y="0"/>
            <a:chExt cx="838200" cy="838200"/>
          </a:xfrm>
        </p:grpSpPr>
        <p:sp>
          <p:nvSpPr>
            <p:cNvPr id="63545" name="Rounded Rectangle 15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sp>
          <p:nvSpPr>
            <p:cNvPr id="63546" name="Freeform 55"/>
            <p:cNvSpPr>
              <a:spLocks noEditPoints="1"/>
            </p:cNvSpPr>
            <p:nvPr/>
          </p:nvSpPr>
          <p:spPr>
            <a:xfrm>
              <a:off x="204463" y="194480"/>
              <a:ext cx="429274" cy="449241"/>
            </a:xfrm>
            <a:custGeom>
              <a:avLst/>
              <a:gdLst>
                <a:gd name="txL" fmla="*/ 0 w 129"/>
                <a:gd name="txT" fmla="*/ 0 h 135"/>
                <a:gd name="txR" fmla="*/ 129 w 129"/>
                <a:gd name="txB" fmla="*/ 135 h 13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53" name="组合 4"/>
          <p:cNvGrpSpPr/>
          <p:nvPr/>
        </p:nvGrpSpPr>
        <p:grpSpPr>
          <a:xfrm>
            <a:off x="7035800" y="3324225"/>
            <a:ext cx="838200" cy="838200"/>
            <a:chOff x="0" y="0"/>
            <a:chExt cx="838200" cy="838200"/>
          </a:xfrm>
        </p:grpSpPr>
        <p:sp>
          <p:nvSpPr>
            <p:cNvPr id="63539" name="Rounded Rectangle 17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21AB82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40" name="Group 29"/>
            <p:cNvGrpSpPr/>
            <p:nvPr/>
          </p:nvGrpSpPr>
          <p:grpSpPr>
            <a:xfrm>
              <a:off x="256874" y="222870"/>
              <a:ext cx="324452" cy="406813"/>
              <a:chOff x="0" y="0"/>
              <a:chExt cx="324452" cy="406813"/>
            </a:xfrm>
          </p:grpSpPr>
          <p:sp>
            <p:nvSpPr>
              <p:cNvPr id="63541" name="Freeform 80"/>
              <p:cNvSpPr/>
              <p:nvPr/>
            </p:nvSpPr>
            <p:spPr>
              <a:xfrm>
                <a:off x="0" y="169713"/>
                <a:ext cx="324452" cy="134772"/>
              </a:xfrm>
              <a:custGeom>
                <a:avLst/>
                <a:gdLst>
                  <a:gd name="txL" fmla="*/ 0 w 98"/>
                  <a:gd name="txT" fmla="*/ 0 h 40"/>
                  <a:gd name="txR" fmla="*/ 98 w 98"/>
                  <a:gd name="txB" fmla="*/ 40 h 4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2" name="Freeform 81"/>
              <p:cNvSpPr/>
              <p:nvPr/>
            </p:nvSpPr>
            <p:spPr>
              <a:xfrm>
                <a:off x="0" y="274536"/>
                <a:ext cx="324452" cy="132277"/>
              </a:xfrm>
              <a:custGeom>
                <a:avLst/>
                <a:gdLst>
                  <a:gd name="txL" fmla="*/ 0 w 98"/>
                  <a:gd name="txT" fmla="*/ 0 h 40"/>
                  <a:gd name="txR" fmla="*/ 98 w 98"/>
                  <a:gd name="txB" fmla="*/ 40 h 4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3" name="Freeform 82"/>
              <p:cNvSpPr/>
              <p:nvPr/>
            </p:nvSpPr>
            <p:spPr>
              <a:xfrm>
                <a:off x="0" y="69882"/>
                <a:ext cx="324452" cy="137269"/>
              </a:xfrm>
              <a:custGeom>
                <a:avLst/>
                <a:gdLst>
                  <a:gd name="txL" fmla="*/ 0 w 98"/>
                  <a:gd name="txT" fmla="*/ 0 h 41"/>
                  <a:gd name="txR" fmla="*/ 98 w 98"/>
                  <a:gd name="txB" fmla="*/ 41 h 41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44" name="Oval 83"/>
              <p:cNvSpPr/>
              <p:nvPr/>
            </p:nvSpPr>
            <p:spPr>
              <a:xfrm>
                <a:off x="4991" y="0"/>
                <a:ext cx="316965" cy="10731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>
                  <a:buNone/>
                </a:pPr>
                <a:endParaRPr lang="zh-CN" altLang="zh-CN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grpSp>
        <p:nvGrpSpPr>
          <p:cNvPr id="38960" name="组合 6"/>
          <p:cNvGrpSpPr/>
          <p:nvPr/>
        </p:nvGrpSpPr>
        <p:grpSpPr>
          <a:xfrm>
            <a:off x="7035800" y="4854575"/>
            <a:ext cx="838200" cy="838200"/>
            <a:chOff x="0" y="0"/>
            <a:chExt cx="838200" cy="838200"/>
          </a:xfrm>
        </p:grpSpPr>
        <p:sp>
          <p:nvSpPr>
            <p:cNvPr id="63534" name="Rounded Rectangle 19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B12725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35" name="Group 34"/>
            <p:cNvGrpSpPr/>
            <p:nvPr/>
          </p:nvGrpSpPr>
          <p:grpSpPr>
            <a:xfrm>
              <a:off x="219438" y="310533"/>
              <a:ext cx="399324" cy="217134"/>
              <a:chOff x="0" y="0"/>
              <a:chExt cx="399324" cy="217134"/>
            </a:xfrm>
          </p:grpSpPr>
          <p:sp>
            <p:nvSpPr>
              <p:cNvPr id="63536" name="Freeform 98"/>
              <p:cNvSpPr>
                <a:spLocks noEditPoints="1"/>
              </p:cNvSpPr>
              <p:nvPr/>
            </p:nvSpPr>
            <p:spPr>
              <a:xfrm>
                <a:off x="0" y="0"/>
                <a:ext cx="289511" cy="217134"/>
              </a:xfrm>
              <a:custGeom>
                <a:avLst/>
                <a:gdLst>
                  <a:gd name="txL" fmla="*/ 0 w 87"/>
                  <a:gd name="txT" fmla="*/ 0 h 65"/>
                  <a:gd name="txR" fmla="*/ 87 w 87"/>
                  <a:gd name="txB" fmla="*/ 65 h 65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87" h="65">
                    <a:moveTo>
                      <a:pt x="26" y="2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6" y="33"/>
                      <a:pt x="7" y="17"/>
                      <a:pt x="7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3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65"/>
                      <a:pt x="41" y="65"/>
                    </a:cubicBezTo>
                    <a:cubicBezTo>
                      <a:pt x="60" y="65"/>
                      <a:pt x="87" y="65"/>
                      <a:pt x="87" y="65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60" y="9"/>
                      <a:pt x="40" y="9"/>
                    </a:cubicBezTo>
                    <a:cubicBezTo>
                      <a:pt x="25" y="9"/>
                      <a:pt x="26" y="23"/>
                      <a:pt x="26" y="23"/>
                    </a:cubicBezTo>
                    <a:close/>
                    <a:moveTo>
                      <a:pt x="73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73" y="56"/>
                      <a:pt x="73" y="56"/>
                      <a:pt x="73" y="56"/>
                    </a:cubicBezTo>
                    <a:lnTo>
                      <a:pt x="73" y="19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7" name="Freeform 99"/>
              <p:cNvSpPr>
                <a:spLocks noEditPoints="1"/>
              </p:cNvSpPr>
              <p:nvPr/>
            </p:nvSpPr>
            <p:spPr>
              <a:xfrm>
                <a:off x="299493" y="157233"/>
                <a:ext cx="99831" cy="32446"/>
              </a:xfrm>
              <a:custGeom>
                <a:avLst/>
                <a:gdLst>
                  <a:gd name="txL" fmla="*/ 0 w 30"/>
                  <a:gd name="txT" fmla="*/ 0 h 10"/>
                  <a:gd name="txR" fmla="*/ 30 w 30"/>
                  <a:gd name="txB" fmla="*/ 10 h 10"/>
                </a:gdLst>
                <a:ahLst/>
                <a:cxnLst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" h="10">
                    <a:moveTo>
                      <a:pt x="0" y="10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  <a:moveTo>
                      <a:pt x="25" y="2"/>
                    </a:moveTo>
                    <a:cubicBezTo>
                      <a:pt x="27" y="2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2"/>
                      <a:pt x="25" y="2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8" name="Freeform 100"/>
              <p:cNvSpPr>
                <a:spLocks noEditPoints="1"/>
              </p:cNvSpPr>
              <p:nvPr/>
            </p:nvSpPr>
            <p:spPr>
              <a:xfrm>
                <a:off x="299493" y="64890"/>
                <a:ext cx="99831" cy="32446"/>
              </a:xfrm>
              <a:custGeom>
                <a:avLst/>
                <a:gdLst>
                  <a:gd name="txL" fmla="*/ 0 w 30"/>
                  <a:gd name="txT" fmla="*/ 0 h 10"/>
                  <a:gd name="txR" fmla="*/ 30 w 30"/>
                  <a:gd name="txB" fmla="*/ 10 h 10"/>
                </a:gdLst>
                <a:ahLst/>
                <a:cxnLst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" h="1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0" y="0"/>
                    </a:lnTo>
                    <a:close/>
                    <a:moveTo>
                      <a:pt x="25" y="8"/>
                    </a:move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3"/>
                      <a:pt x="25" y="3"/>
                    </a:cubicBezTo>
                    <a:cubicBezTo>
                      <a:pt x="27" y="3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8966" name="组合 1"/>
          <p:cNvGrpSpPr/>
          <p:nvPr/>
        </p:nvGrpSpPr>
        <p:grpSpPr>
          <a:xfrm>
            <a:off x="2797175" y="1795463"/>
            <a:ext cx="838200" cy="838200"/>
            <a:chOff x="0" y="0"/>
            <a:chExt cx="838200" cy="838200"/>
          </a:xfrm>
        </p:grpSpPr>
        <p:sp>
          <p:nvSpPr>
            <p:cNvPr id="63529" name="Rounded Rectangle 5"/>
            <p:cNvSpPr/>
            <p:nvPr/>
          </p:nvSpPr>
          <p:spPr>
            <a:xfrm>
              <a:off x="0" y="0"/>
              <a:ext cx="838200" cy="838200"/>
            </a:xfrm>
            <a:prstGeom prst="roundRect">
              <a:avLst>
                <a:gd name="adj" fmla="val 16667"/>
              </a:avLst>
            </a:prstGeom>
            <a:solidFill>
              <a:srgbClr val="5DCEAF"/>
            </a:solidFill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  <a:sym typeface="Calibri" pitchFamily="34" charset="0"/>
              </a:endParaRPr>
            </a:p>
          </p:txBody>
        </p:sp>
        <p:grpSp>
          <p:nvGrpSpPr>
            <p:cNvPr id="63530" name="Group 38"/>
            <p:cNvGrpSpPr/>
            <p:nvPr/>
          </p:nvGrpSpPr>
          <p:grpSpPr>
            <a:xfrm>
              <a:off x="204463" y="177009"/>
              <a:ext cx="429274" cy="484183"/>
              <a:chOff x="0" y="0"/>
              <a:chExt cx="429274" cy="484183"/>
            </a:xfrm>
          </p:grpSpPr>
          <p:sp>
            <p:nvSpPr>
              <p:cNvPr id="63531" name="Freeform 147"/>
              <p:cNvSpPr/>
              <p:nvPr/>
            </p:nvSpPr>
            <p:spPr>
              <a:xfrm>
                <a:off x="0" y="0"/>
                <a:ext cx="429274" cy="87353"/>
              </a:xfrm>
              <a:custGeom>
                <a:avLst/>
                <a:gdLst>
                  <a:gd name="txL" fmla="*/ 0 w 129"/>
                  <a:gd name="txT" fmla="*/ 0 h 26"/>
                  <a:gd name="txR" fmla="*/ 129 w 129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2" name="Freeform 148"/>
              <p:cNvSpPr>
                <a:spLocks noEditPoints="1"/>
              </p:cNvSpPr>
              <p:nvPr/>
            </p:nvSpPr>
            <p:spPr>
              <a:xfrm>
                <a:off x="37436" y="107319"/>
                <a:ext cx="356897" cy="376864"/>
              </a:xfrm>
              <a:custGeom>
                <a:avLst/>
                <a:gdLst>
                  <a:gd name="txL" fmla="*/ 0 w 143"/>
                  <a:gd name="txT" fmla="*/ 0 h 151"/>
                  <a:gd name="txR" fmla="*/ 143 w 143"/>
                  <a:gd name="txB" fmla="*/ 151 h 15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533" name="Freeform 149"/>
              <p:cNvSpPr/>
              <p:nvPr/>
            </p:nvSpPr>
            <p:spPr>
              <a:xfrm>
                <a:off x="64890" y="179696"/>
                <a:ext cx="174705" cy="102328"/>
              </a:xfrm>
              <a:custGeom>
                <a:avLst/>
                <a:gdLst>
                  <a:gd name="txL" fmla="*/ 0 w 70"/>
                  <a:gd name="txT" fmla="*/ 0 h 41"/>
                  <a:gd name="txR" fmla="*/ 70 w 70"/>
                  <a:gd name="txB" fmla="*/ 41 h 41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8972" name="文本框 7"/>
          <p:cNvSpPr/>
          <p:nvPr/>
        </p:nvSpPr>
        <p:spPr>
          <a:xfrm>
            <a:off x="3806825" y="1784350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3" name="文本框 8"/>
          <p:cNvSpPr/>
          <p:nvPr/>
        </p:nvSpPr>
        <p:spPr>
          <a:xfrm>
            <a:off x="3800475" y="2149475"/>
            <a:ext cx="2717800" cy="7381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38974" name="文本框 88"/>
          <p:cNvSpPr/>
          <p:nvPr/>
        </p:nvSpPr>
        <p:spPr>
          <a:xfrm>
            <a:off x="3806825" y="3316288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5" name="文本框 89"/>
          <p:cNvSpPr/>
          <p:nvPr/>
        </p:nvSpPr>
        <p:spPr>
          <a:xfrm>
            <a:off x="3800475" y="3681413"/>
            <a:ext cx="2717800" cy="9540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76" name="文本框 90"/>
          <p:cNvSpPr/>
          <p:nvPr/>
        </p:nvSpPr>
        <p:spPr>
          <a:xfrm>
            <a:off x="3806825" y="4848225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7" name="文本框 91"/>
          <p:cNvSpPr/>
          <p:nvPr/>
        </p:nvSpPr>
        <p:spPr>
          <a:xfrm>
            <a:off x="3800475" y="5213350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78" name="文本框 92"/>
          <p:cNvSpPr/>
          <p:nvPr/>
        </p:nvSpPr>
        <p:spPr>
          <a:xfrm>
            <a:off x="8113713" y="1784350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79" name="文本框 93"/>
          <p:cNvSpPr/>
          <p:nvPr/>
        </p:nvSpPr>
        <p:spPr>
          <a:xfrm>
            <a:off x="8107363" y="2149475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38980" name="文本框 94"/>
          <p:cNvSpPr/>
          <p:nvPr/>
        </p:nvSpPr>
        <p:spPr>
          <a:xfrm>
            <a:off x="8113713" y="3316288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81" name="文本框 95"/>
          <p:cNvSpPr/>
          <p:nvPr/>
        </p:nvSpPr>
        <p:spPr>
          <a:xfrm>
            <a:off x="8107363" y="3681413"/>
            <a:ext cx="2717800" cy="738187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38982" name="文本框 96"/>
          <p:cNvSpPr/>
          <p:nvPr/>
        </p:nvSpPr>
        <p:spPr>
          <a:xfrm>
            <a:off x="8113713" y="4848225"/>
            <a:ext cx="172402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点击输入书名</a:t>
            </a:r>
          </a:p>
        </p:txBody>
      </p:sp>
      <p:sp>
        <p:nvSpPr>
          <p:cNvPr id="38983" name="文本框 97"/>
          <p:cNvSpPr/>
          <p:nvPr/>
        </p:nvSpPr>
        <p:spPr>
          <a:xfrm>
            <a:off x="8107363" y="5213350"/>
            <a:ext cx="2717800" cy="9540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作者：王二</a:t>
            </a:r>
            <a:endParaRPr lang="en-US" altLang="x-none" sz="1400" dirty="0">
              <a:solidFill>
                <a:srgbClr val="7F7F7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eaLnBrk="1" hangingPunct="1">
              <a:buNone/>
            </a:pPr>
            <a:r>
              <a:rPr lang="zh-CN" altLang="en-US" sz="1400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主要内容：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3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16" dur="250"/>
                                        <p:tgtEl>
                                          <p:spTgt spid="3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500"/>
                                        <p:tgtEl>
                                          <p:spTgt spid="3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500"/>
                                        <p:tgtEl>
                                          <p:spTgt spid="3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8" dur="25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3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5" dur="500"/>
                                        <p:tgtEl>
                                          <p:spTgt spid="3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40" dur="25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4" dur="5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7" dur="500"/>
                                        <p:tgtEl>
                                          <p:spTgt spid="3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38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2" dur="25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6" dur="5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9" dur="500"/>
                                        <p:tgtEl>
                                          <p:spTgt spid="3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38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64" dur="25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8" dur="500"/>
                                        <p:tgtEl>
                                          <p:spTgt spid="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1" dur="500"/>
                                        <p:tgtEl>
                                          <p:spTgt spid="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8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6" dur="250"/>
                                        <p:tgtEl>
                                          <p:spTgt spid="3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3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3" dur="5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7" grpId="0" bldLvl="0"/>
      <p:bldP spid="38972" grpId="0" bldLvl="0"/>
      <p:bldP spid="38973" grpId="0" bldLvl="0"/>
      <p:bldP spid="38974" grpId="0" bldLvl="0"/>
      <p:bldP spid="38975" grpId="0" bldLvl="0"/>
      <p:bldP spid="38976" grpId="0" bldLvl="0"/>
      <p:bldP spid="38977" grpId="0" bldLvl="0"/>
      <p:bldP spid="38978" grpId="0" bldLvl="0"/>
      <p:bldP spid="38979" grpId="0" bldLvl="0"/>
      <p:bldP spid="38980" grpId="0" bldLvl="0"/>
      <p:bldP spid="38981" grpId="0" bldLvl="0"/>
      <p:bldP spid="38982" grpId="0" bldLvl="0"/>
      <p:bldP spid="38983" grpId="0" bldLvl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2"/>
          <p:cNvSpPr/>
          <p:nvPr/>
        </p:nvSpPr>
        <p:spPr>
          <a:xfrm rot="10800000">
            <a:off x="0" y="4457700"/>
            <a:ext cx="60769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15" name="矩形 3"/>
          <p:cNvSpPr/>
          <p:nvPr/>
        </p:nvSpPr>
        <p:spPr>
          <a:xfrm>
            <a:off x="6076950" y="4457700"/>
            <a:ext cx="6115050" cy="2400300"/>
          </a:xfrm>
          <a:prstGeom prst="rect">
            <a:avLst/>
          </a:prstGeom>
          <a:gradFill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9940" name="矩形 24"/>
          <p:cNvSpPr/>
          <p:nvPr/>
        </p:nvSpPr>
        <p:spPr>
          <a:xfrm>
            <a:off x="3873500" y="981075"/>
            <a:ext cx="4445000" cy="11080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algn="ctr" eaLnBrk="1" fontAlgn="ctr" hangingPunct="1">
              <a:buNone/>
            </a:pPr>
            <a:r>
              <a:rPr lang="zh-CN" altLang="en-US" sz="6600" b="1" dirty="0">
                <a:solidFill>
                  <a:srgbClr val="152F47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谢谢观看</a:t>
            </a:r>
          </a:p>
        </p:txBody>
      </p:sp>
      <p:sp>
        <p:nvSpPr>
          <p:cNvPr id="39941" name="矩形 25"/>
          <p:cNvSpPr/>
          <p:nvPr/>
        </p:nvSpPr>
        <p:spPr>
          <a:xfrm>
            <a:off x="2876550" y="2392363"/>
            <a:ext cx="6438900" cy="17732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algn="ctr" eaLnBrk="1" hangingPunct="1">
              <a:lnSpc>
                <a:spcPct val="150000"/>
              </a:lnSpc>
              <a:buNone/>
            </a:pP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大学生活即将结束，在此，我要感谢所有教导我的老师和一齐成长的同学，他们在我的大学生涯给予了很大的帮助。本论文能够顺利完成，要特别感谢我的导师</a:t>
            </a:r>
            <a:r>
              <a:rPr lang="en-US" altLang="zh-CN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</a:t>
            </a:r>
            <a:r>
              <a:rPr lang="zh-CN" altLang="en-US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老师，感谢各位老师的关心和帮助！</a:t>
            </a:r>
          </a:p>
        </p:txBody>
      </p:sp>
      <p:sp>
        <p:nvSpPr>
          <p:cNvPr id="39942" name="矩形 26"/>
          <p:cNvSpPr/>
          <p:nvPr/>
        </p:nvSpPr>
        <p:spPr>
          <a:xfrm>
            <a:off x="4572000" y="5418138"/>
            <a:ext cx="3048000" cy="4984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2" tIns="45716" rIns="91432" bIns="45716">
            <a:spAutoFit/>
          </a:bodyPr>
          <a:lstStyle/>
          <a:p>
            <a:pPr lvl="0" eaLnBrk="1" hangingPunct="1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恳请各位老师批评指正！</a:t>
            </a:r>
          </a:p>
        </p:txBody>
      </p:sp>
      <p:sp>
        <p:nvSpPr>
          <p:cNvPr id="64519" name="等腰三角形 8"/>
          <p:cNvSpPr/>
          <p:nvPr/>
        </p:nvSpPr>
        <p:spPr>
          <a:xfrm>
            <a:off x="949325" y="3746500"/>
            <a:ext cx="835025" cy="720725"/>
          </a:xfrm>
          <a:prstGeom prst="triangle">
            <a:avLst>
              <a:gd name="adj" fmla="val 50000"/>
            </a:avLst>
          </a:prstGeom>
          <a:solidFill>
            <a:srgbClr val="A7EA5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0" name="等腰三角形 9"/>
          <p:cNvSpPr/>
          <p:nvPr/>
        </p:nvSpPr>
        <p:spPr>
          <a:xfrm>
            <a:off x="9902825" y="3857625"/>
            <a:ext cx="706438" cy="60801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1" name="等腰三角形 11"/>
          <p:cNvSpPr/>
          <p:nvPr/>
        </p:nvSpPr>
        <p:spPr>
          <a:xfrm>
            <a:off x="0" y="2862263"/>
            <a:ext cx="995363" cy="16033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2" name="等腰三角形 12"/>
          <p:cNvSpPr/>
          <p:nvPr/>
        </p:nvSpPr>
        <p:spPr>
          <a:xfrm>
            <a:off x="1784350" y="4033838"/>
            <a:ext cx="417513" cy="431800"/>
          </a:xfrm>
          <a:prstGeom prst="triangle">
            <a:avLst>
              <a:gd name="adj" fmla="val 50000"/>
            </a:avLst>
          </a:prstGeom>
          <a:solidFill>
            <a:srgbClr val="F14124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3" name="等腰三角形 13"/>
          <p:cNvSpPr/>
          <p:nvPr/>
        </p:nvSpPr>
        <p:spPr>
          <a:xfrm>
            <a:off x="10609263" y="3746500"/>
            <a:ext cx="835025" cy="72072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4524" name="等腰三角形 14"/>
          <p:cNvSpPr/>
          <p:nvPr/>
        </p:nvSpPr>
        <p:spPr>
          <a:xfrm>
            <a:off x="11356975" y="2955925"/>
            <a:ext cx="835025" cy="1511300"/>
          </a:xfrm>
          <a:prstGeom prst="triangle">
            <a:avLst>
              <a:gd name="adj" fmla="val 50000"/>
            </a:avLst>
          </a:prstGeom>
          <a:solidFill>
            <a:srgbClr val="5DCEAF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3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79940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2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ldLvl="0"/>
      <p:bldP spid="39941" grpId="0" bldLvl="0"/>
      <p:bldP spid="39941" grpId="1" bldLvl="0"/>
      <p:bldP spid="39942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614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0737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075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075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0738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39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0740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6169" name="矩形 29"/>
          <p:cNvSpPr/>
          <p:nvPr/>
        </p:nvSpPr>
        <p:spPr>
          <a:xfrm>
            <a:off x="2728913" y="1677988"/>
            <a:ext cx="8459787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70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选题背景</a:t>
            </a:r>
            <a:endParaRPr lang="zh-CN" altLang="en-US" sz="2900" b="1" dirty="0">
              <a:solidFill>
                <a:srgbClr val="3F3F3F"/>
              </a:solidFill>
              <a:latin typeface="Arial" pitchFamily="34" charset="0"/>
              <a:ea typeface="宋体" pitchFamily="2" charset="-122"/>
              <a:sym typeface="Arial" pitchFamily="34" charset="0"/>
            </a:endParaRPr>
          </a:p>
        </p:txBody>
      </p:sp>
      <p:grpSp>
        <p:nvGrpSpPr>
          <p:cNvPr id="6171" name="组合 42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0753" name="直接连接符 4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54" name="直接连接符 4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74" name="矩形 47"/>
          <p:cNvSpPr/>
          <p:nvPr/>
        </p:nvSpPr>
        <p:spPr>
          <a:xfrm>
            <a:off x="6886575" y="3449638"/>
            <a:ext cx="4160838" cy="90963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8573" tIns="34287" rIns="68573" bIns="34287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右键点击图片选择设置图片格式可直接替换图片，在此录入上述图表的描述说明。您可以点击文字框输入您的描述说明，或者通过复制粘贴 。</a:t>
            </a:r>
            <a:endParaRPr lang="en-US" altLang="x-none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75" name="矩形 3"/>
          <p:cNvSpPr/>
          <p:nvPr/>
        </p:nvSpPr>
        <p:spPr>
          <a:xfrm>
            <a:off x="6902450" y="2897188"/>
            <a:ext cx="1165225" cy="3778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68573" tIns="34287" rIns="68573" bIns="34287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行业现状</a:t>
            </a:r>
          </a:p>
        </p:txBody>
      </p:sp>
      <p:sp>
        <p:nvSpPr>
          <p:cNvPr id="6176" name="矩形 67"/>
          <p:cNvSpPr/>
          <p:nvPr/>
        </p:nvSpPr>
        <p:spPr>
          <a:xfrm>
            <a:off x="6961188" y="3359150"/>
            <a:ext cx="600075" cy="39688"/>
          </a:xfrm>
          <a:prstGeom prst="rect">
            <a:avLst/>
          </a:prstGeom>
          <a:solidFill>
            <a:srgbClr val="F14124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77" name="矩形 68"/>
          <p:cNvSpPr/>
          <p:nvPr/>
        </p:nvSpPr>
        <p:spPr>
          <a:xfrm>
            <a:off x="7575550" y="3359150"/>
            <a:ext cx="1216025" cy="39688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78" name="矩形 47"/>
          <p:cNvSpPr/>
          <p:nvPr/>
        </p:nvSpPr>
        <p:spPr>
          <a:xfrm>
            <a:off x="6886575" y="5324475"/>
            <a:ext cx="4160838" cy="9080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8573" tIns="34287" rIns="68573" bIns="34287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右键点击图片选择设置图片格式可直接替换图片，在此录入上述图表的描述说明。您可以点击文字框输入您的描述说明，或者通过复制粘贴。</a:t>
            </a:r>
            <a:endParaRPr lang="en-US" altLang="x-none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79" name="矩形 3"/>
          <p:cNvSpPr/>
          <p:nvPr/>
        </p:nvSpPr>
        <p:spPr>
          <a:xfrm>
            <a:off x="6902450" y="4772025"/>
            <a:ext cx="1165225" cy="3778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68573" tIns="34287" rIns="68573" bIns="34287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区域现状</a:t>
            </a:r>
          </a:p>
        </p:txBody>
      </p:sp>
      <p:sp>
        <p:nvSpPr>
          <p:cNvPr id="6180" name="矩形 71"/>
          <p:cNvSpPr/>
          <p:nvPr/>
        </p:nvSpPr>
        <p:spPr>
          <a:xfrm>
            <a:off x="6961188" y="5232400"/>
            <a:ext cx="600075" cy="41275"/>
          </a:xfrm>
          <a:prstGeom prst="rect">
            <a:avLst/>
          </a:prstGeom>
          <a:solidFill>
            <a:srgbClr val="21AB82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81" name="矩形 72"/>
          <p:cNvSpPr/>
          <p:nvPr/>
        </p:nvSpPr>
        <p:spPr>
          <a:xfrm>
            <a:off x="7575550" y="5232400"/>
            <a:ext cx="1216025" cy="41275"/>
          </a:xfrm>
          <a:prstGeom prst="rect">
            <a:avLst/>
          </a:prstGeom>
          <a:solidFill>
            <a:srgbClr val="333333"/>
          </a:solidFill>
          <a:ln w="9525">
            <a:noFill/>
            <a:miter/>
          </a:ln>
        </p:spPr>
        <p:txBody>
          <a:bodyPr lIns="68576" tIns="34287" rIns="68576" bIns="34287"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182" name="矩形 2"/>
          <p:cNvSpPr/>
          <p:nvPr/>
        </p:nvSpPr>
        <p:spPr>
          <a:xfrm>
            <a:off x="2871788" y="2962275"/>
            <a:ext cx="3543300" cy="324485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2700" cap="flat" cmpd="sng">
            <a:solidFill>
              <a:srgbClr val="152F4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>
                                      <p:cBhvr>
                                        <p:cTn id="2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9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3" dur="75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37" dur="75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1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9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53" dur="75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9" grpId="0" bldLvl="0"/>
      <p:bldP spid="6170" grpId="0" bldLvl="0"/>
      <p:bldP spid="6174" grpId="0" bldLvl="0"/>
      <p:bldP spid="6175" grpId="0" bldLvl="0"/>
      <p:bldP spid="6176" grpId="0" bldLvl="0" animBg="1"/>
      <p:bldP spid="6177" grpId="0" bldLvl="0" animBg="1"/>
      <p:bldP spid="6178" grpId="0" bldLvl="0"/>
      <p:bldP spid="6179" grpId="0" bldLvl="0"/>
      <p:bldP spid="6180" grpId="0" bldLvl="0" animBg="1"/>
      <p:bldP spid="6181" grpId="0" bldLvl="0" animBg="1"/>
      <p:bldP spid="61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7171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1761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1785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1786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1762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3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1764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719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研究意义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7194" name="组合 15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1783" name="直接连接符 16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84" name="直接连接符 17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97" name="Freeform 471"/>
          <p:cNvSpPr>
            <a:spLocks noEditPoints="1"/>
          </p:cNvSpPr>
          <p:nvPr/>
        </p:nvSpPr>
        <p:spPr>
          <a:xfrm>
            <a:off x="7262813" y="4143375"/>
            <a:ext cx="966787" cy="739775"/>
          </a:xfrm>
          <a:custGeom>
            <a:avLst/>
            <a:gdLst>
              <a:gd name="txL" fmla="*/ 0 w 106"/>
              <a:gd name="txT" fmla="*/ 0 h 81"/>
              <a:gd name="txR" fmla="*/ 106 w 106"/>
              <a:gd name="txB" fmla="*/ 81 h 8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05BAC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98" name="Freeform 476"/>
          <p:cNvSpPr>
            <a:spLocks noEditPoints="1"/>
          </p:cNvSpPr>
          <p:nvPr/>
        </p:nvSpPr>
        <p:spPr>
          <a:xfrm>
            <a:off x="2525713" y="1839913"/>
            <a:ext cx="1041400" cy="754062"/>
          </a:xfrm>
          <a:custGeom>
            <a:avLst/>
            <a:gdLst>
              <a:gd name="txL" fmla="*/ 0 w 125"/>
              <a:gd name="txT" fmla="*/ 0 h 73"/>
              <a:gd name="txR" fmla="*/ 125 w 125"/>
              <a:gd name="txB" fmla="*/ 73 h 7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99" name="Oval 493"/>
          <p:cNvSpPr/>
          <p:nvPr/>
        </p:nvSpPr>
        <p:spPr>
          <a:xfrm>
            <a:off x="2525713" y="4219575"/>
            <a:ext cx="730250" cy="663575"/>
          </a:xfrm>
          <a:custGeom>
            <a:avLst/>
            <a:gdLst>
              <a:gd name="txL" fmla="*/ 0 w 239713"/>
              <a:gd name="txT" fmla="*/ 0 h 217487"/>
              <a:gd name="txR" fmla="*/ 239713 w 239713"/>
              <a:gd name="txB" fmla="*/ 217487 h 217487"/>
            </a:gdLst>
            <a:ahLst/>
            <a:cxnLst>
              <a:cxn ang="0">
                <a:pos x="625675" y="1226601"/>
              </a:cxn>
              <a:cxn ang="0">
                <a:pos x="662109" y="1226601"/>
              </a:cxn>
              <a:cxn ang="0">
                <a:pos x="742987" y="1226601"/>
              </a:cxn>
              <a:cxn ang="0">
                <a:pos x="744851" y="1226601"/>
              </a:cxn>
              <a:cxn ang="0">
                <a:pos x="903749" y="1226601"/>
              </a:cxn>
              <a:cxn ang="0">
                <a:pos x="933621" y="1226601"/>
              </a:cxn>
              <a:cxn ang="0">
                <a:pos x="938502" y="1226601"/>
              </a:cxn>
              <a:cxn ang="0">
                <a:pos x="948283" y="1226601"/>
              </a:cxn>
              <a:cxn ang="0">
                <a:pos x="1012363" y="1226601"/>
              </a:cxn>
              <a:cxn ang="0">
                <a:pos x="1016717" y="1226601"/>
              </a:cxn>
              <a:cxn ang="0">
                <a:pos x="1201914" y="1226601"/>
              </a:cxn>
              <a:cxn ang="0">
                <a:pos x="1202462" y="1226601"/>
              </a:cxn>
              <a:cxn ang="0">
                <a:pos x="1564167" y="1226601"/>
              </a:cxn>
              <a:cxn ang="0">
                <a:pos x="1814002" y="1275391"/>
              </a:cxn>
              <a:cxn ang="0">
                <a:pos x="2024739" y="1408764"/>
              </a:cxn>
              <a:cxn ang="0">
                <a:pos x="2170291" y="1607189"/>
              </a:cxn>
              <a:cxn ang="0">
                <a:pos x="2224598" y="1851149"/>
              </a:cxn>
              <a:cxn ang="0">
                <a:pos x="2224598" y="1872840"/>
              </a:cxn>
              <a:cxn ang="0">
                <a:pos x="2224598" y="1872840"/>
              </a:cxn>
              <a:cxn ang="0">
                <a:pos x="2224598" y="2024635"/>
              </a:cxn>
              <a:cxn ang="0">
                <a:pos x="0" y="2024635"/>
              </a:cxn>
              <a:cxn ang="0">
                <a:pos x="0" y="2002954"/>
              </a:cxn>
              <a:cxn ang="0">
                <a:pos x="0" y="1851149"/>
              </a:cxn>
              <a:cxn ang="0">
                <a:pos x="625675" y="1226601"/>
              </a:cxn>
              <a:cxn ang="0">
                <a:pos x="1104936" y="0"/>
              </a:cxn>
              <a:cxn ang="0">
                <a:pos x="1322854" y="44134"/>
              </a:cxn>
              <a:cxn ang="0">
                <a:pos x="1500803" y="164485"/>
              </a:cxn>
              <a:cxn ang="0">
                <a:pos x="1620778" y="342990"/>
              </a:cxn>
              <a:cxn ang="0">
                <a:pos x="1664767" y="561580"/>
              </a:cxn>
              <a:cxn ang="0">
                <a:pos x="1620778" y="780179"/>
              </a:cxn>
              <a:cxn ang="0">
                <a:pos x="1500803" y="958675"/>
              </a:cxn>
              <a:cxn ang="0">
                <a:pos x="1322854" y="1079031"/>
              </a:cxn>
              <a:cxn ang="0">
                <a:pos x="1104936" y="1123156"/>
              </a:cxn>
              <a:cxn ang="0">
                <a:pos x="709078" y="958675"/>
              </a:cxn>
              <a:cxn ang="0">
                <a:pos x="589100" y="780179"/>
              </a:cxn>
              <a:cxn ang="0">
                <a:pos x="545105" y="561580"/>
              </a:cxn>
              <a:cxn ang="0">
                <a:pos x="709078" y="164485"/>
              </a:cxn>
              <a:cxn ang="0">
                <a:pos x="887024" y="44134"/>
              </a:cxn>
              <a:cxn ang="0">
                <a:pos x="1104936" y="0"/>
              </a:cxn>
            </a:cxnLst>
            <a:rect l="txL" t="txT" r="txR" b="tx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F14124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0" name="Freeform 497"/>
          <p:cNvSpPr>
            <a:spLocks noEditPoints="1"/>
          </p:cNvSpPr>
          <p:nvPr/>
        </p:nvSpPr>
        <p:spPr>
          <a:xfrm>
            <a:off x="7262813" y="1839913"/>
            <a:ext cx="563562" cy="777875"/>
          </a:xfrm>
          <a:custGeom>
            <a:avLst/>
            <a:gdLst>
              <a:gd name="txL" fmla="*/ 0 w 128"/>
              <a:gd name="txT" fmla="*/ 0 h 177"/>
              <a:gd name="txR" fmla="*/ 128 w 128"/>
              <a:gd name="txB" fmla="*/ 177 h 17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21AB8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1" name="直接连接符 22"/>
          <p:cNvSpPr/>
          <p:nvPr/>
        </p:nvSpPr>
        <p:spPr>
          <a:xfrm>
            <a:off x="2525713" y="2686050"/>
            <a:ext cx="3709987" cy="1588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2" name="直接连接符 23"/>
          <p:cNvSpPr/>
          <p:nvPr/>
        </p:nvSpPr>
        <p:spPr>
          <a:xfrm>
            <a:off x="7262813" y="2686050"/>
            <a:ext cx="3679825" cy="1588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3" name="直接连接符 24"/>
          <p:cNvSpPr/>
          <p:nvPr/>
        </p:nvSpPr>
        <p:spPr>
          <a:xfrm>
            <a:off x="2525713" y="5041900"/>
            <a:ext cx="3709987" cy="0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4" name="直接连接符 38"/>
          <p:cNvSpPr/>
          <p:nvPr/>
        </p:nvSpPr>
        <p:spPr>
          <a:xfrm>
            <a:off x="7262813" y="5041900"/>
            <a:ext cx="3679825" cy="0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5" name="TextBox 498"/>
          <p:cNvSpPr/>
          <p:nvPr/>
        </p:nvSpPr>
        <p:spPr>
          <a:xfrm>
            <a:off x="4475163" y="2089150"/>
            <a:ext cx="187801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</a:p>
        </p:txBody>
      </p:sp>
      <p:sp>
        <p:nvSpPr>
          <p:cNvPr id="7206" name="TextBox 499"/>
          <p:cNvSpPr/>
          <p:nvPr/>
        </p:nvSpPr>
        <p:spPr>
          <a:xfrm>
            <a:off x="9182100" y="2089150"/>
            <a:ext cx="187801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7" name="TextBox 500"/>
          <p:cNvSpPr/>
          <p:nvPr/>
        </p:nvSpPr>
        <p:spPr>
          <a:xfrm>
            <a:off x="4475163" y="4414838"/>
            <a:ext cx="1878012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8" name="TextBox 501"/>
          <p:cNvSpPr/>
          <p:nvPr/>
        </p:nvSpPr>
        <p:spPr>
          <a:xfrm>
            <a:off x="9182100" y="4414838"/>
            <a:ext cx="187801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ctr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UKIJ Qolyazma" pitchFamily="2" charset="0"/>
              </a:rPr>
              <a:t>点击添加内容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209" name="TextBox 503"/>
          <p:cNvSpPr/>
          <p:nvPr/>
        </p:nvSpPr>
        <p:spPr>
          <a:xfrm>
            <a:off x="2400300" y="2776538"/>
            <a:ext cx="4062413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您的内容打在这里，或者通过复制您的文本后，在此框中选择粘贴，并选择只保留文字，在此录入上述图表的描述说明。</a:t>
            </a:r>
          </a:p>
        </p:txBody>
      </p:sp>
      <p:sp>
        <p:nvSpPr>
          <p:cNvPr id="7210" name="TextBox 504"/>
          <p:cNvSpPr/>
          <p:nvPr/>
        </p:nvSpPr>
        <p:spPr>
          <a:xfrm>
            <a:off x="7161213" y="2776538"/>
            <a:ext cx="4060825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11" name="TextBox 505"/>
          <p:cNvSpPr/>
          <p:nvPr/>
        </p:nvSpPr>
        <p:spPr>
          <a:xfrm>
            <a:off x="2400300" y="5143500"/>
            <a:ext cx="4062413" cy="93186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12" name="TextBox 506"/>
          <p:cNvSpPr/>
          <p:nvPr/>
        </p:nvSpPr>
        <p:spPr>
          <a:xfrm>
            <a:off x="7161213" y="5143500"/>
            <a:ext cx="4060825" cy="93186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8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46" dur="3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0" dur="3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4" dur="3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58" dur="3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1" dur="1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4" dur="1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7" dur="1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1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 bldLvl="0"/>
      <p:bldP spid="7205" grpId="0" bldLvl="0"/>
      <p:bldP spid="7206" grpId="0" bldLvl="0"/>
      <p:bldP spid="7207" grpId="0" bldLvl="0"/>
      <p:bldP spid="7208" grpId="0" bldLvl="0"/>
      <p:bldP spid="7209" grpId="0" bldLvl="0"/>
      <p:bldP spid="7210" grpId="0" bldLvl="0"/>
      <p:bldP spid="7211" grpId="0" bldLvl="0"/>
      <p:bldP spid="721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8195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2785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281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282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2786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7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2788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8217" name="矩形 3"/>
          <p:cNvSpPr/>
          <p:nvPr/>
        </p:nvSpPr>
        <p:spPr>
          <a:xfrm>
            <a:off x="5667375" y="515938"/>
            <a:ext cx="3197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国外相关研究综述</a:t>
            </a:r>
          </a:p>
        </p:txBody>
      </p:sp>
      <p:grpSp>
        <p:nvGrpSpPr>
          <p:cNvPr id="8218" name="组合 26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2817" name="直接连接符 27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8" name="直接连接符 28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21" name="矩形 59"/>
          <p:cNvSpPr/>
          <p:nvPr/>
        </p:nvSpPr>
        <p:spPr>
          <a:xfrm>
            <a:off x="8550275" y="20177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2" name="矩形 60"/>
          <p:cNvSpPr/>
          <p:nvPr/>
        </p:nvSpPr>
        <p:spPr>
          <a:xfrm>
            <a:off x="8537575" y="4195763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3" name="矩形 61"/>
          <p:cNvSpPr/>
          <p:nvPr/>
        </p:nvSpPr>
        <p:spPr>
          <a:xfrm>
            <a:off x="3684588" y="3073400"/>
            <a:ext cx="1312862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4" name="等腰三角形 62"/>
          <p:cNvSpPr>
            <a:spLocks noChangeAspect="1"/>
          </p:cNvSpPr>
          <p:nvPr/>
        </p:nvSpPr>
        <p:spPr>
          <a:xfrm rot="5400000" flipV="1">
            <a:off x="8240713" y="2524125"/>
            <a:ext cx="239712" cy="206375"/>
          </a:xfrm>
          <a:prstGeom prst="triangle">
            <a:avLst>
              <a:gd name="adj" fmla="val 50000"/>
            </a:avLst>
          </a:prstGeom>
          <a:solidFill>
            <a:srgbClr val="21AB82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5" name="矩形 47"/>
          <p:cNvSpPr/>
          <p:nvPr/>
        </p:nvSpPr>
        <p:spPr>
          <a:xfrm>
            <a:off x="8537575" y="2432050"/>
            <a:ext cx="2822575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226" name="等腰三角形 18"/>
          <p:cNvSpPr>
            <a:spLocks noChangeAspect="1"/>
          </p:cNvSpPr>
          <p:nvPr/>
        </p:nvSpPr>
        <p:spPr>
          <a:xfrm rot="5400000" flipV="1">
            <a:off x="8242300" y="4708525"/>
            <a:ext cx="238125" cy="20637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7" name="矩形 47"/>
          <p:cNvSpPr/>
          <p:nvPr/>
        </p:nvSpPr>
        <p:spPr>
          <a:xfrm>
            <a:off x="8537575" y="4614863"/>
            <a:ext cx="2822575" cy="112712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8228" name="等腰三角形 18"/>
          <p:cNvSpPr>
            <a:spLocks noChangeAspect="1"/>
          </p:cNvSpPr>
          <p:nvPr/>
        </p:nvSpPr>
        <p:spPr>
          <a:xfrm rot="-5400000" flipH="1" flipV="1">
            <a:off x="5168900" y="3578225"/>
            <a:ext cx="239713" cy="2063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noFill/>
            <a:miter/>
          </a:ln>
        </p:spPr>
        <p:txBody>
          <a:bodyPr lIns="91431" tIns="45716" rIns="91431" bIns="45716" anchor="ctr"/>
          <a:lstStyle/>
          <a:p>
            <a:pPr lvl="0" algn="ctr" eaLnBrk="1" hangingPunct="1">
              <a:buNone/>
            </a:pPr>
            <a:endParaRPr lang="zh-CN" altLang="zh-CN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29" name="矩形 47"/>
          <p:cNvSpPr/>
          <p:nvPr/>
        </p:nvSpPr>
        <p:spPr>
          <a:xfrm>
            <a:off x="2679700" y="3484563"/>
            <a:ext cx="2443163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在此录入图表的综合描述说明，在此录入上述图表的描述说明，在此录入上述图表的描述说明。在此录入上述图表的描述说明。</a:t>
            </a:r>
          </a:p>
        </p:txBody>
      </p:sp>
      <p:sp>
        <p:nvSpPr>
          <p:cNvPr id="8230" name="形状 68"/>
          <p:cNvSpPr/>
          <p:nvPr/>
        </p:nvSpPr>
        <p:spPr>
          <a:xfrm>
            <a:off x="5537200" y="3001963"/>
            <a:ext cx="1868488" cy="1868487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8518" y="19377"/>
                </a:moveTo>
                <a:cubicBezTo>
                  <a:pt x="9262" y="19575"/>
                  <a:pt x="10029" y="19676"/>
                  <a:pt x="10800" y="19676"/>
                </a:cubicBezTo>
                <a:cubicBezTo>
                  <a:pt x="15702" y="19676"/>
                  <a:pt x="19676" y="15702"/>
                  <a:pt x="19676" y="10800"/>
                </a:cubicBezTo>
                <a:cubicBezTo>
                  <a:pt x="19676" y="8445"/>
                  <a:pt x="18740" y="6188"/>
                  <a:pt x="17076" y="4523"/>
                </a:cubicBezTo>
                <a:lnTo>
                  <a:pt x="18436" y="3163"/>
                </a:lnTo>
                <a:cubicBezTo>
                  <a:pt x="20462" y="5188"/>
                  <a:pt x="21600" y="7935"/>
                  <a:pt x="21600" y="10799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9862" y="21600"/>
                  <a:pt x="8929" y="21478"/>
                  <a:pt x="8024" y="21237"/>
                </a:cubicBezTo>
                <a:lnTo>
                  <a:pt x="7330" y="23846"/>
                </a:lnTo>
                <a:lnTo>
                  <a:pt x="4732" y="19366"/>
                </a:lnTo>
                <a:lnTo>
                  <a:pt x="9212" y="16768"/>
                </a:lnTo>
                <a:lnTo>
                  <a:pt x="8518" y="1937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31" name="空心弧 69"/>
          <p:cNvSpPr/>
          <p:nvPr/>
        </p:nvSpPr>
        <p:spPr>
          <a:xfrm>
            <a:off x="6207125" y="4224338"/>
            <a:ext cx="1604963" cy="16049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85 h 21600"/>
            </a:gdLst>
            <a:ahLst/>
            <a:cxnLst>
              <a:cxn ang="0">
                <a:pos x="2147483646" y="0"/>
              </a:cxn>
              <a:cxn ang="0">
                <a:pos x="1759092872" y="1558483192"/>
              </a:cxn>
              <a:cxn ang="0">
                <a:pos x="2147483646" y="1016564058"/>
              </a:cxn>
              <a:cxn ang="0">
                <a:pos x="2147483646" y="1558483192"/>
              </a:cxn>
            </a:cxnLst>
            <a:rect l="txL" t="txT" r="txR" b="txB"/>
            <a:pathLst>
              <a:path w="21600" h="21600">
                <a:moveTo>
                  <a:pt x="5132" y="4706"/>
                </a:moveTo>
                <a:cubicBezTo>
                  <a:pt x="6672" y="3274"/>
                  <a:pt x="8697" y="2478"/>
                  <a:pt x="10799" y="2478"/>
                </a:cubicBezTo>
                <a:cubicBezTo>
                  <a:pt x="12902" y="2478"/>
                  <a:pt x="14927" y="3274"/>
                  <a:pt x="16467" y="4706"/>
                </a:cubicBezTo>
                <a:lnTo>
                  <a:pt x="18155" y="2891"/>
                </a:lnTo>
                <a:cubicBezTo>
                  <a:pt x="16157" y="1033"/>
                  <a:pt x="13529" y="0"/>
                  <a:pt x="10800" y="0"/>
                </a:cubicBezTo>
                <a:cubicBezTo>
                  <a:pt x="8070" y="0"/>
                  <a:pt x="5442" y="1033"/>
                  <a:pt x="3444" y="2891"/>
                </a:cubicBezTo>
                <a:lnTo>
                  <a:pt x="5132" y="4706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8232" name="组合 70"/>
          <p:cNvGrpSpPr/>
          <p:nvPr/>
        </p:nvGrpSpPr>
        <p:grpSpPr>
          <a:xfrm rot="2736489">
            <a:off x="6754813" y="2538413"/>
            <a:ext cx="577850" cy="506412"/>
            <a:chOff x="0" y="0"/>
            <a:chExt cx="645570" cy="565784"/>
          </a:xfrm>
        </p:grpSpPr>
        <p:sp>
          <p:nvSpPr>
            <p:cNvPr id="32813" name="Freeform 143"/>
            <p:cNvSpPr/>
            <p:nvPr/>
          </p:nvSpPr>
          <p:spPr>
            <a:xfrm>
              <a:off x="174087" y="264758"/>
              <a:ext cx="297398" cy="119685"/>
            </a:xfrm>
            <a:custGeom>
              <a:avLst/>
              <a:gdLst>
                <a:gd name="txL" fmla="*/ 0 w 35"/>
                <a:gd name="txT" fmla="*/ 0 h 14"/>
                <a:gd name="txR" fmla="*/ 35 w 35"/>
                <a:gd name="txB" fmla="*/ 14 h 1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4" name="Freeform 144"/>
            <p:cNvSpPr/>
            <p:nvPr/>
          </p:nvSpPr>
          <p:spPr>
            <a:xfrm>
              <a:off x="239369" y="391697"/>
              <a:ext cx="174086" cy="174087"/>
            </a:xfrm>
            <a:custGeom>
              <a:avLst/>
              <a:gdLst>
                <a:gd name="txL" fmla="*/ 0 w 20"/>
                <a:gd name="txT" fmla="*/ 0 h 20"/>
                <a:gd name="txR" fmla="*/ 20 w 20"/>
                <a:gd name="txB" fmla="*/ 20 h 2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5" name="Freeform 145"/>
            <p:cNvSpPr/>
            <p:nvPr/>
          </p:nvSpPr>
          <p:spPr>
            <a:xfrm>
              <a:off x="87043" y="126939"/>
              <a:ext cx="471484" cy="170461"/>
            </a:xfrm>
            <a:custGeom>
              <a:avLst/>
              <a:gdLst>
                <a:gd name="txL" fmla="*/ 0 w 55"/>
                <a:gd name="txT" fmla="*/ 0 h 20"/>
                <a:gd name="txR" fmla="*/ 55 w 55"/>
                <a:gd name="txB" fmla="*/ 20 h 2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6" name="Freeform 146"/>
            <p:cNvSpPr/>
            <p:nvPr/>
          </p:nvSpPr>
          <p:spPr>
            <a:xfrm>
              <a:off x="0" y="0"/>
              <a:ext cx="645570" cy="213982"/>
            </a:xfrm>
            <a:custGeom>
              <a:avLst/>
              <a:gdLst>
                <a:gd name="txL" fmla="*/ 0 w 75"/>
                <a:gd name="txT" fmla="*/ 0 h 25"/>
                <a:gd name="txR" fmla="*/ 75 w 75"/>
                <a:gd name="txB" fmla="*/ 25 h 2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37" name="组合 75"/>
          <p:cNvGrpSpPr/>
          <p:nvPr/>
        </p:nvGrpSpPr>
        <p:grpSpPr>
          <a:xfrm>
            <a:off x="6178550" y="3695700"/>
            <a:ext cx="555625" cy="441325"/>
            <a:chOff x="0" y="0"/>
            <a:chExt cx="591168" cy="471487"/>
          </a:xfrm>
        </p:grpSpPr>
        <p:sp>
          <p:nvSpPr>
            <p:cNvPr id="32810" name="Oval 214"/>
            <p:cNvSpPr/>
            <p:nvPr/>
          </p:nvSpPr>
          <p:spPr>
            <a:xfrm>
              <a:off x="224861" y="377190"/>
              <a:ext cx="94297" cy="94297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2400" dirty="0">
                <a:solidFill>
                  <a:srgbClr val="595959"/>
                </a:solidFill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32811" name="Oval 215"/>
            <p:cNvSpPr/>
            <p:nvPr/>
          </p:nvSpPr>
          <p:spPr>
            <a:xfrm>
              <a:off x="395321" y="377190"/>
              <a:ext cx="101550" cy="94297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lIns="121920" tIns="60960" rIns="121920" bIns="60960"/>
            <a:lstStyle/>
            <a:p>
              <a:pPr lvl="0" eaLnBrk="1" hangingPunct="1">
                <a:buNone/>
              </a:pPr>
              <a:endParaRPr lang="zh-CN" altLang="zh-CN" sz="2400" dirty="0">
                <a:solidFill>
                  <a:srgbClr val="595959"/>
                </a:solidFill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32812" name="Freeform 216"/>
            <p:cNvSpPr>
              <a:spLocks noEditPoints="1"/>
            </p:cNvSpPr>
            <p:nvPr/>
          </p:nvSpPr>
          <p:spPr>
            <a:xfrm>
              <a:off x="0" y="0"/>
              <a:ext cx="591168" cy="340921"/>
            </a:xfrm>
            <a:custGeom>
              <a:avLst/>
              <a:gdLst>
                <a:gd name="txL" fmla="*/ 0 w 69"/>
                <a:gd name="txT" fmla="*/ 0 h 40"/>
                <a:gd name="txR" fmla="*/ 69 w 69"/>
                <a:gd name="txB" fmla="*/ 40 h 4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41" name="组合 79"/>
          <p:cNvGrpSpPr/>
          <p:nvPr/>
        </p:nvGrpSpPr>
        <p:grpSpPr>
          <a:xfrm>
            <a:off x="6765925" y="4749800"/>
            <a:ext cx="425450" cy="554038"/>
            <a:chOff x="0" y="0"/>
            <a:chExt cx="453350" cy="591172"/>
          </a:xfrm>
        </p:grpSpPr>
        <p:sp>
          <p:nvSpPr>
            <p:cNvPr id="32808" name="Freeform 197"/>
            <p:cNvSpPr>
              <a:spLocks noEditPoints="1"/>
            </p:cNvSpPr>
            <p:nvPr/>
          </p:nvSpPr>
          <p:spPr>
            <a:xfrm>
              <a:off x="203101" y="199475"/>
              <a:ext cx="250249" cy="391697"/>
            </a:xfrm>
            <a:custGeom>
              <a:avLst/>
              <a:gdLst>
                <a:gd name="txL" fmla="*/ 0 w 29"/>
                <a:gd name="txT" fmla="*/ 0 h 46"/>
                <a:gd name="txR" fmla="*/ 29 w 29"/>
                <a:gd name="txB" fmla="*/ 46 h 46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0"/>
                </a:cxn>
                <a:cxn ang="0">
                  <a:pos x="0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9" name="Freeform 198"/>
            <p:cNvSpPr/>
            <p:nvPr/>
          </p:nvSpPr>
          <p:spPr>
            <a:xfrm>
              <a:off x="0" y="0"/>
              <a:ext cx="333666" cy="301026"/>
            </a:xfrm>
            <a:custGeom>
              <a:avLst/>
              <a:gdLst>
                <a:gd name="txL" fmla="*/ 0 w 39"/>
                <a:gd name="txT" fmla="*/ 0 h 35"/>
                <a:gd name="txR" fmla="*/ 39 w 39"/>
                <a:gd name="txB" fmla="*/ 35 h 35"/>
              </a:gdLst>
              <a:ahLst/>
              <a:cxnLst>
                <a:cxn ang="0">
                  <a:pos x="0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</a:cxnLst>
              <a:rect l="txL" t="txT" r="txR" b="tx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44" name="空心弧 82"/>
          <p:cNvSpPr/>
          <p:nvPr/>
        </p:nvSpPr>
        <p:spPr>
          <a:xfrm>
            <a:off x="6207125" y="4224338"/>
            <a:ext cx="1604963" cy="16049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652 h 21600"/>
            </a:gdLst>
            <a:ahLst/>
            <a:cxnLst>
              <a:cxn ang="0">
                <a:pos x="2147483646" y="0"/>
              </a:cxn>
              <a:cxn ang="0">
                <a:pos x="2147483646" y="638327716"/>
              </a:cxn>
              <a:cxn ang="0">
                <a:pos x="2147483646" y="1018612390"/>
              </a:cxn>
              <a:cxn ang="0">
                <a:pos x="2147483646" y="638327716"/>
              </a:cxn>
            </a:cxnLst>
            <a:rect l="txL" t="txT" r="txR" b="txB"/>
            <a:pathLst>
              <a:path w="21600" h="21600">
                <a:moveTo>
                  <a:pt x="12917" y="2757"/>
                </a:moveTo>
                <a:cubicBezTo>
                  <a:pt x="12226" y="2575"/>
                  <a:pt x="11514" y="2483"/>
                  <a:pt x="10799" y="2483"/>
                </a:cubicBezTo>
                <a:cubicBezTo>
                  <a:pt x="10085" y="2483"/>
                  <a:pt x="9373" y="2575"/>
                  <a:pt x="8682" y="2757"/>
                </a:cubicBezTo>
                <a:lnTo>
                  <a:pt x="8049" y="355"/>
                </a:lnTo>
                <a:cubicBezTo>
                  <a:pt x="8947" y="119"/>
                  <a:pt x="9871" y="0"/>
                  <a:pt x="10800" y="0"/>
                </a:cubicBezTo>
                <a:cubicBezTo>
                  <a:pt x="11728" y="0"/>
                  <a:pt x="12652" y="119"/>
                  <a:pt x="13550" y="355"/>
                </a:cubicBezTo>
                <a:lnTo>
                  <a:pt x="12917" y="2757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45" name="任意多边形 83"/>
          <p:cNvSpPr/>
          <p:nvPr/>
        </p:nvSpPr>
        <p:spPr>
          <a:xfrm rot="-4292307">
            <a:off x="6564313" y="2484438"/>
            <a:ext cx="1619250" cy="873125"/>
          </a:xfrm>
          <a:custGeom>
            <a:avLst/>
            <a:gdLst>
              <a:gd name="txL" fmla="*/ 0 w 4843779"/>
              <a:gd name="txT" fmla="*/ 0 h 2609741"/>
              <a:gd name="txR" fmla="*/ 4843779 w 4843779"/>
              <a:gd name="txB" fmla="*/ 2609741 h 2609741"/>
            </a:gdLst>
            <a:ahLst/>
            <a:cxnLst>
              <a:cxn ang="0">
                <a:pos x="180588" y="0"/>
              </a:cxn>
              <a:cxn ang="0">
                <a:pos x="180945" y="5716"/>
              </a:cxn>
              <a:cxn ang="0">
                <a:pos x="131394" y="87953"/>
              </a:cxn>
              <a:cxn ang="0">
                <a:pos x="13122" y="53768"/>
              </a:cxn>
              <a:cxn ang="0">
                <a:pos x="0" y="57152"/>
              </a:cxn>
              <a:cxn ang="0">
                <a:pos x="14196" y="26859"/>
              </a:cxn>
              <a:cxn ang="0">
                <a:pos x="49571" y="44372"/>
              </a:cxn>
              <a:cxn ang="0">
                <a:pos x="36658" y="47701"/>
              </a:cxn>
              <a:cxn ang="0">
                <a:pos x="125081" y="65206"/>
              </a:cxn>
              <a:cxn ang="0">
                <a:pos x="157894" y="3162"/>
              </a:cxn>
              <a:cxn ang="0">
                <a:pos x="157562" y="0"/>
              </a:cxn>
              <a:cxn ang="0">
                <a:pos x="180588" y="0"/>
              </a:cxn>
            </a:cxnLst>
            <a:rect l="txL" t="txT" r="txR" b="tx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46" name="任意多边形 84"/>
          <p:cNvSpPr/>
          <p:nvPr/>
        </p:nvSpPr>
        <p:spPr>
          <a:xfrm rot="-4292307">
            <a:off x="6167438" y="2032000"/>
            <a:ext cx="1063625" cy="744538"/>
          </a:xfrm>
          <a:custGeom>
            <a:avLst/>
            <a:gdLst>
              <a:gd name="txL" fmla="*/ 0 w 3180980"/>
              <a:gd name="txT" fmla="*/ 0 h 2227258"/>
              <a:gd name="txR" fmla="*/ 3180980 w 3180980"/>
              <a:gd name="txB" fmla="*/ 2227258 h 2227258"/>
            </a:gdLst>
            <a:ahLst/>
            <a:cxnLst>
              <a:cxn ang="0">
                <a:pos x="115251" y="63694"/>
              </a:cxn>
              <a:cxn ang="0">
                <a:pos x="118747" y="80480"/>
              </a:cxn>
              <a:cxn ang="0">
                <a:pos x="118917" y="83199"/>
              </a:cxn>
              <a:cxn ang="0">
                <a:pos x="95876" y="83199"/>
              </a:cxn>
              <a:cxn ang="0">
                <a:pos x="95564" y="80236"/>
              </a:cxn>
              <a:cxn ang="0">
                <a:pos x="90144" y="62180"/>
              </a:cxn>
              <a:cxn ang="0">
                <a:pos x="7328" y="26483"/>
              </a:cxn>
              <a:cxn ang="0">
                <a:pos x="0" y="4747"/>
              </a:cxn>
              <a:cxn ang="0">
                <a:pos x="112245" y="55432"/>
              </a:cxn>
              <a:cxn ang="0">
                <a:pos x="115251" y="63694"/>
              </a:cxn>
            </a:cxnLst>
            <a:rect l="txL" t="txT" r="txR" b="tx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5" dur="35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19" dur="6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28" dur="500" tmFilter="0, 0; .2, .5; .8, .5; 1, 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3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40" dur="75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4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49" dur="500" tmFilter="0, 0; .2, .5; .8, .5; 1, 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54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5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2" dur="25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>
                                      <p:cBhvr>
                                        <p:cTn id="66" dur="10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5" dur="500" tmFilter="0, 0; .2, .5; .8, .5; 1, 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0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8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 bldLvl="0"/>
      <p:bldP spid="8221" grpId="0" bldLvl="0"/>
      <p:bldP spid="8222" grpId="0" bldLvl="0"/>
      <p:bldP spid="8223" grpId="0" bldLvl="0"/>
      <p:bldP spid="8224" grpId="0" bldLvl="0" animBg="1"/>
      <p:bldP spid="8224" grpId="1" bldLvl="0" animBg="1"/>
      <p:bldP spid="8225" grpId="0" bldLvl="0"/>
      <p:bldP spid="8226" grpId="0" bldLvl="0" animBg="1"/>
      <p:bldP spid="8226" grpId="1" bldLvl="0" animBg="1"/>
      <p:bldP spid="8227" grpId="0" bldLvl="0"/>
      <p:bldP spid="8228" grpId="0" bldLvl="0" animBg="1"/>
      <p:bldP spid="8228" grpId="1" bldLvl="0" animBg="1"/>
      <p:bldP spid="8229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9219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3809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383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384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3810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11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3812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9241" name="矩形 3"/>
          <p:cNvSpPr/>
          <p:nvPr/>
        </p:nvSpPr>
        <p:spPr>
          <a:xfrm>
            <a:off x="5667375" y="515938"/>
            <a:ext cx="3197225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国内相关研究综述</a:t>
            </a:r>
          </a:p>
        </p:txBody>
      </p:sp>
      <p:grpSp>
        <p:nvGrpSpPr>
          <p:cNvPr id="9242" name="组合 30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3837" name="直接连接符 3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8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245" name="组合 33"/>
          <p:cNvGrpSpPr/>
          <p:nvPr/>
        </p:nvGrpSpPr>
        <p:grpSpPr>
          <a:xfrm>
            <a:off x="4605338" y="1876425"/>
            <a:ext cx="2557462" cy="908050"/>
            <a:chOff x="0" y="0"/>
            <a:chExt cx="2636520" cy="1447800"/>
          </a:xfrm>
        </p:grpSpPr>
        <p:sp>
          <p:nvSpPr>
            <p:cNvPr id="33835" name="任意多边形 34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AB8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6" name="文本框 35"/>
            <p:cNvSpPr/>
            <p:nvPr/>
          </p:nvSpPr>
          <p:spPr>
            <a:xfrm>
              <a:off x="304995" y="404827"/>
              <a:ext cx="2230360" cy="6381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48" name="组合 36"/>
          <p:cNvGrpSpPr/>
          <p:nvPr/>
        </p:nvGrpSpPr>
        <p:grpSpPr>
          <a:xfrm>
            <a:off x="2468563" y="1876425"/>
            <a:ext cx="2557462" cy="908050"/>
            <a:chOff x="0" y="0"/>
            <a:chExt cx="2636520" cy="1447800"/>
          </a:xfrm>
        </p:grpSpPr>
        <p:sp>
          <p:nvSpPr>
            <p:cNvPr id="33833" name="任意多边形 37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4" name="文本框 43"/>
            <p:cNvSpPr/>
            <p:nvPr/>
          </p:nvSpPr>
          <p:spPr>
            <a:xfrm>
              <a:off x="272839" y="380691"/>
              <a:ext cx="2293960" cy="68641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51" name="组合 44"/>
          <p:cNvGrpSpPr/>
          <p:nvPr/>
        </p:nvGrpSpPr>
        <p:grpSpPr>
          <a:xfrm>
            <a:off x="8880475" y="1876425"/>
            <a:ext cx="2557463" cy="908050"/>
            <a:chOff x="0" y="0"/>
            <a:chExt cx="2636520" cy="1447800"/>
          </a:xfrm>
        </p:grpSpPr>
        <p:sp>
          <p:nvSpPr>
            <p:cNvPr id="33831" name="任意多边形 45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BAC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2" name="文本框 46"/>
            <p:cNvSpPr/>
            <p:nvPr/>
          </p:nvSpPr>
          <p:spPr>
            <a:xfrm>
              <a:off x="311563" y="404827"/>
              <a:ext cx="2230360" cy="63814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9254" name="组合 47"/>
          <p:cNvGrpSpPr/>
          <p:nvPr/>
        </p:nvGrpSpPr>
        <p:grpSpPr>
          <a:xfrm>
            <a:off x="6743700" y="1876425"/>
            <a:ext cx="2557463" cy="908050"/>
            <a:chOff x="0" y="0"/>
            <a:chExt cx="2636520" cy="1447800"/>
          </a:xfrm>
        </p:grpSpPr>
        <p:sp>
          <p:nvSpPr>
            <p:cNvPr id="33829" name="任意多边形 48"/>
            <p:cNvSpPr/>
            <p:nvPr/>
          </p:nvSpPr>
          <p:spPr>
            <a:xfrm>
              <a:off x="0" y="0"/>
              <a:ext cx="2636520" cy="1447800"/>
            </a:xfrm>
            <a:custGeom>
              <a:avLst/>
              <a:gdLst>
                <a:gd name="txL" fmla="*/ 0 w 2636520"/>
                <a:gd name="txT" fmla="*/ 0 h 1447800"/>
                <a:gd name="txR" fmla="*/ 2636520 w 2636520"/>
                <a:gd name="txB" fmla="*/ 1447800 h 1447800"/>
              </a:gdLst>
              <a:ahLst/>
              <a:cxnLst>
                <a:cxn ang="0">
                  <a:pos x="0" y="0"/>
                </a:cxn>
                <a:cxn ang="0">
                  <a:pos x="2103122" y="0"/>
                </a:cxn>
                <a:cxn ang="0">
                  <a:pos x="2636520" y="723900"/>
                </a:cxn>
                <a:cxn ang="0">
                  <a:pos x="2103122" y="1447800"/>
                </a:cxn>
                <a:cxn ang="0">
                  <a:pos x="0" y="1447800"/>
                </a:cxn>
                <a:cxn ang="0">
                  <a:pos x="0" y="1442632"/>
                </a:cxn>
                <a:cxn ang="0">
                  <a:pos x="529590" y="723900"/>
                </a:cxn>
                <a:cxn ang="0">
                  <a:pos x="0" y="5168"/>
                </a:cxn>
              </a:cxnLst>
              <a:rect l="txL" t="txT" r="txR" b="tx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12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30" name="文本框 49"/>
            <p:cNvSpPr/>
            <p:nvPr/>
          </p:nvSpPr>
          <p:spPr>
            <a:xfrm>
              <a:off x="330619" y="380696"/>
              <a:ext cx="2205655" cy="68641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ctr">
              <a:spAutoFit/>
            </a:bodyPr>
            <a:lstStyle/>
            <a:p>
              <a:pPr lvl="0" algn="ctr" eaLnBrk="1" hangingPunct="1">
                <a:lnSpc>
                  <a:spcPct val="120000"/>
                </a:lnSpc>
                <a:buNone/>
              </a:pPr>
              <a:r>
                <a:rPr lang="zh-CN" altLang="en-US" sz="2000" b="1" dirty="0">
                  <a:solidFill>
                    <a:srgbClr val="F2F2F2"/>
                  </a:solidFill>
                  <a:latin typeface="Arial" pitchFamily="34" charset="0"/>
                  <a:ea typeface="微软雅黑" pitchFamily="34" charset="-122"/>
                  <a:sym typeface="Arial" pitchFamily="34" charset="0"/>
                </a:rPr>
                <a:t>输入内容</a:t>
              </a:r>
              <a:endParaRPr lang="zh-CN" altLang="en-US" sz="2000" b="1" baseline="-3000" dirty="0">
                <a:solidFill>
                  <a:srgbClr val="F2F2F2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9257" name="矩形 47"/>
          <p:cNvSpPr/>
          <p:nvPr/>
        </p:nvSpPr>
        <p:spPr>
          <a:xfrm>
            <a:off x="2189163" y="5202238"/>
            <a:ext cx="9385300" cy="8683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在此录入本图表的综合描述说明，在此录入本图表的综合描述说明，在此录入上述图表的综合描述说明，在此录入上述</a:t>
            </a:r>
            <a:r>
              <a:rPr lang="zh-CN" altLang="en-US" sz="1400" dirty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图表</a:t>
            </a:r>
            <a:r>
              <a:rPr lang="zh-CN" altLang="en-US" sz="140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的综合描述说明，在此录入上述图表的综合描述说明。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58" name="矩形 51"/>
          <p:cNvSpPr/>
          <p:nvPr/>
        </p:nvSpPr>
        <p:spPr>
          <a:xfrm>
            <a:off x="3022600" y="3063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59" name="矩形 47"/>
          <p:cNvSpPr/>
          <p:nvPr/>
        </p:nvSpPr>
        <p:spPr>
          <a:xfrm>
            <a:off x="2727325" y="3541713"/>
            <a:ext cx="1908175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0" name="矩形 53"/>
          <p:cNvSpPr/>
          <p:nvPr/>
        </p:nvSpPr>
        <p:spPr>
          <a:xfrm>
            <a:off x="5189538" y="30638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1" name="矩形 47"/>
          <p:cNvSpPr/>
          <p:nvPr/>
        </p:nvSpPr>
        <p:spPr>
          <a:xfrm>
            <a:off x="4937125" y="3541713"/>
            <a:ext cx="1874838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2" name="矩形 55"/>
          <p:cNvSpPr/>
          <p:nvPr/>
        </p:nvSpPr>
        <p:spPr>
          <a:xfrm>
            <a:off x="7356475" y="3063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3" name="矩形 47"/>
          <p:cNvSpPr/>
          <p:nvPr/>
        </p:nvSpPr>
        <p:spPr>
          <a:xfrm>
            <a:off x="7115175" y="3541713"/>
            <a:ext cx="1892300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4" name="矩形 57"/>
          <p:cNvSpPr/>
          <p:nvPr/>
        </p:nvSpPr>
        <p:spPr>
          <a:xfrm>
            <a:off x="9523413" y="3063875"/>
            <a:ext cx="1312862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x-none" sz="22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65" name="矩形 47"/>
          <p:cNvSpPr/>
          <p:nvPr/>
        </p:nvSpPr>
        <p:spPr>
          <a:xfrm>
            <a:off x="9309100" y="3541713"/>
            <a:ext cx="1874838" cy="1385887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algn="ctr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266" name="直接连接符 8"/>
          <p:cNvSpPr/>
          <p:nvPr/>
        </p:nvSpPr>
        <p:spPr>
          <a:xfrm>
            <a:off x="2201863" y="5080000"/>
            <a:ext cx="9359900" cy="0"/>
          </a:xfrm>
          <a:prstGeom prst="line">
            <a:avLst/>
          </a:prstGeom>
          <a:ln w="6350" cap="flat" cmpd="sng">
            <a:solidFill>
              <a:srgbClr val="A5A5A5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0" dur="4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24" dur="4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9" dur="4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3" dur="4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37" dur="4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42" dur="4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46" dur="4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0" dur="4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55" dur="4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00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59" dur="4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>
                                      <p:cBhvr>
                                        <p:cTn id="63" dur="4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>
                                      <p:cBhvr>
                                        <p:cTn id="67" dur="75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2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 bldLvl="0"/>
      <p:bldP spid="9257" grpId="0" bldLvl="0"/>
      <p:bldP spid="9258" grpId="0" bldLvl="0"/>
      <p:bldP spid="9259" grpId="0" bldLvl="0"/>
      <p:bldP spid="9260" grpId="0" bldLvl="0"/>
      <p:bldP spid="9261" grpId="0" bldLvl="0"/>
      <p:bldP spid="9262" grpId="0" bldLvl="0"/>
      <p:bldP spid="9263" grpId="0" bldLvl="0"/>
      <p:bldP spid="9264" grpId="0" bldLvl="0"/>
      <p:bldP spid="926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0243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4833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4857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4858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4834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35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4836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0265" name="矩形 14"/>
          <p:cNvSpPr/>
          <p:nvPr/>
        </p:nvSpPr>
        <p:spPr>
          <a:xfrm>
            <a:off x="5424488" y="2211388"/>
            <a:ext cx="1422400" cy="141446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6" name="矩形 15"/>
          <p:cNvSpPr/>
          <p:nvPr/>
        </p:nvSpPr>
        <p:spPr>
          <a:xfrm>
            <a:off x="7040563" y="2211388"/>
            <a:ext cx="1422400" cy="141446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7" name="矩形 16"/>
          <p:cNvSpPr/>
          <p:nvPr/>
        </p:nvSpPr>
        <p:spPr>
          <a:xfrm>
            <a:off x="5424488" y="3817938"/>
            <a:ext cx="1422400" cy="141446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8" name="矩形 17"/>
          <p:cNvSpPr/>
          <p:nvPr/>
        </p:nvSpPr>
        <p:spPr>
          <a:xfrm>
            <a:off x="7040563" y="3817938"/>
            <a:ext cx="1422400" cy="141446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  <a:miter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endParaRPr lang="zh-CN" altLang="zh-CN" dirty="0"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0269" name="圆角矩形 18"/>
          <p:cNvSpPr/>
          <p:nvPr/>
        </p:nvSpPr>
        <p:spPr>
          <a:xfrm>
            <a:off x="6457950" y="3238500"/>
            <a:ext cx="388938" cy="38576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0" name="圆角矩形 19"/>
          <p:cNvSpPr/>
          <p:nvPr/>
        </p:nvSpPr>
        <p:spPr>
          <a:xfrm>
            <a:off x="7040563" y="3238500"/>
            <a:ext cx="387350" cy="385763"/>
          </a:xfrm>
          <a:prstGeom prst="roundRect">
            <a:avLst>
              <a:gd name="adj" fmla="val 16667"/>
            </a:avLst>
          </a:prstGeom>
          <a:solidFill>
            <a:srgbClr val="21AB82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1" name="圆角矩形 20"/>
          <p:cNvSpPr/>
          <p:nvPr/>
        </p:nvSpPr>
        <p:spPr>
          <a:xfrm>
            <a:off x="6457950" y="3817938"/>
            <a:ext cx="388938" cy="385762"/>
          </a:xfrm>
          <a:prstGeom prst="roundRect">
            <a:avLst>
              <a:gd name="adj" fmla="val 16667"/>
            </a:avLst>
          </a:prstGeom>
          <a:solidFill>
            <a:srgbClr val="05BAC8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2" name="圆角矩形 21"/>
          <p:cNvSpPr/>
          <p:nvPr/>
        </p:nvSpPr>
        <p:spPr>
          <a:xfrm>
            <a:off x="7040563" y="3817938"/>
            <a:ext cx="387350" cy="385762"/>
          </a:xfrm>
          <a:prstGeom prst="roundRect">
            <a:avLst>
              <a:gd name="adj" fmla="val 16667"/>
            </a:avLst>
          </a:prstGeom>
          <a:solidFill>
            <a:srgbClr val="F14124"/>
          </a:solidFill>
          <a:ln w="9525">
            <a:noFill/>
          </a:ln>
        </p:spPr>
        <p:txBody>
          <a:bodyPr lIns="81887" tIns="40943" rIns="81887" bIns="40943" anchor="ctr"/>
          <a:lstStyle/>
          <a:p>
            <a:pPr lvl="0" algn="ctr" eaLnBrk="1" hangingPunct="1"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273" name="TextBox 22"/>
          <p:cNvSpPr/>
          <p:nvPr/>
        </p:nvSpPr>
        <p:spPr>
          <a:xfrm>
            <a:off x="2255838" y="2517775"/>
            <a:ext cx="3000375" cy="1117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0274" name="TextBox 23"/>
          <p:cNvSpPr/>
          <p:nvPr/>
        </p:nvSpPr>
        <p:spPr>
          <a:xfrm>
            <a:off x="3943350" y="2114550"/>
            <a:ext cx="1312863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5" name="TextBox 24"/>
          <p:cNvSpPr/>
          <p:nvPr/>
        </p:nvSpPr>
        <p:spPr>
          <a:xfrm>
            <a:off x="8620125" y="2517775"/>
            <a:ext cx="3000375" cy="111760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76" name="TextBox 38"/>
          <p:cNvSpPr/>
          <p:nvPr/>
        </p:nvSpPr>
        <p:spPr>
          <a:xfrm>
            <a:off x="8607425" y="2114550"/>
            <a:ext cx="1314450" cy="431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7" name="TextBox 39"/>
          <p:cNvSpPr/>
          <p:nvPr/>
        </p:nvSpPr>
        <p:spPr>
          <a:xfrm>
            <a:off x="2255838" y="4240213"/>
            <a:ext cx="3000375" cy="11160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78" name="TextBox 40"/>
          <p:cNvSpPr/>
          <p:nvPr/>
        </p:nvSpPr>
        <p:spPr>
          <a:xfrm>
            <a:off x="3943350" y="382587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r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79" name="TextBox 41"/>
          <p:cNvSpPr/>
          <p:nvPr/>
        </p:nvSpPr>
        <p:spPr>
          <a:xfrm>
            <a:off x="8620125" y="4240213"/>
            <a:ext cx="3000375" cy="111601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algn="just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lang="zh-CN" altLang="en-US" sz="1400" dirty="0">
              <a:solidFill>
                <a:srgbClr val="3F3F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80" name="TextBox 42"/>
          <p:cNvSpPr/>
          <p:nvPr/>
        </p:nvSpPr>
        <p:spPr>
          <a:xfrm>
            <a:off x="8620125" y="3825875"/>
            <a:ext cx="1314450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81" name="矩形 3"/>
          <p:cNvSpPr/>
          <p:nvPr/>
        </p:nvSpPr>
        <p:spPr>
          <a:xfrm>
            <a:off x="5667375" y="515938"/>
            <a:ext cx="3575050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研究理论与文献综述</a:t>
            </a:r>
          </a:p>
        </p:txBody>
      </p:sp>
      <p:grpSp>
        <p:nvGrpSpPr>
          <p:cNvPr id="10282" name="组合 30"/>
          <p:cNvGrpSpPr/>
          <p:nvPr/>
        </p:nvGrpSpPr>
        <p:grpSpPr>
          <a:xfrm>
            <a:off x="5043488" y="569913"/>
            <a:ext cx="263525" cy="395287"/>
            <a:chOff x="0" y="0"/>
            <a:chExt cx="213756" cy="427512"/>
          </a:xfrm>
        </p:grpSpPr>
        <p:sp>
          <p:nvSpPr>
            <p:cNvPr id="34855" name="直接连接符 31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56" name="直接连接符 32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70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4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78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82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left)">
                                      <p:cBhvr>
                                        <p:cTn id="8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90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9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5" grpId="0" bldLvl="0" animBg="1"/>
      <p:bldP spid="10266" grpId="0" bldLvl="0" animBg="1"/>
      <p:bldP spid="10267" grpId="0" bldLvl="0" animBg="1"/>
      <p:bldP spid="10268" grpId="0" bldLvl="0" animBg="1"/>
      <p:bldP spid="10269" grpId="0" bldLvl="0" animBg="1"/>
      <p:bldP spid="10270" grpId="0" bldLvl="0" animBg="1"/>
      <p:bldP spid="10271" grpId="0" bldLvl="0" animBg="1"/>
      <p:bldP spid="10272" grpId="0" bldLvl="0" animBg="1"/>
      <p:bldP spid="10273" grpId="0" bldLvl="0"/>
      <p:bldP spid="10274" grpId="0" bldLvl="0"/>
      <p:bldP spid="10275" grpId="0" bldLvl="0"/>
      <p:bldP spid="10276" grpId="0" bldLvl="0"/>
      <p:bldP spid="10277" grpId="0" bldLvl="0"/>
      <p:bldP spid="10278" grpId="0" bldLvl="0"/>
      <p:bldP spid="10279" grpId="0" bldLvl="0"/>
      <p:bldP spid="10280" grpId="0" bldLvl="0"/>
      <p:bldP spid="10281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矩形 6"/>
          <p:cNvSpPr/>
          <p:nvPr/>
        </p:nvSpPr>
        <p:spPr>
          <a:xfrm>
            <a:off x="0" y="0"/>
            <a:ext cx="1692275" cy="6858000"/>
          </a:xfrm>
          <a:prstGeom prst="rect">
            <a:avLst/>
          </a:prstGeom>
          <a:solidFill>
            <a:srgbClr val="F2F2F2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/>
        </p:nvGraphicFramePr>
        <p:xfrm>
          <a:off x="0" y="1268413"/>
          <a:ext cx="1692275" cy="4751385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endParaRPr kumimoji="0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sym typeface="宋体" pitchFamily="2" charset="-122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研究方法与思路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关键技术与难点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成果与应用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相关建议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论文总结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5857" name="组合 9"/>
          <p:cNvGrpSpPr/>
          <p:nvPr/>
        </p:nvGrpSpPr>
        <p:grpSpPr>
          <a:xfrm>
            <a:off x="0" y="1273175"/>
            <a:ext cx="1692275" cy="787400"/>
            <a:chOff x="0" y="0"/>
            <a:chExt cx="1691680" cy="788186"/>
          </a:xfrm>
        </p:grpSpPr>
        <p:sp>
          <p:nvSpPr>
            <p:cNvPr id="35879" name="矩形 10"/>
            <p:cNvSpPr/>
            <p:nvPr/>
          </p:nvSpPr>
          <p:spPr>
            <a:xfrm>
              <a:off x="0" y="0"/>
              <a:ext cx="1691680" cy="788186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r>
                <a:rPr lang="zh-CN" altLang="en-US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绪论</a:t>
              </a:r>
            </a:p>
          </p:txBody>
        </p:sp>
        <p:sp>
          <p:nvSpPr>
            <p:cNvPr id="35880" name="等腰三角形 11"/>
            <p:cNvSpPr/>
            <p:nvPr/>
          </p:nvSpPr>
          <p:spPr>
            <a:xfrm rot="-5400000">
              <a:off x="1547664" y="322086"/>
              <a:ext cx="144016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5858" name="直接连接符 12"/>
          <p:cNvSpPr/>
          <p:nvPr/>
        </p:nvSpPr>
        <p:spPr>
          <a:xfrm>
            <a:off x="2789238" y="1268413"/>
            <a:ext cx="8312150" cy="1587"/>
          </a:xfrm>
          <a:prstGeom prst="line">
            <a:avLst/>
          </a:prstGeom>
          <a:ln w="6350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9" name="直角三角形 17"/>
          <p:cNvSpPr/>
          <p:nvPr/>
        </p:nvSpPr>
        <p:spPr>
          <a:xfrm flipH="1">
            <a:off x="11277600" y="6019800"/>
            <a:ext cx="950913" cy="854075"/>
          </a:xfrm>
          <a:prstGeom prst="rtTriangle">
            <a:avLst/>
          </a:prstGeom>
          <a:solidFill>
            <a:srgbClr val="152F47"/>
          </a:solidFill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35860" name="五边形 18"/>
          <p:cNvSpPr/>
          <p:nvPr/>
        </p:nvSpPr>
        <p:spPr>
          <a:xfrm flipH="1">
            <a:off x="11382375" y="6369050"/>
            <a:ext cx="987425" cy="504825"/>
          </a:xfrm>
          <a:prstGeom prst="homePlate">
            <a:avLst>
              <a:gd name="adj" fmla="val 48899"/>
            </a:avLst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>
              <a:buNone/>
            </a:pPr>
            <a:r>
              <a:rPr lang="zh-CN" altLang="zh-CN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sym typeface="Arial Unicode MS" pitchFamily="34" charset="-122"/>
              </a:rPr>
              <a:t>*</a:t>
            </a:r>
            <a:endParaRPr lang="zh-CN" altLang="zh-CN" dirty="0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1289" name="Oval 22"/>
          <p:cNvSpPr/>
          <p:nvPr/>
        </p:nvSpPr>
        <p:spPr>
          <a:xfrm>
            <a:off x="5751513" y="1617663"/>
            <a:ext cx="1303337" cy="1303337"/>
          </a:xfrm>
          <a:prstGeom prst="ellipse">
            <a:avLst/>
          </a:prstGeom>
          <a:solidFill>
            <a:srgbClr val="333333"/>
          </a:solidFill>
          <a:ln w="9525">
            <a:noFill/>
          </a:ln>
        </p:spPr>
        <p:txBody>
          <a:bodyPr lIns="75493" tIns="37746" rIns="75493" bIns="37746" anchor="ctr"/>
          <a:lstStyle/>
          <a:p>
            <a:pPr lvl="0" algn="ctr" eaLnBrk="1" hangingPunct="1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</a:t>
            </a:r>
            <a:endParaRPr lang="en-US" altLang="x-none" sz="20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0" algn="ctr" eaLnBrk="1" hangingPunct="1">
              <a:buNone/>
            </a:pPr>
            <a:r>
              <a:rPr lang="zh-CN" altLang="en-US" sz="28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创新</a:t>
            </a:r>
            <a:endParaRPr lang="zh-CN" altLang="en-US" sz="2800" b="1" baseline="-30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0" name="Line 23"/>
          <p:cNvSpPr/>
          <p:nvPr/>
        </p:nvSpPr>
        <p:spPr>
          <a:xfrm flipH="1">
            <a:off x="2589213" y="2270125"/>
            <a:ext cx="3162300" cy="1588"/>
          </a:xfrm>
          <a:prstGeom prst="line">
            <a:avLst/>
          </a:prstGeom>
          <a:ln w="5" cap="flat" cmpd="sng">
            <a:solidFill>
              <a:srgbClr val="333333"/>
            </a:solidFill>
            <a:prstDash val="dash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1" name="Freeform 24"/>
          <p:cNvSpPr>
            <a:spLocks noEditPoints="1"/>
          </p:cNvSpPr>
          <p:nvPr/>
        </p:nvSpPr>
        <p:spPr>
          <a:xfrm>
            <a:off x="4795838" y="2092325"/>
            <a:ext cx="366712" cy="366713"/>
          </a:xfrm>
          <a:custGeom>
            <a:avLst/>
            <a:gdLst>
              <a:gd name="txL" fmla="*/ 0 w 47"/>
              <a:gd name="txT" fmla="*/ 0 h 47"/>
              <a:gd name="txR" fmla="*/ 47 w 47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2" name="Freeform 25"/>
          <p:cNvSpPr>
            <a:spLocks noEditPoints="1"/>
          </p:cNvSpPr>
          <p:nvPr/>
        </p:nvSpPr>
        <p:spPr>
          <a:xfrm>
            <a:off x="3935413" y="2092325"/>
            <a:ext cx="369887" cy="366713"/>
          </a:xfrm>
          <a:custGeom>
            <a:avLst/>
            <a:gdLst>
              <a:gd name="txL" fmla="*/ 0 w 47"/>
              <a:gd name="txT" fmla="*/ 0 h 47"/>
              <a:gd name="txR" fmla="*/ 47 w 47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3" name="Freeform 26"/>
          <p:cNvSpPr>
            <a:spLocks noEditPoints="1"/>
          </p:cNvSpPr>
          <p:nvPr/>
        </p:nvSpPr>
        <p:spPr>
          <a:xfrm>
            <a:off x="3079750" y="2092325"/>
            <a:ext cx="373063" cy="366713"/>
          </a:xfrm>
          <a:custGeom>
            <a:avLst/>
            <a:gdLst>
              <a:gd name="txL" fmla="*/ 0 w 48"/>
              <a:gd name="txT" fmla="*/ 0 h 47"/>
              <a:gd name="txR" fmla="*/ 48 w 48"/>
              <a:gd name="txB" fmla="*/ 47 h 47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4" name="Freeform 27"/>
          <p:cNvSpPr/>
          <p:nvPr/>
        </p:nvSpPr>
        <p:spPr>
          <a:xfrm>
            <a:off x="4905375" y="2373313"/>
            <a:ext cx="1743075" cy="1479550"/>
          </a:xfrm>
          <a:custGeom>
            <a:avLst/>
            <a:gdLst>
              <a:gd name="txL" fmla="*/ 0 w 223"/>
              <a:gd name="txT" fmla="*/ 0 h 190"/>
              <a:gd name="txR" fmla="*/ 223 w 223"/>
              <a:gd name="txB" fmla="*/ 190 h 19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5" name="Freeform 28"/>
          <p:cNvSpPr/>
          <p:nvPr/>
        </p:nvSpPr>
        <p:spPr>
          <a:xfrm>
            <a:off x="4022725" y="2373313"/>
            <a:ext cx="2625725" cy="2360612"/>
          </a:xfrm>
          <a:custGeom>
            <a:avLst/>
            <a:gdLst>
              <a:gd name="txL" fmla="*/ 0 w 336"/>
              <a:gd name="txT" fmla="*/ 0 h 303"/>
              <a:gd name="txR" fmla="*/ 336 w 336"/>
              <a:gd name="txB" fmla="*/ 303 h 30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6" name="Freeform 29"/>
          <p:cNvSpPr/>
          <p:nvPr/>
        </p:nvSpPr>
        <p:spPr>
          <a:xfrm>
            <a:off x="3165475" y="2373313"/>
            <a:ext cx="3482975" cy="3217862"/>
          </a:xfrm>
          <a:custGeom>
            <a:avLst/>
            <a:gdLst>
              <a:gd name="txL" fmla="*/ 0 w 446"/>
              <a:gd name="txT" fmla="*/ 0 h 413"/>
              <a:gd name="txR" fmla="*/ 446 w 446"/>
              <a:gd name="txB" fmla="*/ 413 h 41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333333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7" name="TextBox 17"/>
          <p:cNvSpPr/>
          <p:nvPr/>
        </p:nvSpPr>
        <p:spPr>
          <a:xfrm>
            <a:off x="6708775" y="3240088"/>
            <a:ext cx="558800" cy="7699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</a:t>
            </a:r>
            <a:endParaRPr lang="zh-CN" altLang="en-US" sz="4500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8" name="TextBox 18"/>
          <p:cNvSpPr/>
          <p:nvPr/>
        </p:nvSpPr>
        <p:spPr>
          <a:xfrm>
            <a:off x="6708775" y="4102100"/>
            <a:ext cx="515938" cy="76993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F14124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B</a:t>
            </a:r>
            <a:endParaRPr lang="zh-CN" altLang="en-US" sz="4500" dirty="0">
              <a:solidFill>
                <a:srgbClr val="F14124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99" name="TextBox 19"/>
          <p:cNvSpPr/>
          <p:nvPr/>
        </p:nvSpPr>
        <p:spPr>
          <a:xfrm>
            <a:off x="6708775" y="4992688"/>
            <a:ext cx="539750" cy="7699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75493" tIns="37746" rIns="75493" bIns="37746" anchor="ctr">
            <a:spAutoFit/>
          </a:bodyPr>
          <a:lstStyle/>
          <a:p>
            <a:pPr lvl="0" eaLnBrk="1" hangingPunct="1">
              <a:buNone/>
            </a:pPr>
            <a:r>
              <a:rPr lang="en-US" altLang="zh-CN" sz="4500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</a:t>
            </a:r>
            <a:endParaRPr lang="zh-CN" altLang="en-US" sz="4500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300" name="TextBox 20"/>
          <p:cNvSpPr/>
          <p:nvPr/>
        </p:nvSpPr>
        <p:spPr>
          <a:xfrm>
            <a:off x="7351713" y="3286125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1" name="TextBox 21"/>
          <p:cNvSpPr/>
          <p:nvPr/>
        </p:nvSpPr>
        <p:spPr>
          <a:xfrm>
            <a:off x="7351713" y="4205288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2" name="TextBox 22"/>
          <p:cNvSpPr/>
          <p:nvPr/>
        </p:nvSpPr>
        <p:spPr>
          <a:xfrm>
            <a:off x="7351713" y="5105400"/>
            <a:ext cx="3878262" cy="8032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5493" tIns="37746" rIns="75493" bIns="3774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300" dirty="0">
                <a:solidFill>
                  <a:srgbClr val="3F3F3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您的内容打在这里，或者通过复制您的文本后，在此框中选择粘贴，并选择只保留文字，在此录入上述图表的综合描述说明。</a:t>
            </a:r>
          </a:p>
        </p:txBody>
      </p:sp>
      <p:sp>
        <p:nvSpPr>
          <p:cNvPr id="11303" name="矩形 3"/>
          <p:cNvSpPr/>
          <p:nvPr/>
        </p:nvSpPr>
        <p:spPr>
          <a:xfrm>
            <a:off x="5959475" y="515938"/>
            <a:ext cx="1690688" cy="54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900" b="1" dirty="0">
                <a:solidFill>
                  <a:srgbClr val="3F3F3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主要创新</a:t>
            </a:r>
          </a:p>
        </p:txBody>
      </p:sp>
      <p:grpSp>
        <p:nvGrpSpPr>
          <p:cNvPr id="11304" name="组合 16"/>
          <p:cNvGrpSpPr/>
          <p:nvPr/>
        </p:nvGrpSpPr>
        <p:grpSpPr>
          <a:xfrm>
            <a:off x="5334000" y="569913"/>
            <a:ext cx="263525" cy="395287"/>
            <a:chOff x="0" y="0"/>
            <a:chExt cx="213756" cy="427512"/>
          </a:xfrm>
        </p:grpSpPr>
        <p:sp>
          <p:nvSpPr>
            <p:cNvPr id="35877" name="直接连接符 23"/>
            <p:cNvSpPr/>
            <p:nvPr/>
          </p:nvSpPr>
          <p:spPr>
            <a:xfrm>
              <a:off x="0" y="0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8" name="直接连接符 24"/>
            <p:cNvSpPr/>
            <p:nvPr/>
          </p:nvSpPr>
          <p:spPr>
            <a:xfrm flipH="1">
              <a:off x="0" y="213756"/>
              <a:ext cx="213756" cy="213756"/>
            </a:xfrm>
            <a:prstGeom prst="line">
              <a:avLst/>
            </a:prstGeom>
            <a:ln w="19050" cap="flat" cmpd="sng">
              <a:solidFill>
                <a:srgbClr val="3F3F3F"/>
              </a:solidFill>
              <a:prstDash val="solid"/>
              <a:miter/>
              <a:headEnd type="oval" w="med" len="med"/>
              <a:tailEnd type="oval" w="lg" len="lg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>
                                      <p:cBhvr>
                                        <p:cTn id="21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4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8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3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7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6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0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4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9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 bldLvl="0" animBg="1"/>
      <p:bldP spid="11297" grpId="0" bldLvl="0"/>
      <p:bldP spid="11298" grpId="0" bldLvl="0"/>
      <p:bldP spid="11299" grpId="0" bldLvl="0"/>
      <p:bldP spid="11300" grpId="0" bldLvl="0"/>
      <p:bldP spid="11301" grpId="0" bldLvl="0"/>
      <p:bldP spid="11302" grpId="0" bldLvl="0"/>
      <p:bldP spid="11303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56C7AA"/>
      </a:hlink>
      <a:folHlink>
        <a:srgbClr val="59A8D1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3705</Words>
  <PresentationFormat>宽屏</PresentationFormat>
  <Paragraphs>618</Paragraphs>
  <Slides>37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2" baseType="lpstr">
      <vt:lpstr>Arial Unicode MS</vt:lpstr>
      <vt:lpstr>Gulim</vt:lpstr>
      <vt:lpstr>Open Sans</vt:lpstr>
      <vt:lpstr>UKIJ Qolyazma</vt:lpstr>
      <vt:lpstr>方正大黑简体</vt:lpstr>
      <vt:lpstr>方正兰亭细黑_GBK</vt:lpstr>
      <vt:lpstr>华文黑体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keywords/>
  <cp:lastModifiedBy> </cp:lastModifiedBy>
  <dcterms:created xsi:type="dcterms:W3CDTF">2017-12-26T14:29:48Z</dcterms:created>
  <dcterms:modified xsi:type="dcterms:W3CDTF">2017-12-26T14:30:14Z</dcterms:modified>
  <cp:category/>
  <dc:description/>
  <cp:contentStatus/>
  <dc:identifier/>
  <dc:language>utf-8</dc:language>
  <dc:subject/>
</cp:coreProperties>
</file>