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3"/>
  </p:notesMasterIdLst>
  <p:sldIdLst>
    <p:sldId id="256" r:id="rId2"/>
    <p:sldId id="259" r:id="rId3"/>
    <p:sldId id="260" r:id="rId4"/>
    <p:sldId id="820" r:id="rId5"/>
    <p:sldId id="821" r:id="rId6"/>
    <p:sldId id="822" r:id="rId7"/>
    <p:sldId id="823" r:id="rId8"/>
    <p:sldId id="824" r:id="rId9"/>
    <p:sldId id="825" r:id="rId10"/>
    <p:sldId id="826" r:id="rId11"/>
    <p:sldId id="827" r:id="rId12"/>
    <p:sldId id="828" r:id="rId13"/>
    <p:sldId id="829" r:id="rId14"/>
    <p:sldId id="830" r:id="rId15"/>
    <p:sldId id="831" r:id="rId16"/>
    <p:sldId id="832" r:id="rId17"/>
    <p:sldId id="833" r:id="rId18"/>
    <p:sldId id="834" r:id="rId19"/>
    <p:sldId id="835" r:id="rId20"/>
    <p:sldId id="837" r:id="rId21"/>
    <p:sldId id="838" r:id="rId22"/>
    <p:sldId id="839" r:id="rId23"/>
    <p:sldId id="840" r:id="rId24"/>
    <p:sldId id="841" r:id="rId25"/>
    <p:sldId id="842" r:id="rId26"/>
    <p:sldId id="843" r:id="rId27"/>
    <p:sldId id="844" r:id="rId28"/>
    <p:sldId id="845" r:id="rId29"/>
    <p:sldId id="846" r:id="rId30"/>
    <p:sldId id="847" r:id="rId31"/>
    <p:sldId id="258" r:id="rId3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87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8" autoAdjust="0"/>
    <p:restoredTop sz="94660"/>
  </p:normalViewPr>
  <p:slideViewPr>
    <p:cSldViewPr snapToGrid="0">
      <p:cViewPr>
        <p:scale>
          <a:sx n="66" d="100"/>
          <a:sy n="66" d="100"/>
        </p:scale>
        <p:origin x="1272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EB9C10C7-0252-4027-AB9B-309E0594EBCE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1B579483-DA3A-4624-81F0-7C55B1E4A65D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 userDrawn="1"/>
        </p:nvCxnSpPr>
        <p:spPr>
          <a:xfrm>
            <a:off x="0" y="6705600"/>
            <a:ext cx="12192000" cy="0"/>
          </a:xfrm>
          <a:prstGeom prst="line">
            <a:avLst/>
          </a:prstGeom>
          <a:ln w="111125">
            <a:solidFill>
              <a:srgbClr val="BF87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 userDrawn="1"/>
        </p:nvSpPr>
        <p:spPr>
          <a:xfrm>
            <a:off x="0" y="368300"/>
            <a:ext cx="622300" cy="406399"/>
          </a:xfrm>
          <a:prstGeom prst="rect">
            <a:avLst/>
          </a:prstGeom>
          <a:solidFill>
            <a:srgbClr val="BF8740"/>
          </a:solidFill>
          <a:ln>
            <a:solidFill>
              <a:srgbClr val="BF87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8" r="311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 rot="10800000"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rgbClr val="BF874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204106" y="1605311"/>
            <a:ext cx="6196693" cy="2475480"/>
            <a:chOff x="370853" y="2391891"/>
            <a:chExt cx="5135497" cy="2475480"/>
          </a:xfrm>
        </p:grpSpPr>
        <p:sp>
          <p:nvSpPr>
            <p:cNvPr id="17" name="文本框 16"/>
            <p:cNvSpPr txBox="1"/>
            <p:nvPr/>
          </p:nvSpPr>
          <p:spPr>
            <a:xfrm>
              <a:off x="370853" y="2391891"/>
              <a:ext cx="513549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lang="en-US" altLang="zh-CN" sz="5400" b="1" dirty="0">
                  <a:solidFill>
                    <a:schemeClr val="bg1"/>
                  </a:solidFill>
                  <a:cs typeface="+mn-ea"/>
                  <a:sym typeface="+mn-lt"/>
                </a:rPr>
                <a:t>《</a:t>
              </a:r>
              <a:r>
                <a:rPr lang="zh-CN" altLang="en-US" sz="5400" b="1" dirty="0">
                  <a:solidFill>
                    <a:schemeClr val="bg1"/>
                  </a:solidFill>
                  <a:cs typeface="+mn-ea"/>
                  <a:sym typeface="+mn-lt"/>
                </a:rPr>
                <a:t>童年的水墨画</a:t>
              </a:r>
              <a:r>
                <a:rPr lang="en-US" altLang="zh-CN" sz="5400" b="1" dirty="0">
                  <a:solidFill>
                    <a:schemeClr val="bg1"/>
                  </a:solidFill>
                  <a:cs typeface="+mn-ea"/>
                  <a:sym typeface="+mn-lt"/>
                </a:rPr>
                <a:t>》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752564" y="3561108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2800" dirty="0">
                  <a:solidFill>
                    <a:schemeClr val="bg1"/>
                  </a:solidFill>
                  <a:cs typeface="+mn-ea"/>
                  <a:sym typeface="+mn-lt"/>
                </a:rPr>
                <a:t>语文精品课件 三年级下册</a:t>
              </a: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授课老师：某某 </a:t>
              </a:r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| </a:t>
              </a:r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授课时间：</a:t>
              </a:r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矩形: 圆角 1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 flipH="1">
            <a:off x="2616378" y="4651821"/>
            <a:ext cx="1595309" cy="321642"/>
            <a:chOff x="10185400" y="5731858"/>
            <a:chExt cx="1384360" cy="321642"/>
          </a:xfrm>
        </p:grpSpPr>
        <p:sp>
          <p:nvSpPr>
            <p:cNvPr id="22" name="矩形 2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 flipH="1">
              <a:off x="10458064" y="5778011"/>
              <a:ext cx="83903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100" dirty="0">
                  <a:solidFill>
                    <a:schemeClr val="bg1"/>
                  </a:solidFill>
                  <a:cs typeface="+mn-ea"/>
                  <a:sym typeface="+mn-lt"/>
                </a:rPr>
                <a:t>某某小学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dist">
              <a:defRPr/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字词揭秘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9272905" y="1443355"/>
            <a:ext cx="138112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rǎn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4732655" y="2286000"/>
            <a:ext cx="212788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结构：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部首：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组词：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造句：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655945" y="2262505"/>
            <a:ext cx="590931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上下结构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木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污染 感染 大气污染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疫情期间，出门要戴口罩防止病毒感染。</a:t>
            </a:r>
          </a:p>
        </p:txBody>
      </p:sp>
      <p:graphicFrame>
        <p:nvGraphicFramePr>
          <p:cNvPr id="31" name="Group 47"/>
          <p:cNvGraphicFramePr>
            <a:graphicFrameLocks noGrp="1"/>
          </p:cNvGraphicFramePr>
          <p:nvPr/>
        </p:nvGraphicFramePr>
        <p:xfrm>
          <a:off x="9149095" y="2153038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矩形 31">
            <a:hlinkClick r:id="" action="ppaction://noaction"/>
          </p:cNvPr>
          <p:cNvSpPr/>
          <p:nvPr/>
        </p:nvSpPr>
        <p:spPr>
          <a:xfrm>
            <a:off x="9159561" y="2162465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染</a:t>
            </a:r>
          </a:p>
        </p:txBody>
      </p:sp>
      <p:graphicFrame>
        <p:nvGraphicFramePr>
          <p:cNvPr id="33" name="Group 47"/>
          <p:cNvGraphicFramePr>
            <a:graphicFrameLocks noGrp="1"/>
          </p:cNvGraphicFramePr>
          <p:nvPr/>
        </p:nvGraphicFramePr>
        <p:xfrm>
          <a:off x="1202373" y="2723833"/>
          <a:ext cx="2590800" cy="2279650"/>
        </p:xfrm>
        <a:graphic>
          <a:graphicData uri="http://schemas.openxmlformats.org/drawingml/2006/table">
            <a:tbl>
              <a:tblPr/>
              <a:tblGrid>
                <a:gridCol w="1284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" name="Freeform 78"/>
          <p:cNvSpPr/>
          <p:nvPr/>
        </p:nvSpPr>
        <p:spPr>
          <a:xfrm>
            <a:off x="2229485" y="3038158"/>
            <a:ext cx="428625" cy="893762"/>
          </a:xfrm>
          <a:custGeom>
            <a:avLst/>
            <a:gdLst>
              <a:gd name="txL" fmla="*/ 0 w 673"/>
              <a:gd name="txT" fmla="*/ 0 h 1408"/>
              <a:gd name="txR" fmla="*/ 673 w 673"/>
              <a:gd name="txB" fmla="*/ 1408 h 1408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673" h="1408">
                <a:moveTo>
                  <a:pt x="346" y="1143"/>
                </a:moveTo>
                <a:lnTo>
                  <a:pt x="316" y="1174"/>
                </a:lnTo>
                <a:lnTo>
                  <a:pt x="285" y="1214"/>
                </a:lnTo>
                <a:lnTo>
                  <a:pt x="255" y="1245"/>
                </a:lnTo>
                <a:lnTo>
                  <a:pt x="224" y="1276"/>
                </a:lnTo>
                <a:lnTo>
                  <a:pt x="193" y="1296"/>
                </a:lnTo>
                <a:lnTo>
                  <a:pt x="173" y="1316"/>
                </a:lnTo>
                <a:lnTo>
                  <a:pt x="142" y="1337"/>
                </a:lnTo>
                <a:lnTo>
                  <a:pt x="122" y="1357"/>
                </a:lnTo>
                <a:lnTo>
                  <a:pt x="102" y="1368"/>
                </a:lnTo>
                <a:lnTo>
                  <a:pt x="81" y="1388"/>
                </a:lnTo>
                <a:lnTo>
                  <a:pt x="71" y="1398"/>
                </a:lnTo>
                <a:lnTo>
                  <a:pt x="51" y="1398"/>
                </a:lnTo>
                <a:lnTo>
                  <a:pt x="40" y="1408"/>
                </a:lnTo>
                <a:lnTo>
                  <a:pt x="20" y="1408"/>
                </a:lnTo>
                <a:lnTo>
                  <a:pt x="10" y="1408"/>
                </a:lnTo>
                <a:lnTo>
                  <a:pt x="0" y="1408"/>
                </a:lnTo>
                <a:lnTo>
                  <a:pt x="0" y="1398"/>
                </a:lnTo>
                <a:lnTo>
                  <a:pt x="10" y="1388"/>
                </a:lnTo>
                <a:lnTo>
                  <a:pt x="20" y="1378"/>
                </a:lnTo>
                <a:lnTo>
                  <a:pt x="30" y="1357"/>
                </a:lnTo>
                <a:lnTo>
                  <a:pt x="51" y="1337"/>
                </a:lnTo>
                <a:lnTo>
                  <a:pt x="71" y="1316"/>
                </a:lnTo>
                <a:lnTo>
                  <a:pt x="102" y="1286"/>
                </a:lnTo>
                <a:lnTo>
                  <a:pt x="132" y="1255"/>
                </a:lnTo>
                <a:lnTo>
                  <a:pt x="163" y="1214"/>
                </a:lnTo>
                <a:lnTo>
                  <a:pt x="183" y="1184"/>
                </a:lnTo>
                <a:lnTo>
                  <a:pt x="214" y="1143"/>
                </a:lnTo>
                <a:lnTo>
                  <a:pt x="244" y="1092"/>
                </a:lnTo>
                <a:lnTo>
                  <a:pt x="275" y="1041"/>
                </a:lnTo>
                <a:lnTo>
                  <a:pt x="306" y="990"/>
                </a:lnTo>
                <a:lnTo>
                  <a:pt x="326" y="929"/>
                </a:lnTo>
                <a:lnTo>
                  <a:pt x="357" y="868"/>
                </a:lnTo>
                <a:lnTo>
                  <a:pt x="387" y="806"/>
                </a:lnTo>
                <a:lnTo>
                  <a:pt x="408" y="745"/>
                </a:lnTo>
                <a:lnTo>
                  <a:pt x="428" y="674"/>
                </a:lnTo>
                <a:lnTo>
                  <a:pt x="448" y="613"/>
                </a:lnTo>
                <a:lnTo>
                  <a:pt x="459" y="541"/>
                </a:lnTo>
                <a:lnTo>
                  <a:pt x="469" y="480"/>
                </a:lnTo>
                <a:lnTo>
                  <a:pt x="479" y="408"/>
                </a:lnTo>
                <a:lnTo>
                  <a:pt x="479" y="337"/>
                </a:lnTo>
                <a:lnTo>
                  <a:pt x="489" y="276"/>
                </a:lnTo>
                <a:lnTo>
                  <a:pt x="489" y="225"/>
                </a:lnTo>
                <a:lnTo>
                  <a:pt x="489" y="174"/>
                </a:lnTo>
                <a:lnTo>
                  <a:pt x="489" y="133"/>
                </a:lnTo>
                <a:lnTo>
                  <a:pt x="479" y="102"/>
                </a:lnTo>
                <a:lnTo>
                  <a:pt x="479" y="82"/>
                </a:lnTo>
                <a:lnTo>
                  <a:pt x="469" y="62"/>
                </a:lnTo>
                <a:lnTo>
                  <a:pt x="459" y="51"/>
                </a:lnTo>
                <a:lnTo>
                  <a:pt x="448" y="41"/>
                </a:lnTo>
                <a:lnTo>
                  <a:pt x="448" y="31"/>
                </a:lnTo>
                <a:lnTo>
                  <a:pt x="438" y="21"/>
                </a:lnTo>
                <a:lnTo>
                  <a:pt x="448" y="11"/>
                </a:lnTo>
                <a:lnTo>
                  <a:pt x="459" y="0"/>
                </a:lnTo>
                <a:lnTo>
                  <a:pt x="469" y="0"/>
                </a:lnTo>
                <a:lnTo>
                  <a:pt x="479" y="0"/>
                </a:lnTo>
                <a:lnTo>
                  <a:pt x="489" y="0"/>
                </a:lnTo>
                <a:lnTo>
                  <a:pt x="520" y="11"/>
                </a:lnTo>
                <a:lnTo>
                  <a:pt x="550" y="21"/>
                </a:lnTo>
                <a:lnTo>
                  <a:pt x="571" y="31"/>
                </a:lnTo>
                <a:lnTo>
                  <a:pt x="591" y="41"/>
                </a:lnTo>
                <a:lnTo>
                  <a:pt x="611" y="51"/>
                </a:lnTo>
                <a:lnTo>
                  <a:pt x="632" y="62"/>
                </a:lnTo>
                <a:lnTo>
                  <a:pt x="642" y="72"/>
                </a:lnTo>
                <a:lnTo>
                  <a:pt x="652" y="82"/>
                </a:lnTo>
                <a:lnTo>
                  <a:pt x="662" y="92"/>
                </a:lnTo>
                <a:lnTo>
                  <a:pt x="673" y="102"/>
                </a:lnTo>
                <a:lnTo>
                  <a:pt x="673" y="113"/>
                </a:lnTo>
                <a:lnTo>
                  <a:pt x="673" y="143"/>
                </a:lnTo>
                <a:lnTo>
                  <a:pt x="673" y="164"/>
                </a:lnTo>
                <a:lnTo>
                  <a:pt x="662" y="174"/>
                </a:lnTo>
                <a:lnTo>
                  <a:pt x="662" y="184"/>
                </a:lnTo>
                <a:lnTo>
                  <a:pt x="652" y="204"/>
                </a:lnTo>
                <a:lnTo>
                  <a:pt x="652" y="225"/>
                </a:lnTo>
                <a:lnTo>
                  <a:pt x="652" y="245"/>
                </a:lnTo>
                <a:lnTo>
                  <a:pt x="652" y="276"/>
                </a:lnTo>
                <a:lnTo>
                  <a:pt x="642" y="306"/>
                </a:lnTo>
                <a:lnTo>
                  <a:pt x="642" y="337"/>
                </a:lnTo>
                <a:lnTo>
                  <a:pt x="642" y="378"/>
                </a:lnTo>
                <a:lnTo>
                  <a:pt x="632" y="429"/>
                </a:lnTo>
                <a:lnTo>
                  <a:pt x="632" y="470"/>
                </a:lnTo>
                <a:lnTo>
                  <a:pt x="611" y="562"/>
                </a:lnTo>
                <a:lnTo>
                  <a:pt x="581" y="664"/>
                </a:lnTo>
                <a:lnTo>
                  <a:pt x="560" y="715"/>
                </a:lnTo>
                <a:lnTo>
                  <a:pt x="550" y="766"/>
                </a:lnTo>
                <a:lnTo>
                  <a:pt x="530" y="817"/>
                </a:lnTo>
                <a:lnTo>
                  <a:pt x="499" y="868"/>
                </a:lnTo>
                <a:lnTo>
                  <a:pt x="479" y="919"/>
                </a:lnTo>
                <a:lnTo>
                  <a:pt x="459" y="970"/>
                </a:lnTo>
                <a:lnTo>
                  <a:pt x="397" y="1061"/>
                </a:lnTo>
                <a:lnTo>
                  <a:pt x="346" y="1143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Freeform 79"/>
          <p:cNvSpPr/>
          <p:nvPr/>
        </p:nvSpPr>
        <p:spPr>
          <a:xfrm>
            <a:off x="1983423" y="3168333"/>
            <a:ext cx="239712" cy="149225"/>
          </a:xfrm>
          <a:custGeom>
            <a:avLst/>
            <a:gdLst>
              <a:gd name="txL" fmla="*/ 0 w 377"/>
              <a:gd name="txT" fmla="*/ 0 h 235"/>
              <a:gd name="txR" fmla="*/ 377 w 377"/>
              <a:gd name="txB" fmla="*/ 235 h 235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377" h="235">
                <a:moveTo>
                  <a:pt x="377" y="164"/>
                </a:moveTo>
                <a:lnTo>
                  <a:pt x="367" y="194"/>
                </a:lnTo>
                <a:lnTo>
                  <a:pt x="357" y="215"/>
                </a:lnTo>
                <a:lnTo>
                  <a:pt x="347" y="225"/>
                </a:lnTo>
                <a:lnTo>
                  <a:pt x="337" y="235"/>
                </a:lnTo>
                <a:lnTo>
                  <a:pt x="326" y="235"/>
                </a:lnTo>
                <a:lnTo>
                  <a:pt x="316" y="225"/>
                </a:lnTo>
                <a:lnTo>
                  <a:pt x="296" y="225"/>
                </a:lnTo>
                <a:lnTo>
                  <a:pt x="276" y="215"/>
                </a:lnTo>
                <a:lnTo>
                  <a:pt x="245" y="194"/>
                </a:lnTo>
                <a:lnTo>
                  <a:pt x="214" y="184"/>
                </a:lnTo>
                <a:lnTo>
                  <a:pt x="184" y="164"/>
                </a:lnTo>
                <a:lnTo>
                  <a:pt x="143" y="143"/>
                </a:lnTo>
                <a:lnTo>
                  <a:pt x="112" y="123"/>
                </a:lnTo>
                <a:lnTo>
                  <a:pt x="82" y="102"/>
                </a:lnTo>
                <a:lnTo>
                  <a:pt x="51" y="92"/>
                </a:lnTo>
                <a:lnTo>
                  <a:pt x="31" y="72"/>
                </a:lnTo>
                <a:lnTo>
                  <a:pt x="10" y="62"/>
                </a:lnTo>
                <a:lnTo>
                  <a:pt x="0" y="51"/>
                </a:lnTo>
                <a:lnTo>
                  <a:pt x="0" y="41"/>
                </a:lnTo>
                <a:lnTo>
                  <a:pt x="0" y="31"/>
                </a:lnTo>
                <a:lnTo>
                  <a:pt x="10" y="21"/>
                </a:lnTo>
                <a:lnTo>
                  <a:pt x="41" y="21"/>
                </a:lnTo>
                <a:lnTo>
                  <a:pt x="61" y="11"/>
                </a:lnTo>
                <a:lnTo>
                  <a:pt x="82" y="0"/>
                </a:lnTo>
                <a:lnTo>
                  <a:pt x="92" y="0"/>
                </a:lnTo>
                <a:lnTo>
                  <a:pt x="133" y="0"/>
                </a:lnTo>
                <a:lnTo>
                  <a:pt x="174" y="0"/>
                </a:lnTo>
                <a:lnTo>
                  <a:pt x="225" y="11"/>
                </a:lnTo>
                <a:lnTo>
                  <a:pt x="265" y="21"/>
                </a:lnTo>
                <a:lnTo>
                  <a:pt x="306" y="31"/>
                </a:lnTo>
                <a:lnTo>
                  <a:pt x="326" y="51"/>
                </a:lnTo>
                <a:lnTo>
                  <a:pt x="347" y="51"/>
                </a:lnTo>
                <a:lnTo>
                  <a:pt x="357" y="62"/>
                </a:lnTo>
                <a:lnTo>
                  <a:pt x="367" y="82"/>
                </a:lnTo>
                <a:lnTo>
                  <a:pt x="377" y="102"/>
                </a:lnTo>
                <a:lnTo>
                  <a:pt x="377" y="133"/>
                </a:lnTo>
                <a:lnTo>
                  <a:pt x="377" y="164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6" name="Freeform 80"/>
          <p:cNvSpPr/>
          <p:nvPr/>
        </p:nvSpPr>
        <p:spPr>
          <a:xfrm>
            <a:off x="1905635" y="3439795"/>
            <a:ext cx="214313" cy="109538"/>
          </a:xfrm>
          <a:custGeom>
            <a:avLst/>
            <a:gdLst>
              <a:gd name="txL" fmla="*/ 0 w 336"/>
              <a:gd name="txT" fmla="*/ 0 h 173"/>
              <a:gd name="txR" fmla="*/ 336 w 336"/>
              <a:gd name="txB" fmla="*/ 173 h 173"/>
            </a:gdLst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</a:cxnLst>
            <a:rect l="txL" t="txT" r="txR" b="txB"/>
            <a:pathLst>
              <a:path w="336" h="173">
                <a:moveTo>
                  <a:pt x="0" y="20"/>
                </a:moveTo>
                <a:lnTo>
                  <a:pt x="10" y="20"/>
                </a:lnTo>
                <a:lnTo>
                  <a:pt x="10" y="10"/>
                </a:lnTo>
                <a:lnTo>
                  <a:pt x="20" y="10"/>
                </a:lnTo>
                <a:lnTo>
                  <a:pt x="41" y="0"/>
                </a:lnTo>
                <a:lnTo>
                  <a:pt x="51" y="0"/>
                </a:lnTo>
                <a:lnTo>
                  <a:pt x="81" y="0"/>
                </a:lnTo>
                <a:lnTo>
                  <a:pt x="102" y="0"/>
                </a:lnTo>
                <a:lnTo>
                  <a:pt x="132" y="0"/>
                </a:lnTo>
                <a:lnTo>
                  <a:pt x="163" y="0"/>
                </a:lnTo>
                <a:lnTo>
                  <a:pt x="183" y="0"/>
                </a:lnTo>
                <a:lnTo>
                  <a:pt x="204" y="0"/>
                </a:lnTo>
                <a:lnTo>
                  <a:pt x="224" y="0"/>
                </a:lnTo>
                <a:lnTo>
                  <a:pt x="265" y="0"/>
                </a:lnTo>
                <a:lnTo>
                  <a:pt x="296" y="10"/>
                </a:lnTo>
                <a:lnTo>
                  <a:pt x="316" y="20"/>
                </a:lnTo>
                <a:lnTo>
                  <a:pt x="326" y="41"/>
                </a:lnTo>
                <a:lnTo>
                  <a:pt x="336" y="71"/>
                </a:lnTo>
                <a:lnTo>
                  <a:pt x="336" y="102"/>
                </a:lnTo>
                <a:lnTo>
                  <a:pt x="336" y="122"/>
                </a:lnTo>
                <a:lnTo>
                  <a:pt x="336" y="133"/>
                </a:lnTo>
                <a:lnTo>
                  <a:pt x="336" y="153"/>
                </a:lnTo>
                <a:lnTo>
                  <a:pt x="326" y="163"/>
                </a:lnTo>
                <a:lnTo>
                  <a:pt x="326" y="173"/>
                </a:lnTo>
                <a:lnTo>
                  <a:pt x="316" y="173"/>
                </a:lnTo>
                <a:lnTo>
                  <a:pt x="306" y="173"/>
                </a:lnTo>
                <a:lnTo>
                  <a:pt x="285" y="173"/>
                </a:lnTo>
                <a:lnTo>
                  <a:pt x="275" y="163"/>
                </a:lnTo>
                <a:lnTo>
                  <a:pt x="255" y="163"/>
                </a:lnTo>
                <a:lnTo>
                  <a:pt x="234" y="153"/>
                </a:lnTo>
                <a:lnTo>
                  <a:pt x="204" y="133"/>
                </a:lnTo>
                <a:lnTo>
                  <a:pt x="173" y="122"/>
                </a:lnTo>
                <a:lnTo>
                  <a:pt x="143" y="102"/>
                </a:lnTo>
                <a:lnTo>
                  <a:pt x="112" y="82"/>
                </a:lnTo>
                <a:lnTo>
                  <a:pt x="81" y="71"/>
                </a:lnTo>
                <a:lnTo>
                  <a:pt x="61" y="61"/>
                </a:lnTo>
                <a:lnTo>
                  <a:pt x="41" y="51"/>
                </a:lnTo>
                <a:lnTo>
                  <a:pt x="20" y="41"/>
                </a:lnTo>
                <a:lnTo>
                  <a:pt x="10" y="31"/>
                </a:lnTo>
                <a:lnTo>
                  <a:pt x="10" y="20"/>
                </a:lnTo>
                <a:lnTo>
                  <a:pt x="0" y="20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7" name="Freeform 81"/>
          <p:cNvSpPr/>
          <p:nvPr/>
        </p:nvSpPr>
        <p:spPr>
          <a:xfrm>
            <a:off x="1918335" y="3589020"/>
            <a:ext cx="388938" cy="330200"/>
          </a:xfrm>
          <a:custGeom>
            <a:avLst/>
            <a:gdLst>
              <a:gd name="txL" fmla="*/ 0 w 612"/>
              <a:gd name="txT" fmla="*/ 0 h 520"/>
              <a:gd name="txR" fmla="*/ 612 w 612"/>
              <a:gd name="txB" fmla="*/ 520 h 520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612" h="520">
                <a:moveTo>
                  <a:pt x="378" y="153"/>
                </a:moveTo>
                <a:lnTo>
                  <a:pt x="428" y="122"/>
                </a:lnTo>
                <a:lnTo>
                  <a:pt x="469" y="91"/>
                </a:lnTo>
                <a:lnTo>
                  <a:pt x="510" y="61"/>
                </a:lnTo>
                <a:lnTo>
                  <a:pt x="541" y="40"/>
                </a:lnTo>
                <a:lnTo>
                  <a:pt x="571" y="20"/>
                </a:lnTo>
                <a:lnTo>
                  <a:pt x="592" y="10"/>
                </a:lnTo>
                <a:lnTo>
                  <a:pt x="602" y="0"/>
                </a:lnTo>
                <a:lnTo>
                  <a:pt x="612" y="0"/>
                </a:lnTo>
                <a:lnTo>
                  <a:pt x="612" y="10"/>
                </a:lnTo>
                <a:lnTo>
                  <a:pt x="612" y="20"/>
                </a:lnTo>
                <a:lnTo>
                  <a:pt x="612" y="30"/>
                </a:lnTo>
                <a:lnTo>
                  <a:pt x="602" y="51"/>
                </a:lnTo>
                <a:lnTo>
                  <a:pt x="592" y="71"/>
                </a:lnTo>
                <a:lnTo>
                  <a:pt x="571" y="91"/>
                </a:lnTo>
                <a:lnTo>
                  <a:pt x="561" y="112"/>
                </a:lnTo>
                <a:lnTo>
                  <a:pt x="510" y="163"/>
                </a:lnTo>
                <a:lnTo>
                  <a:pt x="459" y="224"/>
                </a:lnTo>
                <a:lnTo>
                  <a:pt x="408" y="285"/>
                </a:lnTo>
                <a:lnTo>
                  <a:pt x="378" y="326"/>
                </a:lnTo>
                <a:lnTo>
                  <a:pt x="347" y="357"/>
                </a:lnTo>
                <a:lnTo>
                  <a:pt x="316" y="397"/>
                </a:lnTo>
                <a:lnTo>
                  <a:pt x="286" y="428"/>
                </a:lnTo>
                <a:lnTo>
                  <a:pt x="265" y="459"/>
                </a:lnTo>
                <a:lnTo>
                  <a:pt x="245" y="479"/>
                </a:lnTo>
                <a:lnTo>
                  <a:pt x="225" y="500"/>
                </a:lnTo>
                <a:lnTo>
                  <a:pt x="204" y="510"/>
                </a:lnTo>
                <a:lnTo>
                  <a:pt x="194" y="520"/>
                </a:lnTo>
                <a:lnTo>
                  <a:pt x="184" y="520"/>
                </a:lnTo>
                <a:lnTo>
                  <a:pt x="163" y="520"/>
                </a:lnTo>
                <a:lnTo>
                  <a:pt x="153" y="520"/>
                </a:lnTo>
                <a:lnTo>
                  <a:pt x="143" y="510"/>
                </a:lnTo>
                <a:lnTo>
                  <a:pt x="123" y="510"/>
                </a:lnTo>
                <a:lnTo>
                  <a:pt x="112" y="489"/>
                </a:lnTo>
                <a:lnTo>
                  <a:pt x="102" y="479"/>
                </a:lnTo>
                <a:lnTo>
                  <a:pt x="82" y="459"/>
                </a:lnTo>
                <a:lnTo>
                  <a:pt x="61" y="438"/>
                </a:lnTo>
                <a:lnTo>
                  <a:pt x="41" y="418"/>
                </a:lnTo>
                <a:lnTo>
                  <a:pt x="31" y="397"/>
                </a:lnTo>
                <a:lnTo>
                  <a:pt x="21" y="377"/>
                </a:lnTo>
                <a:lnTo>
                  <a:pt x="10" y="367"/>
                </a:lnTo>
                <a:lnTo>
                  <a:pt x="10" y="357"/>
                </a:lnTo>
                <a:lnTo>
                  <a:pt x="0" y="346"/>
                </a:lnTo>
                <a:lnTo>
                  <a:pt x="0" y="336"/>
                </a:lnTo>
                <a:lnTo>
                  <a:pt x="10" y="326"/>
                </a:lnTo>
                <a:lnTo>
                  <a:pt x="21" y="316"/>
                </a:lnTo>
                <a:lnTo>
                  <a:pt x="31" y="316"/>
                </a:lnTo>
                <a:lnTo>
                  <a:pt x="41" y="316"/>
                </a:lnTo>
                <a:lnTo>
                  <a:pt x="51" y="316"/>
                </a:lnTo>
                <a:lnTo>
                  <a:pt x="61" y="316"/>
                </a:lnTo>
                <a:lnTo>
                  <a:pt x="82" y="326"/>
                </a:lnTo>
                <a:lnTo>
                  <a:pt x="102" y="326"/>
                </a:lnTo>
                <a:lnTo>
                  <a:pt x="112" y="326"/>
                </a:lnTo>
                <a:lnTo>
                  <a:pt x="133" y="316"/>
                </a:lnTo>
                <a:lnTo>
                  <a:pt x="143" y="316"/>
                </a:lnTo>
                <a:lnTo>
                  <a:pt x="163" y="306"/>
                </a:lnTo>
                <a:lnTo>
                  <a:pt x="184" y="295"/>
                </a:lnTo>
                <a:lnTo>
                  <a:pt x="214" y="275"/>
                </a:lnTo>
                <a:lnTo>
                  <a:pt x="245" y="255"/>
                </a:lnTo>
                <a:lnTo>
                  <a:pt x="286" y="224"/>
                </a:lnTo>
                <a:lnTo>
                  <a:pt x="327" y="193"/>
                </a:lnTo>
                <a:lnTo>
                  <a:pt x="378" y="153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8" name="Freeform 82"/>
          <p:cNvSpPr/>
          <p:nvPr/>
        </p:nvSpPr>
        <p:spPr>
          <a:xfrm>
            <a:off x="1756410" y="3952558"/>
            <a:ext cx="1412875" cy="193675"/>
          </a:xfrm>
          <a:custGeom>
            <a:avLst/>
            <a:gdLst>
              <a:gd name="txL" fmla="*/ 0 w 2223"/>
              <a:gd name="txT" fmla="*/ 0 h 306"/>
              <a:gd name="txR" fmla="*/ 2223 w 2223"/>
              <a:gd name="txB" fmla="*/ 306 h 306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223" h="306">
                <a:moveTo>
                  <a:pt x="1458" y="71"/>
                </a:moveTo>
                <a:lnTo>
                  <a:pt x="1530" y="61"/>
                </a:lnTo>
                <a:lnTo>
                  <a:pt x="1601" y="41"/>
                </a:lnTo>
                <a:lnTo>
                  <a:pt x="1673" y="31"/>
                </a:lnTo>
                <a:lnTo>
                  <a:pt x="1724" y="20"/>
                </a:lnTo>
                <a:lnTo>
                  <a:pt x="1775" y="10"/>
                </a:lnTo>
                <a:lnTo>
                  <a:pt x="1815" y="10"/>
                </a:lnTo>
                <a:lnTo>
                  <a:pt x="1856" y="10"/>
                </a:lnTo>
                <a:lnTo>
                  <a:pt x="1876" y="0"/>
                </a:lnTo>
                <a:lnTo>
                  <a:pt x="1927" y="10"/>
                </a:lnTo>
                <a:lnTo>
                  <a:pt x="1978" y="10"/>
                </a:lnTo>
                <a:lnTo>
                  <a:pt x="2040" y="31"/>
                </a:lnTo>
                <a:lnTo>
                  <a:pt x="2060" y="41"/>
                </a:lnTo>
                <a:lnTo>
                  <a:pt x="2091" y="51"/>
                </a:lnTo>
                <a:lnTo>
                  <a:pt x="2121" y="61"/>
                </a:lnTo>
                <a:lnTo>
                  <a:pt x="2152" y="71"/>
                </a:lnTo>
                <a:lnTo>
                  <a:pt x="2172" y="82"/>
                </a:lnTo>
                <a:lnTo>
                  <a:pt x="2182" y="92"/>
                </a:lnTo>
                <a:lnTo>
                  <a:pt x="2203" y="102"/>
                </a:lnTo>
                <a:lnTo>
                  <a:pt x="2213" y="112"/>
                </a:lnTo>
                <a:lnTo>
                  <a:pt x="2213" y="133"/>
                </a:lnTo>
                <a:lnTo>
                  <a:pt x="2223" y="143"/>
                </a:lnTo>
                <a:lnTo>
                  <a:pt x="2213" y="153"/>
                </a:lnTo>
                <a:lnTo>
                  <a:pt x="2203" y="153"/>
                </a:lnTo>
                <a:lnTo>
                  <a:pt x="2193" y="163"/>
                </a:lnTo>
                <a:lnTo>
                  <a:pt x="2172" y="163"/>
                </a:lnTo>
                <a:lnTo>
                  <a:pt x="2162" y="173"/>
                </a:lnTo>
                <a:lnTo>
                  <a:pt x="2131" y="173"/>
                </a:lnTo>
                <a:lnTo>
                  <a:pt x="2111" y="173"/>
                </a:lnTo>
                <a:lnTo>
                  <a:pt x="2080" y="173"/>
                </a:lnTo>
                <a:lnTo>
                  <a:pt x="2050" y="184"/>
                </a:lnTo>
                <a:lnTo>
                  <a:pt x="2009" y="184"/>
                </a:lnTo>
                <a:lnTo>
                  <a:pt x="1968" y="184"/>
                </a:lnTo>
                <a:lnTo>
                  <a:pt x="1927" y="184"/>
                </a:lnTo>
                <a:lnTo>
                  <a:pt x="1876" y="184"/>
                </a:lnTo>
                <a:lnTo>
                  <a:pt x="1825" y="184"/>
                </a:lnTo>
                <a:lnTo>
                  <a:pt x="1775" y="184"/>
                </a:lnTo>
                <a:lnTo>
                  <a:pt x="1662" y="184"/>
                </a:lnTo>
                <a:lnTo>
                  <a:pt x="1550" y="194"/>
                </a:lnTo>
                <a:lnTo>
                  <a:pt x="1428" y="194"/>
                </a:lnTo>
                <a:lnTo>
                  <a:pt x="1305" y="204"/>
                </a:lnTo>
                <a:lnTo>
                  <a:pt x="1183" y="204"/>
                </a:lnTo>
                <a:lnTo>
                  <a:pt x="1061" y="214"/>
                </a:lnTo>
                <a:lnTo>
                  <a:pt x="928" y="224"/>
                </a:lnTo>
                <a:lnTo>
                  <a:pt x="796" y="245"/>
                </a:lnTo>
                <a:lnTo>
                  <a:pt x="734" y="255"/>
                </a:lnTo>
                <a:lnTo>
                  <a:pt x="673" y="255"/>
                </a:lnTo>
                <a:lnTo>
                  <a:pt x="612" y="265"/>
                </a:lnTo>
                <a:lnTo>
                  <a:pt x="561" y="275"/>
                </a:lnTo>
                <a:lnTo>
                  <a:pt x="510" y="275"/>
                </a:lnTo>
                <a:lnTo>
                  <a:pt x="469" y="286"/>
                </a:lnTo>
                <a:lnTo>
                  <a:pt x="418" y="286"/>
                </a:lnTo>
                <a:lnTo>
                  <a:pt x="378" y="296"/>
                </a:lnTo>
                <a:lnTo>
                  <a:pt x="347" y="296"/>
                </a:lnTo>
                <a:lnTo>
                  <a:pt x="316" y="296"/>
                </a:lnTo>
                <a:lnTo>
                  <a:pt x="286" y="306"/>
                </a:lnTo>
                <a:lnTo>
                  <a:pt x="255" y="306"/>
                </a:lnTo>
                <a:lnTo>
                  <a:pt x="235" y="306"/>
                </a:lnTo>
                <a:lnTo>
                  <a:pt x="214" y="306"/>
                </a:lnTo>
                <a:lnTo>
                  <a:pt x="204" y="306"/>
                </a:lnTo>
                <a:lnTo>
                  <a:pt x="194" y="306"/>
                </a:lnTo>
                <a:lnTo>
                  <a:pt x="153" y="306"/>
                </a:lnTo>
                <a:lnTo>
                  <a:pt x="113" y="296"/>
                </a:lnTo>
                <a:lnTo>
                  <a:pt x="82" y="286"/>
                </a:lnTo>
                <a:lnTo>
                  <a:pt x="62" y="265"/>
                </a:lnTo>
                <a:lnTo>
                  <a:pt x="41" y="255"/>
                </a:lnTo>
                <a:lnTo>
                  <a:pt x="31" y="245"/>
                </a:lnTo>
                <a:lnTo>
                  <a:pt x="21" y="235"/>
                </a:lnTo>
                <a:lnTo>
                  <a:pt x="11" y="224"/>
                </a:lnTo>
                <a:lnTo>
                  <a:pt x="0" y="214"/>
                </a:lnTo>
                <a:lnTo>
                  <a:pt x="0" y="204"/>
                </a:lnTo>
                <a:lnTo>
                  <a:pt x="0" y="194"/>
                </a:lnTo>
                <a:lnTo>
                  <a:pt x="11" y="194"/>
                </a:lnTo>
                <a:lnTo>
                  <a:pt x="31" y="184"/>
                </a:lnTo>
                <a:lnTo>
                  <a:pt x="62" y="184"/>
                </a:lnTo>
                <a:lnTo>
                  <a:pt x="92" y="184"/>
                </a:lnTo>
                <a:lnTo>
                  <a:pt x="133" y="184"/>
                </a:lnTo>
                <a:lnTo>
                  <a:pt x="174" y="184"/>
                </a:lnTo>
                <a:lnTo>
                  <a:pt x="225" y="184"/>
                </a:lnTo>
                <a:lnTo>
                  <a:pt x="286" y="184"/>
                </a:lnTo>
                <a:lnTo>
                  <a:pt x="347" y="184"/>
                </a:lnTo>
                <a:lnTo>
                  <a:pt x="408" y="184"/>
                </a:lnTo>
                <a:lnTo>
                  <a:pt x="480" y="173"/>
                </a:lnTo>
                <a:lnTo>
                  <a:pt x="551" y="173"/>
                </a:lnTo>
                <a:lnTo>
                  <a:pt x="622" y="163"/>
                </a:lnTo>
                <a:lnTo>
                  <a:pt x="704" y="163"/>
                </a:lnTo>
                <a:lnTo>
                  <a:pt x="785" y="153"/>
                </a:lnTo>
                <a:lnTo>
                  <a:pt x="959" y="143"/>
                </a:lnTo>
                <a:lnTo>
                  <a:pt x="1122" y="122"/>
                </a:lnTo>
                <a:lnTo>
                  <a:pt x="1285" y="102"/>
                </a:lnTo>
                <a:lnTo>
                  <a:pt x="1458" y="71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9" name="Freeform 83"/>
          <p:cNvSpPr/>
          <p:nvPr/>
        </p:nvSpPr>
        <p:spPr>
          <a:xfrm>
            <a:off x="2391410" y="3866833"/>
            <a:ext cx="149225" cy="868362"/>
          </a:xfrm>
          <a:custGeom>
            <a:avLst/>
            <a:gdLst>
              <a:gd name="txL" fmla="*/ 0 w 234"/>
              <a:gd name="txT" fmla="*/ 0 h 1367"/>
              <a:gd name="txR" fmla="*/ 234 w 234"/>
              <a:gd name="txB" fmla="*/ 1367 h 1367"/>
            </a:gdLst>
            <a:ahLst/>
            <a:cxnLst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34" h="1367">
                <a:moveTo>
                  <a:pt x="30" y="92"/>
                </a:moveTo>
                <a:lnTo>
                  <a:pt x="20" y="72"/>
                </a:lnTo>
                <a:lnTo>
                  <a:pt x="10" y="51"/>
                </a:lnTo>
                <a:lnTo>
                  <a:pt x="0" y="31"/>
                </a:lnTo>
                <a:lnTo>
                  <a:pt x="10" y="10"/>
                </a:lnTo>
                <a:lnTo>
                  <a:pt x="20" y="10"/>
                </a:lnTo>
                <a:lnTo>
                  <a:pt x="30" y="0"/>
                </a:lnTo>
                <a:lnTo>
                  <a:pt x="40" y="0"/>
                </a:lnTo>
                <a:lnTo>
                  <a:pt x="61" y="0"/>
                </a:lnTo>
                <a:lnTo>
                  <a:pt x="71" y="10"/>
                </a:lnTo>
                <a:lnTo>
                  <a:pt x="102" y="10"/>
                </a:lnTo>
                <a:lnTo>
                  <a:pt x="122" y="10"/>
                </a:lnTo>
                <a:lnTo>
                  <a:pt x="163" y="31"/>
                </a:lnTo>
                <a:lnTo>
                  <a:pt x="193" y="41"/>
                </a:lnTo>
                <a:lnTo>
                  <a:pt x="204" y="51"/>
                </a:lnTo>
                <a:lnTo>
                  <a:pt x="214" y="62"/>
                </a:lnTo>
                <a:lnTo>
                  <a:pt x="224" y="62"/>
                </a:lnTo>
                <a:lnTo>
                  <a:pt x="224" y="72"/>
                </a:lnTo>
                <a:lnTo>
                  <a:pt x="234" y="82"/>
                </a:lnTo>
                <a:lnTo>
                  <a:pt x="234" y="102"/>
                </a:lnTo>
                <a:lnTo>
                  <a:pt x="234" y="133"/>
                </a:lnTo>
                <a:lnTo>
                  <a:pt x="224" y="164"/>
                </a:lnTo>
                <a:lnTo>
                  <a:pt x="214" y="225"/>
                </a:lnTo>
                <a:lnTo>
                  <a:pt x="204" y="255"/>
                </a:lnTo>
                <a:lnTo>
                  <a:pt x="204" y="286"/>
                </a:lnTo>
                <a:lnTo>
                  <a:pt x="193" y="317"/>
                </a:lnTo>
                <a:lnTo>
                  <a:pt x="193" y="337"/>
                </a:lnTo>
                <a:lnTo>
                  <a:pt x="193" y="368"/>
                </a:lnTo>
                <a:lnTo>
                  <a:pt x="193" y="398"/>
                </a:lnTo>
                <a:lnTo>
                  <a:pt x="183" y="419"/>
                </a:lnTo>
                <a:lnTo>
                  <a:pt x="183" y="439"/>
                </a:lnTo>
                <a:lnTo>
                  <a:pt x="183" y="470"/>
                </a:lnTo>
                <a:lnTo>
                  <a:pt x="183" y="510"/>
                </a:lnTo>
                <a:lnTo>
                  <a:pt x="193" y="551"/>
                </a:lnTo>
                <a:lnTo>
                  <a:pt x="193" y="592"/>
                </a:lnTo>
                <a:lnTo>
                  <a:pt x="193" y="643"/>
                </a:lnTo>
                <a:lnTo>
                  <a:pt x="204" y="704"/>
                </a:lnTo>
                <a:lnTo>
                  <a:pt x="204" y="765"/>
                </a:lnTo>
                <a:lnTo>
                  <a:pt x="204" y="816"/>
                </a:lnTo>
                <a:lnTo>
                  <a:pt x="214" y="867"/>
                </a:lnTo>
                <a:lnTo>
                  <a:pt x="214" y="918"/>
                </a:lnTo>
                <a:lnTo>
                  <a:pt x="214" y="959"/>
                </a:lnTo>
                <a:lnTo>
                  <a:pt x="214" y="1000"/>
                </a:lnTo>
                <a:lnTo>
                  <a:pt x="214" y="1041"/>
                </a:lnTo>
                <a:lnTo>
                  <a:pt x="214" y="1072"/>
                </a:lnTo>
                <a:lnTo>
                  <a:pt x="204" y="1133"/>
                </a:lnTo>
                <a:lnTo>
                  <a:pt x="193" y="1184"/>
                </a:lnTo>
                <a:lnTo>
                  <a:pt x="183" y="1235"/>
                </a:lnTo>
                <a:lnTo>
                  <a:pt x="183" y="1276"/>
                </a:lnTo>
                <a:lnTo>
                  <a:pt x="173" y="1296"/>
                </a:lnTo>
                <a:lnTo>
                  <a:pt x="163" y="1316"/>
                </a:lnTo>
                <a:lnTo>
                  <a:pt x="153" y="1337"/>
                </a:lnTo>
                <a:lnTo>
                  <a:pt x="142" y="1347"/>
                </a:lnTo>
                <a:lnTo>
                  <a:pt x="142" y="1357"/>
                </a:lnTo>
                <a:lnTo>
                  <a:pt x="132" y="1367"/>
                </a:lnTo>
                <a:lnTo>
                  <a:pt x="122" y="1367"/>
                </a:lnTo>
                <a:lnTo>
                  <a:pt x="112" y="1367"/>
                </a:lnTo>
                <a:lnTo>
                  <a:pt x="102" y="1357"/>
                </a:lnTo>
                <a:lnTo>
                  <a:pt x="102" y="1347"/>
                </a:lnTo>
                <a:lnTo>
                  <a:pt x="91" y="1337"/>
                </a:lnTo>
                <a:lnTo>
                  <a:pt x="81" y="1327"/>
                </a:lnTo>
                <a:lnTo>
                  <a:pt x="71" y="1306"/>
                </a:lnTo>
                <a:lnTo>
                  <a:pt x="61" y="1286"/>
                </a:lnTo>
                <a:lnTo>
                  <a:pt x="51" y="1245"/>
                </a:lnTo>
                <a:lnTo>
                  <a:pt x="40" y="1214"/>
                </a:lnTo>
                <a:lnTo>
                  <a:pt x="30" y="1204"/>
                </a:lnTo>
                <a:lnTo>
                  <a:pt x="30" y="1194"/>
                </a:lnTo>
                <a:lnTo>
                  <a:pt x="30" y="1184"/>
                </a:lnTo>
                <a:lnTo>
                  <a:pt x="30" y="1174"/>
                </a:lnTo>
                <a:lnTo>
                  <a:pt x="30" y="1153"/>
                </a:lnTo>
                <a:lnTo>
                  <a:pt x="30" y="1133"/>
                </a:lnTo>
                <a:lnTo>
                  <a:pt x="40" y="1102"/>
                </a:lnTo>
                <a:lnTo>
                  <a:pt x="40" y="1061"/>
                </a:lnTo>
                <a:lnTo>
                  <a:pt x="40" y="1021"/>
                </a:lnTo>
                <a:lnTo>
                  <a:pt x="51" y="969"/>
                </a:lnTo>
                <a:lnTo>
                  <a:pt x="51" y="918"/>
                </a:lnTo>
                <a:lnTo>
                  <a:pt x="61" y="806"/>
                </a:lnTo>
                <a:lnTo>
                  <a:pt x="71" y="684"/>
                </a:lnTo>
                <a:lnTo>
                  <a:pt x="71" y="551"/>
                </a:lnTo>
                <a:lnTo>
                  <a:pt x="71" y="408"/>
                </a:lnTo>
                <a:lnTo>
                  <a:pt x="71" y="347"/>
                </a:lnTo>
                <a:lnTo>
                  <a:pt x="71" y="286"/>
                </a:lnTo>
                <a:lnTo>
                  <a:pt x="61" y="235"/>
                </a:lnTo>
                <a:lnTo>
                  <a:pt x="61" y="194"/>
                </a:lnTo>
                <a:lnTo>
                  <a:pt x="51" y="164"/>
                </a:lnTo>
                <a:lnTo>
                  <a:pt x="40" y="133"/>
                </a:lnTo>
                <a:lnTo>
                  <a:pt x="40" y="113"/>
                </a:lnTo>
                <a:lnTo>
                  <a:pt x="30" y="92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0" name="Freeform 84"/>
          <p:cNvSpPr/>
          <p:nvPr/>
        </p:nvSpPr>
        <p:spPr>
          <a:xfrm>
            <a:off x="1750060" y="4062095"/>
            <a:ext cx="725488" cy="498475"/>
          </a:xfrm>
          <a:custGeom>
            <a:avLst/>
            <a:gdLst>
              <a:gd name="txL" fmla="*/ 0 w 1142"/>
              <a:gd name="txT" fmla="*/ 0 h 786"/>
              <a:gd name="txR" fmla="*/ 1142 w 1142"/>
              <a:gd name="txB" fmla="*/ 786 h 786"/>
            </a:gdLst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</a:cxnLst>
            <a:rect l="txL" t="txT" r="txR" b="txB"/>
            <a:pathLst>
              <a:path w="1142" h="786">
                <a:moveTo>
                  <a:pt x="1142" y="0"/>
                </a:moveTo>
                <a:lnTo>
                  <a:pt x="1081" y="62"/>
                </a:lnTo>
                <a:lnTo>
                  <a:pt x="1020" y="123"/>
                </a:lnTo>
                <a:lnTo>
                  <a:pt x="969" y="184"/>
                </a:lnTo>
                <a:lnTo>
                  <a:pt x="918" y="235"/>
                </a:lnTo>
                <a:lnTo>
                  <a:pt x="857" y="286"/>
                </a:lnTo>
                <a:lnTo>
                  <a:pt x="806" y="337"/>
                </a:lnTo>
                <a:lnTo>
                  <a:pt x="765" y="378"/>
                </a:lnTo>
                <a:lnTo>
                  <a:pt x="714" y="419"/>
                </a:lnTo>
                <a:lnTo>
                  <a:pt x="673" y="459"/>
                </a:lnTo>
                <a:lnTo>
                  <a:pt x="632" y="490"/>
                </a:lnTo>
                <a:lnTo>
                  <a:pt x="592" y="521"/>
                </a:lnTo>
                <a:lnTo>
                  <a:pt x="551" y="541"/>
                </a:lnTo>
                <a:lnTo>
                  <a:pt x="520" y="572"/>
                </a:lnTo>
                <a:lnTo>
                  <a:pt x="490" y="592"/>
                </a:lnTo>
                <a:lnTo>
                  <a:pt x="459" y="612"/>
                </a:lnTo>
                <a:lnTo>
                  <a:pt x="428" y="623"/>
                </a:lnTo>
                <a:lnTo>
                  <a:pt x="388" y="653"/>
                </a:lnTo>
                <a:lnTo>
                  <a:pt x="337" y="674"/>
                </a:lnTo>
                <a:lnTo>
                  <a:pt x="296" y="694"/>
                </a:lnTo>
                <a:lnTo>
                  <a:pt x="255" y="715"/>
                </a:lnTo>
                <a:lnTo>
                  <a:pt x="214" y="735"/>
                </a:lnTo>
                <a:lnTo>
                  <a:pt x="173" y="745"/>
                </a:lnTo>
                <a:lnTo>
                  <a:pt x="143" y="755"/>
                </a:lnTo>
                <a:lnTo>
                  <a:pt x="112" y="766"/>
                </a:lnTo>
                <a:lnTo>
                  <a:pt x="82" y="776"/>
                </a:lnTo>
                <a:lnTo>
                  <a:pt x="61" y="776"/>
                </a:lnTo>
                <a:lnTo>
                  <a:pt x="41" y="786"/>
                </a:lnTo>
                <a:lnTo>
                  <a:pt x="21" y="786"/>
                </a:lnTo>
                <a:lnTo>
                  <a:pt x="10" y="786"/>
                </a:lnTo>
                <a:lnTo>
                  <a:pt x="0" y="786"/>
                </a:lnTo>
                <a:lnTo>
                  <a:pt x="0" y="776"/>
                </a:lnTo>
                <a:lnTo>
                  <a:pt x="10" y="766"/>
                </a:lnTo>
                <a:lnTo>
                  <a:pt x="41" y="745"/>
                </a:lnTo>
                <a:lnTo>
                  <a:pt x="61" y="735"/>
                </a:lnTo>
                <a:lnTo>
                  <a:pt x="102" y="704"/>
                </a:lnTo>
                <a:lnTo>
                  <a:pt x="153" y="684"/>
                </a:lnTo>
                <a:lnTo>
                  <a:pt x="204" y="643"/>
                </a:lnTo>
                <a:lnTo>
                  <a:pt x="265" y="612"/>
                </a:lnTo>
                <a:lnTo>
                  <a:pt x="296" y="592"/>
                </a:lnTo>
                <a:lnTo>
                  <a:pt x="326" y="572"/>
                </a:lnTo>
                <a:lnTo>
                  <a:pt x="367" y="541"/>
                </a:lnTo>
                <a:lnTo>
                  <a:pt x="408" y="510"/>
                </a:lnTo>
                <a:lnTo>
                  <a:pt x="439" y="490"/>
                </a:lnTo>
                <a:lnTo>
                  <a:pt x="479" y="449"/>
                </a:lnTo>
                <a:lnTo>
                  <a:pt x="530" y="419"/>
                </a:lnTo>
                <a:lnTo>
                  <a:pt x="571" y="378"/>
                </a:lnTo>
                <a:lnTo>
                  <a:pt x="612" y="347"/>
                </a:lnTo>
                <a:lnTo>
                  <a:pt x="663" y="306"/>
                </a:lnTo>
                <a:lnTo>
                  <a:pt x="714" y="255"/>
                </a:lnTo>
                <a:lnTo>
                  <a:pt x="765" y="215"/>
                </a:lnTo>
                <a:lnTo>
                  <a:pt x="816" y="164"/>
                </a:lnTo>
                <a:lnTo>
                  <a:pt x="867" y="113"/>
                </a:lnTo>
                <a:lnTo>
                  <a:pt x="918" y="62"/>
                </a:lnTo>
                <a:lnTo>
                  <a:pt x="969" y="0"/>
                </a:lnTo>
                <a:lnTo>
                  <a:pt x="1142" y="0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1" name="Freeform 85"/>
          <p:cNvSpPr/>
          <p:nvPr/>
        </p:nvSpPr>
        <p:spPr>
          <a:xfrm>
            <a:off x="2489835" y="4062095"/>
            <a:ext cx="835025" cy="498475"/>
          </a:xfrm>
          <a:custGeom>
            <a:avLst/>
            <a:gdLst>
              <a:gd name="txL" fmla="*/ 0 w 1315"/>
              <a:gd name="txT" fmla="*/ 0 h 786"/>
              <a:gd name="txR" fmla="*/ 1315 w 1315"/>
              <a:gd name="txB" fmla="*/ 786 h 786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315" h="786">
                <a:moveTo>
                  <a:pt x="1315" y="715"/>
                </a:moveTo>
                <a:lnTo>
                  <a:pt x="1315" y="715"/>
                </a:lnTo>
                <a:lnTo>
                  <a:pt x="1305" y="725"/>
                </a:lnTo>
                <a:lnTo>
                  <a:pt x="1284" y="725"/>
                </a:lnTo>
                <a:lnTo>
                  <a:pt x="1254" y="735"/>
                </a:lnTo>
                <a:lnTo>
                  <a:pt x="1223" y="745"/>
                </a:lnTo>
                <a:lnTo>
                  <a:pt x="1182" y="755"/>
                </a:lnTo>
                <a:lnTo>
                  <a:pt x="1131" y="766"/>
                </a:lnTo>
                <a:lnTo>
                  <a:pt x="1070" y="766"/>
                </a:lnTo>
                <a:lnTo>
                  <a:pt x="1009" y="776"/>
                </a:lnTo>
                <a:lnTo>
                  <a:pt x="948" y="776"/>
                </a:lnTo>
                <a:lnTo>
                  <a:pt x="907" y="786"/>
                </a:lnTo>
                <a:lnTo>
                  <a:pt x="856" y="786"/>
                </a:lnTo>
                <a:lnTo>
                  <a:pt x="825" y="786"/>
                </a:lnTo>
                <a:lnTo>
                  <a:pt x="795" y="786"/>
                </a:lnTo>
                <a:lnTo>
                  <a:pt x="764" y="786"/>
                </a:lnTo>
                <a:lnTo>
                  <a:pt x="744" y="776"/>
                </a:lnTo>
                <a:lnTo>
                  <a:pt x="723" y="776"/>
                </a:lnTo>
                <a:lnTo>
                  <a:pt x="703" y="766"/>
                </a:lnTo>
                <a:lnTo>
                  <a:pt x="672" y="755"/>
                </a:lnTo>
                <a:lnTo>
                  <a:pt x="652" y="735"/>
                </a:lnTo>
                <a:lnTo>
                  <a:pt x="622" y="715"/>
                </a:lnTo>
                <a:lnTo>
                  <a:pt x="591" y="694"/>
                </a:lnTo>
                <a:lnTo>
                  <a:pt x="560" y="663"/>
                </a:lnTo>
                <a:lnTo>
                  <a:pt x="530" y="633"/>
                </a:lnTo>
                <a:lnTo>
                  <a:pt x="509" y="612"/>
                </a:lnTo>
                <a:lnTo>
                  <a:pt x="489" y="592"/>
                </a:lnTo>
                <a:lnTo>
                  <a:pt x="469" y="572"/>
                </a:lnTo>
                <a:lnTo>
                  <a:pt x="438" y="551"/>
                </a:lnTo>
                <a:lnTo>
                  <a:pt x="407" y="521"/>
                </a:lnTo>
                <a:lnTo>
                  <a:pt x="387" y="490"/>
                </a:lnTo>
                <a:lnTo>
                  <a:pt x="356" y="459"/>
                </a:lnTo>
                <a:lnTo>
                  <a:pt x="326" y="429"/>
                </a:lnTo>
                <a:lnTo>
                  <a:pt x="285" y="388"/>
                </a:lnTo>
                <a:lnTo>
                  <a:pt x="254" y="347"/>
                </a:lnTo>
                <a:lnTo>
                  <a:pt x="214" y="306"/>
                </a:lnTo>
                <a:lnTo>
                  <a:pt x="173" y="266"/>
                </a:lnTo>
                <a:lnTo>
                  <a:pt x="132" y="215"/>
                </a:lnTo>
                <a:lnTo>
                  <a:pt x="91" y="174"/>
                </a:lnTo>
                <a:lnTo>
                  <a:pt x="51" y="123"/>
                </a:lnTo>
                <a:lnTo>
                  <a:pt x="0" y="72"/>
                </a:lnTo>
                <a:lnTo>
                  <a:pt x="40" y="0"/>
                </a:lnTo>
                <a:lnTo>
                  <a:pt x="91" y="51"/>
                </a:lnTo>
                <a:lnTo>
                  <a:pt x="152" y="102"/>
                </a:lnTo>
                <a:lnTo>
                  <a:pt x="214" y="153"/>
                </a:lnTo>
                <a:lnTo>
                  <a:pt x="265" y="194"/>
                </a:lnTo>
                <a:lnTo>
                  <a:pt x="377" y="286"/>
                </a:lnTo>
                <a:lnTo>
                  <a:pt x="479" y="357"/>
                </a:lnTo>
                <a:lnTo>
                  <a:pt x="540" y="398"/>
                </a:lnTo>
                <a:lnTo>
                  <a:pt x="591" y="439"/>
                </a:lnTo>
                <a:lnTo>
                  <a:pt x="652" y="470"/>
                </a:lnTo>
                <a:lnTo>
                  <a:pt x="713" y="500"/>
                </a:lnTo>
                <a:lnTo>
                  <a:pt x="785" y="531"/>
                </a:lnTo>
                <a:lnTo>
                  <a:pt x="856" y="551"/>
                </a:lnTo>
                <a:lnTo>
                  <a:pt x="927" y="582"/>
                </a:lnTo>
                <a:lnTo>
                  <a:pt x="1009" y="602"/>
                </a:lnTo>
                <a:lnTo>
                  <a:pt x="1050" y="612"/>
                </a:lnTo>
                <a:lnTo>
                  <a:pt x="1080" y="623"/>
                </a:lnTo>
                <a:lnTo>
                  <a:pt x="1111" y="633"/>
                </a:lnTo>
                <a:lnTo>
                  <a:pt x="1142" y="643"/>
                </a:lnTo>
                <a:lnTo>
                  <a:pt x="1172" y="653"/>
                </a:lnTo>
                <a:lnTo>
                  <a:pt x="1203" y="653"/>
                </a:lnTo>
                <a:lnTo>
                  <a:pt x="1223" y="663"/>
                </a:lnTo>
                <a:lnTo>
                  <a:pt x="1243" y="674"/>
                </a:lnTo>
                <a:lnTo>
                  <a:pt x="1264" y="684"/>
                </a:lnTo>
                <a:lnTo>
                  <a:pt x="1274" y="684"/>
                </a:lnTo>
                <a:lnTo>
                  <a:pt x="1284" y="694"/>
                </a:lnTo>
                <a:lnTo>
                  <a:pt x="1305" y="694"/>
                </a:lnTo>
                <a:lnTo>
                  <a:pt x="1305" y="704"/>
                </a:lnTo>
                <a:lnTo>
                  <a:pt x="1315" y="704"/>
                </a:lnTo>
                <a:lnTo>
                  <a:pt x="1315" y="715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2" name="Freeform 77"/>
          <p:cNvSpPr/>
          <p:nvPr/>
        </p:nvSpPr>
        <p:spPr>
          <a:xfrm>
            <a:off x="2294573" y="3277870"/>
            <a:ext cx="900112" cy="563563"/>
          </a:xfrm>
          <a:custGeom>
            <a:avLst/>
            <a:gdLst>
              <a:gd name="txL" fmla="*/ 0 w 1417"/>
              <a:gd name="txT" fmla="*/ 0 h 887"/>
              <a:gd name="txR" fmla="*/ 1417 w 1417"/>
              <a:gd name="txB" fmla="*/ 887 h 887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417" h="887">
                <a:moveTo>
                  <a:pt x="1091" y="887"/>
                </a:moveTo>
                <a:lnTo>
                  <a:pt x="1029" y="887"/>
                </a:lnTo>
                <a:lnTo>
                  <a:pt x="978" y="877"/>
                </a:lnTo>
                <a:lnTo>
                  <a:pt x="938" y="867"/>
                </a:lnTo>
                <a:lnTo>
                  <a:pt x="897" y="867"/>
                </a:lnTo>
                <a:lnTo>
                  <a:pt x="856" y="847"/>
                </a:lnTo>
                <a:lnTo>
                  <a:pt x="815" y="826"/>
                </a:lnTo>
                <a:lnTo>
                  <a:pt x="785" y="806"/>
                </a:lnTo>
                <a:lnTo>
                  <a:pt x="754" y="775"/>
                </a:lnTo>
                <a:lnTo>
                  <a:pt x="734" y="745"/>
                </a:lnTo>
                <a:lnTo>
                  <a:pt x="713" y="704"/>
                </a:lnTo>
                <a:lnTo>
                  <a:pt x="703" y="663"/>
                </a:lnTo>
                <a:lnTo>
                  <a:pt x="703" y="643"/>
                </a:lnTo>
                <a:lnTo>
                  <a:pt x="693" y="612"/>
                </a:lnTo>
                <a:lnTo>
                  <a:pt x="703" y="592"/>
                </a:lnTo>
                <a:lnTo>
                  <a:pt x="703" y="561"/>
                </a:lnTo>
                <a:lnTo>
                  <a:pt x="703" y="541"/>
                </a:lnTo>
                <a:lnTo>
                  <a:pt x="703" y="510"/>
                </a:lnTo>
                <a:lnTo>
                  <a:pt x="713" y="439"/>
                </a:lnTo>
                <a:lnTo>
                  <a:pt x="734" y="367"/>
                </a:lnTo>
                <a:lnTo>
                  <a:pt x="744" y="326"/>
                </a:lnTo>
                <a:lnTo>
                  <a:pt x="744" y="296"/>
                </a:lnTo>
                <a:lnTo>
                  <a:pt x="754" y="275"/>
                </a:lnTo>
                <a:lnTo>
                  <a:pt x="754" y="255"/>
                </a:lnTo>
                <a:lnTo>
                  <a:pt x="754" y="235"/>
                </a:lnTo>
                <a:lnTo>
                  <a:pt x="764" y="224"/>
                </a:lnTo>
                <a:lnTo>
                  <a:pt x="754" y="214"/>
                </a:lnTo>
                <a:lnTo>
                  <a:pt x="754" y="204"/>
                </a:lnTo>
                <a:lnTo>
                  <a:pt x="744" y="204"/>
                </a:lnTo>
                <a:lnTo>
                  <a:pt x="734" y="204"/>
                </a:lnTo>
                <a:lnTo>
                  <a:pt x="703" y="204"/>
                </a:lnTo>
                <a:lnTo>
                  <a:pt x="673" y="214"/>
                </a:lnTo>
                <a:lnTo>
                  <a:pt x="632" y="224"/>
                </a:lnTo>
                <a:lnTo>
                  <a:pt x="581" y="235"/>
                </a:lnTo>
                <a:lnTo>
                  <a:pt x="520" y="255"/>
                </a:lnTo>
                <a:lnTo>
                  <a:pt x="458" y="275"/>
                </a:lnTo>
                <a:lnTo>
                  <a:pt x="397" y="296"/>
                </a:lnTo>
                <a:lnTo>
                  <a:pt x="336" y="316"/>
                </a:lnTo>
                <a:lnTo>
                  <a:pt x="285" y="326"/>
                </a:lnTo>
                <a:lnTo>
                  <a:pt x="244" y="337"/>
                </a:lnTo>
                <a:lnTo>
                  <a:pt x="204" y="347"/>
                </a:lnTo>
                <a:lnTo>
                  <a:pt x="173" y="347"/>
                </a:lnTo>
                <a:lnTo>
                  <a:pt x="153" y="357"/>
                </a:lnTo>
                <a:lnTo>
                  <a:pt x="132" y="357"/>
                </a:lnTo>
                <a:lnTo>
                  <a:pt x="112" y="347"/>
                </a:lnTo>
                <a:lnTo>
                  <a:pt x="91" y="347"/>
                </a:lnTo>
                <a:lnTo>
                  <a:pt x="61" y="337"/>
                </a:lnTo>
                <a:lnTo>
                  <a:pt x="40" y="326"/>
                </a:lnTo>
                <a:lnTo>
                  <a:pt x="20" y="316"/>
                </a:lnTo>
                <a:lnTo>
                  <a:pt x="10" y="306"/>
                </a:lnTo>
                <a:lnTo>
                  <a:pt x="0" y="296"/>
                </a:lnTo>
                <a:lnTo>
                  <a:pt x="0" y="286"/>
                </a:lnTo>
                <a:lnTo>
                  <a:pt x="91" y="265"/>
                </a:lnTo>
                <a:lnTo>
                  <a:pt x="173" y="245"/>
                </a:lnTo>
                <a:lnTo>
                  <a:pt x="255" y="224"/>
                </a:lnTo>
                <a:lnTo>
                  <a:pt x="326" y="204"/>
                </a:lnTo>
                <a:lnTo>
                  <a:pt x="397" y="184"/>
                </a:lnTo>
                <a:lnTo>
                  <a:pt x="458" y="173"/>
                </a:lnTo>
                <a:lnTo>
                  <a:pt x="520" y="153"/>
                </a:lnTo>
                <a:lnTo>
                  <a:pt x="571" y="143"/>
                </a:lnTo>
                <a:lnTo>
                  <a:pt x="622" y="122"/>
                </a:lnTo>
                <a:lnTo>
                  <a:pt x="662" y="112"/>
                </a:lnTo>
                <a:lnTo>
                  <a:pt x="693" y="102"/>
                </a:lnTo>
                <a:lnTo>
                  <a:pt x="724" y="92"/>
                </a:lnTo>
                <a:lnTo>
                  <a:pt x="744" y="71"/>
                </a:lnTo>
                <a:lnTo>
                  <a:pt x="764" y="61"/>
                </a:lnTo>
                <a:lnTo>
                  <a:pt x="785" y="51"/>
                </a:lnTo>
                <a:lnTo>
                  <a:pt x="785" y="41"/>
                </a:lnTo>
                <a:lnTo>
                  <a:pt x="795" y="20"/>
                </a:lnTo>
                <a:lnTo>
                  <a:pt x="805" y="10"/>
                </a:lnTo>
                <a:lnTo>
                  <a:pt x="815" y="10"/>
                </a:lnTo>
                <a:lnTo>
                  <a:pt x="836" y="0"/>
                </a:lnTo>
                <a:lnTo>
                  <a:pt x="856" y="10"/>
                </a:lnTo>
                <a:lnTo>
                  <a:pt x="877" y="20"/>
                </a:lnTo>
                <a:lnTo>
                  <a:pt x="907" y="41"/>
                </a:lnTo>
                <a:lnTo>
                  <a:pt x="928" y="51"/>
                </a:lnTo>
                <a:lnTo>
                  <a:pt x="948" y="61"/>
                </a:lnTo>
                <a:lnTo>
                  <a:pt x="978" y="82"/>
                </a:lnTo>
                <a:lnTo>
                  <a:pt x="999" y="102"/>
                </a:lnTo>
                <a:lnTo>
                  <a:pt x="1019" y="122"/>
                </a:lnTo>
                <a:lnTo>
                  <a:pt x="1029" y="133"/>
                </a:lnTo>
                <a:lnTo>
                  <a:pt x="1029" y="143"/>
                </a:lnTo>
                <a:lnTo>
                  <a:pt x="1009" y="173"/>
                </a:lnTo>
                <a:lnTo>
                  <a:pt x="989" y="194"/>
                </a:lnTo>
                <a:lnTo>
                  <a:pt x="958" y="214"/>
                </a:lnTo>
                <a:lnTo>
                  <a:pt x="938" y="235"/>
                </a:lnTo>
                <a:lnTo>
                  <a:pt x="917" y="255"/>
                </a:lnTo>
                <a:lnTo>
                  <a:pt x="907" y="275"/>
                </a:lnTo>
                <a:lnTo>
                  <a:pt x="887" y="306"/>
                </a:lnTo>
                <a:lnTo>
                  <a:pt x="877" y="337"/>
                </a:lnTo>
                <a:lnTo>
                  <a:pt x="856" y="367"/>
                </a:lnTo>
                <a:lnTo>
                  <a:pt x="846" y="398"/>
                </a:lnTo>
                <a:lnTo>
                  <a:pt x="836" y="428"/>
                </a:lnTo>
                <a:lnTo>
                  <a:pt x="826" y="469"/>
                </a:lnTo>
                <a:lnTo>
                  <a:pt x="815" y="500"/>
                </a:lnTo>
                <a:lnTo>
                  <a:pt x="815" y="530"/>
                </a:lnTo>
                <a:lnTo>
                  <a:pt x="815" y="561"/>
                </a:lnTo>
                <a:lnTo>
                  <a:pt x="826" y="581"/>
                </a:lnTo>
                <a:lnTo>
                  <a:pt x="836" y="612"/>
                </a:lnTo>
                <a:lnTo>
                  <a:pt x="846" y="632"/>
                </a:lnTo>
                <a:lnTo>
                  <a:pt x="856" y="643"/>
                </a:lnTo>
                <a:lnTo>
                  <a:pt x="877" y="663"/>
                </a:lnTo>
                <a:lnTo>
                  <a:pt x="887" y="673"/>
                </a:lnTo>
                <a:lnTo>
                  <a:pt x="907" y="694"/>
                </a:lnTo>
                <a:lnTo>
                  <a:pt x="928" y="694"/>
                </a:lnTo>
                <a:lnTo>
                  <a:pt x="958" y="704"/>
                </a:lnTo>
                <a:lnTo>
                  <a:pt x="989" y="714"/>
                </a:lnTo>
                <a:lnTo>
                  <a:pt x="1040" y="714"/>
                </a:lnTo>
                <a:lnTo>
                  <a:pt x="1070" y="714"/>
                </a:lnTo>
                <a:lnTo>
                  <a:pt x="1091" y="714"/>
                </a:lnTo>
                <a:lnTo>
                  <a:pt x="1121" y="714"/>
                </a:lnTo>
                <a:lnTo>
                  <a:pt x="1142" y="704"/>
                </a:lnTo>
                <a:lnTo>
                  <a:pt x="1172" y="694"/>
                </a:lnTo>
                <a:lnTo>
                  <a:pt x="1203" y="683"/>
                </a:lnTo>
                <a:lnTo>
                  <a:pt x="1213" y="673"/>
                </a:lnTo>
                <a:lnTo>
                  <a:pt x="1223" y="663"/>
                </a:lnTo>
                <a:lnTo>
                  <a:pt x="1233" y="653"/>
                </a:lnTo>
                <a:lnTo>
                  <a:pt x="1244" y="632"/>
                </a:lnTo>
                <a:lnTo>
                  <a:pt x="1254" y="612"/>
                </a:lnTo>
                <a:lnTo>
                  <a:pt x="1264" y="592"/>
                </a:lnTo>
                <a:lnTo>
                  <a:pt x="1264" y="561"/>
                </a:lnTo>
                <a:lnTo>
                  <a:pt x="1274" y="530"/>
                </a:lnTo>
                <a:lnTo>
                  <a:pt x="1274" y="510"/>
                </a:lnTo>
                <a:lnTo>
                  <a:pt x="1284" y="479"/>
                </a:lnTo>
                <a:lnTo>
                  <a:pt x="1284" y="459"/>
                </a:lnTo>
                <a:lnTo>
                  <a:pt x="1295" y="439"/>
                </a:lnTo>
                <a:lnTo>
                  <a:pt x="1295" y="428"/>
                </a:lnTo>
                <a:lnTo>
                  <a:pt x="1305" y="418"/>
                </a:lnTo>
                <a:lnTo>
                  <a:pt x="1315" y="408"/>
                </a:lnTo>
                <a:lnTo>
                  <a:pt x="1315" y="398"/>
                </a:lnTo>
                <a:lnTo>
                  <a:pt x="1325" y="398"/>
                </a:lnTo>
                <a:lnTo>
                  <a:pt x="1325" y="408"/>
                </a:lnTo>
                <a:lnTo>
                  <a:pt x="1335" y="418"/>
                </a:lnTo>
                <a:lnTo>
                  <a:pt x="1346" y="428"/>
                </a:lnTo>
                <a:lnTo>
                  <a:pt x="1346" y="449"/>
                </a:lnTo>
                <a:lnTo>
                  <a:pt x="1356" y="479"/>
                </a:lnTo>
                <a:lnTo>
                  <a:pt x="1366" y="500"/>
                </a:lnTo>
                <a:lnTo>
                  <a:pt x="1376" y="530"/>
                </a:lnTo>
                <a:lnTo>
                  <a:pt x="1376" y="571"/>
                </a:lnTo>
                <a:lnTo>
                  <a:pt x="1386" y="602"/>
                </a:lnTo>
                <a:lnTo>
                  <a:pt x="1386" y="632"/>
                </a:lnTo>
                <a:lnTo>
                  <a:pt x="1397" y="663"/>
                </a:lnTo>
                <a:lnTo>
                  <a:pt x="1407" y="683"/>
                </a:lnTo>
                <a:lnTo>
                  <a:pt x="1407" y="704"/>
                </a:lnTo>
                <a:lnTo>
                  <a:pt x="1417" y="724"/>
                </a:lnTo>
                <a:lnTo>
                  <a:pt x="1417" y="734"/>
                </a:lnTo>
                <a:lnTo>
                  <a:pt x="1417" y="755"/>
                </a:lnTo>
                <a:lnTo>
                  <a:pt x="1417" y="765"/>
                </a:lnTo>
                <a:lnTo>
                  <a:pt x="1417" y="775"/>
                </a:lnTo>
                <a:lnTo>
                  <a:pt x="1407" y="785"/>
                </a:lnTo>
                <a:lnTo>
                  <a:pt x="1397" y="806"/>
                </a:lnTo>
                <a:lnTo>
                  <a:pt x="1376" y="816"/>
                </a:lnTo>
                <a:lnTo>
                  <a:pt x="1356" y="826"/>
                </a:lnTo>
                <a:lnTo>
                  <a:pt x="1325" y="836"/>
                </a:lnTo>
                <a:lnTo>
                  <a:pt x="1295" y="847"/>
                </a:lnTo>
                <a:lnTo>
                  <a:pt x="1264" y="857"/>
                </a:lnTo>
                <a:lnTo>
                  <a:pt x="1203" y="877"/>
                </a:lnTo>
                <a:lnTo>
                  <a:pt x="1152" y="887"/>
                </a:lnTo>
                <a:lnTo>
                  <a:pt x="1091" y="887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dist">
              <a:defRPr/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字词揭秘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149080" y="1393190"/>
            <a:ext cx="14433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gān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732655" y="2286000"/>
            <a:ext cx="212788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结构：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部首：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组词：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造句：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763260" y="2286000"/>
            <a:ext cx="590931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上下结构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⺮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竹竿   立竿见影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奶奶用竹竿扎篱笆很美观。 </a:t>
            </a:r>
          </a:p>
        </p:txBody>
      </p:sp>
      <p:graphicFrame>
        <p:nvGraphicFramePr>
          <p:cNvPr id="7" name="Group 47"/>
          <p:cNvGraphicFramePr>
            <a:graphicFrameLocks noGrp="1"/>
          </p:cNvGraphicFramePr>
          <p:nvPr/>
        </p:nvGraphicFramePr>
        <p:xfrm>
          <a:off x="9149095" y="2153038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矩形 7">
            <a:hlinkClick r:id="" action="ppaction://noaction"/>
          </p:cNvPr>
          <p:cNvSpPr/>
          <p:nvPr/>
        </p:nvSpPr>
        <p:spPr>
          <a:xfrm>
            <a:off x="9159561" y="2162465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竿</a:t>
            </a:r>
          </a:p>
        </p:txBody>
      </p:sp>
      <p:graphicFrame>
        <p:nvGraphicFramePr>
          <p:cNvPr id="9" name="Group 47"/>
          <p:cNvGraphicFramePr>
            <a:graphicFrameLocks noGrp="1"/>
          </p:cNvGraphicFramePr>
          <p:nvPr/>
        </p:nvGraphicFramePr>
        <p:xfrm>
          <a:off x="1287463" y="2938145"/>
          <a:ext cx="2590800" cy="2279650"/>
        </p:xfrm>
        <a:graphic>
          <a:graphicData uri="http://schemas.openxmlformats.org/drawingml/2006/table">
            <a:tbl>
              <a:tblPr/>
              <a:tblGrid>
                <a:gridCol w="1284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Freeform 91"/>
          <p:cNvSpPr/>
          <p:nvPr/>
        </p:nvSpPr>
        <p:spPr>
          <a:xfrm>
            <a:off x="2203450" y="3831908"/>
            <a:ext cx="757238" cy="155575"/>
          </a:xfrm>
          <a:custGeom>
            <a:avLst/>
            <a:gdLst>
              <a:gd name="txL" fmla="*/ 0 w 1193"/>
              <a:gd name="txT" fmla="*/ 0 h 245"/>
              <a:gd name="txR" fmla="*/ 1193 w 1193"/>
              <a:gd name="txB" fmla="*/ 245 h 245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193" h="245">
                <a:moveTo>
                  <a:pt x="143" y="245"/>
                </a:moveTo>
                <a:lnTo>
                  <a:pt x="123" y="245"/>
                </a:lnTo>
                <a:lnTo>
                  <a:pt x="92" y="234"/>
                </a:lnTo>
                <a:lnTo>
                  <a:pt x="72" y="224"/>
                </a:lnTo>
                <a:lnTo>
                  <a:pt x="41" y="214"/>
                </a:lnTo>
                <a:lnTo>
                  <a:pt x="21" y="204"/>
                </a:lnTo>
                <a:lnTo>
                  <a:pt x="11" y="183"/>
                </a:lnTo>
                <a:lnTo>
                  <a:pt x="0" y="173"/>
                </a:lnTo>
                <a:lnTo>
                  <a:pt x="0" y="163"/>
                </a:lnTo>
                <a:lnTo>
                  <a:pt x="0" y="153"/>
                </a:lnTo>
                <a:lnTo>
                  <a:pt x="11" y="153"/>
                </a:lnTo>
                <a:lnTo>
                  <a:pt x="21" y="153"/>
                </a:lnTo>
                <a:lnTo>
                  <a:pt x="41" y="153"/>
                </a:lnTo>
                <a:lnTo>
                  <a:pt x="62" y="153"/>
                </a:lnTo>
                <a:lnTo>
                  <a:pt x="82" y="143"/>
                </a:lnTo>
                <a:lnTo>
                  <a:pt x="113" y="143"/>
                </a:lnTo>
                <a:lnTo>
                  <a:pt x="143" y="143"/>
                </a:lnTo>
                <a:lnTo>
                  <a:pt x="184" y="132"/>
                </a:lnTo>
                <a:lnTo>
                  <a:pt x="225" y="132"/>
                </a:lnTo>
                <a:lnTo>
                  <a:pt x="276" y="122"/>
                </a:lnTo>
                <a:lnTo>
                  <a:pt x="337" y="112"/>
                </a:lnTo>
                <a:lnTo>
                  <a:pt x="408" y="102"/>
                </a:lnTo>
                <a:lnTo>
                  <a:pt x="490" y="81"/>
                </a:lnTo>
                <a:lnTo>
                  <a:pt x="571" y="61"/>
                </a:lnTo>
                <a:lnTo>
                  <a:pt x="653" y="51"/>
                </a:lnTo>
                <a:lnTo>
                  <a:pt x="724" y="30"/>
                </a:lnTo>
                <a:lnTo>
                  <a:pt x="796" y="20"/>
                </a:lnTo>
                <a:lnTo>
                  <a:pt x="857" y="10"/>
                </a:lnTo>
                <a:lnTo>
                  <a:pt x="908" y="0"/>
                </a:lnTo>
                <a:lnTo>
                  <a:pt x="949" y="0"/>
                </a:lnTo>
                <a:lnTo>
                  <a:pt x="979" y="0"/>
                </a:lnTo>
                <a:lnTo>
                  <a:pt x="1010" y="0"/>
                </a:lnTo>
                <a:lnTo>
                  <a:pt x="1051" y="0"/>
                </a:lnTo>
                <a:lnTo>
                  <a:pt x="1081" y="0"/>
                </a:lnTo>
                <a:lnTo>
                  <a:pt x="1112" y="0"/>
                </a:lnTo>
                <a:lnTo>
                  <a:pt x="1142" y="10"/>
                </a:lnTo>
                <a:lnTo>
                  <a:pt x="1153" y="10"/>
                </a:lnTo>
                <a:lnTo>
                  <a:pt x="1163" y="20"/>
                </a:lnTo>
                <a:lnTo>
                  <a:pt x="1183" y="30"/>
                </a:lnTo>
                <a:lnTo>
                  <a:pt x="1183" y="41"/>
                </a:lnTo>
                <a:lnTo>
                  <a:pt x="1193" y="51"/>
                </a:lnTo>
                <a:lnTo>
                  <a:pt x="1183" y="71"/>
                </a:lnTo>
                <a:lnTo>
                  <a:pt x="1183" y="81"/>
                </a:lnTo>
                <a:lnTo>
                  <a:pt x="1173" y="102"/>
                </a:lnTo>
                <a:lnTo>
                  <a:pt x="1163" y="112"/>
                </a:lnTo>
                <a:lnTo>
                  <a:pt x="1142" y="122"/>
                </a:lnTo>
                <a:lnTo>
                  <a:pt x="1122" y="132"/>
                </a:lnTo>
                <a:lnTo>
                  <a:pt x="1091" y="143"/>
                </a:lnTo>
                <a:lnTo>
                  <a:pt x="1051" y="153"/>
                </a:lnTo>
                <a:lnTo>
                  <a:pt x="1040" y="153"/>
                </a:lnTo>
                <a:lnTo>
                  <a:pt x="1030" y="153"/>
                </a:lnTo>
                <a:lnTo>
                  <a:pt x="1010" y="163"/>
                </a:lnTo>
                <a:lnTo>
                  <a:pt x="990" y="163"/>
                </a:lnTo>
                <a:lnTo>
                  <a:pt x="969" y="163"/>
                </a:lnTo>
                <a:lnTo>
                  <a:pt x="949" y="173"/>
                </a:lnTo>
                <a:lnTo>
                  <a:pt x="918" y="173"/>
                </a:lnTo>
                <a:lnTo>
                  <a:pt x="898" y="173"/>
                </a:lnTo>
                <a:lnTo>
                  <a:pt x="867" y="183"/>
                </a:lnTo>
                <a:lnTo>
                  <a:pt x="837" y="183"/>
                </a:lnTo>
                <a:lnTo>
                  <a:pt x="796" y="183"/>
                </a:lnTo>
                <a:lnTo>
                  <a:pt x="765" y="194"/>
                </a:lnTo>
                <a:lnTo>
                  <a:pt x="724" y="194"/>
                </a:lnTo>
                <a:lnTo>
                  <a:pt x="684" y="204"/>
                </a:lnTo>
                <a:lnTo>
                  <a:pt x="643" y="204"/>
                </a:lnTo>
                <a:lnTo>
                  <a:pt x="592" y="214"/>
                </a:lnTo>
                <a:lnTo>
                  <a:pt x="551" y="214"/>
                </a:lnTo>
                <a:lnTo>
                  <a:pt x="500" y="214"/>
                </a:lnTo>
                <a:lnTo>
                  <a:pt x="459" y="224"/>
                </a:lnTo>
                <a:lnTo>
                  <a:pt x="429" y="224"/>
                </a:lnTo>
                <a:lnTo>
                  <a:pt x="388" y="224"/>
                </a:lnTo>
                <a:lnTo>
                  <a:pt x="357" y="234"/>
                </a:lnTo>
                <a:lnTo>
                  <a:pt x="327" y="234"/>
                </a:lnTo>
                <a:lnTo>
                  <a:pt x="296" y="234"/>
                </a:lnTo>
                <a:lnTo>
                  <a:pt x="266" y="234"/>
                </a:lnTo>
                <a:lnTo>
                  <a:pt x="245" y="234"/>
                </a:lnTo>
                <a:lnTo>
                  <a:pt x="225" y="245"/>
                </a:lnTo>
                <a:lnTo>
                  <a:pt x="204" y="245"/>
                </a:lnTo>
                <a:lnTo>
                  <a:pt x="184" y="245"/>
                </a:lnTo>
                <a:lnTo>
                  <a:pt x="174" y="245"/>
                </a:lnTo>
                <a:lnTo>
                  <a:pt x="153" y="245"/>
                </a:lnTo>
                <a:lnTo>
                  <a:pt x="143" y="245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Freeform 92"/>
          <p:cNvSpPr/>
          <p:nvPr/>
        </p:nvSpPr>
        <p:spPr>
          <a:xfrm>
            <a:off x="1782763" y="4128770"/>
            <a:ext cx="1566862" cy="239713"/>
          </a:xfrm>
          <a:custGeom>
            <a:avLst/>
            <a:gdLst>
              <a:gd name="txL" fmla="*/ 0 w 2467"/>
              <a:gd name="txT" fmla="*/ 0 h 378"/>
              <a:gd name="txR" fmla="*/ 2467 w 2467"/>
              <a:gd name="txB" fmla="*/ 378 h 378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467" h="378">
                <a:moveTo>
                  <a:pt x="530" y="327"/>
                </a:moveTo>
                <a:lnTo>
                  <a:pt x="469" y="337"/>
                </a:lnTo>
                <a:lnTo>
                  <a:pt x="418" y="347"/>
                </a:lnTo>
                <a:lnTo>
                  <a:pt x="367" y="357"/>
                </a:lnTo>
                <a:lnTo>
                  <a:pt x="326" y="367"/>
                </a:lnTo>
                <a:lnTo>
                  <a:pt x="295" y="367"/>
                </a:lnTo>
                <a:lnTo>
                  <a:pt x="275" y="367"/>
                </a:lnTo>
                <a:lnTo>
                  <a:pt x="255" y="378"/>
                </a:lnTo>
                <a:lnTo>
                  <a:pt x="244" y="378"/>
                </a:lnTo>
                <a:lnTo>
                  <a:pt x="234" y="367"/>
                </a:lnTo>
                <a:lnTo>
                  <a:pt x="214" y="367"/>
                </a:lnTo>
                <a:lnTo>
                  <a:pt x="193" y="357"/>
                </a:lnTo>
                <a:lnTo>
                  <a:pt x="153" y="347"/>
                </a:lnTo>
                <a:lnTo>
                  <a:pt x="122" y="337"/>
                </a:lnTo>
                <a:lnTo>
                  <a:pt x="81" y="327"/>
                </a:lnTo>
                <a:lnTo>
                  <a:pt x="61" y="316"/>
                </a:lnTo>
                <a:lnTo>
                  <a:pt x="40" y="306"/>
                </a:lnTo>
                <a:lnTo>
                  <a:pt x="30" y="296"/>
                </a:lnTo>
                <a:lnTo>
                  <a:pt x="20" y="286"/>
                </a:lnTo>
                <a:lnTo>
                  <a:pt x="10" y="276"/>
                </a:lnTo>
                <a:lnTo>
                  <a:pt x="10" y="265"/>
                </a:lnTo>
                <a:lnTo>
                  <a:pt x="0" y="255"/>
                </a:lnTo>
                <a:lnTo>
                  <a:pt x="10" y="255"/>
                </a:lnTo>
                <a:lnTo>
                  <a:pt x="10" y="245"/>
                </a:lnTo>
                <a:lnTo>
                  <a:pt x="20" y="245"/>
                </a:lnTo>
                <a:lnTo>
                  <a:pt x="30" y="245"/>
                </a:lnTo>
                <a:lnTo>
                  <a:pt x="40" y="245"/>
                </a:lnTo>
                <a:lnTo>
                  <a:pt x="71" y="245"/>
                </a:lnTo>
                <a:lnTo>
                  <a:pt x="102" y="245"/>
                </a:lnTo>
                <a:lnTo>
                  <a:pt x="132" y="235"/>
                </a:lnTo>
                <a:lnTo>
                  <a:pt x="183" y="235"/>
                </a:lnTo>
                <a:lnTo>
                  <a:pt x="234" y="225"/>
                </a:lnTo>
                <a:lnTo>
                  <a:pt x="295" y="214"/>
                </a:lnTo>
                <a:lnTo>
                  <a:pt x="357" y="214"/>
                </a:lnTo>
                <a:lnTo>
                  <a:pt x="418" y="204"/>
                </a:lnTo>
                <a:lnTo>
                  <a:pt x="489" y="194"/>
                </a:lnTo>
                <a:lnTo>
                  <a:pt x="561" y="194"/>
                </a:lnTo>
                <a:lnTo>
                  <a:pt x="632" y="184"/>
                </a:lnTo>
                <a:lnTo>
                  <a:pt x="713" y="174"/>
                </a:lnTo>
                <a:lnTo>
                  <a:pt x="795" y="163"/>
                </a:lnTo>
                <a:lnTo>
                  <a:pt x="877" y="143"/>
                </a:lnTo>
                <a:lnTo>
                  <a:pt x="1040" y="123"/>
                </a:lnTo>
                <a:lnTo>
                  <a:pt x="1213" y="102"/>
                </a:lnTo>
                <a:lnTo>
                  <a:pt x="1376" y="82"/>
                </a:lnTo>
                <a:lnTo>
                  <a:pt x="1539" y="72"/>
                </a:lnTo>
                <a:lnTo>
                  <a:pt x="1621" y="61"/>
                </a:lnTo>
                <a:lnTo>
                  <a:pt x="1692" y="51"/>
                </a:lnTo>
                <a:lnTo>
                  <a:pt x="1764" y="41"/>
                </a:lnTo>
                <a:lnTo>
                  <a:pt x="1835" y="31"/>
                </a:lnTo>
                <a:lnTo>
                  <a:pt x="1886" y="31"/>
                </a:lnTo>
                <a:lnTo>
                  <a:pt x="1947" y="21"/>
                </a:lnTo>
                <a:lnTo>
                  <a:pt x="1988" y="21"/>
                </a:lnTo>
                <a:lnTo>
                  <a:pt x="2039" y="10"/>
                </a:lnTo>
                <a:lnTo>
                  <a:pt x="2070" y="10"/>
                </a:lnTo>
                <a:lnTo>
                  <a:pt x="2100" y="0"/>
                </a:lnTo>
                <a:lnTo>
                  <a:pt x="2141" y="0"/>
                </a:lnTo>
                <a:lnTo>
                  <a:pt x="2161" y="0"/>
                </a:lnTo>
                <a:lnTo>
                  <a:pt x="2192" y="0"/>
                </a:lnTo>
                <a:lnTo>
                  <a:pt x="2212" y="0"/>
                </a:lnTo>
                <a:lnTo>
                  <a:pt x="2233" y="0"/>
                </a:lnTo>
                <a:lnTo>
                  <a:pt x="2253" y="0"/>
                </a:lnTo>
                <a:lnTo>
                  <a:pt x="2284" y="0"/>
                </a:lnTo>
                <a:lnTo>
                  <a:pt x="2314" y="10"/>
                </a:lnTo>
                <a:lnTo>
                  <a:pt x="2345" y="21"/>
                </a:lnTo>
                <a:lnTo>
                  <a:pt x="2365" y="31"/>
                </a:lnTo>
                <a:lnTo>
                  <a:pt x="2386" y="41"/>
                </a:lnTo>
                <a:lnTo>
                  <a:pt x="2416" y="72"/>
                </a:lnTo>
                <a:lnTo>
                  <a:pt x="2437" y="92"/>
                </a:lnTo>
                <a:lnTo>
                  <a:pt x="2457" y="112"/>
                </a:lnTo>
                <a:lnTo>
                  <a:pt x="2467" y="123"/>
                </a:lnTo>
                <a:lnTo>
                  <a:pt x="2467" y="143"/>
                </a:lnTo>
                <a:lnTo>
                  <a:pt x="2457" y="153"/>
                </a:lnTo>
                <a:lnTo>
                  <a:pt x="2447" y="174"/>
                </a:lnTo>
                <a:lnTo>
                  <a:pt x="2437" y="174"/>
                </a:lnTo>
                <a:lnTo>
                  <a:pt x="2426" y="174"/>
                </a:lnTo>
                <a:lnTo>
                  <a:pt x="2406" y="174"/>
                </a:lnTo>
                <a:lnTo>
                  <a:pt x="2386" y="184"/>
                </a:lnTo>
                <a:lnTo>
                  <a:pt x="2365" y="184"/>
                </a:lnTo>
                <a:lnTo>
                  <a:pt x="2335" y="184"/>
                </a:lnTo>
                <a:lnTo>
                  <a:pt x="2304" y="184"/>
                </a:lnTo>
                <a:lnTo>
                  <a:pt x="2273" y="184"/>
                </a:lnTo>
                <a:lnTo>
                  <a:pt x="2233" y="184"/>
                </a:lnTo>
                <a:lnTo>
                  <a:pt x="2192" y="194"/>
                </a:lnTo>
                <a:lnTo>
                  <a:pt x="2151" y="194"/>
                </a:lnTo>
                <a:lnTo>
                  <a:pt x="2100" y="194"/>
                </a:lnTo>
                <a:lnTo>
                  <a:pt x="2049" y="194"/>
                </a:lnTo>
                <a:lnTo>
                  <a:pt x="1988" y="194"/>
                </a:lnTo>
                <a:lnTo>
                  <a:pt x="1927" y="194"/>
                </a:lnTo>
                <a:lnTo>
                  <a:pt x="1804" y="194"/>
                </a:lnTo>
                <a:lnTo>
                  <a:pt x="1692" y="204"/>
                </a:lnTo>
                <a:lnTo>
                  <a:pt x="1580" y="204"/>
                </a:lnTo>
                <a:lnTo>
                  <a:pt x="1478" y="214"/>
                </a:lnTo>
                <a:lnTo>
                  <a:pt x="1376" y="214"/>
                </a:lnTo>
                <a:lnTo>
                  <a:pt x="1284" y="225"/>
                </a:lnTo>
                <a:lnTo>
                  <a:pt x="1203" y="225"/>
                </a:lnTo>
                <a:lnTo>
                  <a:pt x="1121" y="235"/>
                </a:lnTo>
                <a:lnTo>
                  <a:pt x="968" y="255"/>
                </a:lnTo>
                <a:lnTo>
                  <a:pt x="815" y="276"/>
                </a:lnTo>
                <a:lnTo>
                  <a:pt x="673" y="306"/>
                </a:lnTo>
                <a:lnTo>
                  <a:pt x="530" y="327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Freeform 93"/>
          <p:cNvSpPr/>
          <p:nvPr/>
        </p:nvSpPr>
        <p:spPr>
          <a:xfrm>
            <a:off x="2811463" y="3584258"/>
            <a:ext cx="195262" cy="149225"/>
          </a:xfrm>
          <a:custGeom>
            <a:avLst/>
            <a:gdLst>
              <a:gd name="txL" fmla="*/ 0 w 306"/>
              <a:gd name="txT" fmla="*/ 0 h 235"/>
              <a:gd name="txR" fmla="*/ 306 w 306"/>
              <a:gd name="txB" fmla="*/ 235 h 235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306" h="235">
                <a:moveTo>
                  <a:pt x="194" y="41"/>
                </a:moveTo>
                <a:lnTo>
                  <a:pt x="234" y="72"/>
                </a:lnTo>
                <a:lnTo>
                  <a:pt x="265" y="92"/>
                </a:lnTo>
                <a:lnTo>
                  <a:pt x="275" y="112"/>
                </a:lnTo>
                <a:lnTo>
                  <a:pt x="285" y="123"/>
                </a:lnTo>
                <a:lnTo>
                  <a:pt x="296" y="133"/>
                </a:lnTo>
                <a:lnTo>
                  <a:pt x="296" y="143"/>
                </a:lnTo>
                <a:lnTo>
                  <a:pt x="306" y="174"/>
                </a:lnTo>
                <a:lnTo>
                  <a:pt x="306" y="194"/>
                </a:lnTo>
                <a:lnTo>
                  <a:pt x="306" y="214"/>
                </a:lnTo>
                <a:lnTo>
                  <a:pt x="296" y="225"/>
                </a:lnTo>
                <a:lnTo>
                  <a:pt x="285" y="235"/>
                </a:lnTo>
                <a:lnTo>
                  <a:pt x="275" y="235"/>
                </a:lnTo>
                <a:lnTo>
                  <a:pt x="265" y="235"/>
                </a:lnTo>
                <a:lnTo>
                  <a:pt x="255" y="235"/>
                </a:lnTo>
                <a:lnTo>
                  <a:pt x="245" y="235"/>
                </a:lnTo>
                <a:lnTo>
                  <a:pt x="224" y="235"/>
                </a:lnTo>
                <a:lnTo>
                  <a:pt x="214" y="235"/>
                </a:lnTo>
                <a:lnTo>
                  <a:pt x="194" y="225"/>
                </a:lnTo>
                <a:lnTo>
                  <a:pt x="183" y="214"/>
                </a:lnTo>
                <a:lnTo>
                  <a:pt x="163" y="194"/>
                </a:lnTo>
                <a:lnTo>
                  <a:pt x="143" y="184"/>
                </a:lnTo>
                <a:lnTo>
                  <a:pt x="112" y="163"/>
                </a:lnTo>
                <a:lnTo>
                  <a:pt x="92" y="133"/>
                </a:lnTo>
                <a:lnTo>
                  <a:pt x="61" y="112"/>
                </a:lnTo>
                <a:lnTo>
                  <a:pt x="41" y="92"/>
                </a:lnTo>
                <a:lnTo>
                  <a:pt x="31" y="72"/>
                </a:lnTo>
                <a:lnTo>
                  <a:pt x="10" y="51"/>
                </a:lnTo>
                <a:lnTo>
                  <a:pt x="0" y="41"/>
                </a:lnTo>
                <a:lnTo>
                  <a:pt x="0" y="21"/>
                </a:lnTo>
                <a:lnTo>
                  <a:pt x="0" y="10"/>
                </a:lnTo>
                <a:lnTo>
                  <a:pt x="10" y="0"/>
                </a:lnTo>
                <a:lnTo>
                  <a:pt x="31" y="0"/>
                </a:lnTo>
                <a:lnTo>
                  <a:pt x="51" y="0"/>
                </a:lnTo>
                <a:lnTo>
                  <a:pt x="71" y="0"/>
                </a:lnTo>
                <a:lnTo>
                  <a:pt x="92" y="0"/>
                </a:lnTo>
                <a:lnTo>
                  <a:pt x="122" y="10"/>
                </a:lnTo>
                <a:lnTo>
                  <a:pt x="153" y="21"/>
                </a:lnTo>
                <a:lnTo>
                  <a:pt x="173" y="31"/>
                </a:lnTo>
                <a:lnTo>
                  <a:pt x="194" y="41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Freeform 94"/>
          <p:cNvSpPr/>
          <p:nvPr/>
        </p:nvSpPr>
        <p:spPr>
          <a:xfrm>
            <a:off x="2500313" y="3928745"/>
            <a:ext cx="130175" cy="1055688"/>
          </a:xfrm>
          <a:custGeom>
            <a:avLst/>
            <a:gdLst>
              <a:gd name="txL" fmla="*/ 0 w 204"/>
              <a:gd name="txT" fmla="*/ 0 h 1663"/>
              <a:gd name="txR" fmla="*/ 204 w 204"/>
              <a:gd name="txB" fmla="*/ 1663 h 1663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04" h="1663">
                <a:moveTo>
                  <a:pt x="31" y="1561"/>
                </a:moveTo>
                <a:lnTo>
                  <a:pt x="21" y="1530"/>
                </a:lnTo>
                <a:lnTo>
                  <a:pt x="21" y="1510"/>
                </a:lnTo>
                <a:lnTo>
                  <a:pt x="11" y="1479"/>
                </a:lnTo>
                <a:lnTo>
                  <a:pt x="11" y="1459"/>
                </a:lnTo>
                <a:lnTo>
                  <a:pt x="0" y="1428"/>
                </a:lnTo>
                <a:lnTo>
                  <a:pt x="0" y="1398"/>
                </a:lnTo>
                <a:lnTo>
                  <a:pt x="0" y="1387"/>
                </a:lnTo>
                <a:lnTo>
                  <a:pt x="0" y="1367"/>
                </a:lnTo>
                <a:lnTo>
                  <a:pt x="0" y="1347"/>
                </a:lnTo>
                <a:lnTo>
                  <a:pt x="11" y="1316"/>
                </a:lnTo>
                <a:lnTo>
                  <a:pt x="11" y="1285"/>
                </a:lnTo>
                <a:lnTo>
                  <a:pt x="11" y="1245"/>
                </a:lnTo>
                <a:lnTo>
                  <a:pt x="21" y="1204"/>
                </a:lnTo>
                <a:lnTo>
                  <a:pt x="21" y="1153"/>
                </a:lnTo>
                <a:lnTo>
                  <a:pt x="21" y="1122"/>
                </a:lnTo>
                <a:lnTo>
                  <a:pt x="21" y="1091"/>
                </a:lnTo>
                <a:lnTo>
                  <a:pt x="31" y="1051"/>
                </a:lnTo>
                <a:lnTo>
                  <a:pt x="31" y="1010"/>
                </a:lnTo>
                <a:lnTo>
                  <a:pt x="31" y="959"/>
                </a:lnTo>
                <a:lnTo>
                  <a:pt x="31" y="908"/>
                </a:lnTo>
                <a:lnTo>
                  <a:pt x="31" y="836"/>
                </a:lnTo>
                <a:lnTo>
                  <a:pt x="41" y="775"/>
                </a:lnTo>
                <a:lnTo>
                  <a:pt x="41" y="694"/>
                </a:lnTo>
                <a:lnTo>
                  <a:pt x="41" y="612"/>
                </a:lnTo>
                <a:lnTo>
                  <a:pt x="41" y="530"/>
                </a:lnTo>
                <a:lnTo>
                  <a:pt x="41" y="439"/>
                </a:lnTo>
                <a:lnTo>
                  <a:pt x="41" y="337"/>
                </a:lnTo>
                <a:lnTo>
                  <a:pt x="41" y="224"/>
                </a:lnTo>
                <a:lnTo>
                  <a:pt x="41" y="122"/>
                </a:lnTo>
                <a:lnTo>
                  <a:pt x="41" y="0"/>
                </a:lnTo>
                <a:lnTo>
                  <a:pt x="204" y="0"/>
                </a:lnTo>
                <a:lnTo>
                  <a:pt x="204" y="81"/>
                </a:lnTo>
                <a:lnTo>
                  <a:pt x="204" y="163"/>
                </a:lnTo>
                <a:lnTo>
                  <a:pt x="204" y="234"/>
                </a:lnTo>
                <a:lnTo>
                  <a:pt x="204" y="316"/>
                </a:lnTo>
                <a:lnTo>
                  <a:pt x="204" y="388"/>
                </a:lnTo>
                <a:lnTo>
                  <a:pt x="204" y="459"/>
                </a:lnTo>
                <a:lnTo>
                  <a:pt x="204" y="520"/>
                </a:lnTo>
                <a:lnTo>
                  <a:pt x="204" y="592"/>
                </a:lnTo>
                <a:lnTo>
                  <a:pt x="204" y="653"/>
                </a:lnTo>
                <a:lnTo>
                  <a:pt x="204" y="714"/>
                </a:lnTo>
                <a:lnTo>
                  <a:pt x="204" y="775"/>
                </a:lnTo>
                <a:lnTo>
                  <a:pt x="204" y="826"/>
                </a:lnTo>
                <a:lnTo>
                  <a:pt x="194" y="887"/>
                </a:lnTo>
                <a:lnTo>
                  <a:pt x="194" y="938"/>
                </a:lnTo>
                <a:lnTo>
                  <a:pt x="194" y="979"/>
                </a:lnTo>
                <a:lnTo>
                  <a:pt x="194" y="1030"/>
                </a:lnTo>
                <a:lnTo>
                  <a:pt x="184" y="1112"/>
                </a:lnTo>
                <a:lnTo>
                  <a:pt x="184" y="1193"/>
                </a:lnTo>
                <a:lnTo>
                  <a:pt x="184" y="1265"/>
                </a:lnTo>
                <a:lnTo>
                  <a:pt x="174" y="1336"/>
                </a:lnTo>
                <a:lnTo>
                  <a:pt x="174" y="1387"/>
                </a:lnTo>
                <a:lnTo>
                  <a:pt x="164" y="1438"/>
                </a:lnTo>
                <a:lnTo>
                  <a:pt x="164" y="1489"/>
                </a:lnTo>
                <a:lnTo>
                  <a:pt x="164" y="1530"/>
                </a:lnTo>
                <a:lnTo>
                  <a:pt x="153" y="1561"/>
                </a:lnTo>
                <a:lnTo>
                  <a:pt x="143" y="1581"/>
                </a:lnTo>
                <a:lnTo>
                  <a:pt x="133" y="1612"/>
                </a:lnTo>
                <a:lnTo>
                  <a:pt x="123" y="1622"/>
                </a:lnTo>
                <a:lnTo>
                  <a:pt x="123" y="1642"/>
                </a:lnTo>
                <a:lnTo>
                  <a:pt x="113" y="1653"/>
                </a:lnTo>
                <a:lnTo>
                  <a:pt x="102" y="1663"/>
                </a:lnTo>
                <a:lnTo>
                  <a:pt x="92" y="1663"/>
                </a:lnTo>
                <a:lnTo>
                  <a:pt x="92" y="1653"/>
                </a:lnTo>
                <a:lnTo>
                  <a:pt x="82" y="1642"/>
                </a:lnTo>
                <a:lnTo>
                  <a:pt x="72" y="1632"/>
                </a:lnTo>
                <a:lnTo>
                  <a:pt x="62" y="1622"/>
                </a:lnTo>
                <a:lnTo>
                  <a:pt x="51" y="1602"/>
                </a:lnTo>
                <a:lnTo>
                  <a:pt x="41" y="1581"/>
                </a:lnTo>
                <a:lnTo>
                  <a:pt x="31" y="1561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Freeform 95"/>
          <p:cNvSpPr/>
          <p:nvPr/>
        </p:nvSpPr>
        <p:spPr>
          <a:xfrm>
            <a:off x="1951038" y="3306445"/>
            <a:ext cx="401637" cy="550863"/>
          </a:xfrm>
          <a:custGeom>
            <a:avLst/>
            <a:gdLst>
              <a:gd name="txL" fmla="*/ 0 w 632"/>
              <a:gd name="txT" fmla="*/ 0 h 868"/>
              <a:gd name="txR" fmla="*/ 632 w 632"/>
              <a:gd name="txB" fmla="*/ 868 h 868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632" h="868">
                <a:moveTo>
                  <a:pt x="387" y="255"/>
                </a:moveTo>
                <a:lnTo>
                  <a:pt x="397" y="225"/>
                </a:lnTo>
                <a:lnTo>
                  <a:pt x="408" y="194"/>
                </a:lnTo>
                <a:lnTo>
                  <a:pt x="408" y="174"/>
                </a:lnTo>
                <a:lnTo>
                  <a:pt x="408" y="143"/>
                </a:lnTo>
                <a:lnTo>
                  <a:pt x="418" y="123"/>
                </a:lnTo>
                <a:lnTo>
                  <a:pt x="418" y="102"/>
                </a:lnTo>
                <a:lnTo>
                  <a:pt x="408" y="92"/>
                </a:lnTo>
                <a:lnTo>
                  <a:pt x="408" y="72"/>
                </a:lnTo>
                <a:lnTo>
                  <a:pt x="397" y="62"/>
                </a:lnTo>
                <a:lnTo>
                  <a:pt x="387" y="41"/>
                </a:lnTo>
                <a:lnTo>
                  <a:pt x="387" y="21"/>
                </a:lnTo>
                <a:lnTo>
                  <a:pt x="397" y="11"/>
                </a:lnTo>
                <a:lnTo>
                  <a:pt x="397" y="0"/>
                </a:lnTo>
                <a:lnTo>
                  <a:pt x="408" y="0"/>
                </a:lnTo>
                <a:lnTo>
                  <a:pt x="418" y="0"/>
                </a:lnTo>
                <a:lnTo>
                  <a:pt x="428" y="0"/>
                </a:lnTo>
                <a:lnTo>
                  <a:pt x="448" y="0"/>
                </a:lnTo>
                <a:lnTo>
                  <a:pt x="469" y="0"/>
                </a:lnTo>
                <a:lnTo>
                  <a:pt x="489" y="0"/>
                </a:lnTo>
                <a:lnTo>
                  <a:pt x="520" y="11"/>
                </a:lnTo>
                <a:lnTo>
                  <a:pt x="550" y="21"/>
                </a:lnTo>
                <a:lnTo>
                  <a:pt x="571" y="21"/>
                </a:lnTo>
                <a:lnTo>
                  <a:pt x="591" y="31"/>
                </a:lnTo>
                <a:lnTo>
                  <a:pt x="612" y="41"/>
                </a:lnTo>
                <a:lnTo>
                  <a:pt x="622" y="51"/>
                </a:lnTo>
                <a:lnTo>
                  <a:pt x="632" y="62"/>
                </a:lnTo>
                <a:lnTo>
                  <a:pt x="632" y="72"/>
                </a:lnTo>
                <a:lnTo>
                  <a:pt x="632" y="92"/>
                </a:lnTo>
                <a:lnTo>
                  <a:pt x="632" y="102"/>
                </a:lnTo>
                <a:lnTo>
                  <a:pt x="632" y="123"/>
                </a:lnTo>
                <a:lnTo>
                  <a:pt x="622" y="143"/>
                </a:lnTo>
                <a:lnTo>
                  <a:pt x="622" y="174"/>
                </a:lnTo>
                <a:lnTo>
                  <a:pt x="601" y="194"/>
                </a:lnTo>
                <a:lnTo>
                  <a:pt x="591" y="235"/>
                </a:lnTo>
                <a:lnTo>
                  <a:pt x="571" y="266"/>
                </a:lnTo>
                <a:lnTo>
                  <a:pt x="561" y="306"/>
                </a:lnTo>
                <a:lnTo>
                  <a:pt x="510" y="388"/>
                </a:lnTo>
                <a:lnTo>
                  <a:pt x="459" y="460"/>
                </a:lnTo>
                <a:lnTo>
                  <a:pt x="408" y="531"/>
                </a:lnTo>
                <a:lnTo>
                  <a:pt x="346" y="592"/>
                </a:lnTo>
                <a:lnTo>
                  <a:pt x="316" y="633"/>
                </a:lnTo>
                <a:lnTo>
                  <a:pt x="285" y="664"/>
                </a:lnTo>
                <a:lnTo>
                  <a:pt x="234" y="715"/>
                </a:lnTo>
                <a:lnTo>
                  <a:pt x="173" y="766"/>
                </a:lnTo>
                <a:lnTo>
                  <a:pt x="122" y="806"/>
                </a:lnTo>
                <a:lnTo>
                  <a:pt x="102" y="827"/>
                </a:lnTo>
                <a:lnTo>
                  <a:pt x="71" y="847"/>
                </a:lnTo>
                <a:lnTo>
                  <a:pt x="61" y="857"/>
                </a:lnTo>
                <a:lnTo>
                  <a:pt x="41" y="868"/>
                </a:lnTo>
                <a:lnTo>
                  <a:pt x="30" y="868"/>
                </a:lnTo>
                <a:lnTo>
                  <a:pt x="20" y="868"/>
                </a:lnTo>
                <a:lnTo>
                  <a:pt x="10" y="868"/>
                </a:lnTo>
                <a:lnTo>
                  <a:pt x="0" y="857"/>
                </a:lnTo>
                <a:lnTo>
                  <a:pt x="10" y="847"/>
                </a:lnTo>
                <a:lnTo>
                  <a:pt x="20" y="827"/>
                </a:lnTo>
                <a:lnTo>
                  <a:pt x="30" y="817"/>
                </a:lnTo>
                <a:lnTo>
                  <a:pt x="41" y="796"/>
                </a:lnTo>
                <a:lnTo>
                  <a:pt x="61" y="766"/>
                </a:lnTo>
                <a:lnTo>
                  <a:pt x="81" y="745"/>
                </a:lnTo>
                <a:lnTo>
                  <a:pt x="132" y="684"/>
                </a:lnTo>
                <a:lnTo>
                  <a:pt x="183" y="623"/>
                </a:lnTo>
                <a:lnTo>
                  <a:pt x="224" y="562"/>
                </a:lnTo>
                <a:lnTo>
                  <a:pt x="265" y="500"/>
                </a:lnTo>
                <a:lnTo>
                  <a:pt x="306" y="449"/>
                </a:lnTo>
                <a:lnTo>
                  <a:pt x="326" y="388"/>
                </a:lnTo>
                <a:lnTo>
                  <a:pt x="357" y="327"/>
                </a:lnTo>
                <a:lnTo>
                  <a:pt x="387" y="255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Freeform 96"/>
          <p:cNvSpPr/>
          <p:nvPr/>
        </p:nvSpPr>
        <p:spPr>
          <a:xfrm>
            <a:off x="2228850" y="3642995"/>
            <a:ext cx="207963" cy="142875"/>
          </a:xfrm>
          <a:custGeom>
            <a:avLst/>
            <a:gdLst>
              <a:gd name="txL" fmla="*/ 0 w 327"/>
              <a:gd name="txT" fmla="*/ 0 h 224"/>
              <a:gd name="txR" fmla="*/ 327 w 327"/>
              <a:gd name="txB" fmla="*/ 224 h 224"/>
            </a:gdLst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</a:cxnLst>
            <a:rect l="txL" t="txT" r="txR" b="txB"/>
            <a:pathLst>
              <a:path w="327" h="224">
                <a:moveTo>
                  <a:pt x="0" y="20"/>
                </a:moveTo>
                <a:lnTo>
                  <a:pt x="10" y="20"/>
                </a:lnTo>
                <a:lnTo>
                  <a:pt x="21" y="10"/>
                </a:lnTo>
                <a:lnTo>
                  <a:pt x="31" y="10"/>
                </a:lnTo>
                <a:lnTo>
                  <a:pt x="41" y="10"/>
                </a:lnTo>
                <a:lnTo>
                  <a:pt x="61" y="0"/>
                </a:lnTo>
                <a:lnTo>
                  <a:pt x="82" y="0"/>
                </a:lnTo>
                <a:lnTo>
                  <a:pt x="102" y="10"/>
                </a:lnTo>
                <a:lnTo>
                  <a:pt x="133" y="10"/>
                </a:lnTo>
                <a:lnTo>
                  <a:pt x="174" y="20"/>
                </a:lnTo>
                <a:lnTo>
                  <a:pt x="214" y="31"/>
                </a:lnTo>
                <a:lnTo>
                  <a:pt x="255" y="51"/>
                </a:lnTo>
                <a:lnTo>
                  <a:pt x="276" y="71"/>
                </a:lnTo>
                <a:lnTo>
                  <a:pt x="296" y="102"/>
                </a:lnTo>
                <a:lnTo>
                  <a:pt x="316" y="122"/>
                </a:lnTo>
                <a:lnTo>
                  <a:pt x="316" y="143"/>
                </a:lnTo>
                <a:lnTo>
                  <a:pt x="327" y="163"/>
                </a:lnTo>
                <a:lnTo>
                  <a:pt x="316" y="184"/>
                </a:lnTo>
                <a:lnTo>
                  <a:pt x="316" y="204"/>
                </a:lnTo>
                <a:lnTo>
                  <a:pt x="296" y="214"/>
                </a:lnTo>
                <a:lnTo>
                  <a:pt x="276" y="224"/>
                </a:lnTo>
                <a:lnTo>
                  <a:pt x="265" y="224"/>
                </a:lnTo>
                <a:lnTo>
                  <a:pt x="255" y="224"/>
                </a:lnTo>
                <a:lnTo>
                  <a:pt x="235" y="224"/>
                </a:lnTo>
                <a:lnTo>
                  <a:pt x="225" y="214"/>
                </a:lnTo>
                <a:lnTo>
                  <a:pt x="194" y="204"/>
                </a:lnTo>
                <a:lnTo>
                  <a:pt x="153" y="173"/>
                </a:lnTo>
                <a:lnTo>
                  <a:pt x="112" y="153"/>
                </a:lnTo>
                <a:lnTo>
                  <a:pt x="82" y="122"/>
                </a:lnTo>
                <a:lnTo>
                  <a:pt x="61" y="102"/>
                </a:lnTo>
                <a:lnTo>
                  <a:pt x="41" y="71"/>
                </a:lnTo>
                <a:lnTo>
                  <a:pt x="21" y="61"/>
                </a:lnTo>
                <a:lnTo>
                  <a:pt x="10" y="41"/>
                </a:lnTo>
                <a:lnTo>
                  <a:pt x="0" y="31"/>
                </a:lnTo>
                <a:lnTo>
                  <a:pt x="0" y="20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Freeform 97"/>
          <p:cNvSpPr/>
          <p:nvPr/>
        </p:nvSpPr>
        <p:spPr>
          <a:xfrm>
            <a:off x="2546350" y="3235008"/>
            <a:ext cx="374650" cy="517525"/>
          </a:xfrm>
          <a:custGeom>
            <a:avLst/>
            <a:gdLst>
              <a:gd name="txL" fmla="*/ 0 w 591"/>
              <a:gd name="txT" fmla="*/ 0 h 816"/>
              <a:gd name="txR" fmla="*/ 591 w 591"/>
              <a:gd name="txB" fmla="*/ 816 h 816"/>
            </a:gdLst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591" h="816">
                <a:moveTo>
                  <a:pt x="10" y="806"/>
                </a:moveTo>
                <a:lnTo>
                  <a:pt x="0" y="806"/>
                </a:lnTo>
                <a:lnTo>
                  <a:pt x="10" y="786"/>
                </a:lnTo>
                <a:lnTo>
                  <a:pt x="10" y="765"/>
                </a:lnTo>
                <a:lnTo>
                  <a:pt x="30" y="745"/>
                </a:lnTo>
                <a:lnTo>
                  <a:pt x="41" y="714"/>
                </a:lnTo>
                <a:lnTo>
                  <a:pt x="71" y="674"/>
                </a:lnTo>
                <a:lnTo>
                  <a:pt x="102" y="633"/>
                </a:lnTo>
                <a:lnTo>
                  <a:pt x="132" y="582"/>
                </a:lnTo>
                <a:lnTo>
                  <a:pt x="173" y="541"/>
                </a:lnTo>
                <a:lnTo>
                  <a:pt x="204" y="490"/>
                </a:lnTo>
                <a:lnTo>
                  <a:pt x="234" y="449"/>
                </a:lnTo>
                <a:lnTo>
                  <a:pt x="265" y="408"/>
                </a:lnTo>
                <a:lnTo>
                  <a:pt x="285" y="367"/>
                </a:lnTo>
                <a:lnTo>
                  <a:pt x="316" y="327"/>
                </a:lnTo>
                <a:lnTo>
                  <a:pt x="336" y="286"/>
                </a:lnTo>
                <a:lnTo>
                  <a:pt x="347" y="245"/>
                </a:lnTo>
                <a:lnTo>
                  <a:pt x="357" y="214"/>
                </a:lnTo>
                <a:lnTo>
                  <a:pt x="367" y="184"/>
                </a:lnTo>
                <a:lnTo>
                  <a:pt x="377" y="153"/>
                </a:lnTo>
                <a:lnTo>
                  <a:pt x="387" y="123"/>
                </a:lnTo>
                <a:lnTo>
                  <a:pt x="387" y="102"/>
                </a:lnTo>
                <a:lnTo>
                  <a:pt x="387" y="82"/>
                </a:lnTo>
                <a:lnTo>
                  <a:pt x="387" y="72"/>
                </a:lnTo>
                <a:lnTo>
                  <a:pt x="387" y="51"/>
                </a:lnTo>
                <a:lnTo>
                  <a:pt x="377" y="41"/>
                </a:lnTo>
                <a:lnTo>
                  <a:pt x="377" y="31"/>
                </a:lnTo>
                <a:lnTo>
                  <a:pt x="367" y="21"/>
                </a:lnTo>
                <a:lnTo>
                  <a:pt x="367" y="10"/>
                </a:lnTo>
                <a:lnTo>
                  <a:pt x="377" y="0"/>
                </a:lnTo>
                <a:lnTo>
                  <a:pt x="387" y="0"/>
                </a:lnTo>
                <a:lnTo>
                  <a:pt x="398" y="0"/>
                </a:lnTo>
                <a:lnTo>
                  <a:pt x="418" y="0"/>
                </a:lnTo>
                <a:lnTo>
                  <a:pt x="449" y="10"/>
                </a:lnTo>
                <a:lnTo>
                  <a:pt x="479" y="21"/>
                </a:lnTo>
                <a:lnTo>
                  <a:pt x="499" y="31"/>
                </a:lnTo>
                <a:lnTo>
                  <a:pt x="520" y="41"/>
                </a:lnTo>
                <a:lnTo>
                  <a:pt x="550" y="72"/>
                </a:lnTo>
                <a:lnTo>
                  <a:pt x="571" y="92"/>
                </a:lnTo>
                <a:lnTo>
                  <a:pt x="581" y="102"/>
                </a:lnTo>
                <a:lnTo>
                  <a:pt x="591" y="123"/>
                </a:lnTo>
                <a:lnTo>
                  <a:pt x="591" y="133"/>
                </a:lnTo>
                <a:lnTo>
                  <a:pt x="591" y="143"/>
                </a:lnTo>
                <a:lnTo>
                  <a:pt x="591" y="153"/>
                </a:lnTo>
                <a:lnTo>
                  <a:pt x="581" y="174"/>
                </a:lnTo>
                <a:lnTo>
                  <a:pt x="571" y="204"/>
                </a:lnTo>
                <a:lnTo>
                  <a:pt x="550" y="235"/>
                </a:lnTo>
                <a:lnTo>
                  <a:pt x="530" y="265"/>
                </a:lnTo>
                <a:lnTo>
                  <a:pt x="499" y="306"/>
                </a:lnTo>
                <a:lnTo>
                  <a:pt x="469" y="347"/>
                </a:lnTo>
                <a:lnTo>
                  <a:pt x="428" y="398"/>
                </a:lnTo>
                <a:lnTo>
                  <a:pt x="398" y="459"/>
                </a:lnTo>
                <a:lnTo>
                  <a:pt x="357" y="500"/>
                </a:lnTo>
                <a:lnTo>
                  <a:pt x="316" y="551"/>
                </a:lnTo>
                <a:lnTo>
                  <a:pt x="285" y="592"/>
                </a:lnTo>
                <a:lnTo>
                  <a:pt x="255" y="633"/>
                </a:lnTo>
                <a:lnTo>
                  <a:pt x="214" y="663"/>
                </a:lnTo>
                <a:lnTo>
                  <a:pt x="183" y="694"/>
                </a:lnTo>
                <a:lnTo>
                  <a:pt x="153" y="714"/>
                </a:lnTo>
                <a:lnTo>
                  <a:pt x="122" y="745"/>
                </a:lnTo>
                <a:lnTo>
                  <a:pt x="102" y="765"/>
                </a:lnTo>
                <a:lnTo>
                  <a:pt x="81" y="786"/>
                </a:lnTo>
                <a:lnTo>
                  <a:pt x="51" y="796"/>
                </a:lnTo>
                <a:lnTo>
                  <a:pt x="41" y="806"/>
                </a:lnTo>
                <a:lnTo>
                  <a:pt x="20" y="806"/>
                </a:lnTo>
                <a:lnTo>
                  <a:pt x="10" y="816"/>
                </a:lnTo>
                <a:lnTo>
                  <a:pt x="10" y="806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Freeform 98"/>
          <p:cNvSpPr/>
          <p:nvPr/>
        </p:nvSpPr>
        <p:spPr>
          <a:xfrm>
            <a:off x="2235200" y="3409633"/>
            <a:ext cx="388938" cy="104775"/>
          </a:xfrm>
          <a:custGeom>
            <a:avLst/>
            <a:gdLst>
              <a:gd name="txL" fmla="*/ 0 w 612"/>
              <a:gd name="txT" fmla="*/ 0 h 163"/>
              <a:gd name="txR" fmla="*/ 612 w 612"/>
              <a:gd name="txB" fmla="*/ 163 h 163"/>
            </a:gdLst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</a:cxnLst>
            <a:rect l="txL" t="txT" r="txR" b="txB"/>
            <a:pathLst>
              <a:path w="612" h="163">
                <a:moveTo>
                  <a:pt x="0" y="91"/>
                </a:moveTo>
                <a:lnTo>
                  <a:pt x="82" y="81"/>
                </a:lnTo>
                <a:lnTo>
                  <a:pt x="164" y="71"/>
                </a:lnTo>
                <a:lnTo>
                  <a:pt x="225" y="51"/>
                </a:lnTo>
                <a:lnTo>
                  <a:pt x="286" y="40"/>
                </a:lnTo>
                <a:lnTo>
                  <a:pt x="347" y="20"/>
                </a:lnTo>
                <a:lnTo>
                  <a:pt x="398" y="10"/>
                </a:lnTo>
                <a:lnTo>
                  <a:pt x="429" y="0"/>
                </a:lnTo>
                <a:lnTo>
                  <a:pt x="459" y="0"/>
                </a:lnTo>
                <a:lnTo>
                  <a:pt x="490" y="0"/>
                </a:lnTo>
                <a:lnTo>
                  <a:pt x="510" y="10"/>
                </a:lnTo>
                <a:lnTo>
                  <a:pt x="541" y="20"/>
                </a:lnTo>
                <a:lnTo>
                  <a:pt x="561" y="20"/>
                </a:lnTo>
                <a:lnTo>
                  <a:pt x="592" y="40"/>
                </a:lnTo>
                <a:lnTo>
                  <a:pt x="602" y="51"/>
                </a:lnTo>
                <a:lnTo>
                  <a:pt x="612" y="61"/>
                </a:lnTo>
                <a:lnTo>
                  <a:pt x="612" y="71"/>
                </a:lnTo>
                <a:lnTo>
                  <a:pt x="612" y="81"/>
                </a:lnTo>
                <a:lnTo>
                  <a:pt x="602" y="91"/>
                </a:lnTo>
                <a:lnTo>
                  <a:pt x="592" y="91"/>
                </a:lnTo>
                <a:lnTo>
                  <a:pt x="582" y="102"/>
                </a:lnTo>
                <a:lnTo>
                  <a:pt x="561" y="112"/>
                </a:lnTo>
                <a:lnTo>
                  <a:pt x="531" y="112"/>
                </a:lnTo>
                <a:lnTo>
                  <a:pt x="510" y="122"/>
                </a:lnTo>
                <a:lnTo>
                  <a:pt x="469" y="122"/>
                </a:lnTo>
                <a:lnTo>
                  <a:pt x="439" y="132"/>
                </a:lnTo>
                <a:lnTo>
                  <a:pt x="388" y="142"/>
                </a:lnTo>
                <a:lnTo>
                  <a:pt x="347" y="153"/>
                </a:lnTo>
                <a:lnTo>
                  <a:pt x="286" y="153"/>
                </a:lnTo>
                <a:lnTo>
                  <a:pt x="225" y="153"/>
                </a:lnTo>
                <a:lnTo>
                  <a:pt x="153" y="163"/>
                </a:lnTo>
                <a:lnTo>
                  <a:pt x="82" y="163"/>
                </a:lnTo>
                <a:lnTo>
                  <a:pt x="0" y="163"/>
                </a:lnTo>
                <a:lnTo>
                  <a:pt x="0" y="91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Freeform 99"/>
          <p:cNvSpPr/>
          <p:nvPr/>
        </p:nvSpPr>
        <p:spPr>
          <a:xfrm>
            <a:off x="2817813" y="3352483"/>
            <a:ext cx="407987" cy="115887"/>
          </a:xfrm>
          <a:custGeom>
            <a:avLst/>
            <a:gdLst>
              <a:gd name="txL" fmla="*/ 0 w 642"/>
              <a:gd name="txT" fmla="*/ 0 h 183"/>
              <a:gd name="txR" fmla="*/ 642 w 642"/>
              <a:gd name="txB" fmla="*/ 183 h 183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642" h="183">
                <a:moveTo>
                  <a:pt x="265" y="51"/>
                </a:moveTo>
                <a:lnTo>
                  <a:pt x="296" y="41"/>
                </a:lnTo>
                <a:lnTo>
                  <a:pt x="337" y="30"/>
                </a:lnTo>
                <a:lnTo>
                  <a:pt x="398" y="10"/>
                </a:lnTo>
                <a:lnTo>
                  <a:pt x="449" y="10"/>
                </a:lnTo>
                <a:lnTo>
                  <a:pt x="510" y="0"/>
                </a:lnTo>
                <a:lnTo>
                  <a:pt x="551" y="10"/>
                </a:lnTo>
                <a:lnTo>
                  <a:pt x="571" y="10"/>
                </a:lnTo>
                <a:lnTo>
                  <a:pt x="592" y="10"/>
                </a:lnTo>
                <a:lnTo>
                  <a:pt x="612" y="20"/>
                </a:lnTo>
                <a:lnTo>
                  <a:pt x="622" y="30"/>
                </a:lnTo>
                <a:lnTo>
                  <a:pt x="632" y="41"/>
                </a:lnTo>
                <a:lnTo>
                  <a:pt x="642" y="51"/>
                </a:lnTo>
                <a:lnTo>
                  <a:pt x="642" y="61"/>
                </a:lnTo>
                <a:lnTo>
                  <a:pt x="642" y="71"/>
                </a:lnTo>
                <a:lnTo>
                  <a:pt x="632" y="81"/>
                </a:lnTo>
                <a:lnTo>
                  <a:pt x="612" y="92"/>
                </a:lnTo>
                <a:lnTo>
                  <a:pt x="581" y="102"/>
                </a:lnTo>
                <a:lnTo>
                  <a:pt x="541" y="112"/>
                </a:lnTo>
                <a:lnTo>
                  <a:pt x="500" y="122"/>
                </a:lnTo>
                <a:lnTo>
                  <a:pt x="449" y="143"/>
                </a:lnTo>
                <a:lnTo>
                  <a:pt x="398" y="153"/>
                </a:lnTo>
                <a:lnTo>
                  <a:pt x="337" y="163"/>
                </a:lnTo>
                <a:lnTo>
                  <a:pt x="224" y="173"/>
                </a:lnTo>
                <a:lnTo>
                  <a:pt x="112" y="183"/>
                </a:lnTo>
                <a:lnTo>
                  <a:pt x="0" y="183"/>
                </a:lnTo>
                <a:lnTo>
                  <a:pt x="0" y="92"/>
                </a:lnTo>
                <a:lnTo>
                  <a:pt x="61" y="92"/>
                </a:lnTo>
                <a:lnTo>
                  <a:pt x="133" y="81"/>
                </a:lnTo>
                <a:lnTo>
                  <a:pt x="194" y="71"/>
                </a:lnTo>
                <a:lnTo>
                  <a:pt x="235" y="61"/>
                </a:lnTo>
                <a:lnTo>
                  <a:pt x="265" y="51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dist">
              <a:defRPr/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字词揭秘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210675" y="1393190"/>
            <a:ext cx="14433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suì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732655" y="2286000"/>
            <a:ext cx="212788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结构：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部首：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组词：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造句：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763260" y="2286000"/>
            <a:ext cx="590931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左右结构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石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碎石   零碎    摔碎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我不小心把新瓷碗摔碎了。</a:t>
            </a:r>
          </a:p>
        </p:txBody>
      </p:sp>
      <p:graphicFrame>
        <p:nvGraphicFramePr>
          <p:cNvPr id="7" name="Group 47"/>
          <p:cNvGraphicFramePr>
            <a:graphicFrameLocks noGrp="1"/>
          </p:cNvGraphicFramePr>
          <p:nvPr/>
        </p:nvGraphicFramePr>
        <p:xfrm>
          <a:off x="9149095" y="2153038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矩形 7">
            <a:hlinkClick r:id="" action="ppaction://noaction"/>
          </p:cNvPr>
          <p:cNvSpPr/>
          <p:nvPr/>
        </p:nvSpPr>
        <p:spPr>
          <a:xfrm>
            <a:off x="9159561" y="2162465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碎</a:t>
            </a:r>
          </a:p>
        </p:txBody>
      </p:sp>
      <p:graphicFrame>
        <p:nvGraphicFramePr>
          <p:cNvPr id="9" name="Group 62"/>
          <p:cNvGraphicFramePr>
            <a:graphicFrameLocks noGrp="1"/>
          </p:cNvGraphicFramePr>
          <p:nvPr/>
        </p:nvGraphicFramePr>
        <p:xfrm>
          <a:off x="1082993" y="2786698"/>
          <a:ext cx="2590800" cy="227965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50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4587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Freeform 41"/>
          <p:cNvSpPr/>
          <p:nvPr/>
        </p:nvSpPr>
        <p:spPr>
          <a:xfrm>
            <a:off x="2543493" y="3104198"/>
            <a:ext cx="220662" cy="193675"/>
          </a:xfrm>
          <a:custGeom>
            <a:avLst/>
            <a:gdLst>
              <a:gd name="txL" fmla="*/ 0 w 346"/>
              <a:gd name="txT" fmla="*/ 0 h 306"/>
              <a:gd name="txR" fmla="*/ 346 w 346"/>
              <a:gd name="txB" fmla="*/ 306 h 306"/>
            </a:gdLst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</a:cxnLst>
            <a:rect l="txL" t="txT" r="txR" b="txB"/>
            <a:pathLst>
              <a:path w="346" h="306">
                <a:moveTo>
                  <a:pt x="0" y="21"/>
                </a:moveTo>
                <a:lnTo>
                  <a:pt x="10" y="11"/>
                </a:lnTo>
                <a:lnTo>
                  <a:pt x="21" y="0"/>
                </a:lnTo>
                <a:lnTo>
                  <a:pt x="41" y="0"/>
                </a:lnTo>
                <a:lnTo>
                  <a:pt x="71" y="0"/>
                </a:lnTo>
                <a:lnTo>
                  <a:pt x="92" y="0"/>
                </a:lnTo>
                <a:lnTo>
                  <a:pt x="122" y="0"/>
                </a:lnTo>
                <a:lnTo>
                  <a:pt x="163" y="0"/>
                </a:lnTo>
                <a:lnTo>
                  <a:pt x="194" y="11"/>
                </a:lnTo>
                <a:lnTo>
                  <a:pt x="224" y="21"/>
                </a:lnTo>
                <a:lnTo>
                  <a:pt x="255" y="31"/>
                </a:lnTo>
                <a:lnTo>
                  <a:pt x="285" y="51"/>
                </a:lnTo>
                <a:lnTo>
                  <a:pt x="305" y="82"/>
                </a:lnTo>
                <a:lnTo>
                  <a:pt x="326" y="102"/>
                </a:lnTo>
                <a:lnTo>
                  <a:pt x="336" y="123"/>
                </a:lnTo>
                <a:lnTo>
                  <a:pt x="346" y="143"/>
                </a:lnTo>
                <a:lnTo>
                  <a:pt x="346" y="174"/>
                </a:lnTo>
                <a:lnTo>
                  <a:pt x="346" y="194"/>
                </a:lnTo>
                <a:lnTo>
                  <a:pt x="346" y="215"/>
                </a:lnTo>
                <a:lnTo>
                  <a:pt x="346" y="235"/>
                </a:lnTo>
                <a:lnTo>
                  <a:pt x="336" y="255"/>
                </a:lnTo>
                <a:lnTo>
                  <a:pt x="326" y="286"/>
                </a:lnTo>
                <a:lnTo>
                  <a:pt x="316" y="296"/>
                </a:lnTo>
                <a:lnTo>
                  <a:pt x="305" y="306"/>
                </a:lnTo>
                <a:lnTo>
                  <a:pt x="295" y="306"/>
                </a:lnTo>
                <a:lnTo>
                  <a:pt x="285" y="306"/>
                </a:lnTo>
                <a:lnTo>
                  <a:pt x="275" y="296"/>
                </a:lnTo>
                <a:lnTo>
                  <a:pt x="255" y="286"/>
                </a:lnTo>
                <a:lnTo>
                  <a:pt x="234" y="276"/>
                </a:lnTo>
                <a:lnTo>
                  <a:pt x="214" y="255"/>
                </a:lnTo>
                <a:lnTo>
                  <a:pt x="194" y="225"/>
                </a:lnTo>
                <a:lnTo>
                  <a:pt x="163" y="204"/>
                </a:lnTo>
                <a:lnTo>
                  <a:pt x="132" y="174"/>
                </a:lnTo>
                <a:lnTo>
                  <a:pt x="102" y="143"/>
                </a:lnTo>
                <a:lnTo>
                  <a:pt x="71" y="113"/>
                </a:lnTo>
                <a:lnTo>
                  <a:pt x="51" y="92"/>
                </a:lnTo>
                <a:lnTo>
                  <a:pt x="31" y="72"/>
                </a:lnTo>
                <a:lnTo>
                  <a:pt x="21" y="51"/>
                </a:lnTo>
                <a:lnTo>
                  <a:pt x="10" y="41"/>
                </a:lnTo>
                <a:lnTo>
                  <a:pt x="0" y="31"/>
                </a:lnTo>
                <a:lnTo>
                  <a:pt x="0" y="21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Freeform 42"/>
          <p:cNvSpPr/>
          <p:nvPr/>
        </p:nvSpPr>
        <p:spPr>
          <a:xfrm>
            <a:off x="2383155" y="3297873"/>
            <a:ext cx="587375" cy="176212"/>
          </a:xfrm>
          <a:custGeom>
            <a:avLst/>
            <a:gdLst>
              <a:gd name="txL" fmla="*/ 0 w 926"/>
              <a:gd name="txT" fmla="*/ 0 h 276"/>
              <a:gd name="txR" fmla="*/ 926 w 926"/>
              <a:gd name="txB" fmla="*/ 276 h 276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926" h="276">
                <a:moveTo>
                  <a:pt x="397" y="92"/>
                </a:moveTo>
                <a:lnTo>
                  <a:pt x="478" y="72"/>
                </a:lnTo>
                <a:lnTo>
                  <a:pt x="549" y="52"/>
                </a:lnTo>
                <a:lnTo>
                  <a:pt x="610" y="41"/>
                </a:lnTo>
                <a:lnTo>
                  <a:pt x="661" y="21"/>
                </a:lnTo>
                <a:lnTo>
                  <a:pt x="712" y="11"/>
                </a:lnTo>
                <a:lnTo>
                  <a:pt x="753" y="11"/>
                </a:lnTo>
                <a:lnTo>
                  <a:pt x="783" y="0"/>
                </a:lnTo>
                <a:lnTo>
                  <a:pt x="804" y="0"/>
                </a:lnTo>
                <a:lnTo>
                  <a:pt x="844" y="0"/>
                </a:lnTo>
                <a:lnTo>
                  <a:pt x="875" y="11"/>
                </a:lnTo>
                <a:lnTo>
                  <a:pt x="906" y="21"/>
                </a:lnTo>
                <a:lnTo>
                  <a:pt x="916" y="31"/>
                </a:lnTo>
                <a:lnTo>
                  <a:pt x="926" y="41"/>
                </a:lnTo>
                <a:lnTo>
                  <a:pt x="926" y="72"/>
                </a:lnTo>
                <a:lnTo>
                  <a:pt x="926" y="92"/>
                </a:lnTo>
                <a:lnTo>
                  <a:pt x="916" y="103"/>
                </a:lnTo>
                <a:lnTo>
                  <a:pt x="895" y="113"/>
                </a:lnTo>
                <a:lnTo>
                  <a:pt x="875" y="123"/>
                </a:lnTo>
                <a:lnTo>
                  <a:pt x="844" y="133"/>
                </a:lnTo>
                <a:lnTo>
                  <a:pt x="814" y="143"/>
                </a:lnTo>
                <a:lnTo>
                  <a:pt x="763" y="154"/>
                </a:lnTo>
                <a:lnTo>
                  <a:pt x="712" y="164"/>
                </a:lnTo>
                <a:lnTo>
                  <a:pt x="651" y="174"/>
                </a:lnTo>
                <a:lnTo>
                  <a:pt x="590" y="194"/>
                </a:lnTo>
                <a:lnTo>
                  <a:pt x="519" y="205"/>
                </a:lnTo>
                <a:lnTo>
                  <a:pt x="437" y="225"/>
                </a:lnTo>
                <a:lnTo>
                  <a:pt x="376" y="235"/>
                </a:lnTo>
                <a:lnTo>
                  <a:pt x="315" y="245"/>
                </a:lnTo>
                <a:lnTo>
                  <a:pt x="264" y="256"/>
                </a:lnTo>
                <a:lnTo>
                  <a:pt x="224" y="266"/>
                </a:lnTo>
                <a:lnTo>
                  <a:pt x="203" y="266"/>
                </a:lnTo>
                <a:lnTo>
                  <a:pt x="193" y="266"/>
                </a:lnTo>
                <a:lnTo>
                  <a:pt x="173" y="266"/>
                </a:lnTo>
                <a:lnTo>
                  <a:pt x="163" y="276"/>
                </a:lnTo>
                <a:lnTo>
                  <a:pt x="152" y="276"/>
                </a:lnTo>
                <a:lnTo>
                  <a:pt x="122" y="276"/>
                </a:lnTo>
                <a:lnTo>
                  <a:pt x="91" y="266"/>
                </a:lnTo>
                <a:lnTo>
                  <a:pt x="61" y="256"/>
                </a:lnTo>
                <a:lnTo>
                  <a:pt x="40" y="245"/>
                </a:lnTo>
                <a:lnTo>
                  <a:pt x="20" y="245"/>
                </a:lnTo>
                <a:lnTo>
                  <a:pt x="10" y="235"/>
                </a:lnTo>
                <a:lnTo>
                  <a:pt x="0" y="235"/>
                </a:lnTo>
                <a:lnTo>
                  <a:pt x="0" y="225"/>
                </a:lnTo>
                <a:lnTo>
                  <a:pt x="0" y="215"/>
                </a:lnTo>
                <a:lnTo>
                  <a:pt x="10" y="215"/>
                </a:lnTo>
                <a:lnTo>
                  <a:pt x="20" y="205"/>
                </a:lnTo>
                <a:lnTo>
                  <a:pt x="40" y="194"/>
                </a:lnTo>
                <a:lnTo>
                  <a:pt x="61" y="184"/>
                </a:lnTo>
                <a:lnTo>
                  <a:pt x="81" y="184"/>
                </a:lnTo>
                <a:lnTo>
                  <a:pt x="112" y="174"/>
                </a:lnTo>
                <a:lnTo>
                  <a:pt x="152" y="164"/>
                </a:lnTo>
                <a:lnTo>
                  <a:pt x="203" y="143"/>
                </a:lnTo>
                <a:lnTo>
                  <a:pt x="254" y="133"/>
                </a:lnTo>
                <a:lnTo>
                  <a:pt x="325" y="113"/>
                </a:lnTo>
                <a:lnTo>
                  <a:pt x="397" y="92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Freeform 43"/>
          <p:cNvSpPr/>
          <p:nvPr/>
        </p:nvSpPr>
        <p:spPr>
          <a:xfrm>
            <a:off x="2240280" y="3512185"/>
            <a:ext cx="317500" cy="414338"/>
          </a:xfrm>
          <a:custGeom>
            <a:avLst/>
            <a:gdLst>
              <a:gd name="txL" fmla="*/ 0 w 499"/>
              <a:gd name="txT" fmla="*/ 0 h 653"/>
              <a:gd name="txR" fmla="*/ 499 w 499"/>
              <a:gd name="txB" fmla="*/ 653 h 653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499" h="653">
                <a:moveTo>
                  <a:pt x="305" y="225"/>
                </a:moveTo>
                <a:lnTo>
                  <a:pt x="325" y="184"/>
                </a:lnTo>
                <a:lnTo>
                  <a:pt x="336" y="163"/>
                </a:lnTo>
                <a:lnTo>
                  <a:pt x="346" y="133"/>
                </a:lnTo>
                <a:lnTo>
                  <a:pt x="346" y="112"/>
                </a:lnTo>
                <a:lnTo>
                  <a:pt x="356" y="92"/>
                </a:lnTo>
                <a:lnTo>
                  <a:pt x="356" y="72"/>
                </a:lnTo>
                <a:lnTo>
                  <a:pt x="356" y="51"/>
                </a:lnTo>
                <a:lnTo>
                  <a:pt x="346" y="41"/>
                </a:lnTo>
                <a:lnTo>
                  <a:pt x="346" y="21"/>
                </a:lnTo>
                <a:lnTo>
                  <a:pt x="356" y="10"/>
                </a:lnTo>
                <a:lnTo>
                  <a:pt x="366" y="10"/>
                </a:lnTo>
                <a:lnTo>
                  <a:pt x="387" y="0"/>
                </a:lnTo>
                <a:lnTo>
                  <a:pt x="407" y="10"/>
                </a:lnTo>
                <a:lnTo>
                  <a:pt x="427" y="21"/>
                </a:lnTo>
                <a:lnTo>
                  <a:pt x="448" y="31"/>
                </a:lnTo>
                <a:lnTo>
                  <a:pt x="468" y="51"/>
                </a:lnTo>
                <a:lnTo>
                  <a:pt x="488" y="72"/>
                </a:lnTo>
                <a:lnTo>
                  <a:pt x="499" y="92"/>
                </a:lnTo>
                <a:lnTo>
                  <a:pt x="499" y="112"/>
                </a:lnTo>
                <a:lnTo>
                  <a:pt x="499" y="123"/>
                </a:lnTo>
                <a:lnTo>
                  <a:pt x="499" y="133"/>
                </a:lnTo>
                <a:lnTo>
                  <a:pt x="499" y="143"/>
                </a:lnTo>
                <a:lnTo>
                  <a:pt x="488" y="163"/>
                </a:lnTo>
                <a:lnTo>
                  <a:pt x="478" y="184"/>
                </a:lnTo>
                <a:lnTo>
                  <a:pt x="458" y="204"/>
                </a:lnTo>
                <a:lnTo>
                  <a:pt x="437" y="235"/>
                </a:lnTo>
                <a:lnTo>
                  <a:pt x="417" y="265"/>
                </a:lnTo>
                <a:lnTo>
                  <a:pt x="397" y="296"/>
                </a:lnTo>
                <a:lnTo>
                  <a:pt x="336" y="378"/>
                </a:lnTo>
                <a:lnTo>
                  <a:pt x="275" y="449"/>
                </a:lnTo>
                <a:lnTo>
                  <a:pt x="224" y="510"/>
                </a:lnTo>
                <a:lnTo>
                  <a:pt x="152" y="561"/>
                </a:lnTo>
                <a:lnTo>
                  <a:pt x="122" y="592"/>
                </a:lnTo>
                <a:lnTo>
                  <a:pt x="91" y="612"/>
                </a:lnTo>
                <a:lnTo>
                  <a:pt x="71" y="633"/>
                </a:lnTo>
                <a:lnTo>
                  <a:pt x="51" y="643"/>
                </a:lnTo>
                <a:lnTo>
                  <a:pt x="30" y="653"/>
                </a:lnTo>
                <a:lnTo>
                  <a:pt x="20" y="653"/>
                </a:lnTo>
                <a:lnTo>
                  <a:pt x="10" y="653"/>
                </a:lnTo>
                <a:lnTo>
                  <a:pt x="0" y="643"/>
                </a:lnTo>
                <a:lnTo>
                  <a:pt x="10" y="643"/>
                </a:lnTo>
                <a:lnTo>
                  <a:pt x="20" y="623"/>
                </a:lnTo>
                <a:lnTo>
                  <a:pt x="30" y="612"/>
                </a:lnTo>
                <a:lnTo>
                  <a:pt x="51" y="592"/>
                </a:lnTo>
                <a:lnTo>
                  <a:pt x="71" y="561"/>
                </a:lnTo>
                <a:lnTo>
                  <a:pt x="91" y="531"/>
                </a:lnTo>
                <a:lnTo>
                  <a:pt x="122" y="490"/>
                </a:lnTo>
                <a:lnTo>
                  <a:pt x="183" y="429"/>
                </a:lnTo>
                <a:lnTo>
                  <a:pt x="224" y="357"/>
                </a:lnTo>
                <a:lnTo>
                  <a:pt x="275" y="286"/>
                </a:lnTo>
                <a:lnTo>
                  <a:pt x="295" y="255"/>
                </a:lnTo>
                <a:lnTo>
                  <a:pt x="305" y="225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Freeform 44"/>
          <p:cNvSpPr/>
          <p:nvPr/>
        </p:nvSpPr>
        <p:spPr>
          <a:xfrm>
            <a:off x="2433955" y="3739198"/>
            <a:ext cx="168275" cy="134937"/>
          </a:xfrm>
          <a:custGeom>
            <a:avLst/>
            <a:gdLst>
              <a:gd name="txL" fmla="*/ 0 w 265"/>
              <a:gd name="txT" fmla="*/ 0 h 214"/>
              <a:gd name="txR" fmla="*/ 265 w 265"/>
              <a:gd name="txB" fmla="*/ 214 h 214"/>
            </a:gdLst>
            <a:ahLst/>
            <a:cxnLst>
              <a:cxn ang="0">
                <a:pos x="0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0"/>
              </a:cxn>
              <a:cxn ang="0">
                <a:pos x="0" y="0"/>
              </a:cxn>
            </a:cxnLst>
            <a:rect l="txL" t="txT" r="txR" b="txB"/>
            <a:pathLst>
              <a:path w="265" h="214">
                <a:moveTo>
                  <a:pt x="0" y="0"/>
                </a:moveTo>
                <a:lnTo>
                  <a:pt x="41" y="0"/>
                </a:lnTo>
                <a:lnTo>
                  <a:pt x="71" y="0"/>
                </a:lnTo>
                <a:lnTo>
                  <a:pt x="102" y="10"/>
                </a:lnTo>
                <a:lnTo>
                  <a:pt x="122" y="10"/>
                </a:lnTo>
                <a:lnTo>
                  <a:pt x="153" y="21"/>
                </a:lnTo>
                <a:lnTo>
                  <a:pt x="173" y="21"/>
                </a:lnTo>
                <a:lnTo>
                  <a:pt x="194" y="31"/>
                </a:lnTo>
                <a:lnTo>
                  <a:pt x="204" y="41"/>
                </a:lnTo>
                <a:lnTo>
                  <a:pt x="234" y="72"/>
                </a:lnTo>
                <a:lnTo>
                  <a:pt x="244" y="102"/>
                </a:lnTo>
                <a:lnTo>
                  <a:pt x="255" y="123"/>
                </a:lnTo>
                <a:lnTo>
                  <a:pt x="265" y="153"/>
                </a:lnTo>
                <a:lnTo>
                  <a:pt x="255" y="174"/>
                </a:lnTo>
                <a:lnTo>
                  <a:pt x="255" y="204"/>
                </a:lnTo>
                <a:lnTo>
                  <a:pt x="234" y="214"/>
                </a:lnTo>
                <a:lnTo>
                  <a:pt x="214" y="214"/>
                </a:lnTo>
                <a:lnTo>
                  <a:pt x="204" y="214"/>
                </a:lnTo>
                <a:lnTo>
                  <a:pt x="183" y="204"/>
                </a:lnTo>
                <a:lnTo>
                  <a:pt x="163" y="194"/>
                </a:lnTo>
                <a:lnTo>
                  <a:pt x="143" y="174"/>
                </a:lnTo>
                <a:lnTo>
                  <a:pt x="112" y="133"/>
                </a:lnTo>
                <a:lnTo>
                  <a:pt x="82" y="102"/>
                </a:lnTo>
                <a:lnTo>
                  <a:pt x="41" y="51"/>
                </a:lnTo>
                <a:lnTo>
                  <a:pt x="0" y="0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Freeform 45"/>
          <p:cNvSpPr/>
          <p:nvPr/>
        </p:nvSpPr>
        <p:spPr>
          <a:xfrm>
            <a:off x="2654618" y="3474085"/>
            <a:ext cx="296862" cy="336550"/>
          </a:xfrm>
          <a:custGeom>
            <a:avLst/>
            <a:gdLst>
              <a:gd name="txL" fmla="*/ 0 w 468"/>
              <a:gd name="txT" fmla="*/ 0 h 530"/>
              <a:gd name="txR" fmla="*/ 468 w 468"/>
              <a:gd name="txB" fmla="*/ 530 h 530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468" h="530">
                <a:moveTo>
                  <a:pt x="275" y="184"/>
                </a:moveTo>
                <a:lnTo>
                  <a:pt x="285" y="163"/>
                </a:lnTo>
                <a:lnTo>
                  <a:pt x="295" y="143"/>
                </a:lnTo>
                <a:lnTo>
                  <a:pt x="295" y="122"/>
                </a:lnTo>
                <a:lnTo>
                  <a:pt x="295" y="112"/>
                </a:lnTo>
                <a:lnTo>
                  <a:pt x="295" y="82"/>
                </a:lnTo>
                <a:lnTo>
                  <a:pt x="295" y="61"/>
                </a:lnTo>
                <a:lnTo>
                  <a:pt x="285" y="51"/>
                </a:lnTo>
                <a:lnTo>
                  <a:pt x="285" y="41"/>
                </a:lnTo>
                <a:lnTo>
                  <a:pt x="275" y="31"/>
                </a:lnTo>
                <a:lnTo>
                  <a:pt x="285" y="20"/>
                </a:lnTo>
                <a:lnTo>
                  <a:pt x="285" y="10"/>
                </a:lnTo>
                <a:lnTo>
                  <a:pt x="295" y="10"/>
                </a:lnTo>
                <a:lnTo>
                  <a:pt x="306" y="0"/>
                </a:lnTo>
                <a:lnTo>
                  <a:pt x="326" y="10"/>
                </a:lnTo>
                <a:lnTo>
                  <a:pt x="346" y="20"/>
                </a:lnTo>
                <a:lnTo>
                  <a:pt x="367" y="20"/>
                </a:lnTo>
                <a:lnTo>
                  <a:pt x="387" y="31"/>
                </a:lnTo>
                <a:lnTo>
                  <a:pt x="417" y="41"/>
                </a:lnTo>
                <a:lnTo>
                  <a:pt x="438" y="61"/>
                </a:lnTo>
                <a:lnTo>
                  <a:pt x="448" y="82"/>
                </a:lnTo>
                <a:lnTo>
                  <a:pt x="458" y="92"/>
                </a:lnTo>
                <a:lnTo>
                  <a:pt x="468" y="112"/>
                </a:lnTo>
                <a:lnTo>
                  <a:pt x="468" y="122"/>
                </a:lnTo>
                <a:lnTo>
                  <a:pt x="458" y="143"/>
                </a:lnTo>
                <a:lnTo>
                  <a:pt x="448" y="153"/>
                </a:lnTo>
                <a:lnTo>
                  <a:pt x="438" y="173"/>
                </a:lnTo>
                <a:lnTo>
                  <a:pt x="428" y="194"/>
                </a:lnTo>
                <a:lnTo>
                  <a:pt x="407" y="214"/>
                </a:lnTo>
                <a:lnTo>
                  <a:pt x="387" y="235"/>
                </a:lnTo>
                <a:lnTo>
                  <a:pt x="367" y="255"/>
                </a:lnTo>
                <a:lnTo>
                  <a:pt x="316" y="316"/>
                </a:lnTo>
                <a:lnTo>
                  <a:pt x="255" y="367"/>
                </a:lnTo>
                <a:lnTo>
                  <a:pt x="204" y="418"/>
                </a:lnTo>
                <a:lnTo>
                  <a:pt x="143" y="459"/>
                </a:lnTo>
                <a:lnTo>
                  <a:pt x="112" y="479"/>
                </a:lnTo>
                <a:lnTo>
                  <a:pt x="82" y="500"/>
                </a:lnTo>
                <a:lnTo>
                  <a:pt x="61" y="510"/>
                </a:lnTo>
                <a:lnTo>
                  <a:pt x="41" y="520"/>
                </a:lnTo>
                <a:lnTo>
                  <a:pt x="31" y="530"/>
                </a:lnTo>
                <a:lnTo>
                  <a:pt x="21" y="530"/>
                </a:lnTo>
                <a:lnTo>
                  <a:pt x="10" y="530"/>
                </a:lnTo>
                <a:lnTo>
                  <a:pt x="0" y="530"/>
                </a:lnTo>
                <a:lnTo>
                  <a:pt x="0" y="520"/>
                </a:lnTo>
                <a:lnTo>
                  <a:pt x="10" y="500"/>
                </a:lnTo>
                <a:lnTo>
                  <a:pt x="21" y="490"/>
                </a:lnTo>
                <a:lnTo>
                  <a:pt x="41" y="469"/>
                </a:lnTo>
                <a:lnTo>
                  <a:pt x="51" y="449"/>
                </a:lnTo>
                <a:lnTo>
                  <a:pt x="82" y="418"/>
                </a:lnTo>
                <a:lnTo>
                  <a:pt x="112" y="388"/>
                </a:lnTo>
                <a:lnTo>
                  <a:pt x="163" y="326"/>
                </a:lnTo>
                <a:lnTo>
                  <a:pt x="204" y="275"/>
                </a:lnTo>
                <a:lnTo>
                  <a:pt x="244" y="224"/>
                </a:lnTo>
                <a:lnTo>
                  <a:pt x="255" y="204"/>
                </a:lnTo>
                <a:lnTo>
                  <a:pt x="275" y="184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Freeform 46"/>
          <p:cNvSpPr/>
          <p:nvPr/>
        </p:nvSpPr>
        <p:spPr>
          <a:xfrm>
            <a:off x="2835593" y="3661410"/>
            <a:ext cx="200025" cy="180975"/>
          </a:xfrm>
          <a:custGeom>
            <a:avLst/>
            <a:gdLst>
              <a:gd name="txL" fmla="*/ 0 w 316"/>
              <a:gd name="txT" fmla="*/ 0 h 285"/>
              <a:gd name="txR" fmla="*/ 316 w 316"/>
              <a:gd name="txB" fmla="*/ 285 h 285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316" h="285">
                <a:moveTo>
                  <a:pt x="316" y="214"/>
                </a:moveTo>
                <a:lnTo>
                  <a:pt x="316" y="234"/>
                </a:lnTo>
                <a:lnTo>
                  <a:pt x="305" y="255"/>
                </a:lnTo>
                <a:lnTo>
                  <a:pt x="305" y="275"/>
                </a:lnTo>
                <a:lnTo>
                  <a:pt x="295" y="285"/>
                </a:lnTo>
                <a:lnTo>
                  <a:pt x="285" y="285"/>
                </a:lnTo>
                <a:lnTo>
                  <a:pt x="275" y="285"/>
                </a:lnTo>
                <a:lnTo>
                  <a:pt x="255" y="275"/>
                </a:lnTo>
                <a:lnTo>
                  <a:pt x="234" y="265"/>
                </a:lnTo>
                <a:lnTo>
                  <a:pt x="214" y="255"/>
                </a:lnTo>
                <a:lnTo>
                  <a:pt x="194" y="234"/>
                </a:lnTo>
                <a:lnTo>
                  <a:pt x="163" y="214"/>
                </a:lnTo>
                <a:lnTo>
                  <a:pt x="132" y="194"/>
                </a:lnTo>
                <a:lnTo>
                  <a:pt x="102" y="163"/>
                </a:lnTo>
                <a:lnTo>
                  <a:pt x="82" y="143"/>
                </a:lnTo>
                <a:lnTo>
                  <a:pt x="51" y="112"/>
                </a:lnTo>
                <a:lnTo>
                  <a:pt x="41" y="81"/>
                </a:lnTo>
                <a:lnTo>
                  <a:pt x="21" y="61"/>
                </a:lnTo>
                <a:lnTo>
                  <a:pt x="10" y="30"/>
                </a:lnTo>
                <a:lnTo>
                  <a:pt x="0" y="0"/>
                </a:lnTo>
                <a:lnTo>
                  <a:pt x="51" y="10"/>
                </a:lnTo>
                <a:lnTo>
                  <a:pt x="92" y="20"/>
                </a:lnTo>
                <a:lnTo>
                  <a:pt x="132" y="41"/>
                </a:lnTo>
                <a:lnTo>
                  <a:pt x="173" y="51"/>
                </a:lnTo>
                <a:lnTo>
                  <a:pt x="194" y="61"/>
                </a:lnTo>
                <a:lnTo>
                  <a:pt x="224" y="71"/>
                </a:lnTo>
                <a:lnTo>
                  <a:pt x="244" y="92"/>
                </a:lnTo>
                <a:lnTo>
                  <a:pt x="255" y="102"/>
                </a:lnTo>
                <a:lnTo>
                  <a:pt x="275" y="122"/>
                </a:lnTo>
                <a:lnTo>
                  <a:pt x="295" y="153"/>
                </a:lnTo>
                <a:lnTo>
                  <a:pt x="305" y="183"/>
                </a:lnTo>
                <a:lnTo>
                  <a:pt x="316" y="214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Freeform 48"/>
          <p:cNvSpPr/>
          <p:nvPr/>
        </p:nvSpPr>
        <p:spPr>
          <a:xfrm>
            <a:off x="1756093" y="3318510"/>
            <a:ext cx="530225" cy="168275"/>
          </a:xfrm>
          <a:custGeom>
            <a:avLst/>
            <a:gdLst>
              <a:gd name="txL" fmla="*/ 0 w 835"/>
              <a:gd name="txT" fmla="*/ 0 h 265"/>
              <a:gd name="txR" fmla="*/ 835 w 835"/>
              <a:gd name="txB" fmla="*/ 265 h 265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835" h="265">
                <a:moveTo>
                  <a:pt x="326" y="82"/>
                </a:moveTo>
                <a:lnTo>
                  <a:pt x="408" y="61"/>
                </a:lnTo>
                <a:lnTo>
                  <a:pt x="479" y="41"/>
                </a:lnTo>
                <a:lnTo>
                  <a:pt x="550" y="31"/>
                </a:lnTo>
                <a:lnTo>
                  <a:pt x="601" y="21"/>
                </a:lnTo>
                <a:lnTo>
                  <a:pt x="652" y="10"/>
                </a:lnTo>
                <a:lnTo>
                  <a:pt x="693" y="0"/>
                </a:lnTo>
                <a:lnTo>
                  <a:pt x="723" y="0"/>
                </a:lnTo>
                <a:lnTo>
                  <a:pt x="743" y="0"/>
                </a:lnTo>
                <a:lnTo>
                  <a:pt x="764" y="10"/>
                </a:lnTo>
                <a:lnTo>
                  <a:pt x="784" y="10"/>
                </a:lnTo>
                <a:lnTo>
                  <a:pt x="794" y="21"/>
                </a:lnTo>
                <a:lnTo>
                  <a:pt x="815" y="31"/>
                </a:lnTo>
                <a:lnTo>
                  <a:pt x="825" y="41"/>
                </a:lnTo>
                <a:lnTo>
                  <a:pt x="825" y="51"/>
                </a:lnTo>
                <a:lnTo>
                  <a:pt x="835" y="61"/>
                </a:lnTo>
                <a:lnTo>
                  <a:pt x="835" y="72"/>
                </a:lnTo>
                <a:lnTo>
                  <a:pt x="835" y="82"/>
                </a:lnTo>
                <a:lnTo>
                  <a:pt x="825" y="82"/>
                </a:lnTo>
                <a:lnTo>
                  <a:pt x="825" y="92"/>
                </a:lnTo>
                <a:lnTo>
                  <a:pt x="815" y="92"/>
                </a:lnTo>
                <a:lnTo>
                  <a:pt x="804" y="102"/>
                </a:lnTo>
                <a:lnTo>
                  <a:pt x="794" y="112"/>
                </a:lnTo>
                <a:lnTo>
                  <a:pt x="774" y="112"/>
                </a:lnTo>
                <a:lnTo>
                  <a:pt x="764" y="123"/>
                </a:lnTo>
                <a:lnTo>
                  <a:pt x="743" y="133"/>
                </a:lnTo>
                <a:lnTo>
                  <a:pt x="713" y="133"/>
                </a:lnTo>
                <a:lnTo>
                  <a:pt x="693" y="143"/>
                </a:lnTo>
                <a:lnTo>
                  <a:pt x="662" y="153"/>
                </a:lnTo>
                <a:lnTo>
                  <a:pt x="631" y="163"/>
                </a:lnTo>
                <a:lnTo>
                  <a:pt x="601" y="163"/>
                </a:lnTo>
                <a:lnTo>
                  <a:pt x="570" y="174"/>
                </a:lnTo>
                <a:lnTo>
                  <a:pt x="530" y="184"/>
                </a:lnTo>
                <a:lnTo>
                  <a:pt x="499" y="194"/>
                </a:lnTo>
                <a:lnTo>
                  <a:pt x="458" y="204"/>
                </a:lnTo>
                <a:lnTo>
                  <a:pt x="428" y="214"/>
                </a:lnTo>
                <a:lnTo>
                  <a:pt x="397" y="225"/>
                </a:lnTo>
                <a:lnTo>
                  <a:pt x="336" y="235"/>
                </a:lnTo>
                <a:lnTo>
                  <a:pt x="296" y="245"/>
                </a:lnTo>
                <a:lnTo>
                  <a:pt x="255" y="255"/>
                </a:lnTo>
                <a:lnTo>
                  <a:pt x="224" y="265"/>
                </a:lnTo>
                <a:lnTo>
                  <a:pt x="204" y="265"/>
                </a:lnTo>
                <a:lnTo>
                  <a:pt x="184" y="265"/>
                </a:lnTo>
                <a:lnTo>
                  <a:pt x="163" y="265"/>
                </a:lnTo>
                <a:lnTo>
                  <a:pt x="133" y="255"/>
                </a:lnTo>
                <a:lnTo>
                  <a:pt x="112" y="245"/>
                </a:lnTo>
                <a:lnTo>
                  <a:pt x="82" y="235"/>
                </a:lnTo>
                <a:lnTo>
                  <a:pt x="62" y="225"/>
                </a:lnTo>
                <a:lnTo>
                  <a:pt x="41" y="225"/>
                </a:lnTo>
                <a:lnTo>
                  <a:pt x="31" y="214"/>
                </a:lnTo>
                <a:lnTo>
                  <a:pt x="21" y="204"/>
                </a:lnTo>
                <a:lnTo>
                  <a:pt x="11" y="204"/>
                </a:lnTo>
                <a:lnTo>
                  <a:pt x="11" y="194"/>
                </a:lnTo>
                <a:lnTo>
                  <a:pt x="0" y="194"/>
                </a:lnTo>
                <a:lnTo>
                  <a:pt x="0" y="184"/>
                </a:lnTo>
                <a:lnTo>
                  <a:pt x="11" y="184"/>
                </a:lnTo>
                <a:lnTo>
                  <a:pt x="11" y="174"/>
                </a:lnTo>
                <a:lnTo>
                  <a:pt x="21" y="174"/>
                </a:lnTo>
                <a:lnTo>
                  <a:pt x="31" y="163"/>
                </a:lnTo>
                <a:lnTo>
                  <a:pt x="51" y="163"/>
                </a:lnTo>
                <a:lnTo>
                  <a:pt x="62" y="153"/>
                </a:lnTo>
                <a:lnTo>
                  <a:pt x="82" y="153"/>
                </a:lnTo>
                <a:lnTo>
                  <a:pt x="102" y="143"/>
                </a:lnTo>
                <a:lnTo>
                  <a:pt x="133" y="133"/>
                </a:lnTo>
                <a:lnTo>
                  <a:pt x="153" y="133"/>
                </a:lnTo>
                <a:lnTo>
                  <a:pt x="184" y="123"/>
                </a:lnTo>
                <a:lnTo>
                  <a:pt x="214" y="112"/>
                </a:lnTo>
                <a:lnTo>
                  <a:pt x="255" y="102"/>
                </a:lnTo>
                <a:lnTo>
                  <a:pt x="285" y="92"/>
                </a:lnTo>
                <a:lnTo>
                  <a:pt x="326" y="82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Freeform 49"/>
          <p:cNvSpPr/>
          <p:nvPr/>
        </p:nvSpPr>
        <p:spPr>
          <a:xfrm>
            <a:off x="1543368" y="3428048"/>
            <a:ext cx="509587" cy="919162"/>
          </a:xfrm>
          <a:custGeom>
            <a:avLst/>
            <a:gdLst>
              <a:gd name="txL" fmla="*/ 0 w 804"/>
              <a:gd name="txT" fmla="*/ 0 h 1448"/>
              <a:gd name="txR" fmla="*/ 804 w 804"/>
              <a:gd name="txB" fmla="*/ 1448 h 1448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804" h="1448">
                <a:moveTo>
                  <a:pt x="804" y="163"/>
                </a:moveTo>
                <a:lnTo>
                  <a:pt x="804" y="173"/>
                </a:lnTo>
                <a:lnTo>
                  <a:pt x="804" y="204"/>
                </a:lnTo>
                <a:lnTo>
                  <a:pt x="793" y="234"/>
                </a:lnTo>
                <a:lnTo>
                  <a:pt x="783" y="275"/>
                </a:lnTo>
                <a:lnTo>
                  <a:pt x="763" y="316"/>
                </a:lnTo>
                <a:lnTo>
                  <a:pt x="743" y="367"/>
                </a:lnTo>
                <a:lnTo>
                  <a:pt x="722" y="428"/>
                </a:lnTo>
                <a:lnTo>
                  <a:pt x="692" y="499"/>
                </a:lnTo>
                <a:lnTo>
                  <a:pt x="661" y="571"/>
                </a:lnTo>
                <a:lnTo>
                  <a:pt x="641" y="642"/>
                </a:lnTo>
                <a:lnTo>
                  <a:pt x="610" y="703"/>
                </a:lnTo>
                <a:lnTo>
                  <a:pt x="580" y="765"/>
                </a:lnTo>
                <a:lnTo>
                  <a:pt x="549" y="826"/>
                </a:lnTo>
                <a:lnTo>
                  <a:pt x="529" y="877"/>
                </a:lnTo>
                <a:lnTo>
                  <a:pt x="498" y="928"/>
                </a:lnTo>
                <a:lnTo>
                  <a:pt x="468" y="979"/>
                </a:lnTo>
                <a:lnTo>
                  <a:pt x="437" y="1030"/>
                </a:lnTo>
                <a:lnTo>
                  <a:pt x="407" y="1071"/>
                </a:lnTo>
                <a:lnTo>
                  <a:pt x="335" y="1163"/>
                </a:lnTo>
                <a:lnTo>
                  <a:pt x="264" y="1244"/>
                </a:lnTo>
                <a:lnTo>
                  <a:pt x="183" y="1326"/>
                </a:lnTo>
                <a:lnTo>
                  <a:pt x="142" y="1356"/>
                </a:lnTo>
                <a:lnTo>
                  <a:pt x="112" y="1387"/>
                </a:lnTo>
                <a:lnTo>
                  <a:pt x="81" y="1407"/>
                </a:lnTo>
                <a:lnTo>
                  <a:pt x="50" y="1428"/>
                </a:lnTo>
                <a:lnTo>
                  <a:pt x="30" y="1448"/>
                </a:lnTo>
                <a:lnTo>
                  <a:pt x="20" y="1448"/>
                </a:lnTo>
                <a:lnTo>
                  <a:pt x="10" y="1448"/>
                </a:lnTo>
                <a:lnTo>
                  <a:pt x="0" y="1448"/>
                </a:lnTo>
                <a:lnTo>
                  <a:pt x="0" y="1438"/>
                </a:lnTo>
                <a:lnTo>
                  <a:pt x="10" y="1428"/>
                </a:lnTo>
                <a:lnTo>
                  <a:pt x="10" y="1407"/>
                </a:lnTo>
                <a:lnTo>
                  <a:pt x="30" y="1387"/>
                </a:lnTo>
                <a:lnTo>
                  <a:pt x="50" y="1356"/>
                </a:lnTo>
                <a:lnTo>
                  <a:pt x="71" y="1326"/>
                </a:lnTo>
                <a:lnTo>
                  <a:pt x="101" y="1295"/>
                </a:lnTo>
                <a:lnTo>
                  <a:pt x="132" y="1254"/>
                </a:lnTo>
                <a:lnTo>
                  <a:pt x="162" y="1214"/>
                </a:lnTo>
                <a:lnTo>
                  <a:pt x="193" y="1163"/>
                </a:lnTo>
                <a:lnTo>
                  <a:pt x="234" y="1122"/>
                </a:lnTo>
                <a:lnTo>
                  <a:pt x="264" y="1071"/>
                </a:lnTo>
                <a:lnTo>
                  <a:pt x="295" y="1010"/>
                </a:lnTo>
                <a:lnTo>
                  <a:pt x="335" y="948"/>
                </a:lnTo>
                <a:lnTo>
                  <a:pt x="366" y="887"/>
                </a:lnTo>
                <a:lnTo>
                  <a:pt x="407" y="816"/>
                </a:lnTo>
                <a:lnTo>
                  <a:pt x="437" y="744"/>
                </a:lnTo>
                <a:lnTo>
                  <a:pt x="468" y="663"/>
                </a:lnTo>
                <a:lnTo>
                  <a:pt x="508" y="581"/>
                </a:lnTo>
                <a:lnTo>
                  <a:pt x="539" y="479"/>
                </a:lnTo>
                <a:lnTo>
                  <a:pt x="570" y="367"/>
                </a:lnTo>
                <a:lnTo>
                  <a:pt x="590" y="255"/>
                </a:lnTo>
                <a:lnTo>
                  <a:pt x="610" y="193"/>
                </a:lnTo>
                <a:lnTo>
                  <a:pt x="620" y="132"/>
                </a:lnTo>
                <a:lnTo>
                  <a:pt x="641" y="71"/>
                </a:lnTo>
                <a:lnTo>
                  <a:pt x="651" y="0"/>
                </a:lnTo>
                <a:lnTo>
                  <a:pt x="681" y="20"/>
                </a:lnTo>
                <a:lnTo>
                  <a:pt x="712" y="51"/>
                </a:lnTo>
                <a:lnTo>
                  <a:pt x="743" y="71"/>
                </a:lnTo>
                <a:lnTo>
                  <a:pt x="763" y="91"/>
                </a:lnTo>
                <a:lnTo>
                  <a:pt x="773" y="112"/>
                </a:lnTo>
                <a:lnTo>
                  <a:pt x="783" y="132"/>
                </a:lnTo>
                <a:lnTo>
                  <a:pt x="793" y="142"/>
                </a:lnTo>
                <a:lnTo>
                  <a:pt x="804" y="163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Freeform 50"/>
          <p:cNvSpPr/>
          <p:nvPr/>
        </p:nvSpPr>
        <p:spPr>
          <a:xfrm>
            <a:off x="1819593" y="3816985"/>
            <a:ext cx="104775" cy="536575"/>
          </a:xfrm>
          <a:custGeom>
            <a:avLst/>
            <a:gdLst>
              <a:gd name="txL" fmla="*/ 0 w 163"/>
              <a:gd name="txT" fmla="*/ 0 h 846"/>
              <a:gd name="txR" fmla="*/ 163 w 163"/>
              <a:gd name="txB" fmla="*/ 846 h 846"/>
            </a:gdLst>
            <a:ahLst/>
            <a:cxnLst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63" h="846">
                <a:moveTo>
                  <a:pt x="10" y="112"/>
                </a:moveTo>
                <a:lnTo>
                  <a:pt x="0" y="81"/>
                </a:lnTo>
                <a:lnTo>
                  <a:pt x="0" y="40"/>
                </a:lnTo>
                <a:lnTo>
                  <a:pt x="0" y="30"/>
                </a:lnTo>
                <a:lnTo>
                  <a:pt x="0" y="20"/>
                </a:lnTo>
                <a:lnTo>
                  <a:pt x="0" y="10"/>
                </a:lnTo>
                <a:lnTo>
                  <a:pt x="10" y="0"/>
                </a:lnTo>
                <a:lnTo>
                  <a:pt x="21" y="0"/>
                </a:lnTo>
                <a:lnTo>
                  <a:pt x="31" y="0"/>
                </a:lnTo>
                <a:lnTo>
                  <a:pt x="51" y="0"/>
                </a:lnTo>
                <a:lnTo>
                  <a:pt x="71" y="10"/>
                </a:lnTo>
                <a:lnTo>
                  <a:pt x="92" y="10"/>
                </a:lnTo>
                <a:lnTo>
                  <a:pt x="122" y="20"/>
                </a:lnTo>
                <a:lnTo>
                  <a:pt x="163" y="30"/>
                </a:lnTo>
                <a:lnTo>
                  <a:pt x="163" y="122"/>
                </a:lnTo>
                <a:lnTo>
                  <a:pt x="163" y="214"/>
                </a:lnTo>
                <a:lnTo>
                  <a:pt x="163" y="306"/>
                </a:lnTo>
                <a:lnTo>
                  <a:pt x="163" y="387"/>
                </a:lnTo>
                <a:lnTo>
                  <a:pt x="153" y="459"/>
                </a:lnTo>
                <a:lnTo>
                  <a:pt x="153" y="530"/>
                </a:lnTo>
                <a:lnTo>
                  <a:pt x="153" y="581"/>
                </a:lnTo>
                <a:lnTo>
                  <a:pt x="153" y="642"/>
                </a:lnTo>
                <a:lnTo>
                  <a:pt x="153" y="693"/>
                </a:lnTo>
                <a:lnTo>
                  <a:pt x="143" y="734"/>
                </a:lnTo>
                <a:lnTo>
                  <a:pt x="143" y="765"/>
                </a:lnTo>
                <a:lnTo>
                  <a:pt x="143" y="795"/>
                </a:lnTo>
                <a:lnTo>
                  <a:pt x="143" y="816"/>
                </a:lnTo>
                <a:lnTo>
                  <a:pt x="133" y="836"/>
                </a:lnTo>
                <a:lnTo>
                  <a:pt x="133" y="846"/>
                </a:lnTo>
                <a:lnTo>
                  <a:pt x="122" y="846"/>
                </a:lnTo>
                <a:lnTo>
                  <a:pt x="112" y="846"/>
                </a:lnTo>
                <a:lnTo>
                  <a:pt x="102" y="846"/>
                </a:lnTo>
                <a:lnTo>
                  <a:pt x="92" y="836"/>
                </a:lnTo>
                <a:lnTo>
                  <a:pt x="82" y="826"/>
                </a:lnTo>
                <a:lnTo>
                  <a:pt x="71" y="795"/>
                </a:lnTo>
                <a:lnTo>
                  <a:pt x="61" y="775"/>
                </a:lnTo>
                <a:lnTo>
                  <a:pt x="61" y="744"/>
                </a:lnTo>
                <a:lnTo>
                  <a:pt x="51" y="714"/>
                </a:lnTo>
                <a:lnTo>
                  <a:pt x="51" y="673"/>
                </a:lnTo>
                <a:lnTo>
                  <a:pt x="51" y="653"/>
                </a:lnTo>
                <a:lnTo>
                  <a:pt x="51" y="632"/>
                </a:lnTo>
                <a:lnTo>
                  <a:pt x="51" y="602"/>
                </a:lnTo>
                <a:lnTo>
                  <a:pt x="51" y="571"/>
                </a:lnTo>
                <a:lnTo>
                  <a:pt x="51" y="540"/>
                </a:lnTo>
                <a:lnTo>
                  <a:pt x="51" y="500"/>
                </a:lnTo>
                <a:lnTo>
                  <a:pt x="51" y="449"/>
                </a:lnTo>
                <a:lnTo>
                  <a:pt x="51" y="398"/>
                </a:lnTo>
                <a:lnTo>
                  <a:pt x="51" y="357"/>
                </a:lnTo>
                <a:lnTo>
                  <a:pt x="41" y="306"/>
                </a:lnTo>
                <a:lnTo>
                  <a:pt x="41" y="265"/>
                </a:lnTo>
                <a:lnTo>
                  <a:pt x="31" y="224"/>
                </a:lnTo>
                <a:lnTo>
                  <a:pt x="31" y="194"/>
                </a:lnTo>
                <a:lnTo>
                  <a:pt x="21" y="163"/>
                </a:lnTo>
                <a:lnTo>
                  <a:pt x="21" y="143"/>
                </a:lnTo>
                <a:lnTo>
                  <a:pt x="10" y="112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Freeform 51"/>
          <p:cNvSpPr/>
          <p:nvPr/>
        </p:nvSpPr>
        <p:spPr>
          <a:xfrm>
            <a:off x="1884680" y="3785235"/>
            <a:ext cx="349250" cy="336550"/>
          </a:xfrm>
          <a:custGeom>
            <a:avLst/>
            <a:gdLst>
              <a:gd name="txL" fmla="*/ 0 w 550"/>
              <a:gd name="txT" fmla="*/ 0 h 530"/>
              <a:gd name="txR" fmla="*/ 550 w 550"/>
              <a:gd name="txB" fmla="*/ 530 h 530"/>
            </a:gdLst>
            <a:ahLst/>
            <a:cxnLst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550" h="530">
                <a:moveTo>
                  <a:pt x="316" y="30"/>
                </a:moveTo>
                <a:lnTo>
                  <a:pt x="326" y="20"/>
                </a:lnTo>
                <a:lnTo>
                  <a:pt x="336" y="10"/>
                </a:lnTo>
                <a:lnTo>
                  <a:pt x="356" y="0"/>
                </a:lnTo>
                <a:lnTo>
                  <a:pt x="366" y="0"/>
                </a:lnTo>
                <a:lnTo>
                  <a:pt x="377" y="0"/>
                </a:lnTo>
                <a:lnTo>
                  <a:pt x="387" y="0"/>
                </a:lnTo>
                <a:lnTo>
                  <a:pt x="397" y="0"/>
                </a:lnTo>
                <a:lnTo>
                  <a:pt x="407" y="10"/>
                </a:lnTo>
                <a:lnTo>
                  <a:pt x="438" y="20"/>
                </a:lnTo>
                <a:lnTo>
                  <a:pt x="478" y="30"/>
                </a:lnTo>
                <a:lnTo>
                  <a:pt x="499" y="40"/>
                </a:lnTo>
                <a:lnTo>
                  <a:pt x="509" y="51"/>
                </a:lnTo>
                <a:lnTo>
                  <a:pt x="529" y="61"/>
                </a:lnTo>
                <a:lnTo>
                  <a:pt x="539" y="71"/>
                </a:lnTo>
                <a:lnTo>
                  <a:pt x="550" y="81"/>
                </a:lnTo>
                <a:lnTo>
                  <a:pt x="550" y="91"/>
                </a:lnTo>
                <a:lnTo>
                  <a:pt x="550" y="102"/>
                </a:lnTo>
                <a:lnTo>
                  <a:pt x="550" y="112"/>
                </a:lnTo>
                <a:lnTo>
                  <a:pt x="550" y="122"/>
                </a:lnTo>
                <a:lnTo>
                  <a:pt x="529" y="142"/>
                </a:lnTo>
                <a:lnTo>
                  <a:pt x="529" y="153"/>
                </a:lnTo>
                <a:lnTo>
                  <a:pt x="519" y="163"/>
                </a:lnTo>
                <a:lnTo>
                  <a:pt x="509" y="173"/>
                </a:lnTo>
                <a:lnTo>
                  <a:pt x="499" y="194"/>
                </a:lnTo>
                <a:lnTo>
                  <a:pt x="489" y="214"/>
                </a:lnTo>
                <a:lnTo>
                  <a:pt x="478" y="245"/>
                </a:lnTo>
                <a:lnTo>
                  <a:pt x="468" y="275"/>
                </a:lnTo>
                <a:lnTo>
                  <a:pt x="458" y="306"/>
                </a:lnTo>
                <a:lnTo>
                  <a:pt x="438" y="367"/>
                </a:lnTo>
                <a:lnTo>
                  <a:pt x="417" y="428"/>
                </a:lnTo>
                <a:lnTo>
                  <a:pt x="407" y="489"/>
                </a:lnTo>
                <a:lnTo>
                  <a:pt x="407" y="530"/>
                </a:lnTo>
                <a:lnTo>
                  <a:pt x="316" y="530"/>
                </a:lnTo>
                <a:lnTo>
                  <a:pt x="326" y="469"/>
                </a:lnTo>
                <a:lnTo>
                  <a:pt x="336" y="408"/>
                </a:lnTo>
                <a:lnTo>
                  <a:pt x="336" y="357"/>
                </a:lnTo>
                <a:lnTo>
                  <a:pt x="346" y="316"/>
                </a:lnTo>
                <a:lnTo>
                  <a:pt x="346" y="285"/>
                </a:lnTo>
                <a:lnTo>
                  <a:pt x="346" y="255"/>
                </a:lnTo>
                <a:lnTo>
                  <a:pt x="346" y="224"/>
                </a:lnTo>
                <a:lnTo>
                  <a:pt x="346" y="214"/>
                </a:lnTo>
                <a:lnTo>
                  <a:pt x="346" y="194"/>
                </a:lnTo>
                <a:lnTo>
                  <a:pt x="346" y="173"/>
                </a:lnTo>
                <a:lnTo>
                  <a:pt x="346" y="163"/>
                </a:lnTo>
                <a:lnTo>
                  <a:pt x="336" y="153"/>
                </a:lnTo>
                <a:lnTo>
                  <a:pt x="326" y="153"/>
                </a:lnTo>
                <a:lnTo>
                  <a:pt x="305" y="153"/>
                </a:lnTo>
                <a:lnTo>
                  <a:pt x="295" y="142"/>
                </a:lnTo>
                <a:lnTo>
                  <a:pt x="275" y="153"/>
                </a:lnTo>
                <a:lnTo>
                  <a:pt x="244" y="153"/>
                </a:lnTo>
                <a:lnTo>
                  <a:pt x="214" y="153"/>
                </a:lnTo>
                <a:lnTo>
                  <a:pt x="183" y="153"/>
                </a:lnTo>
                <a:lnTo>
                  <a:pt x="153" y="163"/>
                </a:lnTo>
                <a:lnTo>
                  <a:pt x="122" y="163"/>
                </a:lnTo>
                <a:lnTo>
                  <a:pt x="102" y="163"/>
                </a:lnTo>
                <a:lnTo>
                  <a:pt x="71" y="163"/>
                </a:lnTo>
                <a:lnTo>
                  <a:pt x="51" y="163"/>
                </a:lnTo>
                <a:lnTo>
                  <a:pt x="31" y="163"/>
                </a:lnTo>
                <a:lnTo>
                  <a:pt x="20" y="163"/>
                </a:lnTo>
                <a:lnTo>
                  <a:pt x="0" y="163"/>
                </a:lnTo>
                <a:lnTo>
                  <a:pt x="0" y="81"/>
                </a:lnTo>
                <a:lnTo>
                  <a:pt x="51" y="81"/>
                </a:lnTo>
                <a:lnTo>
                  <a:pt x="81" y="81"/>
                </a:lnTo>
                <a:lnTo>
                  <a:pt x="122" y="71"/>
                </a:lnTo>
                <a:lnTo>
                  <a:pt x="153" y="71"/>
                </a:lnTo>
                <a:lnTo>
                  <a:pt x="183" y="71"/>
                </a:lnTo>
                <a:lnTo>
                  <a:pt x="204" y="71"/>
                </a:lnTo>
                <a:lnTo>
                  <a:pt x="224" y="71"/>
                </a:lnTo>
                <a:lnTo>
                  <a:pt x="244" y="61"/>
                </a:lnTo>
                <a:lnTo>
                  <a:pt x="265" y="61"/>
                </a:lnTo>
                <a:lnTo>
                  <a:pt x="285" y="51"/>
                </a:lnTo>
                <a:lnTo>
                  <a:pt x="305" y="40"/>
                </a:lnTo>
                <a:lnTo>
                  <a:pt x="316" y="30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Freeform 52"/>
          <p:cNvSpPr/>
          <p:nvPr/>
        </p:nvSpPr>
        <p:spPr>
          <a:xfrm>
            <a:off x="1878330" y="4094798"/>
            <a:ext cx="309563" cy="117475"/>
          </a:xfrm>
          <a:custGeom>
            <a:avLst/>
            <a:gdLst>
              <a:gd name="txL" fmla="*/ 0 w 488"/>
              <a:gd name="txT" fmla="*/ 0 h 184"/>
              <a:gd name="txR" fmla="*/ 488 w 488"/>
              <a:gd name="txB" fmla="*/ 184 h 184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488" h="184">
                <a:moveTo>
                  <a:pt x="478" y="113"/>
                </a:moveTo>
                <a:lnTo>
                  <a:pt x="478" y="113"/>
                </a:lnTo>
                <a:lnTo>
                  <a:pt x="468" y="113"/>
                </a:lnTo>
                <a:lnTo>
                  <a:pt x="458" y="123"/>
                </a:lnTo>
                <a:lnTo>
                  <a:pt x="448" y="123"/>
                </a:lnTo>
                <a:lnTo>
                  <a:pt x="427" y="123"/>
                </a:lnTo>
                <a:lnTo>
                  <a:pt x="407" y="133"/>
                </a:lnTo>
                <a:lnTo>
                  <a:pt x="387" y="133"/>
                </a:lnTo>
                <a:lnTo>
                  <a:pt x="356" y="133"/>
                </a:lnTo>
                <a:lnTo>
                  <a:pt x="326" y="143"/>
                </a:lnTo>
                <a:lnTo>
                  <a:pt x="295" y="143"/>
                </a:lnTo>
                <a:lnTo>
                  <a:pt x="254" y="153"/>
                </a:lnTo>
                <a:lnTo>
                  <a:pt x="214" y="153"/>
                </a:lnTo>
                <a:lnTo>
                  <a:pt x="173" y="164"/>
                </a:lnTo>
                <a:lnTo>
                  <a:pt x="122" y="164"/>
                </a:lnTo>
                <a:lnTo>
                  <a:pt x="71" y="174"/>
                </a:lnTo>
                <a:lnTo>
                  <a:pt x="10" y="184"/>
                </a:lnTo>
                <a:lnTo>
                  <a:pt x="0" y="62"/>
                </a:lnTo>
                <a:lnTo>
                  <a:pt x="61" y="62"/>
                </a:lnTo>
                <a:lnTo>
                  <a:pt x="102" y="51"/>
                </a:lnTo>
                <a:lnTo>
                  <a:pt x="152" y="51"/>
                </a:lnTo>
                <a:lnTo>
                  <a:pt x="193" y="41"/>
                </a:lnTo>
                <a:lnTo>
                  <a:pt x="224" y="41"/>
                </a:lnTo>
                <a:lnTo>
                  <a:pt x="254" y="31"/>
                </a:lnTo>
                <a:lnTo>
                  <a:pt x="275" y="21"/>
                </a:lnTo>
                <a:lnTo>
                  <a:pt x="295" y="21"/>
                </a:lnTo>
                <a:lnTo>
                  <a:pt x="326" y="11"/>
                </a:lnTo>
                <a:lnTo>
                  <a:pt x="356" y="0"/>
                </a:lnTo>
                <a:lnTo>
                  <a:pt x="376" y="0"/>
                </a:lnTo>
                <a:lnTo>
                  <a:pt x="407" y="0"/>
                </a:lnTo>
                <a:lnTo>
                  <a:pt x="427" y="0"/>
                </a:lnTo>
                <a:lnTo>
                  <a:pt x="448" y="11"/>
                </a:lnTo>
                <a:lnTo>
                  <a:pt x="458" y="21"/>
                </a:lnTo>
                <a:lnTo>
                  <a:pt x="468" y="31"/>
                </a:lnTo>
                <a:lnTo>
                  <a:pt x="478" y="41"/>
                </a:lnTo>
                <a:lnTo>
                  <a:pt x="488" y="62"/>
                </a:lnTo>
                <a:lnTo>
                  <a:pt x="488" y="82"/>
                </a:lnTo>
                <a:lnTo>
                  <a:pt x="488" y="102"/>
                </a:lnTo>
                <a:lnTo>
                  <a:pt x="478" y="113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Freeform 53"/>
          <p:cNvSpPr/>
          <p:nvPr/>
        </p:nvSpPr>
        <p:spPr>
          <a:xfrm>
            <a:off x="2576830" y="3855085"/>
            <a:ext cx="147638" cy="927100"/>
          </a:xfrm>
          <a:custGeom>
            <a:avLst/>
            <a:gdLst>
              <a:gd name="txL" fmla="*/ 0 w 234"/>
              <a:gd name="txT" fmla="*/ 0 h 1459"/>
              <a:gd name="txR" fmla="*/ 234 w 234"/>
              <a:gd name="txB" fmla="*/ 1459 h 1459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34" h="1459">
                <a:moveTo>
                  <a:pt x="122" y="1459"/>
                </a:moveTo>
                <a:lnTo>
                  <a:pt x="122" y="1459"/>
                </a:lnTo>
                <a:lnTo>
                  <a:pt x="112" y="1449"/>
                </a:lnTo>
                <a:lnTo>
                  <a:pt x="112" y="1438"/>
                </a:lnTo>
                <a:lnTo>
                  <a:pt x="102" y="1418"/>
                </a:lnTo>
                <a:lnTo>
                  <a:pt x="92" y="1398"/>
                </a:lnTo>
                <a:lnTo>
                  <a:pt x="92" y="1377"/>
                </a:lnTo>
                <a:lnTo>
                  <a:pt x="81" y="1347"/>
                </a:lnTo>
                <a:lnTo>
                  <a:pt x="81" y="1306"/>
                </a:lnTo>
                <a:lnTo>
                  <a:pt x="81" y="1285"/>
                </a:lnTo>
                <a:lnTo>
                  <a:pt x="81" y="1265"/>
                </a:lnTo>
                <a:lnTo>
                  <a:pt x="71" y="1234"/>
                </a:lnTo>
                <a:lnTo>
                  <a:pt x="71" y="1204"/>
                </a:lnTo>
                <a:lnTo>
                  <a:pt x="71" y="1173"/>
                </a:lnTo>
                <a:lnTo>
                  <a:pt x="71" y="1143"/>
                </a:lnTo>
                <a:lnTo>
                  <a:pt x="71" y="1102"/>
                </a:lnTo>
                <a:lnTo>
                  <a:pt x="71" y="1061"/>
                </a:lnTo>
                <a:lnTo>
                  <a:pt x="71" y="1020"/>
                </a:lnTo>
                <a:lnTo>
                  <a:pt x="71" y="969"/>
                </a:lnTo>
                <a:lnTo>
                  <a:pt x="61" y="928"/>
                </a:lnTo>
                <a:lnTo>
                  <a:pt x="61" y="867"/>
                </a:lnTo>
                <a:lnTo>
                  <a:pt x="71" y="816"/>
                </a:lnTo>
                <a:lnTo>
                  <a:pt x="71" y="755"/>
                </a:lnTo>
                <a:lnTo>
                  <a:pt x="71" y="704"/>
                </a:lnTo>
                <a:lnTo>
                  <a:pt x="71" y="632"/>
                </a:lnTo>
                <a:lnTo>
                  <a:pt x="71" y="571"/>
                </a:lnTo>
                <a:lnTo>
                  <a:pt x="71" y="520"/>
                </a:lnTo>
                <a:lnTo>
                  <a:pt x="71" y="459"/>
                </a:lnTo>
                <a:lnTo>
                  <a:pt x="71" y="408"/>
                </a:lnTo>
                <a:lnTo>
                  <a:pt x="71" y="367"/>
                </a:lnTo>
                <a:lnTo>
                  <a:pt x="71" y="316"/>
                </a:lnTo>
                <a:lnTo>
                  <a:pt x="71" y="275"/>
                </a:lnTo>
                <a:lnTo>
                  <a:pt x="71" y="245"/>
                </a:lnTo>
                <a:lnTo>
                  <a:pt x="71" y="214"/>
                </a:lnTo>
                <a:lnTo>
                  <a:pt x="61" y="184"/>
                </a:lnTo>
                <a:lnTo>
                  <a:pt x="61" y="153"/>
                </a:lnTo>
                <a:lnTo>
                  <a:pt x="61" y="133"/>
                </a:lnTo>
                <a:lnTo>
                  <a:pt x="51" y="122"/>
                </a:lnTo>
                <a:lnTo>
                  <a:pt x="51" y="102"/>
                </a:lnTo>
                <a:lnTo>
                  <a:pt x="41" y="92"/>
                </a:lnTo>
                <a:lnTo>
                  <a:pt x="20" y="71"/>
                </a:lnTo>
                <a:lnTo>
                  <a:pt x="10" y="51"/>
                </a:lnTo>
                <a:lnTo>
                  <a:pt x="0" y="41"/>
                </a:lnTo>
                <a:lnTo>
                  <a:pt x="10" y="20"/>
                </a:lnTo>
                <a:lnTo>
                  <a:pt x="10" y="10"/>
                </a:lnTo>
                <a:lnTo>
                  <a:pt x="20" y="10"/>
                </a:lnTo>
                <a:lnTo>
                  <a:pt x="31" y="0"/>
                </a:lnTo>
                <a:lnTo>
                  <a:pt x="51" y="10"/>
                </a:lnTo>
                <a:lnTo>
                  <a:pt x="61" y="10"/>
                </a:lnTo>
                <a:lnTo>
                  <a:pt x="92" y="10"/>
                </a:lnTo>
                <a:lnTo>
                  <a:pt x="112" y="20"/>
                </a:lnTo>
                <a:lnTo>
                  <a:pt x="143" y="30"/>
                </a:lnTo>
                <a:lnTo>
                  <a:pt x="163" y="41"/>
                </a:lnTo>
                <a:lnTo>
                  <a:pt x="183" y="51"/>
                </a:lnTo>
                <a:lnTo>
                  <a:pt x="193" y="51"/>
                </a:lnTo>
                <a:lnTo>
                  <a:pt x="214" y="61"/>
                </a:lnTo>
                <a:lnTo>
                  <a:pt x="224" y="71"/>
                </a:lnTo>
                <a:lnTo>
                  <a:pt x="224" y="82"/>
                </a:lnTo>
                <a:lnTo>
                  <a:pt x="234" y="92"/>
                </a:lnTo>
                <a:lnTo>
                  <a:pt x="234" y="102"/>
                </a:lnTo>
                <a:lnTo>
                  <a:pt x="234" y="112"/>
                </a:lnTo>
                <a:lnTo>
                  <a:pt x="234" y="133"/>
                </a:lnTo>
                <a:lnTo>
                  <a:pt x="234" y="153"/>
                </a:lnTo>
                <a:lnTo>
                  <a:pt x="234" y="184"/>
                </a:lnTo>
                <a:lnTo>
                  <a:pt x="234" y="214"/>
                </a:lnTo>
                <a:lnTo>
                  <a:pt x="224" y="245"/>
                </a:lnTo>
                <a:lnTo>
                  <a:pt x="224" y="286"/>
                </a:lnTo>
                <a:lnTo>
                  <a:pt x="214" y="326"/>
                </a:lnTo>
                <a:lnTo>
                  <a:pt x="214" y="377"/>
                </a:lnTo>
                <a:lnTo>
                  <a:pt x="214" y="439"/>
                </a:lnTo>
                <a:lnTo>
                  <a:pt x="204" y="500"/>
                </a:lnTo>
                <a:lnTo>
                  <a:pt x="204" y="561"/>
                </a:lnTo>
                <a:lnTo>
                  <a:pt x="204" y="632"/>
                </a:lnTo>
                <a:lnTo>
                  <a:pt x="204" y="704"/>
                </a:lnTo>
                <a:lnTo>
                  <a:pt x="204" y="785"/>
                </a:lnTo>
                <a:lnTo>
                  <a:pt x="204" y="867"/>
                </a:lnTo>
                <a:lnTo>
                  <a:pt x="193" y="949"/>
                </a:lnTo>
                <a:lnTo>
                  <a:pt x="193" y="1020"/>
                </a:lnTo>
                <a:lnTo>
                  <a:pt x="193" y="1081"/>
                </a:lnTo>
                <a:lnTo>
                  <a:pt x="193" y="1143"/>
                </a:lnTo>
                <a:lnTo>
                  <a:pt x="183" y="1204"/>
                </a:lnTo>
                <a:lnTo>
                  <a:pt x="183" y="1255"/>
                </a:lnTo>
                <a:lnTo>
                  <a:pt x="183" y="1296"/>
                </a:lnTo>
                <a:lnTo>
                  <a:pt x="173" y="1336"/>
                </a:lnTo>
                <a:lnTo>
                  <a:pt x="173" y="1367"/>
                </a:lnTo>
                <a:lnTo>
                  <a:pt x="163" y="1398"/>
                </a:lnTo>
                <a:lnTo>
                  <a:pt x="153" y="1418"/>
                </a:lnTo>
                <a:lnTo>
                  <a:pt x="153" y="1438"/>
                </a:lnTo>
                <a:lnTo>
                  <a:pt x="143" y="1449"/>
                </a:lnTo>
                <a:lnTo>
                  <a:pt x="132" y="1459"/>
                </a:lnTo>
                <a:lnTo>
                  <a:pt x="122" y="1459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dist">
              <a:defRPr/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字词揭秘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210675" y="1393190"/>
            <a:ext cx="14433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làng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732655" y="2286000"/>
            <a:ext cx="212788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部首：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结构：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组词：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造句：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763260" y="2286000"/>
            <a:ext cx="590931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氵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左右结构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浪费 浪漫 浪潮 风口浪尖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我们不要浪费粮食。</a:t>
            </a:r>
          </a:p>
        </p:txBody>
      </p:sp>
      <p:graphicFrame>
        <p:nvGraphicFramePr>
          <p:cNvPr id="7" name="Group 47"/>
          <p:cNvGraphicFramePr>
            <a:graphicFrameLocks noGrp="1"/>
          </p:cNvGraphicFramePr>
          <p:nvPr/>
        </p:nvGraphicFramePr>
        <p:xfrm>
          <a:off x="9149095" y="2153038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矩形 7">
            <a:hlinkClick r:id="" action="ppaction://noaction"/>
          </p:cNvPr>
          <p:cNvSpPr/>
          <p:nvPr/>
        </p:nvSpPr>
        <p:spPr>
          <a:xfrm>
            <a:off x="9159561" y="2162465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浪</a:t>
            </a:r>
          </a:p>
        </p:txBody>
      </p:sp>
      <p:graphicFrame>
        <p:nvGraphicFramePr>
          <p:cNvPr id="9" name="Group 47"/>
          <p:cNvGraphicFramePr>
            <a:graphicFrameLocks noGrp="1"/>
          </p:cNvGraphicFramePr>
          <p:nvPr/>
        </p:nvGraphicFramePr>
        <p:xfrm>
          <a:off x="1202373" y="2855278"/>
          <a:ext cx="2590800" cy="2279650"/>
        </p:xfrm>
        <a:graphic>
          <a:graphicData uri="http://schemas.openxmlformats.org/drawingml/2006/table">
            <a:tbl>
              <a:tblPr/>
              <a:tblGrid>
                <a:gridCol w="1284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24"/>
          <p:cNvSpPr/>
          <p:nvPr/>
        </p:nvSpPr>
        <p:spPr>
          <a:xfrm>
            <a:off x="1699090" y="3114040"/>
            <a:ext cx="35266" cy="153888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Freeform 28"/>
          <p:cNvSpPr/>
          <p:nvPr/>
        </p:nvSpPr>
        <p:spPr>
          <a:xfrm>
            <a:off x="1862773" y="3347403"/>
            <a:ext cx="246062" cy="207962"/>
          </a:xfrm>
          <a:custGeom>
            <a:avLst/>
            <a:gdLst>
              <a:gd name="txL" fmla="*/ 0 w 387"/>
              <a:gd name="txT" fmla="*/ 0 h 327"/>
              <a:gd name="txR" fmla="*/ 387 w 387"/>
              <a:gd name="txB" fmla="*/ 327 h 327"/>
            </a:gdLst>
            <a:ahLst/>
            <a:cxnLst>
              <a:cxn ang="0">
                <a:pos x="0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0"/>
              </a:cxn>
              <a:cxn ang="0">
                <a:pos x="0" y="0"/>
              </a:cxn>
            </a:cxnLst>
            <a:rect l="txL" t="txT" r="txR" b="txB"/>
            <a:pathLst>
              <a:path w="387" h="327">
                <a:moveTo>
                  <a:pt x="0" y="0"/>
                </a:moveTo>
                <a:lnTo>
                  <a:pt x="61" y="0"/>
                </a:lnTo>
                <a:lnTo>
                  <a:pt x="112" y="0"/>
                </a:lnTo>
                <a:lnTo>
                  <a:pt x="163" y="0"/>
                </a:lnTo>
                <a:lnTo>
                  <a:pt x="204" y="10"/>
                </a:lnTo>
                <a:lnTo>
                  <a:pt x="234" y="20"/>
                </a:lnTo>
                <a:lnTo>
                  <a:pt x="265" y="41"/>
                </a:lnTo>
                <a:lnTo>
                  <a:pt x="306" y="61"/>
                </a:lnTo>
                <a:lnTo>
                  <a:pt x="336" y="82"/>
                </a:lnTo>
                <a:lnTo>
                  <a:pt x="357" y="112"/>
                </a:lnTo>
                <a:lnTo>
                  <a:pt x="377" y="143"/>
                </a:lnTo>
                <a:lnTo>
                  <a:pt x="387" y="184"/>
                </a:lnTo>
                <a:lnTo>
                  <a:pt x="387" y="225"/>
                </a:lnTo>
                <a:lnTo>
                  <a:pt x="387" y="245"/>
                </a:lnTo>
                <a:lnTo>
                  <a:pt x="387" y="255"/>
                </a:lnTo>
                <a:lnTo>
                  <a:pt x="387" y="276"/>
                </a:lnTo>
                <a:lnTo>
                  <a:pt x="387" y="286"/>
                </a:lnTo>
                <a:lnTo>
                  <a:pt x="387" y="306"/>
                </a:lnTo>
                <a:lnTo>
                  <a:pt x="377" y="316"/>
                </a:lnTo>
                <a:lnTo>
                  <a:pt x="367" y="316"/>
                </a:lnTo>
                <a:lnTo>
                  <a:pt x="357" y="327"/>
                </a:lnTo>
                <a:lnTo>
                  <a:pt x="336" y="327"/>
                </a:lnTo>
                <a:lnTo>
                  <a:pt x="316" y="327"/>
                </a:lnTo>
                <a:lnTo>
                  <a:pt x="295" y="327"/>
                </a:lnTo>
                <a:lnTo>
                  <a:pt x="285" y="316"/>
                </a:lnTo>
                <a:lnTo>
                  <a:pt x="275" y="306"/>
                </a:lnTo>
                <a:lnTo>
                  <a:pt x="255" y="296"/>
                </a:lnTo>
                <a:lnTo>
                  <a:pt x="234" y="286"/>
                </a:lnTo>
                <a:lnTo>
                  <a:pt x="214" y="265"/>
                </a:lnTo>
                <a:lnTo>
                  <a:pt x="193" y="245"/>
                </a:lnTo>
                <a:lnTo>
                  <a:pt x="173" y="225"/>
                </a:lnTo>
                <a:lnTo>
                  <a:pt x="122" y="174"/>
                </a:lnTo>
                <a:lnTo>
                  <a:pt x="81" y="123"/>
                </a:lnTo>
                <a:lnTo>
                  <a:pt x="40" y="61"/>
                </a:lnTo>
                <a:lnTo>
                  <a:pt x="0" y="0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Freeform 29"/>
          <p:cNvSpPr/>
          <p:nvPr/>
        </p:nvSpPr>
        <p:spPr>
          <a:xfrm>
            <a:off x="1713548" y="3782378"/>
            <a:ext cx="220662" cy="212725"/>
          </a:xfrm>
          <a:custGeom>
            <a:avLst/>
            <a:gdLst>
              <a:gd name="txL" fmla="*/ 0 w 347"/>
              <a:gd name="txT" fmla="*/ 0 h 336"/>
              <a:gd name="txR" fmla="*/ 347 w 347"/>
              <a:gd name="txB" fmla="*/ 336 h 336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347" h="336">
                <a:moveTo>
                  <a:pt x="316" y="336"/>
                </a:moveTo>
                <a:lnTo>
                  <a:pt x="306" y="326"/>
                </a:lnTo>
                <a:lnTo>
                  <a:pt x="286" y="326"/>
                </a:lnTo>
                <a:lnTo>
                  <a:pt x="255" y="306"/>
                </a:lnTo>
                <a:lnTo>
                  <a:pt x="235" y="296"/>
                </a:lnTo>
                <a:lnTo>
                  <a:pt x="214" y="285"/>
                </a:lnTo>
                <a:lnTo>
                  <a:pt x="174" y="255"/>
                </a:lnTo>
                <a:lnTo>
                  <a:pt x="143" y="224"/>
                </a:lnTo>
                <a:lnTo>
                  <a:pt x="102" y="193"/>
                </a:lnTo>
                <a:lnTo>
                  <a:pt x="72" y="153"/>
                </a:lnTo>
                <a:lnTo>
                  <a:pt x="51" y="132"/>
                </a:lnTo>
                <a:lnTo>
                  <a:pt x="41" y="112"/>
                </a:lnTo>
                <a:lnTo>
                  <a:pt x="21" y="91"/>
                </a:lnTo>
                <a:lnTo>
                  <a:pt x="10" y="71"/>
                </a:lnTo>
                <a:lnTo>
                  <a:pt x="10" y="51"/>
                </a:lnTo>
                <a:lnTo>
                  <a:pt x="0" y="30"/>
                </a:lnTo>
                <a:lnTo>
                  <a:pt x="0" y="20"/>
                </a:lnTo>
                <a:lnTo>
                  <a:pt x="0" y="0"/>
                </a:lnTo>
                <a:lnTo>
                  <a:pt x="41" y="10"/>
                </a:lnTo>
                <a:lnTo>
                  <a:pt x="92" y="20"/>
                </a:lnTo>
                <a:lnTo>
                  <a:pt x="153" y="40"/>
                </a:lnTo>
                <a:lnTo>
                  <a:pt x="225" y="61"/>
                </a:lnTo>
                <a:lnTo>
                  <a:pt x="255" y="81"/>
                </a:lnTo>
                <a:lnTo>
                  <a:pt x="286" y="91"/>
                </a:lnTo>
                <a:lnTo>
                  <a:pt x="306" y="112"/>
                </a:lnTo>
                <a:lnTo>
                  <a:pt x="326" y="132"/>
                </a:lnTo>
                <a:lnTo>
                  <a:pt x="337" y="153"/>
                </a:lnTo>
                <a:lnTo>
                  <a:pt x="347" y="173"/>
                </a:lnTo>
                <a:lnTo>
                  <a:pt x="347" y="193"/>
                </a:lnTo>
                <a:lnTo>
                  <a:pt x="347" y="214"/>
                </a:lnTo>
                <a:lnTo>
                  <a:pt x="347" y="244"/>
                </a:lnTo>
                <a:lnTo>
                  <a:pt x="337" y="265"/>
                </a:lnTo>
                <a:lnTo>
                  <a:pt x="337" y="285"/>
                </a:lnTo>
                <a:lnTo>
                  <a:pt x="337" y="296"/>
                </a:lnTo>
                <a:lnTo>
                  <a:pt x="326" y="306"/>
                </a:lnTo>
                <a:lnTo>
                  <a:pt x="326" y="316"/>
                </a:lnTo>
                <a:lnTo>
                  <a:pt x="316" y="326"/>
                </a:lnTo>
                <a:lnTo>
                  <a:pt x="316" y="336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Freeform 30"/>
          <p:cNvSpPr/>
          <p:nvPr/>
        </p:nvSpPr>
        <p:spPr>
          <a:xfrm>
            <a:off x="1791335" y="3963353"/>
            <a:ext cx="382588" cy="738187"/>
          </a:xfrm>
          <a:custGeom>
            <a:avLst/>
            <a:gdLst>
              <a:gd name="txL" fmla="*/ 0 w 601"/>
              <a:gd name="txT" fmla="*/ 0 h 1163"/>
              <a:gd name="txR" fmla="*/ 601 w 601"/>
              <a:gd name="txB" fmla="*/ 1163 h 1163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601" h="1163">
                <a:moveTo>
                  <a:pt x="163" y="1163"/>
                </a:moveTo>
                <a:lnTo>
                  <a:pt x="152" y="1163"/>
                </a:lnTo>
                <a:lnTo>
                  <a:pt x="132" y="1153"/>
                </a:lnTo>
                <a:lnTo>
                  <a:pt x="122" y="1143"/>
                </a:lnTo>
                <a:lnTo>
                  <a:pt x="102" y="1123"/>
                </a:lnTo>
                <a:lnTo>
                  <a:pt x="91" y="1102"/>
                </a:lnTo>
                <a:lnTo>
                  <a:pt x="81" y="1072"/>
                </a:lnTo>
                <a:lnTo>
                  <a:pt x="61" y="1041"/>
                </a:lnTo>
                <a:lnTo>
                  <a:pt x="51" y="1000"/>
                </a:lnTo>
                <a:lnTo>
                  <a:pt x="40" y="959"/>
                </a:lnTo>
                <a:lnTo>
                  <a:pt x="30" y="929"/>
                </a:lnTo>
                <a:lnTo>
                  <a:pt x="20" y="898"/>
                </a:lnTo>
                <a:lnTo>
                  <a:pt x="10" y="867"/>
                </a:lnTo>
                <a:lnTo>
                  <a:pt x="0" y="847"/>
                </a:lnTo>
                <a:lnTo>
                  <a:pt x="0" y="827"/>
                </a:lnTo>
                <a:lnTo>
                  <a:pt x="0" y="806"/>
                </a:lnTo>
                <a:lnTo>
                  <a:pt x="0" y="796"/>
                </a:lnTo>
                <a:lnTo>
                  <a:pt x="0" y="776"/>
                </a:lnTo>
                <a:lnTo>
                  <a:pt x="10" y="755"/>
                </a:lnTo>
                <a:lnTo>
                  <a:pt x="30" y="755"/>
                </a:lnTo>
                <a:lnTo>
                  <a:pt x="51" y="755"/>
                </a:lnTo>
                <a:lnTo>
                  <a:pt x="71" y="745"/>
                </a:lnTo>
                <a:lnTo>
                  <a:pt x="102" y="745"/>
                </a:lnTo>
                <a:lnTo>
                  <a:pt x="112" y="735"/>
                </a:lnTo>
                <a:lnTo>
                  <a:pt x="132" y="725"/>
                </a:lnTo>
                <a:lnTo>
                  <a:pt x="132" y="714"/>
                </a:lnTo>
                <a:lnTo>
                  <a:pt x="142" y="714"/>
                </a:lnTo>
                <a:lnTo>
                  <a:pt x="152" y="694"/>
                </a:lnTo>
                <a:lnTo>
                  <a:pt x="152" y="684"/>
                </a:lnTo>
                <a:lnTo>
                  <a:pt x="173" y="663"/>
                </a:lnTo>
                <a:lnTo>
                  <a:pt x="183" y="643"/>
                </a:lnTo>
                <a:lnTo>
                  <a:pt x="193" y="623"/>
                </a:lnTo>
                <a:lnTo>
                  <a:pt x="214" y="602"/>
                </a:lnTo>
                <a:lnTo>
                  <a:pt x="224" y="572"/>
                </a:lnTo>
                <a:lnTo>
                  <a:pt x="244" y="541"/>
                </a:lnTo>
                <a:lnTo>
                  <a:pt x="265" y="510"/>
                </a:lnTo>
                <a:lnTo>
                  <a:pt x="285" y="480"/>
                </a:lnTo>
                <a:lnTo>
                  <a:pt x="305" y="439"/>
                </a:lnTo>
                <a:lnTo>
                  <a:pt x="336" y="398"/>
                </a:lnTo>
                <a:lnTo>
                  <a:pt x="356" y="357"/>
                </a:lnTo>
                <a:lnTo>
                  <a:pt x="387" y="306"/>
                </a:lnTo>
                <a:lnTo>
                  <a:pt x="407" y="266"/>
                </a:lnTo>
                <a:lnTo>
                  <a:pt x="428" y="235"/>
                </a:lnTo>
                <a:lnTo>
                  <a:pt x="448" y="194"/>
                </a:lnTo>
                <a:lnTo>
                  <a:pt x="469" y="164"/>
                </a:lnTo>
                <a:lnTo>
                  <a:pt x="479" y="133"/>
                </a:lnTo>
                <a:lnTo>
                  <a:pt x="499" y="102"/>
                </a:lnTo>
                <a:lnTo>
                  <a:pt x="520" y="82"/>
                </a:lnTo>
                <a:lnTo>
                  <a:pt x="530" y="62"/>
                </a:lnTo>
                <a:lnTo>
                  <a:pt x="540" y="41"/>
                </a:lnTo>
                <a:lnTo>
                  <a:pt x="560" y="31"/>
                </a:lnTo>
                <a:lnTo>
                  <a:pt x="571" y="21"/>
                </a:lnTo>
                <a:lnTo>
                  <a:pt x="581" y="11"/>
                </a:lnTo>
                <a:lnTo>
                  <a:pt x="591" y="0"/>
                </a:lnTo>
                <a:lnTo>
                  <a:pt x="601" y="0"/>
                </a:lnTo>
                <a:lnTo>
                  <a:pt x="601" y="11"/>
                </a:lnTo>
                <a:lnTo>
                  <a:pt x="601" y="31"/>
                </a:lnTo>
                <a:lnTo>
                  <a:pt x="601" y="41"/>
                </a:lnTo>
                <a:lnTo>
                  <a:pt x="601" y="62"/>
                </a:lnTo>
                <a:lnTo>
                  <a:pt x="591" y="92"/>
                </a:lnTo>
                <a:lnTo>
                  <a:pt x="581" y="123"/>
                </a:lnTo>
                <a:lnTo>
                  <a:pt x="571" y="153"/>
                </a:lnTo>
                <a:lnTo>
                  <a:pt x="560" y="194"/>
                </a:lnTo>
                <a:lnTo>
                  <a:pt x="550" y="235"/>
                </a:lnTo>
                <a:lnTo>
                  <a:pt x="530" y="286"/>
                </a:lnTo>
                <a:lnTo>
                  <a:pt x="520" y="337"/>
                </a:lnTo>
                <a:lnTo>
                  <a:pt x="499" y="388"/>
                </a:lnTo>
                <a:lnTo>
                  <a:pt x="469" y="449"/>
                </a:lnTo>
                <a:lnTo>
                  <a:pt x="448" y="510"/>
                </a:lnTo>
                <a:lnTo>
                  <a:pt x="428" y="582"/>
                </a:lnTo>
                <a:lnTo>
                  <a:pt x="397" y="653"/>
                </a:lnTo>
                <a:lnTo>
                  <a:pt x="377" y="714"/>
                </a:lnTo>
                <a:lnTo>
                  <a:pt x="346" y="776"/>
                </a:lnTo>
                <a:lnTo>
                  <a:pt x="326" y="827"/>
                </a:lnTo>
                <a:lnTo>
                  <a:pt x="305" y="878"/>
                </a:lnTo>
                <a:lnTo>
                  <a:pt x="285" y="929"/>
                </a:lnTo>
                <a:lnTo>
                  <a:pt x="265" y="970"/>
                </a:lnTo>
                <a:lnTo>
                  <a:pt x="254" y="1010"/>
                </a:lnTo>
                <a:lnTo>
                  <a:pt x="234" y="1041"/>
                </a:lnTo>
                <a:lnTo>
                  <a:pt x="224" y="1072"/>
                </a:lnTo>
                <a:lnTo>
                  <a:pt x="203" y="1092"/>
                </a:lnTo>
                <a:lnTo>
                  <a:pt x="193" y="1112"/>
                </a:lnTo>
                <a:lnTo>
                  <a:pt x="183" y="1133"/>
                </a:lnTo>
                <a:lnTo>
                  <a:pt x="173" y="1143"/>
                </a:lnTo>
                <a:lnTo>
                  <a:pt x="163" y="1153"/>
                </a:lnTo>
                <a:lnTo>
                  <a:pt x="163" y="1163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Freeform 32"/>
          <p:cNvSpPr/>
          <p:nvPr/>
        </p:nvSpPr>
        <p:spPr>
          <a:xfrm>
            <a:off x="2329498" y="3368040"/>
            <a:ext cx="601662" cy="635000"/>
          </a:xfrm>
          <a:custGeom>
            <a:avLst/>
            <a:gdLst>
              <a:gd name="txL" fmla="*/ 0 w 948"/>
              <a:gd name="txT" fmla="*/ 0 h 1000"/>
              <a:gd name="txR" fmla="*/ 948 w 948"/>
              <a:gd name="txB" fmla="*/ 1000 h 1000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948" h="1000">
                <a:moveTo>
                  <a:pt x="714" y="653"/>
                </a:moveTo>
                <a:lnTo>
                  <a:pt x="703" y="693"/>
                </a:lnTo>
                <a:lnTo>
                  <a:pt x="683" y="734"/>
                </a:lnTo>
                <a:lnTo>
                  <a:pt x="673" y="775"/>
                </a:lnTo>
                <a:lnTo>
                  <a:pt x="663" y="806"/>
                </a:lnTo>
                <a:lnTo>
                  <a:pt x="652" y="836"/>
                </a:lnTo>
                <a:lnTo>
                  <a:pt x="642" y="867"/>
                </a:lnTo>
                <a:lnTo>
                  <a:pt x="632" y="887"/>
                </a:lnTo>
                <a:lnTo>
                  <a:pt x="622" y="908"/>
                </a:lnTo>
                <a:lnTo>
                  <a:pt x="612" y="928"/>
                </a:lnTo>
                <a:lnTo>
                  <a:pt x="601" y="949"/>
                </a:lnTo>
                <a:lnTo>
                  <a:pt x="601" y="959"/>
                </a:lnTo>
                <a:lnTo>
                  <a:pt x="591" y="979"/>
                </a:lnTo>
                <a:lnTo>
                  <a:pt x="581" y="989"/>
                </a:lnTo>
                <a:lnTo>
                  <a:pt x="571" y="1000"/>
                </a:lnTo>
                <a:lnTo>
                  <a:pt x="561" y="989"/>
                </a:lnTo>
                <a:lnTo>
                  <a:pt x="540" y="979"/>
                </a:lnTo>
                <a:lnTo>
                  <a:pt x="530" y="959"/>
                </a:lnTo>
                <a:lnTo>
                  <a:pt x="530" y="938"/>
                </a:lnTo>
                <a:lnTo>
                  <a:pt x="520" y="918"/>
                </a:lnTo>
                <a:lnTo>
                  <a:pt x="520" y="897"/>
                </a:lnTo>
                <a:lnTo>
                  <a:pt x="520" y="877"/>
                </a:lnTo>
                <a:lnTo>
                  <a:pt x="530" y="846"/>
                </a:lnTo>
                <a:lnTo>
                  <a:pt x="530" y="836"/>
                </a:lnTo>
                <a:lnTo>
                  <a:pt x="540" y="816"/>
                </a:lnTo>
                <a:lnTo>
                  <a:pt x="540" y="795"/>
                </a:lnTo>
                <a:lnTo>
                  <a:pt x="550" y="765"/>
                </a:lnTo>
                <a:lnTo>
                  <a:pt x="561" y="734"/>
                </a:lnTo>
                <a:lnTo>
                  <a:pt x="571" y="683"/>
                </a:lnTo>
                <a:lnTo>
                  <a:pt x="581" y="642"/>
                </a:lnTo>
                <a:lnTo>
                  <a:pt x="591" y="591"/>
                </a:lnTo>
                <a:lnTo>
                  <a:pt x="601" y="530"/>
                </a:lnTo>
                <a:lnTo>
                  <a:pt x="612" y="489"/>
                </a:lnTo>
                <a:lnTo>
                  <a:pt x="622" y="438"/>
                </a:lnTo>
                <a:lnTo>
                  <a:pt x="632" y="398"/>
                </a:lnTo>
                <a:lnTo>
                  <a:pt x="642" y="367"/>
                </a:lnTo>
                <a:lnTo>
                  <a:pt x="642" y="336"/>
                </a:lnTo>
                <a:lnTo>
                  <a:pt x="642" y="306"/>
                </a:lnTo>
                <a:lnTo>
                  <a:pt x="652" y="285"/>
                </a:lnTo>
                <a:lnTo>
                  <a:pt x="652" y="255"/>
                </a:lnTo>
                <a:lnTo>
                  <a:pt x="642" y="224"/>
                </a:lnTo>
                <a:lnTo>
                  <a:pt x="642" y="204"/>
                </a:lnTo>
                <a:lnTo>
                  <a:pt x="632" y="194"/>
                </a:lnTo>
                <a:lnTo>
                  <a:pt x="622" y="183"/>
                </a:lnTo>
                <a:lnTo>
                  <a:pt x="601" y="183"/>
                </a:lnTo>
                <a:lnTo>
                  <a:pt x="581" y="183"/>
                </a:lnTo>
                <a:lnTo>
                  <a:pt x="550" y="194"/>
                </a:lnTo>
                <a:lnTo>
                  <a:pt x="530" y="194"/>
                </a:lnTo>
                <a:lnTo>
                  <a:pt x="499" y="204"/>
                </a:lnTo>
                <a:lnTo>
                  <a:pt x="469" y="204"/>
                </a:lnTo>
                <a:lnTo>
                  <a:pt x="438" y="214"/>
                </a:lnTo>
                <a:lnTo>
                  <a:pt x="408" y="224"/>
                </a:lnTo>
                <a:lnTo>
                  <a:pt x="367" y="234"/>
                </a:lnTo>
                <a:lnTo>
                  <a:pt x="326" y="245"/>
                </a:lnTo>
                <a:lnTo>
                  <a:pt x="285" y="255"/>
                </a:lnTo>
                <a:lnTo>
                  <a:pt x="234" y="275"/>
                </a:lnTo>
                <a:lnTo>
                  <a:pt x="194" y="285"/>
                </a:lnTo>
                <a:lnTo>
                  <a:pt x="153" y="285"/>
                </a:lnTo>
                <a:lnTo>
                  <a:pt x="112" y="296"/>
                </a:lnTo>
                <a:lnTo>
                  <a:pt x="81" y="296"/>
                </a:lnTo>
                <a:lnTo>
                  <a:pt x="51" y="306"/>
                </a:lnTo>
                <a:lnTo>
                  <a:pt x="20" y="306"/>
                </a:lnTo>
                <a:lnTo>
                  <a:pt x="0" y="306"/>
                </a:lnTo>
                <a:lnTo>
                  <a:pt x="0" y="214"/>
                </a:lnTo>
                <a:lnTo>
                  <a:pt x="41" y="214"/>
                </a:lnTo>
                <a:lnTo>
                  <a:pt x="92" y="214"/>
                </a:lnTo>
                <a:lnTo>
                  <a:pt x="143" y="204"/>
                </a:lnTo>
                <a:lnTo>
                  <a:pt x="183" y="194"/>
                </a:lnTo>
                <a:lnTo>
                  <a:pt x="234" y="183"/>
                </a:lnTo>
                <a:lnTo>
                  <a:pt x="285" y="173"/>
                </a:lnTo>
                <a:lnTo>
                  <a:pt x="336" y="153"/>
                </a:lnTo>
                <a:lnTo>
                  <a:pt x="398" y="132"/>
                </a:lnTo>
                <a:lnTo>
                  <a:pt x="448" y="122"/>
                </a:lnTo>
                <a:lnTo>
                  <a:pt x="489" y="102"/>
                </a:lnTo>
                <a:lnTo>
                  <a:pt x="530" y="92"/>
                </a:lnTo>
                <a:lnTo>
                  <a:pt x="561" y="71"/>
                </a:lnTo>
                <a:lnTo>
                  <a:pt x="591" y="61"/>
                </a:lnTo>
                <a:lnTo>
                  <a:pt x="612" y="51"/>
                </a:lnTo>
                <a:lnTo>
                  <a:pt x="632" y="41"/>
                </a:lnTo>
                <a:lnTo>
                  <a:pt x="652" y="30"/>
                </a:lnTo>
                <a:lnTo>
                  <a:pt x="673" y="20"/>
                </a:lnTo>
                <a:lnTo>
                  <a:pt x="693" y="10"/>
                </a:lnTo>
                <a:lnTo>
                  <a:pt x="703" y="0"/>
                </a:lnTo>
                <a:lnTo>
                  <a:pt x="724" y="0"/>
                </a:lnTo>
                <a:lnTo>
                  <a:pt x="744" y="0"/>
                </a:lnTo>
                <a:lnTo>
                  <a:pt x="775" y="10"/>
                </a:lnTo>
                <a:lnTo>
                  <a:pt x="816" y="30"/>
                </a:lnTo>
                <a:lnTo>
                  <a:pt x="856" y="51"/>
                </a:lnTo>
                <a:lnTo>
                  <a:pt x="877" y="71"/>
                </a:lnTo>
                <a:lnTo>
                  <a:pt x="897" y="92"/>
                </a:lnTo>
                <a:lnTo>
                  <a:pt x="907" y="102"/>
                </a:lnTo>
                <a:lnTo>
                  <a:pt x="918" y="112"/>
                </a:lnTo>
                <a:lnTo>
                  <a:pt x="928" y="122"/>
                </a:lnTo>
                <a:lnTo>
                  <a:pt x="938" y="132"/>
                </a:lnTo>
                <a:lnTo>
                  <a:pt x="948" y="143"/>
                </a:lnTo>
                <a:lnTo>
                  <a:pt x="938" y="163"/>
                </a:lnTo>
                <a:lnTo>
                  <a:pt x="928" y="183"/>
                </a:lnTo>
                <a:lnTo>
                  <a:pt x="918" y="214"/>
                </a:lnTo>
                <a:lnTo>
                  <a:pt x="887" y="245"/>
                </a:lnTo>
                <a:lnTo>
                  <a:pt x="877" y="265"/>
                </a:lnTo>
                <a:lnTo>
                  <a:pt x="856" y="296"/>
                </a:lnTo>
                <a:lnTo>
                  <a:pt x="836" y="336"/>
                </a:lnTo>
                <a:lnTo>
                  <a:pt x="816" y="387"/>
                </a:lnTo>
                <a:lnTo>
                  <a:pt x="795" y="438"/>
                </a:lnTo>
                <a:lnTo>
                  <a:pt x="765" y="500"/>
                </a:lnTo>
                <a:lnTo>
                  <a:pt x="744" y="571"/>
                </a:lnTo>
                <a:lnTo>
                  <a:pt x="714" y="653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Freeform 33"/>
          <p:cNvSpPr/>
          <p:nvPr/>
        </p:nvSpPr>
        <p:spPr>
          <a:xfrm>
            <a:off x="2348548" y="3677603"/>
            <a:ext cx="290512" cy="96837"/>
          </a:xfrm>
          <a:custGeom>
            <a:avLst/>
            <a:gdLst>
              <a:gd name="txL" fmla="*/ 0 w 459"/>
              <a:gd name="txT" fmla="*/ 0 h 153"/>
              <a:gd name="txR" fmla="*/ 459 w 459"/>
              <a:gd name="txB" fmla="*/ 153 h 153"/>
            </a:gdLst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</a:cxnLst>
            <a:rect l="txL" t="txT" r="txR" b="txB"/>
            <a:pathLst>
              <a:path w="459" h="153">
                <a:moveTo>
                  <a:pt x="0" y="72"/>
                </a:moveTo>
                <a:lnTo>
                  <a:pt x="72" y="51"/>
                </a:lnTo>
                <a:lnTo>
                  <a:pt x="133" y="41"/>
                </a:lnTo>
                <a:lnTo>
                  <a:pt x="184" y="21"/>
                </a:lnTo>
                <a:lnTo>
                  <a:pt x="235" y="11"/>
                </a:lnTo>
                <a:lnTo>
                  <a:pt x="276" y="11"/>
                </a:lnTo>
                <a:lnTo>
                  <a:pt x="306" y="0"/>
                </a:lnTo>
                <a:lnTo>
                  <a:pt x="327" y="0"/>
                </a:lnTo>
                <a:lnTo>
                  <a:pt x="347" y="0"/>
                </a:lnTo>
                <a:lnTo>
                  <a:pt x="368" y="0"/>
                </a:lnTo>
                <a:lnTo>
                  <a:pt x="388" y="0"/>
                </a:lnTo>
                <a:lnTo>
                  <a:pt x="408" y="11"/>
                </a:lnTo>
                <a:lnTo>
                  <a:pt x="429" y="21"/>
                </a:lnTo>
                <a:lnTo>
                  <a:pt x="439" y="31"/>
                </a:lnTo>
                <a:lnTo>
                  <a:pt x="449" y="41"/>
                </a:lnTo>
                <a:lnTo>
                  <a:pt x="459" y="51"/>
                </a:lnTo>
                <a:lnTo>
                  <a:pt x="459" y="62"/>
                </a:lnTo>
                <a:lnTo>
                  <a:pt x="449" y="62"/>
                </a:lnTo>
                <a:lnTo>
                  <a:pt x="449" y="72"/>
                </a:lnTo>
                <a:lnTo>
                  <a:pt x="439" y="72"/>
                </a:lnTo>
                <a:lnTo>
                  <a:pt x="439" y="82"/>
                </a:lnTo>
                <a:lnTo>
                  <a:pt x="429" y="82"/>
                </a:lnTo>
                <a:lnTo>
                  <a:pt x="418" y="92"/>
                </a:lnTo>
                <a:lnTo>
                  <a:pt x="398" y="92"/>
                </a:lnTo>
                <a:lnTo>
                  <a:pt x="388" y="102"/>
                </a:lnTo>
                <a:lnTo>
                  <a:pt x="368" y="102"/>
                </a:lnTo>
                <a:lnTo>
                  <a:pt x="347" y="102"/>
                </a:lnTo>
                <a:lnTo>
                  <a:pt x="317" y="113"/>
                </a:lnTo>
                <a:lnTo>
                  <a:pt x="286" y="113"/>
                </a:lnTo>
                <a:lnTo>
                  <a:pt x="255" y="123"/>
                </a:lnTo>
                <a:lnTo>
                  <a:pt x="225" y="123"/>
                </a:lnTo>
                <a:lnTo>
                  <a:pt x="184" y="133"/>
                </a:lnTo>
                <a:lnTo>
                  <a:pt x="143" y="133"/>
                </a:lnTo>
                <a:lnTo>
                  <a:pt x="102" y="143"/>
                </a:lnTo>
                <a:lnTo>
                  <a:pt x="62" y="153"/>
                </a:lnTo>
                <a:lnTo>
                  <a:pt x="11" y="153"/>
                </a:lnTo>
                <a:lnTo>
                  <a:pt x="0" y="72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Freeform 34"/>
          <p:cNvSpPr/>
          <p:nvPr/>
        </p:nvSpPr>
        <p:spPr>
          <a:xfrm>
            <a:off x="2348548" y="3917315"/>
            <a:ext cx="336550" cy="98425"/>
          </a:xfrm>
          <a:custGeom>
            <a:avLst/>
            <a:gdLst>
              <a:gd name="txL" fmla="*/ 0 w 531"/>
              <a:gd name="txT" fmla="*/ 0 h 153"/>
              <a:gd name="txR" fmla="*/ 531 w 531"/>
              <a:gd name="txB" fmla="*/ 153 h 153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531" h="153">
                <a:moveTo>
                  <a:pt x="245" y="30"/>
                </a:moveTo>
                <a:lnTo>
                  <a:pt x="306" y="20"/>
                </a:lnTo>
                <a:lnTo>
                  <a:pt x="368" y="10"/>
                </a:lnTo>
                <a:lnTo>
                  <a:pt x="408" y="10"/>
                </a:lnTo>
                <a:lnTo>
                  <a:pt x="449" y="10"/>
                </a:lnTo>
                <a:lnTo>
                  <a:pt x="490" y="10"/>
                </a:lnTo>
                <a:lnTo>
                  <a:pt x="531" y="0"/>
                </a:lnTo>
                <a:lnTo>
                  <a:pt x="531" y="92"/>
                </a:lnTo>
                <a:lnTo>
                  <a:pt x="480" y="92"/>
                </a:lnTo>
                <a:lnTo>
                  <a:pt x="429" y="102"/>
                </a:lnTo>
                <a:lnTo>
                  <a:pt x="368" y="102"/>
                </a:lnTo>
                <a:lnTo>
                  <a:pt x="306" y="112"/>
                </a:lnTo>
                <a:lnTo>
                  <a:pt x="235" y="122"/>
                </a:lnTo>
                <a:lnTo>
                  <a:pt x="164" y="133"/>
                </a:lnTo>
                <a:lnTo>
                  <a:pt x="82" y="143"/>
                </a:lnTo>
                <a:lnTo>
                  <a:pt x="0" y="153"/>
                </a:lnTo>
                <a:lnTo>
                  <a:pt x="0" y="61"/>
                </a:lnTo>
                <a:lnTo>
                  <a:pt x="62" y="51"/>
                </a:lnTo>
                <a:lnTo>
                  <a:pt x="123" y="41"/>
                </a:lnTo>
                <a:lnTo>
                  <a:pt x="245" y="30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Freeform 35"/>
          <p:cNvSpPr/>
          <p:nvPr/>
        </p:nvSpPr>
        <p:spPr>
          <a:xfrm>
            <a:off x="2658110" y="3847465"/>
            <a:ext cx="406400" cy="387350"/>
          </a:xfrm>
          <a:custGeom>
            <a:avLst/>
            <a:gdLst>
              <a:gd name="txL" fmla="*/ 0 w 642"/>
              <a:gd name="txT" fmla="*/ 0 h 612"/>
              <a:gd name="txR" fmla="*/ 642 w 642"/>
              <a:gd name="txB" fmla="*/ 612 h 612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642" h="612">
                <a:moveTo>
                  <a:pt x="398" y="10"/>
                </a:moveTo>
                <a:lnTo>
                  <a:pt x="408" y="10"/>
                </a:lnTo>
                <a:lnTo>
                  <a:pt x="428" y="0"/>
                </a:lnTo>
                <a:lnTo>
                  <a:pt x="449" y="0"/>
                </a:lnTo>
                <a:lnTo>
                  <a:pt x="469" y="0"/>
                </a:lnTo>
                <a:lnTo>
                  <a:pt x="479" y="0"/>
                </a:lnTo>
                <a:lnTo>
                  <a:pt x="510" y="10"/>
                </a:lnTo>
                <a:lnTo>
                  <a:pt x="540" y="30"/>
                </a:lnTo>
                <a:lnTo>
                  <a:pt x="561" y="40"/>
                </a:lnTo>
                <a:lnTo>
                  <a:pt x="591" y="61"/>
                </a:lnTo>
                <a:lnTo>
                  <a:pt x="612" y="81"/>
                </a:lnTo>
                <a:lnTo>
                  <a:pt x="632" y="102"/>
                </a:lnTo>
                <a:lnTo>
                  <a:pt x="642" y="122"/>
                </a:lnTo>
                <a:lnTo>
                  <a:pt x="642" y="142"/>
                </a:lnTo>
                <a:lnTo>
                  <a:pt x="642" y="153"/>
                </a:lnTo>
                <a:lnTo>
                  <a:pt x="632" y="163"/>
                </a:lnTo>
                <a:lnTo>
                  <a:pt x="612" y="183"/>
                </a:lnTo>
                <a:lnTo>
                  <a:pt x="591" y="204"/>
                </a:lnTo>
                <a:lnTo>
                  <a:pt x="571" y="224"/>
                </a:lnTo>
                <a:lnTo>
                  <a:pt x="540" y="245"/>
                </a:lnTo>
                <a:lnTo>
                  <a:pt x="510" y="265"/>
                </a:lnTo>
                <a:lnTo>
                  <a:pt x="469" y="296"/>
                </a:lnTo>
                <a:lnTo>
                  <a:pt x="388" y="357"/>
                </a:lnTo>
                <a:lnTo>
                  <a:pt x="306" y="418"/>
                </a:lnTo>
                <a:lnTo>
                  <a:pt x="235" y="469"/>
                </a:lnTo>
                <a:lnTo>
                  <a:pt x="163" y="520"/>
                </a:lnTo>
                <a:lnTo>
                  <a:pt x="133" y="551"/>
                </a:lnTo>
                <a:lnTo>
                  <a:pt x="102" y="571"/>
                </a:lnTo>
                <a:lnTo>
                  <a:pt x="82" y="581"/>
                </a:lnTo>
                <a:lnTo>
                  <a:pt x="51" y="591"/>
                </a:lnTo>
                <a:lnTo>
                  <a:pt x="41" y="602"/>
                </a:lnTo>
                <a:lnTo>
                  <a:pt x="20" y="602"/>
                </a:lnTo>
                <a:lnTo>
                  <a:pt x="10" y="612"/>
                </a:lnTo>
                <a:lnTo>
                  <a:pt x="10" y="602"/>
                </a:lnTo>
                <a:lnTo>
                  <a:pt x="0" y="602"/>
                </a:lnTo>
                <a:lnTo>
                  <a:pt x="0" y="591"/>
                </a:lnTo>
                <a:lnTo>
                  <a:pt x="10" y="581"/>
                </a:lnTo>
                <a:lnTo>
                  <a:pt x="20" y="561"/>
                </a:lnTo>
                <a:lnTo>
                  <a:pt x="31" y="540"/>
                </a:lnTo>
                <a:lnTo>
                  <a:pt x="51" y="520"/>
                </a:lnTo>
                <a:lnTo>
                  <a:pt x="71" y="489"/>
                </a:lnTo>
                <a:lnTo>
                  <a:pt x="102" y="459"/>
                </a:lnTo>
                <a:lnTo>
                  <a:pt x="173" y="398"/>
                </a:lnTo>
                <a:lnTo>
                  <a:pt x="235" y="336"/>
                </a:lnTo>
                <a:lnTo>
                  <a:pt x="286" y="275"/>
                </a:lnTo>
                <a:lnTo>
                  <a:pt x="337" y="214"/>
                </a:lnTo>
                <a:lnTo>
                  <a:pt x="357" y="194"/>
                </a:lnTo>
                <a:lnTo>
                  <a:pt x="377" y="173"/>
                </a:lnTo>
                <a:lnTo>
                  <a:pt x="388" y="153"/>
                </a:lnTo>
                <a:lnTo>
                  <a:pt x="398" y="132"/>
                </a:lnTo>
                <a:lnTo>
                  <a:pt x="398" y="112"/>
                </a:lnTo>
                <a:lnTo>
                  <a:pt x="408" y="102"/>
                </a:lnTo>
                <a:lnTo>
                  <a:pt x="408" y="81"/>
                </a:lnTo>
                <a:lnTo>
                  <a:pt x="408" y="71"/>
                </a:lnTo>
                <a:lnTo>
                  <a:pt x="398" y="61"/>
                </a:lnTo>
                <a:lnTo>
                  <a:pt x="388" y="51"/>
                </a:lnTo>
                <a:lnTo>
                  <a:pt x="388" y="30"/>
                </a:lnTo>
                <a:lnTo>
                  <a:pt x="388" y="20"/>
                </a:lnTo>
                <a:lnTo>
                  <a:pt x="398" y="10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Freeform 36"/>
          <p:cNvSpPr/>
          <p:nvPr/>
        </p:nvSpPr>
        <p:spPr>
          <a:xfrm>
            <a:off x="2367598" y="3976053"/>
            <a:ext cx="1009650" cy="576262"/>
          </a:xfrm>
          <a:custGeom>
            <a:avLst/>
            <a:gdLst>
              <a:gd name="txL" fmla="*/ 0 w 1591"/>
              <a:gd name="txT" fmla="*/ 0 h 908"/>
              <a:gd name="txR" fmla="*/ 1591 w 1591"/>
              <a:gd name="txB" fmla="*/ 908 h 908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591" h="908">
                <a:moveTo>
                  <a:pt x="357" y="255"/>
                </a:moveTo>
                <a:lnTo>
                  <a:pt x="398" y="285"/>
                </a:lnTo>
                <a:lnTo>
                  <a:pt x="438" y="326"/>
                </a:lnTo>
                <a:lnTo>
                  <a:pt x="489" y="357"/>
                </a:lnTo>
                <a:lnTo>
                  <a:pt x="540" y="387"/>
                </a:lnTo>
                <a:lnTo>
                  <a:pt x="591" y="418"/>
                </a:lnTo>
                <a:lnTo>
                  <a:pt x="653" y="459"/>
                </a:lnTo>
                <a:lnTo>
                  <a:pt x="714" y="489"/>
                </a:lnTo>
                <a:lnTo>
                  <a:pt x="785" y="520"/>
                </a:lnTo>
                <a:lnTo>
                  <a:pt x="846" y="561"/>
                </a:lnTo>
                <a:lnTo>
                  <a:pt x="918" y="591"/>
                </a:lnTo>
                <a:lnTo>
                  <a:pt x="979" y="622"/>
                </a:lnTo>
                <a:lnTo>
                  <a:pt x="1050" y="653"/>
                </a:lnTo>
                <a:lnTo>
                  <a:pt x="1122" y="673"/>
                </a:lnTo>
                <a:lnTo>
                  <a:pt x="1183" y="693"/>
                </a:lnTo>
                <a:lnTo>
                  <a:pt x="1254" y="714"/>
                </a:lnTo>
                <a:lnTo>
                  <a:pt x="1326" y="734"/>
                </a:lnTo>
                <a:lnTo>
                  <a:pt x="1387" y="744"/>
                </a:lnTo>
                <a:lnTo>
                  <a:pt x="1438" y="755"/>
                </a:lnTo>
                <a:lnTo>
                  <a:pt x="1489" y="765"/>
                </a:lnTo>
                <a:lnTo>
                  <a:pt x="1519" y="775"/>
                </a:lnTo>
                <a:lnTo>
                  <a:pt x="1550" y="775"/>
                </a:lnTo>
                <a:lnTo>
                  <a:pt x="1570" y="785"/>
                </a:lnTo>
                <a:lnTo>
                  <a:pt x="1580" y="795"/>
                </a:lnTo>
                <a:lnTo>
                  <a:pt x="1591" y="795"/>
                </a:lnTo>
                <a:lnTo>
                  <a:pt x="1580" y="806"/>
                </a:lnTo>
                <a:lnTo>
                  <a:pt x="1570" y="806"/>
                </a:lnTo>
                <a:lnTo>
                  <a:pt x="1550" y="816"/>
                </a:lnTo>
                <a:lnTo>
                  <a:pt x="1519" y="826"/>
                </a:lnTo>
                <a:lnTo>
                  <a:pt x="1489" y="836"/>
                </a:lnTo>
                <a:lnTo>
                  <a:pt x="1438" y="846"/>
                </a:lnTo>
                <a:lnTo>
                  <a:pt x="1387" y="857"/>
                </a:lnTo>
                <a:lnTo>
                  <a:pt x="1326" y="867"/>
                </a:lnTo>
                <a:lnTo>
                  <a:pt x="1264" y="877"/>
                </a:lnTo>
                <a:lnTo>
                  <a:pt x="1203" y="887"/>
                </a:lnTo>
                <a:lnTo>
                  <a:pt x="1152" y="897"/>
                </a:lnTo>
                <a:lnTo>
                  <a:pt x="1111" y="897"/>
                </a:lnTo>
                <a:lnTo>
                  <a:pt x="1071" y="908"/>
                </a:lnTo>
                <a:lnTo>
                  <a:pt x="1040" y="908"/>
                </a:lnTo>
                <a:lnTo>
                  <a:pt x="1020" y="908"/>
                </a:lnTo>
                <a:lnTo>
                  <a:pt x="1009" y="908"/>
                </a:lnTo>
                <a:lnTo>
                  <a:pt x="989" y="908"/>
                </a:lnTo>
                <a:lnTo>
                  <a:pt x="958" y="897"/>
                </a:lnTo>
                <a:lnTo>
                  <a:pt x="928" y="877"/>
                </a:lnTo>
                <a:lnTo>
                  <a:pt x="887" y="857"/>
                </a:lnTo>
                <a:lnTo>
                  <a:pt x="846" y="826"/>
                </a:lnTo>
                <a:lnTo>
                  <a:pt x="795" y="785"/>
                </a:lnTo>
                <a:lnTo>
                  <a:pt x="734" y="734"/>
                </a:lnTo>
                <a:lnTo>
                  <a:pt x="673" y="683"/>
                </a:lnTo>
                <a:lnTo>
                  <a:pt x="612" y="622"/>
                </a:lnTo>
                <a:lnTo>
                  <a:pt x="530" y="561"/>
                </a:lnTo>
                <a:lnTo>
                  <a:pt x="459" y="489"/>
                </a:lnTo>
                <a:lnTo>
                  <a:pt x="377" y="408"/>
                </a:lnTo>
                <a:lnTo>
                  <a:pt x="286" y="316"/>
                </a:lnTo>
                <a:lnTo>
                  <a:pt x="194" y="214"/>
                </a:lnTo>
                <a:lnTo>
                  <a:pt x="102" y="112"/>
                </a:lnTo>
                <a:lnTo>
                  <a:pt x="0" y="0"/>
                </a:lnTo>
                <a:lnTo>
                  <a:pt x="20" y="0"/>
                </a:lnTo>
                <a:lnTo>
                  <a:pt x="41" y="0"/>
                </a:lnTo>
                <a:lnTo>
                  <a:pt x="61" y="0"/>
                </a:lnTo>
                <a:lnTo>
                  <a:pt x="82" y="10"/>
                </a:lnTo>
                <a:lnTo>
                  <a:pt x="112" y="30"/>
                </a:lnTo>
                <a:lnTo>
                  <a:pt x="143" y="51"/>
                </a:lnTo>
                <a:lnTo>
                  <a:pt x="163" y="71"/>
                </a:lnTo>
                <a:lnTo>
                  <a:pt x="184" y="92"/>
                </a:lnTo>
                <a:lnTo>
                  <a:pt x="204" y="112"/>
                </a:lnTo>
                <a:lnTo>
                  <a:pt x="235" y="132"/>
                </a:lnTo>
                <a:lnTo>
                  <a:pt x="255" y="163"/>
                </a:lnTo>
                <a:lnTo>
                  <a:pt x="286" y="194"/>
                </a:lnTo>
                <a:lnTo>
                  <a:pt x="316" y="224"/>
                </a:lnTo>
                <a:lnTo>
                  <a:pt x="357" y="255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Freeform 37"/>
          <p:cNvSpPr/>
          <p:nvPr/>
        </p:nvSpPr>
        <p:spPr>
          <a:xfrm>
            <a:off x="2451735" y="3141028"/>
            <a:ext cx="233363" cy="187325"/>
          </a:xfrm>
          <a:custGeom>
            <a:avLst/>
            <a:gdLst>
              <a:gd name="txL" fmla="*/ 0 w 367"/>
              <a:gd name="txT" fmla="*/ 0 h 295"/>
              <a:gd name="txR" fmla="*/ 367 w 367"/>
              <a:gd name="txB" fmla="*/ 295 h 295"/>
            </a:gdLst>
            <a:ahLst/>
            <a:cxnLst>
              <a:cxn ang="0">
                <a:pos x="0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0"/>
              </a:cxn>
              <a:cxn ang="0">
                <a:pos x="0" y="0"/>
              </a:cxn>
            </a:cxnLst>
            <a:rect l="txL" t="txT" r="txR" b="txB"/>
            <a:pathLst>
              <a:path w="367" h="295">
                <a:moveTo>
                  <a:pt x="0" y="0"/>
                </a:moveTo>
                <a:lnTo>
                  <a:pt x="51" y="0"/>
                </a:lnTo>
                <a:lnTo>
                  <a:pt x="102" y="0"/>
                </a:lnTo>
                <a:lnTo>
                  <a:pt x="142" y="0"/>
                </a:lnTo>
                <a:lnTo>
                  <a:pt x="183" y="10"/>
                </a:lnTo>
                <a:lnTo>
                  <a:pt x="224" y="20"/>
                </a:lnTo>
                <a:lnTo>
                  <a:pt x="254" y="30"/>
                </a:lnTo>
                <a:lnTo>
                  <a:pt x="275" y="40"/>
                </a:lnTo>
                <a:lnTo>
                  <a:pt x="295" y="51"/>
                </a:lnTo>
                <a:lnTo>
                  <a:pt x="326" y="81"/>
                </a:lnTo>
                <a:lnTo>
                  <a:pt x="346" y="122"/>
                </a:lnTo>
                <a:lnTo>
                  <a:pt x="356" y="153"/>
                </a:lnTo>
                <a:lnTo>
                  <a:pt x="367" y="183"/>
                </a:lnTo>
                <a:lnTo>
                  <a:pt x="367" y="204"/>
                </a:lnTo>
                <a:lnTo>
                  <a:pt x="367" y="224"/>
                </a:lnTo>
                <a:lnTo>
                  <a:pt x="367" y="234"/>
                </a:lnTo>
                <a:lnTo>
                  <a:pt x="367" y="244"/>
                </a:lnTo>
                <a:lnTo>
                  <a:pt x="356" y="265"/>
                </a:lnTo>
                <a:lnTo>
                  <a:pt x="356" y="275"/>
                </a:lnTo>
                <a:lnTo>
                  <a:pt x="346" y="285"/>
                </a:lnTo>
                <a:lnTo>
                  <a:pt x="336" y="295"/>
                </a:lnTo>
                <a:lnTo>
                  <a:pt x="316" y="295"/>
                </a:lnTo>
                <a:lnTo>
                  <a:pt x="305" y="295"/>
                </a:lnTo>
                <a:lnTo>
                  <a:pt x="285" y="295"/>
                </a:lnTo>
                <a:lnTo>
                  <a:pt x="275" y="285"/>
                </a:lnTo>
                <a:lnTo>
                  <a:pt x="254" y="275"/>
                </a:lnTo>
                <a:lnTo>
                  <a:pt x="234" y="255"/>
                </a:lnTo>
                <a:lnTo>
                  <a:pt x="204" y="234"/>
                </a:lnTo>
                <a:lnTo>
                  <a:pt x="173" y="214"/>
                </a:lnTo>
                <a:lnTo>
                  <a:pt x="142" y="183"/>
                </a:lnTo>
                <a:lnTo>
                  <a:pt x="112" y="163"/>
                </a:lnTo>
                <a:lnTo>
                  <a:pt x="91" y="132"/>
                </a:lnTo>
                <a:lnTo>
                  <a:pt x="61" y="112"/>
                </a:lnTo>
                <a:lnTo>
                  <a:pt x="40" y="91"/>
                </a:lnTo>
                <a:lnTo>
                  <a:pt x="30" y="71"/>
                </a:lnTo>
                <a:lnTo>
                  <a:pt x="20" y="51"/>
                </a:lnTo>
                <a:lnTo>
                  <a:pt x="10" y="20"/>
                </a:lnTo>
                <a:lnTo>
                  <a:pt x="0" y="0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Freeform 31"/>
          <p:cNvSpPr/>
          <p:nvPr/>
        </p:nvSpPr>
        <p:spPr>
          <a:xfrm>
            <a:off x="2237423" y="3483928"/>
            <a:ext cx="388937" cy="1360487"/>
          </a:xfrm>
          <a:custGeom>
            <a:avLst/>
            <a:gdLst>
              <a:gd name="txL" fmla="*/ 0 w 612"/>
              <a:gd name="txT" fmla="*/ 0 h 2143"/>
              <a:gd name="txR" fmla="*/ 612 w 612"/>
              <a:gd name="txB" fmla="*/ 2143 h 2143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612" h="2143">
                <a:moveTo>
                  <a:pt x="122" y="2143"/>
                </a:moveTo>
                <a:lnTo>
                  <a:pt x="112" y="2143"/>
                </a:lnTo>
                <a:lnTo>
                  <a:pt x="102" y="2133"/>
                </a:lnTo>
                <a:lnTo>
                  <a:pt x="92" y="2133"/>
                </a:lnTo>
                <a:lnTo>
                  <a:pt x="82" y="2122"/>
                </a:lnTo>
                <a:lnTo>
                  <a:pt x="71" y="2112"/>
                </a:lnTo>
                <a:lnTo>
                  <a:pt x="61" y="2102"/>
                </a:lnTo>
                <a:lnTo>
                  <a:pt x="51" y="2082"/>
                </a:lnTo>
                <a:lnTo>
                  <a:pt x="41" y="2061"/>
                </a:lnTo>
                <a:lnTo>
                  <a:pt x="20" y="2020"/>
                </a:lnTo>
                <a:lnTo>
                  <a:pt x="10" y="1990"/>
                </a:lnTo>
                <a:lnTo>
                  <a:pt x="0" y="1959"/>
                </a:lnTo>
                <a:lnTo>
                  <a:pt x="0" y="1939"/>
                </a:lnTo>
                <a:lnTo>
                  <a:pt x="0" y="1918"/>
                </a:lnTo>
                <a:lnTo>
                  <a:pt x="10" y="1898"/>
                </a:lnTo>
                <a:lnTo>
                  <a:pt x="20" y="1867"/>
                </a:lnTo>
                <a:lnTo>
                  <a:pt x="41" y="1837"/>
                </a:lnTo>
                <a:lnTo>
                  <a:pt x="51" y="1816"/>
                </a:lnTo>
                <a:lnTo>
                  <a:pt x="61" y="1786"/>
                </a:lnTo>
                <a:lnTo>
                  <a:pt x="71" y="1745"/>
                </a:lnTo>
                <a:lnTo>
                  <a:pt x="82" y="1694"/>
                </a:lnTo>
                <a:lnTo>
                  <a:pt x="92" y="1643"/>
                </a:lnTo>
                <a:lnTo>
                  <a:pt x="102" y="1582"/>
                </a:lnTo>
                <a:lnTo>
                  <a:pt x="112" y="1510"/>
                </a:lnTo>
                <a:lnTo>
                  <a:pt x="122" y="1429"/>
                </a:lnTo>
                <a:lnTo>
                  <a:pt x="122" y="1255"/>
                </a:lnTo>
                <a:lnTo>
                  <a:pt x="133" y="1072"/>
                </a:lnTo>
                <a:lnTo>
                  <a:pt x="143" y="878"/>
                </a:lnTo>
                <a:lnTo>
                  <a:pt x="143" y="684"/>
                </a:lnTo>
                <a:lnTo>
                  <a:pt x="133" y="592"/>
                </a:lnTo>
                <a:lnTo>
                  <a:pt x="133" y="510"/>
                </a:lnTo>
                <a:lnTo>
                  <a:pt x="133" y="429"/>
                </a:lnTo>
                <a:lnTo>
                  <a:pt x="122" y="368"/>
                </a:lnTo>
                <a:lnTo>
                  <a:pt x="112" y="306"/>
                </a:lnTo>
                <a:lnTo>
                  <a:pt x="112" y="255"/>
                </a:lnTo>
                <a:lnTo>
                  <a:pt x="102" y="215"/>
                </a:lnTo>
                <a:lnTo>
                  <a:pt x="92" y="174"/>
                </a:lnTo>
                <a:lnTo>
                  <a:pt x="82" y="153"/>
                </a:lnTo>
                <a:lnTo>
                  <a:pt x="71" y="133"/>
                </a:lnTo>
                <a:lnTo>
                  <a:pt x="61" y="92"/>
                </a:lnTo>
                <a:lnTo>
                  <a:pt x="51" y="62"/>
                </a:lnTo>
                <a:lnTo>
                  <a:pt x="51" y="31"/>
                </a:lnTo>
                <a:lnTo>
                  <a:pt x="51" y="21"/>
                </a:lnTo>
                <a:lnTo>
                  <a:pt x="61" y="0"/>
                </a:lnTo>
                <a:lnTo>
                  <a:pt x="71" y="0"/>
                </a:lnTo>
                <a:lnTo>
                  <a:pt x="92" y="0"/>
                </a:lnTo>
                <a:lnTo>
                  <a:pt x="122" y="0"/>
                </a:lnTo>
                <a:lnTo>
                  <a:pt x="153" y="0"/>
                </a:lnTo>
                <a:lnTo>
                  <a:pt x="194" y="11"/>
                </a:lnTo>
                <a:lnTo>
                  <a:pt x="224" y="31"/>
                </a:lnTo>
                <a:lnTo>
                  <a:pt x="224" y="113"/>
                </a:lnTo>
                <a:lnTo>
                  <a:pt x="224" y="194"/>
                </a:lnTo>
                <a:lnTo>
                  <a:pt x="224" y="276"/>
                </a:lnTo>
                <a:lnTo>
                  <a:pt x="224" y="347"/>
                </a:lnTo>
                <a:lnTo>
                  <a:pt x="224" y="429"/>
                </a:lnTo>
                <a:lnTo>
                  <a:pt x="224" y="500"/>
                </a:lnTo>
                <a:lnTo>
                  <a:pt x="224" y="572"/>
                </a:lnTo>
                <a:lnTo>
                  <a:pt x="224" y="633"/>
                </a:lnTo>
                <a:lnTo>
                  <a:pt x="224" y="704"/>
                </a:lnTo>
                <a:lnTo>
                  <a:pt x="224" y="766"/>
                </a:lnTo>
                <a:lnTo>
                  <a:pt x="224" y="827"/>
                </a:lnTo>
                <a:lnTo>
                  <a:pt x="224" y="888"/>
                </a:lnTo>
                <a:lnTo>
                  <a:pt x="224" y="939"/>
                </a:lnTo>
                <a:lnTo>
                  <a:pt x="224" y="990"/>
                </a:lnTo>
                <a:lnTo>
                  <a:pt x="224" y="1041"/>
                </a:lnTo>
                <a:lnTo>
                  <a:pt x="224" y="1092"/>
                </a:lnTo>
                <a:lnTo>
                  <a:pt x="224" y="1143"/>
                </a:lnTo>
                <a:lnTo>
                  <a:pt x="224" y="1184"/>
                </a:lnTo>
                <a:lnTo>
                  <a:pt x="224" y="1225"/>
                </a:lnTo>
                <a:lnTo>
                  <a:pt x="224" y="1265"/>
                </a:lnTo>
                <a:lnTo>
                  <a:pt x="224" y="1296"/>
                </a:lnTo>
                <a:lnTo>
                  <a:pt x="224" y="1337"/>
                </a:lnTo>
                <a:lnTo>
                  <a:pt x="224" y="1367"/>
                </a:lnTo>
                <a:lnTo>
                  <a:pt x="224" y="1398"/>
                </a:lnTo>
                <a:lnTo>
                  <a:pt x="224" y="1429"/>
                </a:lnTo>
                <a:lnTo>
                  <a:pt x="224" y="1449"/>
                </a:lnTo>
                <a:lnTo>
                  <a:pt x="224" y="1469"/>
                </a:lnTo>
                <a:lnTo>
                  <a:pt x="224" y="1490"/>
                </a:lnTo>
                <a:lnTo>
                  <a:pt x="224" y="1510"/>
                </a:lnTo>
                <a:lnTo>
                  <a:pt x="224" y="1531"/>
                </a:lnTo>
                <a:lnTo>
                  <a:pt x="214" y="1541"/>
                </a:lnTo>
                <a:lnTo>
                  <a:pt x="214" y="1551"/>
                </a:lnTo>
                <a:lnTo>
                  <a:pt x="214" y="1592"/>
                </a:lnTo>
                <a:lnTo>
                  <a:pt x="214" y="1622"/>
                </a:lnTo>
                <a:lnTo>
                  <a:pt x="214" y="1653"/>
                </a:lnTo>
                <a:lnTo>
                  <a:pt x="214" y="1684"/>
                </a:lnTo>
                <a:lnTo>
                  <a:pt x="214" y="1704"/>
                </a:lnTo>
                <a:lnTo>
                  <a:pt x="214" y="1714"/>
                </a:lnTo>
                <a:lnTo>
                  <a:pt x="214" y="1725"/>
                </a:lnTo>
                <a:lnTo>
                  <a:pt x="214" y="1735"/>
                </a:lnTo>
                <a:lnTo>
                  <a:pt x="224" y="1735"/>
                </a:lnTo>
                <a:lnTo>
                  <a:pt x="235" y="1735"/>
                </a:lnTo>
                <a:lnTo>
                  <a:pt x="255" y="1725"/>
                </a:lnTo>
                <a:lnTo>
                  <a:pt x="275" y="1714"/>
                </a:lnTo>
                <a:lnTo>
                  <a:pt x="306" y="1704"/>
                </a:lnTo>
                <a:lnTo>
                  <a:pt x="337" y="1684"/>
                </a:lnTo>
                <a:lnTo>
                  <a:pt x="377" y="1653"/>
                </a:lnTo>
                <a:lnTo>
                  <a:pt x="428" y="1633"/>
                </a:lnTo>
                <a:lnTo>
                  <a:pt x="469" y="1602"/>
                </a:lnTo>
                <a:lnTo>
                  <a:pt x="510" y="1582"/>
                </a:lnTo>
                <a:lnTo>
                  <a:pt x="541" y="1561"/>
                </a:lnTo>
                <a:lnTo>
                  <a:pt x="561" y="1551"/>
                </a:lnTo>
                <a:lnTo>
                  <a:pt x="591" y="1541"/>
                </a:lnTo>
                <a:lnTo>
                  <a:pt x="602" y="1531"/>
                </a:lnTo>
                <a:lnTo>
                  <a:pt x="612" y="1531"/>
                </a:lnTo>
                <a:lnTo>
                  <a:pt x="612" y="1541"/>
                </a:lnTo>
                <a:lnTo>
                  <a:pt x="612" y="1551"/>
                </a:lnTo>
                <a:lnTo>
                  <a:pt x="602" y="1571"/>
                </a:lnTo>
                <a:lnTo>
                  <a:pt x="591" y="1592"/>
                </a:lnTo>
                <a:lnTo>
                  <a:pt x="561" y="1612"/>
                </a:lnTo>
                <a:lnTo>
                  <a:pt x="541" y="1643"/>
                </a:lnTo>
                <a:lnTo>
                  <a:pt x="510" y="1684"/>
                </a:lnTo>
                <a:lnTo>
                  <a:pt x="469" y="1725"/>
                </a:lnTo>
                <a:lnTo>
                  <a:pt x="428" y="1765"/>
                </a:lnTo>
                <a:lnTo>
                  <a:pt x="377" y="1816"/>
                </a:lnTo>
                <a:lnTo>
                  <a:pt x="337" y="1857"/>
                </a:lnTo>
                <a:lnTo>
                  <a:pt x="306" y="1898"/>
                </a:lnTo>
                <a:lnTo>
                  <a:pt x="275" y="1939"/>
                </a:lnTo>
                <a:lnTo>
                  <a:pt x="245" y="1969"/>
                </a:lnTo>
                <a:lnTo>
                  <a:pt x="224" y="2000"/>
                </a:lnTo>
                <a:lnTo>
                  <a:pt x="204" y="2031"/>
                </a:lnTo>
                <a:lnTo>
                  <a:pt x="194" y="2051"/>
                </a:lnTo>
                <a:lnTo>
                  <a:pt x="184" y="2071"/>
                </a:lnTo>
                <a:lnTo>
                  <a:pt x="184" y="2092"/>
                </a:lnTo>
                <a:lnTo>
                  <a:pt x="173" y="2102"/>
                </a:lnTo>
                <a:lnTo>
                  <a:pt x="163" y="2112"/>
                </a:lnTo>
                <a:lnTo>
                  <a:pt x="153" y="2122"/>
                </a:lnTo>
                <a:lnTo>
                  <a:pt x="143" y="2133"/>
                </a:lnTo>
                <a:lnTo>
                  <a:pt x="133" y="2143"/>
                </a:lnTo>
                <a:lnTo>
                  <a:pt x="122" y="2143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dist">
              <a:defRPr/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字词揭秘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210675" y="1393190"/>
            <a:ext cx="14433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hú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732655" y="2286000"/>
            <a:ext cx="212788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部首：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结构：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组词：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造句：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655945" y="2316480"/>
            <a:ext cx="590931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艹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上下结构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葫芦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奶奶家院子里种了好多葫芦！</a:t>
            </a:r>
          </a:p>
        </p:txBody>
      </p:sp>
      <p:graphicFrame>
        <p:nvGraphicFramePr>
          <p:cNvPr id="7" name="Group 47"/>
          <p:cNvGraphicFramePr>
            <a:graphicFrameLocks noGrp="1"/>
          </p:cNvGraphicFramePr>
          <p:nvPr/>
        </p:nvGraphicFramePr>
        <p:xfrm>
          <a:off x="9149095" y="2153038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矩形 7">
            <a:hlinkClick r:id="" action="ppaction://noaction"/>
          </p:cNvPr>
          <p:cNvSpPr/>
          <p:nvPr/>
        </p:nvSpPr>
        <p:spPr>
          <a:xfrm>
            <a:off x="9159561" y="2162465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葫</a:t>
            </a:r>
          </a:p>
        </p:txBody>
      </p:sp>
      <p:graphicFrame>
        <p:nvGraphicFramePr>
          <p:cNvPr id="9" name="Group 47"/>
          <p:cNvGraphicFramePr>
            <a:graphicFrameLocks noGrp="1"/>
          </p:cNvGraphicFramePr>
          <p:nvPr/>
        </p:nvGraphicFramePr>
        <p:xfrm>
          <a:off x="1083628" y="2967990"/>
          <a:ext cx="2590800" cy="2279650"/>
        </p:xfrm>
        <a:graphic>
          <a:graphicData uri="http://schemas.openxmlformats.org/drawingml/2006/table">
            <a:tbl>
              <a:tblPr/>
              <a:tblGrid>
                <a:gridCol w="1284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Freeform 38"/>
          <p:cNvSpPr/>
          <p:nvPr/>
        </p:nvSpPr>
        <p:spPr>
          <a:xfrm>
            <a:off x="1694815" y="4307840"/>
            <a:ext cx="149225" cy="395288"/>
          </a:xfrm>
          <a:custGeom>
            <a:avLst/>
            <a:gdLst>
              <a:gd name="txL" fmla="*/ 0 w 235"/>
              <a:gd name="txT" fmla="*/ 0 h 622"/>
              <a:gd name="txR" fmla="*/ 235 w 235"/>
              <a:gd name="txB" fmla="*/ 622 h 622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35" h="622">
                <a:moveTo>
                  <a:pt x="112" y="398"/>
                </a:moveTo>
                <a:lnTo>
                  <a:pt x="102" y="336"/>
                </a:lnTo>
                <a:lnTo>
                  <a:pt x="92" y="285"/>
                </a:lnTo>
                <a:lnTo>
                  <a:pt x="82" y="245"/>
                </a:lnTo>
                <a:lnTo>
                  <a:pt x="72" y="204"/>
                </a:lnTo>
                <a:lnTo>
                  <a:pt x="62" y="173"/>
                </a:lnTo>
                <a:lnTo>
                  <a:pt x="51" y="153"/>
                </a:lnTo>
                <a:lnTo>
                  <a:pt x="51" y="122"/>
                </a:lnTo>
                <a:lnTo>
                  <a:pt x="41" y="112"/>
                </a:lnTo>
                <a:lnTo>
                  <a:pt x="21" y="92"/>
                </a:lnTo>
                <a:lnTo>
                  <a:pt x="11" y="81"/>
                </a:lnTo>
                <a:lnTo>
                  <a:pt x="11" y="61"/>
                </a:lnTo>
                <a:lnTo>
                  <a:pt x="0" y="41"/>
                </a:lnTo>
                <a:lnTo>
                  <a:pt x="11" y="30"/>
                </a:lnTo>
                <a:lnTo>
                  <a:pt x="21" y="20"/>
                </a:lnTo>
                <a:lnTo>
                  <a:pt x="41" y="10"/>
                </a:lnTo>
                <a:lnTo>
                  <a:pt x="51" y="0"/>
                </a:lnTo>
                <a:lnTo>
                  <a:pt x="62" y="10"/>
                </a:lnTo>
                <a:lnTo>
                  <a:pt x="82" y="10"/>
                </a:lnTo>
                <a:lnTo>
                  <a:pt x="102" y="20"/>
                </a:lnTo>
                <a:lnTo>
                  <a:pt x="133" y="41"/>
                </a:lnTo>
                <a:lnTo>
                  <a:pt x="153" y="51"/>
                </a:lnTo>
                <a:lnTo>
                  <a:pt x="184" y="51"/>
                </a:lnTo>
                <a:lnTo>
                  <a:pt x="214" y="51"/>
                </a:lnTo>
                <a:lnTo>
                  <a:pt x="214" y="81"/>
                </a:lnTo>
                <a:lnTo>
                  <a:pt x="214" y="122"/>
                </a:lnTo>
                <a:lnTo>
                  <a:pt x="214" y="163"/>
                </a:lnTo>
                <a:lnTo>
                  <a:pt x="214" y="204"/>
                </a:lnTo>
                <a:lnTo>
                  <a:pt x="214" y="245"/>
                </a:lnTo>
                <a:lnTo>
                  <a:pt x="214" y="296"/>
                </a:lnTo>
                <a:lnTo>
                  <a:pt x="225" y="336"/>
                </a:lnTo>
                <a:lnTo>
                  <a:pt x="225" y="398"/>
                </a:lnTo>
                <a:lnTo>
                  <a:pt x="225" y="449"/>
                </a:lnTo>
                <a:lnTo>
                  <a:pt x="235" y="489"/>
                </a:lnTo>
                <a:lnTo>
                  <a:pt x="225" y="530"/>
                </a:lnTo>
                <a:lnTo>
                  <a:pt x="225" y="561"/>
                </a:lnTo>
                <a:lnTo>
                  <a:pt x="225" y="591"/>
                </a:lnTo>
                <a:lnTo>
                  <a:pt x="214" y="612"/>
                </a:lnTo>
                <a:lnTo>
                  <a:pt x="214" y="622"/>
                </a:lnTo>
                <a:lnTo>
                  <a:pt x="204" y="622"/>
                </a:lnTo>
                <a:lnTo>
                  <a:pt x="194" y="622"/>
                </a:lnTo>
                <a:lnTo>
                  <a:pt x="184" y="612"/>
                </a:lnTo>
                <a:lnTo>
                  <a:pt x="174" y="591"/>
                </a:lnTo>
                <a:lnTo>
                  <a:pt x="163" y="561"/>
                </a:lnTo>
                <a:lnTo>
                  <a:pt x="153" y="530"/>
                </a:lnTo>
                <a:lnTo>
                  <a:pt x="143" y="489"/>
                </a:lnTo>
                <a:lnTo>
                  <a:pt x="123" y="449"/>
                </a:lnTo>
                <a:lnTo>
                  <a:pt x="112" y="398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Freeform 40"/>
          <p:cNvSpPr/>
          <p:nvPr/>
        </p:nvSpPr>
        <p:spPr>
          <a:xfrm>
            <a:off x="1682115" y="3971290"/>
            <a:ext cx="633413" cy="168275"/>
          </a:xfrm>
          <a:custGeom>
            <a:avLst/>
            <a:gdLst>
              <a:gd name="txL" fmla="*/ 0 w 999"/>
              <a:gd name="txT" fmla="*/ 0 h 266"/>
              <a:gd name="txR" fmla="*/ 999 w 999"/>
              <a:gd name="txB" fmla="*/ 266 h 266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999" h="266">
                <a:moveTo>
                  <a:pt x="622" y="174"/>
                </a:moveTo>
                <a:lnTo>
                  <a:pt x="530" y="194"/>
                </a:lnTo>
                <a:lnTo>
                  <a:pt x="459" y="214"/>
                </a:lnTo>
                <a:lnTo>
                  <a:pt x="418" y="225"/>
                </a:lnTo>
                <a:lnTo>
                  <a:pt x="387" y="225"/>
                </a:lnTo>
                <a:lnTo>
                  <a:pt x="357" y="235"/>
                </a:lnTo>
                <a:lnTo>
                  <a:pt x="326" y="235"/>
                </a:lnTo>
                <a:lnTo>
                  <a:pt x="296" y="245"/>
                </a:lnTo>
                <a:lnTo>
                  <a:pt x="275" y="245"/>
                </a:lnTo>
                <a:lnTo>
                  <a:pt x="245" y="245"/>
                </a:lnTo>
                <a:lnTo>
                  <a:pt x="224" y="255"/>
                </a:lnTo>
                <a:lnTo>
                  <a:pt x="214" y="255"/>
                </a:lnTo>
                <a:lnTo>
                  <a:pt x="194" y="255"/>
                </a:lnTo>
                <a:lnTo>
                  <a:pt x="183" y="255"/>
                </a:lnTo>
                <a:lnTo>
                  <a:pt x="173" y="255"/>
                </a:lnTo>
                <a:lnTo>
                  <a:pt x="132" y="266"/>
                </a:lnTo>
                <a:lnTo>
                  <a:pt x="92" y="255"/>
                </a:lnTo>
                <a:lnTo>
                  <a:pt x="71" y="255"/>
                </a:lnTo>
                <a:lnTo>
                  <a:pt x="51" y="245"/>
                </a:lnTo>
                <a:lnTo>
                  <a:pt x="31" y="235"/>
                </a:lnTo>
                <a:lnTo>
                  <a:pt x="10" y="225"/>
                </a:lnTo>
                <a:lnTo>
                  <a:pt x="10" y="214"/>
                </a:lnTo>
                <a:lnTo>
                  <a:pt x="0" y="204"/>
                </a:lnTo>
                <a:lnTo>
                  <a:pt x="0" y="194"/>
                </a:lnTo>
                <a:lnTo>
                  <a:pt x="0" y="184"/>
                </a:lnTo>
                <a:lnTo>
                  <a:pt x="20" y="184"/>
                </a:lnTo>
                <a:lnTo>
                  <a:pt x="41" y="174"/>
                </a:lnTo>
                <a:lnTo>
                  <a:pt x="61" y="174"/>
                </a:lnTo>
                <a:lnTo>
                  <a:pt x="82" y="163"/>
                </a:lnTo>
                <a:lnTo>
                  <a:pt x="112" y="163"/>
                </a:lnTo>
                <a:lnTo>
                  <a:pt x="122" y="163"/>
                </a:lnTo>
                <a:lnTo>
                  <a:pt x="132" y="163"/>
                </a:lnTo>
                <a:lnTo>
                  <a:pt x="143" y="163"/>
                </a:lnTo>
                <a:lnTo>
                  <a:pt x="153" y="163"/>
                </a:lnTo>
                <a:lnTo>
                  <a:pt x="163" y="153"/>
                </a:lnTo>
                <a:lnTo>
                  <a:pt x="183" y="153"/>
                </a:lnTo>
                <a:lnTo>
                  <a:pt x="204" y="153"/>
                </a:lnTo>
                <a:lnTo>
                  <a:pt x="224" y="143"/>
                </a:lnTo>
                <a:lnTo>
                  <a:pt x="245" y="143"/>
                </a:lnTo>
                <a:lnTo>
                  <a:pt x="275" y="133"/>
                </a:lnTo>
                <a:lnTo>
                  <a:pt x="306" y="133"/>
                </a:lnTo>
                <a:lnTo>
                  <a:pt x="367" y="112"/>
                </a:lnTo>
                <a:lnTo>
                  <a:pt x="428" y="102"/>
                </a:lnTo>
                <a:lnTo>
                  <a:pt x="500" y="82"/>
                </a:lnTo>
                <a:lnTo>
                  <a:pt x="571" y="61"/>
                </a:lnTo>
                <a:lnTo>
                  <a:pt x="622" y="51"/>
                </a:lnTo>
                <a:lnTo>
                  <a:pt x="673" y="41"/>
                </a:lnTo>
                <a:lnTo>
                  <a:pt x="714" y="31"/>
                </a:lnTo>
                <a:lnTo>
                  <a:pt x="744" y="21"/>
                </a:lnTo>
                <a:lnTo>
                  <a:pt x="765" y="10"/>
                </a:lnTo>
                <a:lnTo>
                  <a:pt x="785" y="10"/>
                </a:lnTo>
                <a:lnTo>
                  <a:pt x="816" y="0"/>
                </a:lnTo>
                <a:lnTo>
                  <a:pt x="846" y="0"/>
                </a:lnTo>
                <a:lnTo>
                  <a:pt x="877" y="10"/>
                </a:lnTo>
                <a:lnTo>
                  <a:pt x="918" y="21"/>
                </a:lnTo>
                <a:lnTo>
                  <a:pt x="938" y="21"/>
                </a:lnTo>
                <a:lnTo>
                  <a:pt x="948" y="31"/>
                </a:lnTo>
                <a:lnTo>
                  <a:pt x="969" y="31"/>
                </a:lnTo>
                <a:lnTo>
                  <a:pt x="979" y="41"/>
                </a:lnTo>
                <a:lnTo>
                  <a:pt x="989" y="51"/>
                </a:lnTo>
                <a:lnTo>
                  <a:pt x="989" y="61"/>
                </a:lnTo>
                <a:lnTo>
                  <a:pt x="999" y="61"/>
                </a:lnTo>
                <a:lnTo>
                  <a:pt x="989" y="72"/>
                </a:lnTo>
                <a:lnTo>
                  <a:pt x="979" y="82"/>
                </a:lnTo>
                <a:lnTo>
                  <a:pt x="969" y="82"/>
                </a:lnTo>
                <a:lnTo>
                  <a:pt x="958" y="92"/>
                </a:lnTo>
                <a:lnTo>
                  <a:pt x="938" y="92"/>
                </a:lnTo>
                <a:lnTo>
                  <a:pt x="928" y="102"/>
                </a:lnTo>
                <a:lnTo>
                  <a:pt x="907" y="112"/>
                </a:lnTo>
                <a:lnTo>
                  <a:pt x="877" y="112"/>
                </a:lnTo>
                <a:lnTo>
                  <a:pt x="846" y="123"/>
                </a:lnTo>
                <a:lnTo>
                  <a:pt x="816" y="133"/>
                </a:lnTo>
                <a:lnTo>
                  <a:pt x="785" y="143"/>
                </a:lnTo>
                <a:lnTo>
                  <a:pt x="744" y="143"/>
                </a:lnTo>
                <a:lnTo>
                  <a:pt x="714" y="153"/>
                </a:lnTo>
                <a:lnTo>
                  <a:pt x="663" y="163"/>
                </a:lnTo>
                <a:lnTo>
                  <a:pt x="622" y="174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Freeform 41"/>
          <p:cNvSpPr/>
          <p:nvPr/>
        </p:nvSpPr>
        <p:spPr>
          <a:xfrm>
            <a:off x="1940878" y="3750628"/>
            <a:ext cx="174625" cy="569912"/>
          </a:xfrm>
          <a:custGeom>
            <a:avLst/>
            <a:gdLst>
              <a:gd name="txL" fmla="*/ 0 w 275"/>
              <a:gd name="txT" fmla="*/ 0 h 898"/>
              <a:gd name="txR" fmla="*/ 275 w 275"/>
              <a:gd name="txB" fmla="*/ 898 h 898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75" h="898">
                <a:moveTo>
                  <a:pt x="71" y="82"/>
                </a:moveTo>
                <a:lnTo>
                  <a:pt x="61" y="62"/>
                </a:lnTo>
                <a:lnTo>
                  <a:pt x="51" y="41"/>
                </a:lnTo>
                <a:lnTo>
                  <a:pt x="51" y="21"/>
                </a:lnTo>
                <a:lnTo>
                  <a:pt x="61" y="11"/>
                </a:lnTo>
                <a:lnTo>
                  <a:pt x="71" y="11"/>
                </a:lnTo>
                <a:lnTo>
                  <a:pt x="81" y="11"/>
                </a:lnTo>
                <a:lnTo>
                  <a:pt x="92" y="0"/>
                </a:lnTo>
                <a:lnTo>
                  <a:pt x="132" y="11"/>
                </a:lnTo>
                <a:lnTo>
                  <a:pt x="163" y="11"/>
                </a:lnTo>
                <a:lnTo>
                  <a:pt x="204" y="31"/>
                </a:lnTo>
                <a:lnTo>
                  <a:pt x="244" y="51"/>
                </a:lnTo>
                <a:lnTo>
                  <a:pt x="255" y="62"/>
                </a:lnTo>
                <a:lnTo>
                  <a:pt x="265" y="72"/>
                </a:lnTo>
                <a:lnTo>
                  <a:pt x="275" y="82"/>
                </a:lnTo>
                <a:lnTo>
                  <a:pt x="275" y="92"/>
                </a:lnTo>
                <a:lnTo>
                  <a:pt x="275" y="102"/>
                </a:lnTo>
                <a:lnTo>
                  <a:pt x="275" y="113"/>
                </a:lnTo>
                <a:lnTo>
                  <a:pt x="275" y="133"/>
                </a:lnTo>
                <a:lnTo>
                  <a:pt x="275" y="164"/>
                </a:lnTo>
                <a:lnTo>
                  <a:pt x="265" y="194"/>
                </a:lnTo>
                <a:lnTo>
                  <a:pt x="255" y="225"/>
                </a:lnTo>
                <a:lnTo>
                  <a:pt x="244" y="266"/>
                </a:lnTo>
                <a:lnTo>
                  <a:pt x="234" y="317"/>
                </a:lnTo>
                <a:lnTo>
                  <a:pt x="224" y="368"/>
                </a:lnTo>
                <a:lnTo>
                  <a:pt x="214" y="429"/>
                </a:lnTo>
                <a:lnTo>
                  <a:pt x="194" y="490"/>
                </a:lnTo>
                <a:lnTo>
                  <a:pt x="183" y="561"/>
                </a:lnTo>
                <a:lnTo>
                  <a:pt x="163" y="633"/>
                </a:lnTo>
                <a:lnTo>
                  <a:pt x="143" y="715"/>
                </a:lnTo>
                <a:lnTo>
                  <a:pt x="122" y="806"/>
                </a:lnTo>
                <a:lnTo>
                  <a:pt x="102" y="898"/>
                </a:lnTo>
                <a:lnTo>
                  <a:pt x="0" y="898"/>
                </a:lnTo>
                <a:lnTo>
                  <a:pt x="10" y="878"/>
                </a:lnTo>
                <a:lnTo>
                  <a:pt x="10" y="847"/>
                </a:lnTo>
                <a:lnTo>
                  <a:pt x="20" y="817"/>
                </a:lnTo>
                <a:lnTo>
                  <a:pt x="30" y="776"/>
                </a:lnTo>
                <a:lnTo>
                  <a:pt x="30" y="735"/>
                </a:lnTo>
                <a:lnTo>
                  <a:pt x="41" y="684"/>
                </a:lnTo>
                <a:lnTo>
                  <a:pt x="51" y="633"/>
                </a:lnTo>
                <a:lnTo>
                  <a:pt x="61" y="582"/>
                </a:lnTo>
                <a:lnTo>
                  <a:pt x="61" y="531"/>
                </a:lnTo>
                <a:lnTo>
                  <a:pt x="71" y="480"/>
                </a:lnTo>
                <a:lnTo>
                  <a:pt x="71" y="429"/>
                </a:lnTo>
                <a:lnTo>
                  <a:pt x="71" y="378"/>
                </a:lnTo>
                <a:lnTo>
                  <a:pt x="81" y="337"/>
                </a:lnTo>
                <a:lnTo>
                  <a:pt x="81" y="296"/>
                </a:lnTo>
                <a:lnTo>
                  <a:pt x="92" y="266"/>
                </a:lnTo>
                <a:lnTo>
                  <a:pt x="92" y="225"/>
                </a:lnTo>
                <a:lnTo>
                  <a:pt x="92" y="204"/>
                </a:lnTo>
                <a:lnTo>
                  <a:pt x="92" y="174"/>
                </a:lnTo>
                <a:lnTo>
                  <a:pt x="92" y="153"/>
                </a:lnTo>
                <a:lnTo>
                  <a:pt x="92" y="133"/>
                </a:lnTo>
                <a:lnTo>
                  <a:pt x="92" y="123"/>
                </a:lnTo>
                <a:lnTo>
                  <a:pt x="81" y="102"/>
                </a:lnTo>
                <a:lnTo>
                  <a:pt x="81" y="92"/>
                </a:lnTo>
                <a:lnTo>
                  <a:pt x="71" y="82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Freeform 42"/>
          <p:cNvSpPr/>
          <p:nvPr/>
        </p:nvSpPr>
        <p:spPr>
          <a:xfrm>
            <a:off x="2128203" y="3815715"/>
            <a:ext cx="414337" cy="1127125"/>
          </a:xfrm>
          <a:custGeom>
            <a:avLst/>
            <a:gdLst>
              <a:gd name="txL" fmla="*/ 0 w 653"/>
              <a:gd name="txT" fmla="*/ 0 h 1776"/>
              <a:gd name="txR" fmla="*/ 653 w 653"/>
              <a:gd name="txB" fmla="*/ 1776 h 1776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653" h="1776">
                <a:moveTo>
                  <a:pt x="633" y="725"/>
                </a:moveTo>
                <a:lnTo>
                  <a:pt x="633" y="786"/>
                </a:lnTo>
                <a:lnTo>
                  <a:pt x="622" y="847"/>
                </a:lnTo>
                <a:lnTo>
                  <a:pt x="612" y="908"/>
                </a:lnTo>
                <a:lnTo>
                  <a:pt x="602" y="959"/>
                </a:lnTo>
                <a:lnTo>
                  <a:pt x="571" y="1061"/>
                </a:lnTo>
                <a:lnTo>
                  <a:pt x="541" y="1163"/>
                </a:lnTo>
                <a:lnTo>
                  <a:pt x="500" y="1255"/>
                </a:lnTo>
                <a:lnTo>
                  <a:pt x="459" y="1337"/>
                </a:lnTo>
                <a:lnTo>
                  <a:pt x="439" y="1378"/>
                </a:lnTo>
                <a:lnTo>
                  <a:pt x="408" y="1408"/>
                </a:lnTo>
                <a:lnTo>
                  <a:pt x="388" y="1449"/>
                </a:lnTo>
                <a:lnTo>
                  <a:pt x="357" y="1480"/>
                </a:lnTo>
                <a:lnTo>
                  <a:pt x="306" y="1541"/>
                </a:lnTo>
                <a:lnTo>
                  <a:pt x="245" y="1602"/>
                </a:lnTo>
                <a:lnTo>
                  <a:pt x="194" y="1653"/>
                </a:lnTo>
                <a:lnTo>
                  <a:pt x="133" y="1704"/>
                </a:lnTo>
                <a:lnTo>
                  <a:pt x="113" y="1725"/>
                </a:lnTo>
                <a:lnTo>
                  <a:pt x="82" y="1745"/>
                </a:lnTo>
                <a:lnTo>
                  <a:pt x="62" y="1755"/>
                </a:lnTo>
                <a:lnTo>
                  <a:pt x="51" y="1765"/>
                </a:lnTo>
                <a:lnTo>
                  <a:pt x="31" y="1776"/>
                </a:lnTo>
                <a:lnTo>
                  <a:pt x="21" y="1776"/>
                </a:lnTo>
                <a:lnTo>
                  <a:pt x="11" y="1776"/>
                </a:lnTo>
                <a:lnTo>
                  <a:pt x="0" y="1776"/>
                </a:lnTo>
                <a:lnTo>
                  <a:pt x="0" y="1765"/>
                </a:lnTo>
                <a:lnTo>
                  <a:pt x="11" y="1755"/>
                </a:lnTo>
                <a:lnTo>
                  <a:pt x="21" y="1735"/>
                </a:lnTo>
                <a:lnTo>
                  <a:pt x="31" y="1714"/>
                </a:lnTo>
                <a:lnTo>
                  <a:pt x="51" y="1684"/>
                </a:lnTo>
                <a:lnTo>
                  <a:pt x="72" y="1653"/>
                </a:lnTo>
                <a:lnTo>
                  <a:pt x="102" y="1623"/>
                </a:lnTo>
                <a:lnTo>
                  <a:pt x="133" y="1582"/>
                </a:lnTo>
                <a:lnTo>
                  <a:pt x="204" y="1490"/>
                </a:lnTo>
                <a:lnTo>
                  <a:pt x="276" y="1398"/>
                </a:lnTo>
                <a:lnTo>
                  <a:pt x="327" y="1296"/>
                </a:lnTo>
                <a:lnTo>
                  <a:pt x="357" y="1245"/>
                </a:lnTo>
                <a:lnTo>
                  <a:pt x="378" y="1194"/>
                </a:lnTo>
                <a:lnTo>
                  <a:pt x="419" y="1082"/>
                </a:lnTo>
                <a:lnTo>
                  <a:pt x="449" y="959"/>
                </a:lnTo>
                <a:lnTo>
                  <a:pt x="470" y="898"/>
                </a:lnTo>
                <a:lnTo>
                  <a:pt x="480" y="837"/>
                </a:lnTo>
                <a:lnTo>
                  <a:pt x="490" y="766"/>
                </a:lnTo>
                <a:lnTo>
                  <a:pt x="500" y="694"/>
                </a:lnTo>
                <a:lnTo>
                  <a:pt x="500" y="633"/>
                </a:lnTo>
                <a:lnTo>
                  <a:pt x="510" y="572"/>
                </a:lnTo>
                <a:lnTo>
                  <a:pt x="510" y="511"/>
                </a:lnTo>
                <a:lnTo>
                  <a:pt x="520" y="459"/>
                </a:lnTo>
                <a:lnTo>
                  <a:pt x="520" y="408"/>
                </a:lnTo>
                <a:lnTo>
                  <a:pt x="520" y="368"/>
                </a:lnTo>
                <a:lnTo>
                  <a:pt x="520" y="327"/>
                </a:lnTo>
                <a:lnTo>
                  <a:pt x="520" y="296"/>
                </a:lnTo>
                <a:lnTo>
                  <a:pt x="510" y="245"/>
                </a:lnTo>
                <a:lnTo>
                  <a:pt x="510" y="194"/>
                </a:lnTo>
                <a:lnTo>
                  <a:pt x="500" y="164"/>
                </a:lnTo>
                <a:lnTo>
                  <a:pt x="500" y="143"/>
                </a:lnTo>
                <a:lnTo>
                  <a:pt x="490" y="133"/>
                </a:lnTo>
                <a:lnTo>
                  <a:pt x="490" y="113"/>
                </a:lnTo>
                <a:lnTo>
                  <a:pt x="480" y="92"/>
                </a:lnTo>
                <a:lnTo>
                  <a:pt x="480" y="72"/>
                </a:lnTo>
                <a:lnTo>
                  <a:pt x="480" y="51"/>
                </a:lnTo>
                <a:lnTo>
                  <a:pt x="480" y="41"/>
                </a:lnTo>
                <a:lnTo>
                  <a:pt x="510" y="0"/>
                </a:lnTo>
                <a:lnTo>
                  <a:pt x="520" y="0"/>
                </a:lnTo>
                <a:lnTo>
                  <a:pt x="531" y="0"/>
                </a:lnTo>
                <a:lnTo>
                  <a:pt x="541" y="11"/>
                </a:lnTo>
                <a:lnTo>
                  <a:pt x="551" y="11"/>
                </a:lnTo>
                <a:lnTo>
                  <a:pt x="571" y="21"/>
                </a:lnTo>
                <a:lnTo>
                  <a:pt x="592" y="31"/>
                </a:lnTo>
                <a:lnTo>
                  <a:pt x="612" y="31"/>
                </a:lnTo>
                <a:lnTo>
                  <a:pt x="643" y="51"/>
                </a:lnTo>
                <a:lnTo>
                  <a:pt x="643" y="153"/>
                </a:lnTo>
                <a:lnTo>
                  <a:pt x="653" y="245"/>
                </a:lnTo>
                <a:lnTo>
                  <a:pt x="653" y="347"/>
                </a:lnTo>
                <a:lnTo>
                  <a:pt x="643" y="429"/>
                </a:lnTo>
                <a:lnTo>
                  <a:pt x="643" y="511"/>
                </a:lnTo>
                <a:lnTo>
                  <a:pt x="643" y="592"/>
                </a:lnTo>
                <a:lnTo>
                  <a:pt x="633" y="664"/>
                </a:lnTo>
                <a:lnTo>
                  <a:pt x="633" y="725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Freeform 43"/>
          <p:cNvSpPr/>
          <p:nvPr/>
        </p:nvSpPr>
        <p:spPr>
          <a:xfrm>
            <a:off x="2498090" y="3763328"/>
            <a:ext cx="471488" cy="1238250"/>
          </a:xfrm>
          <a:custGeom>
            <a:avLst/>
            <a:gdLst>
              <a:gd name="txL" fmla="*/ 0 w 744"/>
              <a:gd name="txT" fmla="*/ 0 h 1948"/>
              <a:gd name="txR" fmla="*/ 744 w 744"/>
              <a:gd name="txB" fmla="*/ 1948 h 1948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744" h="1948">
                <a:moveTo>
                  <a:pt x="0" y="132"/>
                </a:moveTo>
                <a:lnTo>
                  <a:pt x="71" y="112"/>
                </a:lnTo>
                <a:lnTo>
                  <a:pt x="132" y="102"/>
                </a:lnTo>
                <a:lnTo>
                  <a:pt x="183" y="92"/>
                </a:lnTo>
                <a:lnTo>
                  <a:pt x="234" y="81"/>
                </a:lnTo>
                <a:lnTo>
                  <a:pt x="275" y="81"/>
                </a:lnTo>
                <a:lnTo>
                  <a:pt x="316" y="71"/>
                </a:lnTo>
                <a:lnTo>
                  <a:pt x="336" y="61"/>
                </a:lnTo>
                <a:lnTo>
                  <a:pt x="357" y="61"/>
                </a:lnTo>
                <a:lnTo>
                  <a:pt x="387" y="51"/>
                </a:lnTo>
                <a:lnTo>
                  <a:pt x="418" y="41"/>
                </a:lnTo>
                <a:lnTo>
                  <a:pt x="438" y="30"/>
                </a:lnTo>
                <a:lnTo>
                  <a:pt x="448" y="30"/>
                </a:lnTo>
                <a:lnTo>
                  <a:pt x="459" y="20"/>
                </a:lnTo>
                <a:lnTo>
                  <a:pt x="469" y="10"/>
                </a:lnTo>
                <a:lnTo>
                  <a:pt x="489" y="10"/>
                </a:lnTo>
                <a:lnTo>
                  <a:pt x="499" y="0"/>
                </a:lnTo>
                <a:lnTo>
                  <a:pt x="509" y="10"/>
                </a:lnTo>
                <a:lnTo>
                  <a:pt x="520" y="10"/>
                </a:lnTo>
                <a:lnTo>
                  <a:pt x="530" y="10"/>
                </a:lnTo>
                <a:lnTo>
                  <a:pt x="540" y="20"/>
                </a:lnTo>
                <a:lnTo>
                  <a:pt x="560" y="30"/>
                </a:lnTo>
                <a:lnTo>
                  <a:pt x="581" y="41"/>
                </a:lnTo>
                <a:lnTo>
                  <a:pt x="611" y="51"/>
                </a:lnTo>
                <a:lnTo>
                  <a:pt x="632" y="61"/>
                </a:lnTo>
                <a:lnTo>
                  <a:pt x="662" y="81"/>
                </a:lnTo>
                <a:lnTo>
                  <a:pt x="683" y="92"/>
                </a:lnTo>
                <a:lnTo>
                  <a:pt x="693" y="102"/>
                </a:lnTo>
                <a:lnTo>
                  <a:pt x="713" y="122"/>
                </a:lnTo>
                <a:lnTo>
                  <a:pt x="724" y="132"/>
                </a:lnTo>
                <a:lnTo>
                  <a:pt x="734" y="143"/>
                </a:lnTo>
                <a:lnTo>
                  <a:pt x="744" y="143"/>
                </a:lnTo>
                <a:lnTo>
                  <a:pt x="744" y="153"/>
                </a:lnTo>
                <a:lnTo>
                  <a:pt x="744" y="173"/>
                </a:lnTo>
                <a:lnTo>
                  <a:pt x="734" y="183"/>
                </a:lnTo>
                <a:lnTo>
                  <a:pt x="724" y="204"/>
                </a:lnTo>
                <a:lnTo>
                  <a:pt x="703" y="224"/>
                </a:lnTo>
                <a:lnTo>
                  <a:pt x="693" y="224"/>
                </a:lnTo>
                <a:lnTo>
                  <a:pt x="693" y="245"/>
                </a:lnTo>
                <a:lnTo>
                  <a:pt x="683" y="255"/>
                </a:lnTo>
                <a:lnTo>
                  <a:pt x="683" y="275"/>
                </a:lnTo>
                <a:lnTo>
                  <a:pt x="683" y="306"/>
                </a:lnTo>
                <a:lnTo>
                  <a:pt x="683" y="326"/>
                </a:lnTo>
                <a:lnTo>
                  <a:pt x="673" y="367"/>
                </a:lnTo>
                <a:lnTo>
                  <a:pt x="673" y="398"/>
                </a:lnTo>
                <a:lnTo>
                  <a:pt x="673" y="438"/>
                </a:lnTo>
                <a:lnTo>
                  <a:pt x="683" y="489"/>
                </a:lnTo>
                <a:lnTo>
                  <a:pt x="683" y="530"/>
                </a:lnTo>
                <a:lnTo>
                  <a:pt x="683" y="592"/>
                </a:lnTo>
                <a:lnTo>
                  <a:pt x="683" y="643"/>
                </a:lnTo>
                <a:lnTo>
                  <a:pt x="693" y="704"/>
                </a:lnTo>
                <a:lnTo>
                  <a:pt x="693" y="775"/>
                </a:lnTo>
                <a:lnTo>
                  <a:pt x="703" y="847"/>
                </a:lnTo>
                <a:lnTo>
                  <a:pt x="703" y="918"/>
                </a:lnTo>
                <a:lnTo>
                  <a:pt x="713" y="979"/>
                </a:lnTo>
                <a:lnTo>
                  <a:pt x="713" y="1040"/>
                </a:lnTo>
                <a:lnTo>
                  <a:pt x="713" y="1102"/>
                </a:lnTo>
                <a:lnTo>
                  <a:pt x="713" y="1163"/>
                </a:lnTo>
                <a:lnTo>
                  <a:pt x="724" y="1214"/>
                </a:lnTo>
                <a:lnTo>
                  <a:pt x="724" y="1265"/>
                </a:lnTo>
                <a:lnTo>
                  <a:pt x="724" y="1306"/>
                </a:lnTo>
                <a:lnTo>
                  <a:pt x="724" y="1357"/>
                </a:lnTo>
                <a:lnTo>
                  <a:pt x="724" y="1387"/>
                </a:lnTo>
                <a:lnTo>
                  <a:pt x="724" y="1428"/>
                </a:lnTo>
                <a:lnTo>
                  <a:pt x="724" y="1459"/>
                </a:lnTo>
                <a:lnTo>
                  <a:pt x="724" y="1489"/>
                </a:lnTo>
                <a:lnTo>
                  <a:pt x="724" y="1510"/>
                </a:lnTo>
                <a:lnTo>
                  <a:pt x="724" y="1530"/>
                </a:lnTo>
                <a:lnTo>
                  <a:pt x="724" y="1551"/>
                </a:lnTo>
                <a:lnTo>
                  <a:pt x="713" y="1612"/>
                </a:lnTo>
                <a:lnTo>
                  <a:pt x="703" y="1663"/>
                </a:lnTo>
                <a:lnTo>
                  <a:pt x="703" y="1714"/>
                </a:lnTo>
                <a:lnTo>
                  <a:pt x="693" y="1765"/>
                </a:lnTo>
                <a:lnTo>
                  <a:pt x="683" y="1795"/>
                </a:lnTo>
                <a:lnTo>
                  <a:pt x="662" y="1826"/>
                </a:lnTo>
                <a:lnTo>
                  <a:pt x="642" y="1857"/>
                </a:lnTo>
                <a:lnTo>
                  <a:pt x="611" y="1887"/>
                </a:lnTo>
                <a:lnTo>
                  <a:pt x="591" y="1908"/>
                </a:lnTo>
                <a:lnTo>
                  <a:pt x="571" y="1928"/>
                </a:lnTo>
                <a:lnTo>
                  <a:pt x="550" y="1938"/>
                </a:lnTo>
                <a:lnTo>
                  <a:pt x="540" y="1948"/>
                </a:lnTo>
                <a:lnTo>
                  <a:pt x="530" y="1938"/>
                </a:lnTo>
                <a:lnTo>
                  <a:pt x="520" y="1938"/>
                </a:lnTo>
                <a:lnTo>
                  <a:pt x="509" y="1928"/>
                </a:lnTo>
                <a:lnTo>
                  <a:pt x="509" y="1918"/>
                </a:lnTo>
                <a:lnTo>
                  <a:pt x="499" y="1908"/>
                </a:lnTo>
                <a:lnTo>
                  <a:pt x="489" y="1887"/>
                </a:lnTo>
                <a:lnTo>
                  <a:pt x="489" y="1877"/>
                </a:lnTo>
                <a:lnTo>
                  <a:pt x="479" y="1857"/>
                </a:lnTo>
                <a:lnTo>
                  <a:pt x="469" y="1836"/>
                </a:lnTo>
                <a:lnTo>
                  <a:pt x="459" y="1806"/>
                </a:lnTo>
                <a:lnTo>
                  <a:pt x="438" y="1785"/>
                </a:lnTo>
                <a:lnTo>
                  <a:pt x="428" y="1765"/>
                </a:lnTo>
                <a:lnTo>
                  <a:pt x="397" y="1744"/>
                </a:lnTo>
                <a:lnTo>
                  <a:pt x="377" y="1714"/>
                </a:lnTo>
                <a:lnTo>
                  <a:pt x="346" y="1693"/>
                </a:lnTo>
                <a:lnTo>
                  <a:pt x="316" y="1673"/>
                </a:lnTo>
                <a:lnTo>
                  <a:pt x="285" y="1642"/>
                </a:lnTo>
                <a:lnTo>
                  <a:pt x="255" y="1622"/>
                </a:lnTo>
                <a:lnTo>
                  <a:pt x="234" y="1602"/>
                </a:lnTo>
                <a:lnTo>
                  <a:pt x="214" y="1591"/>
                </a:lnTo>
                <a:lnTo>
                  <a:pt x="204" y="1571"/>
                </a:lnTo>
                <a:lnTo>
                  <a:pt x="193" y="1561"/>
                </a:lnTo>
                <a:lnTo>
                  <a:pt x="193" y="1551"/>
                </a:lnTo>
                <a:lnTo>
                  <a:pt x="204" y="1540"/>
                </a:lnTo>
                <a:lnTo>
                  <a:pt x="214" y="1540"/>
                </a:lnTo>
                <a:lnTo>
                  <a:pt x="224" y="1540"/>
                </a:lnTo>
                <a:lnTo>
                  <a:pt x="234" y="1540"/>
                </a:lnTo>
                <a:lnTo>
                  <a:pt x="255" y="1551"/>
                </a:lnTo>
                <a:lnTo>
                  <a:pt x="285" y="1551"/>
                </a:lnTo>
                <a:lnTo>
                  <a:pt x="316" y="1561"/>
                </a:lnTo>
                <a:lnTo>
                  <a:pt x="346" y="1571"/>
                </a:lnTo>
                <a:lnTo>
                  <a:pt x="387" y="1581"/>
                </a:lnTo>
                <a:lnTo>
                  <a:pt x="418" y="1581"/>
                </a:lnTo>
                <a:lnTo>
                  <a:pt x="438" y="1581"/>
                </a:lnTo>
                <a:lnTo>
                  <a:pt x="469" y="1581"/>
                </a:lnTo>
                <a:lnTo>
                  <a:pt x="489" y="1581"/>
                </a:lnTo>
                <a:lnTo>
                  <a:pt x="499" y="1581"/>
                </a:lnTo>
                <a:lnTo>
                  <a:pt x="520" y="1571"/>
                </a:lnTo>
                <a:lnTo>
                  <a:pt x="530" y="1561"/>
                </a:lnTo>
                <a:lnTo>
                  <a:pt x="530" y="1540"/>
                </a:lnTo>
                <a:lnTo>
                  <a:pt x="540" y="1520"/>
                </a:lnTo>
                <a:lnTo>
                  <a:pt x="550" y="1499"/>
                </a:lnTo>
                <a:lnTo>
                  <a:pt x="550" y="1469"/>
                </a:lnTo>
                <a:lnTo>
                  <a:pt x="550" y="1428"/>
                </a:lnTo>
                <a:lnTo>
                  <a:pt x="560" y="1387"/>
                </a:lnTo>
                <a:lnTo>
                  <a:pt x="560" y="1336"/>
                </a:lnTo>
                <a:lnTo>
                  <a:pt x="560" y="1285"/>
                </a:lnTo>
                <a:lnTo>
                  <a:pt x="560" y="1224"/>
                </a:lnTo>
                <a:lnTo>
                  <a:pt x="560" y="1163"/>
                </a:lnTo>
                <a:lnTo>
                  <a:pt x="560" y="1091"/>
                </a:lnTo>
                <a:lnTo>
                  <a:pt x="560" y="1010"/>
                </a:lnTo>
                <a:lnTo>
                  <a:pt x="560" y="918"/>
                </a:lnTo>
                <a:lnTo>
                  <a:pt x="550" y="826"/>
                </a:lnTo>
                <a:lnTo>
                  <a:pt x="550" y="724"/>
                </a:lnTo>
                <a:lnTo>
                  <a:pt x="550" y="612"/>
                </a:lnTo>
                <a:lnTo>
                  <a:pt x="540" y="561"/>
                </a:lnTo>
                <a:lnTo>
                  <a:pt x="540" y="520"/>
                </a:lnTo>
                <a:lnTo>
                  <a:pt x="540" y="469"/>
                </a:lnTo>
                <a:lnTo>
                  <a:pt x="540" y="428"/>
                </a:lnTo>
                <a:lnTo>
                  <a:pt x="530" y="387"/>
                </a:lnTo>
                <a:lnTo>
                  <a:pt x="530" y="347"/>
                </a:lnTo>
                <a:lnTo>
                  <a:pt x="530" y="316"/>
                </a:lnTo>
                <a:lnTo>
                  <a:pt x="520" y="285"/>
                </a:lnTo>
                <a:lnTo>
                  <a:pt x="520" y="265"/>
                </a:lnTo>
                <a:lnTo>
                  <a:pt x="520" y="234"/>
                </a:lnTo>
                <a:lnTo>
                  <a:pt x="509" y="214"/>
                </a:lnTo>
                <a:lnTo>
                  <a:pt x="509" y="204"/>
                </a:lnTo>
                <a:lnTo>
                  <a:pt x="509" y="183"/>
                </a:lnTo>
                <a:lnTo>
                  <a:pt x="499" y="173"/>
                </a:lnTo>
                <a:lnTo>
                  <a:pt x="499" y="163"/>
                </a:lnTo>
                <a:lnTo>
                  <a:pt x="489" y="163"/>
                </a:lnTo>
                <a:lnTo>
                  <a:pt x="479" y="163"/>
                </a:lnTo>
                <a:lnTo>
                  <a:pt x="459" y="153"/>
                </a:lnTo>
                <a:lnTo>
                  <a:pt x="438" y="153"/>
                </a:lnTo>
                <a:lnTo>
                  <a:pt x="418" y="153"/>
                </a:lnTo>
                <a:lnTo>
                  <a:pt x="387" y="153"/>
                </a:lnTo>
                <a:lnTo>
                  <a:pt x="367" y="163"/>
                </a:lnTo>
                <a:lnTo>
                  <a:pt x="326" y="163"/>
                </a:lnTo>
                <a:lnTo>
                  <a:pt x="295" y="173"/>
                </a:lnTo>
                <a:lnTo>
                  <a:pt x="224" y="194"/>
                </a:lnTo>
                <a:lnTo>
                  <a:pt x="142" y="204"/>
                </a:lnTo>
                <a:lnTo>
                  <a:pt x="71" y="224"/>
                </a:lnTo>
                <a:lnTo>
                  <a:pt x="0" y="234"/>
                </a:lnTo>
                <a:lnTo>
                  <a:pt x="0" y="132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Freeform 44"/>
          <p:cNvSpPr/>
          <p:nvPr/>
        </p:nvSpPr>
        <p:spPr>
          <a:xfrm>
            <a:off x="2498090" y="4055428"/>
            <a:ext cx="271463" cy="90487"/>
          </a:xfrm>
          <a:custGeom>
            <a:avLst/>
            <a:gdLst>
              <a:gd name="txL" fmla="*/ 0 w 428"/>
              <a:gd name="txT" fmla="*/ 0 h 143"/>
              <a:gd name="txR" fmla="*/ 428 w 428"/>
              <a:gd name="txB" fmla="*/ 143 h 143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428" h="143">
                <a:moveTo>
                  <a:pt x="173" y="30"/>
                </a:moveTo>
                <a:lnTo>
                  <a:pt x="214" y="20"/>
                </a:lnTo>
                <a:lnTo>
                  <a:pt x="255" y="10"/>
                </a:lnTo>
                <a:lnTo>
                  <a:pt x="295" y="0"/>
                </a:lnTo>
                <a:lnTo>
                  <a:pt x="336" y="0"/>
                </a:lnTo>
                <a:lnTo>
                  <a:pt x="367" y="0"/>
                </a:lnTo>
                <a:lnTo>
                  <a:pt x="397" y="10"/>
                </a:lnTo>
                <a:lnTo>
                  <a:pt x="418" y="10"/>
                </a:lnTo>
                <a:lnTo>
                  <a:pt x="428" y="20"/>
                </a:lnTo>
                <a:lnTo>
                  <a:pt x="428" y="41"/>
                </a:lnTo>
                <a:lnTo>
                  <a:pt x="428" y="51"/>
                </a:lnTo>
                <a:lnTo>
                  <a:pt x="418" y="71"/>
                </a:lnTo>
                <a:lnTo>
                  <a:pt x="397" y="92"/>
                </a:lnTo>
                <a:lnTo>
                  <a:pt x="367" y="102"/>
                </a:lnTo>
                <a:lnTo>
                  <a:pt x="336" y="112"/>
                </a:lnTo>
                <a:lnTo>
                  <a:pt x="295" y="122"/>
                </a:lnTo>
                <a:lnTo>
                  <a:pt x="265" y="133"/>
                </a:lnTo>
                <a:lnTo>
                  <a:pt x="234" y="143"/>
                </a:lnTo>
                <a:lnTo>
                  <a:pt x="214" y="143"/>
                </a:lnTo>
                <a:lnTo>
                  <a:pt x="183" y="143"/>
                </a:lnTo>
                <a:lnTo>
                  <a:pt x="153" y="143"/>
                </a:lnTo>
                <a:lnTo>
                  <a:pt x="122" y="143"/>
                </a:lnTo>
                <a:lnTo>
                  <a:pt x="81" y="143"/>
                </a:lnTo>
                <a:lnTo>
                  <a:pt x="40" y="143"/>
                </a:lnTo>
                <a:lnTo>
                  <a:pt x="0" y="143"/>
                </a:lnTo>
                <a:lnTo>
                  <a:pt x="0" y="51"/>
                </a:lnTo>
                <a:lnTo>
                  <a:pt x="40" y="51"/>
                </a:lnTo>
                <a:lnTo>
                  <a:pt x="81" y="51"/>
                </a:lnTo>
                <a:lnTo>
                  <a:pt x="132" y="41"/>
                </a:lnTo>
                <a:lnTo>
                  <a:pt x="173" y="30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Freeform 45"/>
          <p:cNvSpPr/>
          <p:nvPr/>
        </p:nvSpPr>
        <p:spPr>
          <a:xfrm>
            <a:off x="2483803" y="4301490"/>
            <a:ext cx="279400" cy="77788"/>
          </a:xfrm>
          <a:custGeom>
            <a:avLst/>
            <a:gdLst>
              <a:gd name="txL" fmla="*/ 0 w 439"/>
              <a:gd name="txT" fmla="*/ 0 h 122"/>
              <a:gd name="txR" fmla="*/ 439 w 439"/>
              <a:gd name="txB" fmla="*/ 122 h 122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439" h="122">
                <a:moveTo>
                  <a:pt x="439" y="61"/>
                </a:moveTo>
                <a:lnTo>
                  <a:pt x="439" y="71"/>
                </a:lnTo>
                <a:lnTo>
                  <a:pt x="429" y="81"/>
                </a:lnTo>
                <a:lnTo>
                  <a:pt x="408" y="91"/>
                </a:lnTo>
                <a:lnTo>
                  <a:pt x="388" y="102"/>
                </a:lnTo>
                <a:lnTo>
                  <a:pt x="378" y="102"/>
                </a:lnTo>
                <a:lnTo>
                  <a:pt x="367" y="102"/>
                </a:lnTo>
                <a:lnTo>
                  <a:pt x="347" y="112"/>
                </a:lnTo>
                <a:lnTo>
                  <a:pt x="337" y="112"/>
                </a:lnTo>
                <a:lnTo>
                  <a:pt x="316" y="112"/>
                </a:lnTo>
                <a:lnTo>
                  <a:pt x="296" y="112"/>
                </a:lnTo>
                <a:lnTo>
                  <a:pt x="265" y="112"/>
                </a:lnTo>
                <a:lnTo>
                  <a:pt x="245" y="112"/>
                </a:lnTo>
                <a:lnTo>
                  <a:pt x="214" y="122"/>
                </a:lnTo>
                <a:lnTo>
                  <a:pt x="184" y="122"/>
                </a:lnTo>
                <a:lnTo>
                  <a:pt x="153" y="122"/>
                </a:lnTo>
                <a:lnTo>
                  <a:pt x="112" y="122"/>
                </a:lnTo>
                <a:lnTo>
                  <a:pt x="82" y="122"/>
                </a:lnTo>
                <a:lnTo>
                  <a:pt x="41" y="122"/>
                </a:lnTo>
                <a:lnTo>
                  <a:pt x="0" y="122"/>
                </a:lnTo>
                <a:lnTo>
                  <a:pt x="0" y="40"/>
                </a:lnTo>
                <a:lnTo>
                  <a:pt x="10" y="40"/>
                </a:lnTo>
                <a:lnTo>
                  <a:pt x="31" y="40"/>
                </a:lnTo>
                <a:lnTo>
                  <a:pt x="51" y="40"/>
                </a:lnTo>
                <a:lnTo>
                  <a:pt x="82" y="30"/>
                </a:lnTo>
                <a:lnTo>
                  <a:pt x="102" y="30"/>
                </a:lnTo>
                <a:lnTo>
                  <a:pt x="133" y="20"/>
                </a:lnTo>
                <a:lnTo>
                  <a:pt x="174" y="20"/>
                </a:lnTo>
                <a:lnTo>
                  <a:pt x="204" y="10"/>
                </a:lnTo>
                <a:lnTo>
                  <a:pt x="235" y="0"/>
                </a:lnTo>
                <a:lnTo>
                  <a:pt x="276" y="0"/>
                </a:lnTo>
                <a:lnTo>
                  <a:pt x="296" y="0"/>
                </a:lnTo>
                <a:lnTo>
                  <a:pt x="327" y="0"/>
                </a:lnTo>
                <a:lnTo>
                  <a:pt x="347" y="0"/>
                </a:lnTo>
                <a:lnTo>
                  <a:pt x="367" y="0"/>
                </a:lnTo>
                <a:lnTo>
                  <a:pt x="378" y="0"/>
                </a:lnTo>
                <a:lnTo>
                  <a:pt x="388" y="10"/>
                </a:lnTo>
                <a:lnTo>
                  <a:pt x="408" y="20"/>
                </a:lnTo>
                <a:lnTo>
                  <a:pt x="429" y="40"/>
                </a:lnTo>
                <a:lnTo>
                  <a:pt x="439" y="51"/>
                </a:lnTo>
                <a:lnTo>
                  <a:pt x="439" y="61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Freeform 48"/>
          <p:cNvSpPr/>
          <p:nvPr/>
        </p:nvSpPr>
        <p:spPr>
          <a:xfrm>
            <a:off x="1707515" y="3479165"/>
            <a:ext cx="1354138" cy="214313"/>
          </a:xfrm>
          <a:custGeom>
            <a:avLst/>
            <a:gdLst>
              <a:gd name="txL" fmla="*/ 0 w 2131"/>
              <a:gd name="txT" fmla="*/ 0 h 337"/>
              <a:gd name="txR" fmla="*/ 2131 w 2131"/>
              <a:gd name="txB" fmla="*/ 337 h 337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131" h="337">
                <a:moveTo>
                  <a:pt x="377" y="296"/>
                </a:moveTo>
                <a:lnTo>
                  <a:pt x="336" y="306"/>
                </a:lnTo>
                <a:lnTo>
                  <a:pt x="295" y="316"/>
                </a:lnTo>
                <a:lnTo>
                  <a:pt x="255" y="326"/>
                </a:lnTo>
                <a:lnTo>
                  <a:pt x="224" y="326"/>
                </a:lnTo>
                <a:lnTo>
                  <a:pt x="193" y="337"/>
                </a:lnTo>
                <a:lnTo>
                  <a:pt x="173" y="337"/>
                </a:lnTo>
                <a:lnTo>
                  <a:pt x="153" y="337"/>
                </a:lnTo>
                <a:lnTo>
                  <a:pt x="142" y="337"/>
                </a:lnTo>
                <a:lnTo>
                  <a:pt x="112" y="337"/>
                </a:lnTo>
                <a:lnTo>
                  <a:pt x="91" y="326"/>
                </a:lnTo>
                <a:lnTo>
                  <a:pt x="71" y="316"/>
                </a:lnTo>
                <a:lnTo>
                  <a:pt x="61" y="306"/>
                </a:lnTo>
                <a:lnTo>
                  <a:pt x="51" y="296"/>
                </a:lnTo>
                <a:lnTo>
                  <a:pt x="30" y="275"/>
                </a:lnTo>
                <a:lnTo>
                  <a:pt x="10" y="255"/>
                </a:lnTo>
                <a:lnTo>
                  <a:pt x="10" y="245"/>
                </a:lnTo>
                <a:lnTo>
                  <a:pt x="0" y="235"/>
                </a:lnTo>
                <a:lnTo>
                  <a:pt x="0" y="224"/>
                </a:lnTo>
                <a:lnTo>
                  <a:pt x="10" y="214"/>
                </a:lnTo>
                <a:lnTo>
                  <a:pt x="193" y="194"/>
                </a:lnTo>
                <a:lnTo>
                  <a:pt x="367" y="184"/>
                </a:lnTo>
                <a:lnTo>
                  <a:pt x="540" y="163"/>
                </a:lnTo>
                <a:lnTo>
                  <a:pt x="713" y="143"/>
                </a:lnTo>
                <a:lnTo>
                  <a:pt x="795" y="143"/>
                </a:lnTo>
                <a:lnTo>
                  <a:pt x="877" y="133"/>
                </a:lnTo>
                <a:lnTo>
                  <a:pt x="958" y="122"/>
                </a:lnTo>
                <a:lnTo>
                  <a:pt x="1050" y="112"/>
                </a:lnTo>
                <a:lnTo>
                  <a:pt x="1142" y="102"/>
                </a:lnTo>
                <a:lnTo>
                  <a:pt x="1233" y="92"/>
                </a:lnTo>
                <a:lnTo>
                  <a:pt x="1335" y="71"/>
                </a:lnTo>
                <a:lnTo>
                  <a:pt x="1437" y="61"/>
                </a:lnTo>
                <a:lnTo>
                  <a:pt x="1488" y="51"/>
                </a:lnTo>
                <a:lnTo>
                  <a:pt x="1539" y="41"/>
                </a:lnTo>
                <a:lnTo>
                  <a:pt x="1580" y="41"/>
                </a:lnTo>
                <a:lnTo>
                  <a:pt x="1621" y="30"/>
                </a:lnTo>
                <a:lnTo>
                  <a:pt x="1662" y="30"/>
                </a:lnTo>
                <a:lnTo>
                  <a:pt x="1703" y="20"/>
                </a:lnTo>
                <a:lnTo>
                  <a:pt x="1733" y="20"/>
                </a:lnTo>
                <a:lnTo>
                  <a:pt x="1764" y="10"/>
                </a:lnTo>
                <a:lnTo>
                  <a:pt x="1794" y="10"/>
                </a:lnTo>
                <a:lnTo>
                  <a:pt x="1815" y="10"/>
                </a:lnTo>
                <a:lnTo>
                  <a:pt x="1835" y="10"/>
                </a:lnTo>
                <a:lnTo>
                  <a:pt x="1855" y="0"/>
                </a:lnTo>
                <a:lnTo>
                  <a:pt x="1876" y="0"/>
                </a:lnTo>
                <a:lnTo>
                  <a:pt x="1886" y="0"/>
                </a:lnTo>
                <a:lnTo>
                  <a:pt x="1906" y="0"/>
                </a:lnTo>
                <a:lnTo>
                  <a:pt x="1917" y="0"/>
                </a:lnTo>
                <a:lnTo>
                  <a:pt x="1947" y="10"/>
                </a:lnTo>
                <a:lnTo>
                  <a:pt x="1978" y="20"/>
                </a:lnTo>
                <a:lnTo>
                  <a:pt x="2019" y="41"/>
                </a:lnTo>
                <a:lnTo>
                  <a:pt x="2059" y="71"/>
                </a:lnTo>
                <a:lnTo>
                  <a:pt x="2080" y="81"/>
                </a:lnTo>
                <a:lnTo>
                  <a:pt x="2090" y="92"/>
                </a:lnTo>
                <a:lnTo>
                  <a:pt x="2100" y="102"/>
                </a:lnTo>
                <a:lnTo>
                  <a:pt x="2110" y="112"/>
                </a:lnTo>
                <a:lnTo>
                  <a:pt x="2121" y="122"/>
                </a:lnTo>
                <a:lnTo>
                  <a:pt x="2131" y="133"/>
                </a:lnTo>
                <a:lnTo>
                  <a:pt x="2131" y="143"/>
                </a:lnTo>
                <a:lnTo>
                  <a:pt x="2121" y="153"/>
                </a:lnTo>
                <a:lnTo>
                  <a:pt x="2110" y="163"/>
                </a:lnTo>
                <a:lnTo>
                  <a:pt x="2090" y="163"/>
                </a:lnTo>
                <a:lnTo>
                  <a:pt x="2059" y="173"/>
                </a:lnTo>
                <a:lnTo>
                  <a:pt x="2019" y="173"/>
                </a:lnTo>
                <a:lnTo>
                  <a:pt x="1978" y="173"/>
                </a:lnTo>
                <a:lnTo>
                  <a:pt x="1917" y="173"/>
                </a:lnTo>
                <a:lnTo>
                  <a:pt x="1855" y="173"/>
                </a:lnTo>
                <a:lnTo>
                  <a:pt x="1784" y="163"/>
                </a:lnTo>
                <a:lnTo>
                  <a:pt x="1713" y="163"/>
                </a:lnTo>
                <a:lnTo>
                  <a:pt x="1621" y="163"/>
                </a:lnTo>
                <a:lnTo>
                  <a:pt x="1529" y="173"/>
                </a:lnTo>
                <a:lnTo>
                  <a:pt x="1437" y="173"/>
                </a:lnTo>
                <a:lnTo>
                  <a:pt x="1325" y="184"/>
                </a:lnTo>
                <a:lnTo>
                  <a:pt x="1213" y="194"/>
                </a:lnTo>
                <a:lnTo>
                  <a:pt x="1091" y="204"/>
                </a:lnTo>
                <a:lnTo>
                  <a:pt x="1019" y="214"/>
                </a:lnTo>
                <a:lnTo>
                  <a:pt x="958" y="214"/>
                </a:lnTo>
                <a:lnTo>
                  <a:pt x="907" y="224"/>
                </a:lnTo>
                <a:lnTo>
                  <a:pt x="846" y="224"/>
                </a:lnTo>
                <a:lnTo>
                  <a:pt x="795" y="235"/>
                </a:lnTo>
                <a:lnTo>
                  <a:pt x="744" y="235"/>
                </a:lnTo>
                <a:lnTo>
                  <a:pt x="703" y="245"/>
                </a:lnTo>
                <a:lnTo>
                  <a:pt x="652" y="245"/>
                </a:lnTo>
                <a:lnTo>
                  <a:pt x="611" y="255"/>
                </a:lnTo>
                <a:lnTo>
                  <a:pt x="571" y="255"/>
                </a:lnTo>
                <a:lnTo>
                  <a:pt x="530" y="265"/>
                </a:lnTo>
                <a:lnTo>
                  <a:pt x="499" y="275"/>
                </a:lnTo>
                <a:lnTo>
                  <a:pt x="469" y="275"/>
                </a:lnTo>
                <a:lnTo>
                  <a:pt x="438" y="286"/>
                </a:lnTo>
                <a:lnTo>
                  <a:pt x="408" y="286"/>
                </a:lnTo>
                <a:lnTo>
                  <a:pt x="377" y="296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Freeform 46"/>
          <p:cNvSpPr/>
          <p:nvPr/>
        </p:nvSpPr>
        <p:spPr>
          <a:xfrm>
            <a:off x="2031365" y="3361690"/>
            <a:ext cx="174625" cy="401638"/>
          </a:xfrm>
          <a:custGeom>
            <a:avLst/>
            <a:gdLst>
              <a:gd name="txL" fmla="*/ 0 w 275"/>
              <a:gd name="txT" fmla="*/ 0 h 633"/>
              <a:gd name="txR" fmla="*/ 275 w 275"/>
              <a:gd name="txB" fmla="*/ 633 h 633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75" h="633">
                <a:moveTo>
                  <a:pt x="173" y="490"/>
                </a:moveTo>
                <a:lnTo>
                  <a:pt x="152" y="419"/>
                </a:lnTo>
                <a:lnTo>
                  <a:pt x="132" y="347"/>
                </a:lnTo>
                <a:lnTo>
                  <a:pt x="122" y="276"/>
                </a:lnTo>
                <a:lnTo>
                  <a:pt x="112" y="214"/>
                </a:lnTo>
                <a:lnTo>
                  <a:pt x="101" y="194"/>
                </a:lnTo>
                <a:lnTo>
                  <a:pt x="101" y="174"/>
                </a:lnTo>
                <a:lnTo>
                  <a:pt x="91" y="153"/>
                </a:lnTo>
                <a:lnTo>
                  <a:pt x="81" y="133"/>
                </a:lnTo>
                <a:lnTo>
                  <a:pt x="71" y="123"/>
                </a:lnTo>
                <a:lnTo>
                  <a:pt x="61" y="102"/>
                </a:lnTo>
                <a:lnTo>
                  <a:pt x="51" y="102"/>
                </a:lnTo>
                <a:lnTo>
                  <a:pt x="40" y="92"/>
                </a:lnTo>
                <a:lnTo>
                  <a:pt x="20" y="82"/>
                </a:lnTo>
                <a:lnTo>
                  <a:pt x="0" y="72"/>
                </a:lnTo>
                <a:lnTo>
                  <a:pt x="0" y="51"/>
                </a:lnTo>
                <a:lnTo>
                  <a:pt x="0" y="41"/>
                </a:lnTo>
                <a:lnTo>
                  <a:pt x="10" y="31"/>
                </a:lnTo>
                <a:lnTo>
                  <a:pt x="10" y="21"/>
                </a:lnTo>
                <a:lnTo>
                  <a:pt x="20" y="10"/>
                </a:lnTo>
                <a:lnTo>
                  <a:pt x="30" y="10"/>
                </a:lnTo>
                <a:lnTo>
                  <a:pt x="51" y="10"/>
                </a:lnTo>
                <a:lnTo>
                  <a:pt x="71" y="0"/>
                </a:lnTo>
                <a:lnTo>
                  <a:pt x="101" y="0"/>
                </a:lnTo>
                <a:lnTo>
                  <a:pt x="122" y="0"/>
                </a:lnTo>
                <a:lnTo>
                  <a:pt x="152" y="10"/>
                </a:lnTo>
                <a:lnTo>
                  <a:pt x="173" y="10"/>
                </a:lnTo>
                <a:lnTo>
                  <a:pt x="193" y="10"/>
                </a:lnTo>
                <a:lnTo>
                  <a:pt x="214" y="21"/>
                </a:lnTo>
                <a:lnTo>
                  <a:pt x="234" y="21"/>
                </a:lnTo>
                <a:lnTo>
                  <a:pt x="244" y="31"/>
                </a:lnTo>
                <a:lnTo>
                  <a:pt x="254" y="31"/>
                </a:lnTo>
                <a:lnTo>
                  <a:pt x="254" y="41"/>
                </a:lnTo>
                <a:lnTo>
                  <a:pt x="265" y="41"/>
                </a:lnTo>
                <a:lnTo>
                  <a:pt x="265" y="61"/>
                </a:lnTo>
                <a:lnTo>
                  <a:pt x="265" y="92"/>
                </a:lnTo>
                <a:lnTo>
                  <a:pt x="265" y="123"/>
                </a:lnTo>
                <a:lnTo>
                  <a:pt x="265" y="163"/>
                </a:lnTo>
                <a:lnTo>
                  <a:pt x="275" y="214"/>
                </a:lnTo>
                <a:lnTo>
                  <a:pt x="275" y="276"/>
                </a:lnTo>
                <a:lnTo>
                  <a:pt x="275" y="347"/>
                </a:lnTo>
                <a:lnTo>
                  <a:pt x="275" y="378"/>
                </a:lnTo>
                <a:lnTo>
                  <a:pt x="275" y="408"/>
                </a:lnTo>
                <a:lnTo>
                  <a:pt x="275" y="439"/>
                </a:lnTo>
                <a:lnTo>
                  <a:pt x="275" y="470"/>
                </a:lnTo>
                <a:lnTo>
                  <a:pt x="275" y="500"/>
                </a:lnTo>
                <a:lnTo>
                  <a:pt x="275" y="521"/>
                </a:lnTo>
                <a:lnTo>
                  <a:pt x="275" y="541"/>
                </a:lnTo>
                <a:lnTo>
                  <a:pt x="275" y="561"/>
                </a:lnTo>
                <a:lnTo>
                  <a:pt x="265" y="582"/>
                </a:lnTo>
                <a:lnTo>
                  <a:pt x="265" y="592"/>
                </a:lnTo>
                <a:lnTo>
                  <a:pt x="265" y="612"/>
                </a:lnTo>
                <a:lnTo>
                  <a:pt x="265" y="623"/>
                </a:lnTo>
                <a:lnTo>
                  <a:pt x="254" y="623"/>
                </a:lnTo>
                <a:lnTo>
                  <a:pt x="254" y="633"/>
                </a:lnTo>
                <a:lnTo>
                  <a:pt x="244" y="633"/>
                </a:lnTo>
                <a:lnTo>
                  <a:pt x="234" y="633"/>
                </a:lnTo>
                <a:lnTo>
                  <a:pt x="224" y="633"/>
                </a:lnTo>
                <a:lnTo>
                  <a:pt x="224" y="612"/>
                </a:lnTo>
                <a:lnTo>
                  <a:pt x="214" y="602"/>
                </a:lnTo>
                <a:lnTo>
                  <a:pt x="203" y="582"/>
                </a:lnTo>
                <a:lnTo>
                  <a:pt x="193" y="551"/>
                </a:lnTo>
                <a:lnTo>
                  <a:pt x="183" y="521"/>
                </a:lnTo>
                <a:lnTo>
                  <a:pt x="173" y="490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Freeform 47"/>
          <p:cNvSpPr/>
          <p:nvPr/>
        </p:nvSpPr>
        <p:spPr>
          <a:xfrm>
            <a:off x="2490153" y="3264853"/>
            <a:ext cx="247650" cy="517525"/>
          </a:xfrm>
          <a:custGeom>
            <a:avLst/>
            <a:gdLst>
              <a:gd name="txL" fmla="*/ 0 w 388"/>
              <a:gd name="txT" fmla="*/ 0 h 816"/>
              <a:gd name="txR" fmla="*/ 388 w 388"/>
              <a:gd name="txB" fmla="*/ 816 h 816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388" h="816">
                <a:moveTo>
                  <a:pt x="51" y="582"/>
                </a:moveTo>
                <a:lnTo>
                  <a:pt x="72" y="531"/>
                </a:lnTo>
                <a:lnTo>
                  <a:pt x="92" y="480"/>
                </a:lnTo>
                <a:lnTo>
                  <a:pt x="102" y="429"/>
                </a:lnTo>
                <a:lnTo>
                  <a:pt x="113" y="388"/>
                </a:lnTo>
                <a:lnTo>
                  <a:pt x="133" y="337"/>
                </a:lnTo>
                <a:lnTo>
                  <a:pt x="133" y="306"/>
                </a:lnTo>
                <a:lnTo>
                  <a:pt x="143" y="265"/>
                </a:lnTo>
                <a:lnTo>
                  <a:pt x="153" y="235"/>
                </a:lnTo>
                <a:lnTo>
                  <a:pt x="153" y="204"/>
                </a:lnTo>
                <a:lnTo>
                  <a:pt x="153" y="184"/>
                </a:lnTo>
                <a:lnTo>
                  <a:pt x="153" y="153"/>
                </a:lnTo>
                <a:lnTo>
                  <a:pt x="153" y="133"/>
                </a:lnTo>
                <a:lnTo>
                  <a:pt x="153" y="112"/>
                </a:lnTo>
                <a:lnTo>
                  <a:pt x="153" y="102"/>
                </a:lnTo>
                <a:lnTo>
                  <a:pt x="143" y="82"/>
                </a:lnTo>
                <a:lnTo>
                  <a:pt x="143" y="72"/>
                </a:lnTo>
                <a:lnTo>
                  <a:pt x="123" y="61"/>
                </a:lnTo>
                <a:lnTo>
                  <a:pt x="113" y="51"/>
                </a:lnTo>
                <a:lnTo>
                  <a:pt x="113" y="31"/>
                </a:lnTo>
                <a:lnTo>
                  <a:pt x="113" y="21"/>
                </a:lnTo>
                <a:lnTo>
                  <a:pt x="133" y="10"/>
                </a:lnTo>
                <a:lnTo>
                  <a:pt x="143" y="0"/>
                </a:lnTo>
                <a:lnTo>
                  <a:pt x="153" y="0"/>
                </a:lnTo>
                <a:lnTo>
                  <a:pt x="174" y="0"/>
                </a:lnTo>
                <a:lnTo>
                  <a:pt x="184" y="0"/>
                </a:lnTo>
                <a:lnTo>
                  <a:pt x="204" y="10"/>
                </a:lnTo>
                <a:lnTo>
                  <a:pt x="245" y="21"/>
                </a:lnTo>
                <a:lnTo>
                  <a:pt x="276" y="31"/>
                </a:lnTo>
                <a:lnTo>
                  <a:pt x="306" y="51"/>
                </a:lnTo>
                <a:lnTo>
                  <a:pt x="337" y="72"/>
                </a:lnTo>
                <a:lnTo>
                  <a:pt x="357" y="102"/>
                </a:lnTo>
                <a:lnTo>
                  <a:pt x="378" y="123"/>
                </a:lnTo>
                <a:lnTo>
                  <a:pt x="378" y="133"/>
                </a:lnTo>
                <a:lnTo>
                  <a:pt x="388" y="143"/>
                </a:lnTo>
                <a:lnTo>
                  <a:pt x="388" y="153"/>
                </a:lnTo>
                <a:lnTo>
                  <a:pt x="378" y="163"/>
                </a:lnTo>
                <a:lnTo>
                  <a:pt x="378" y="184"/>
                </a:lnTo>
                <a:lnTo>
                  <a:pt x="368" y="204"/>
                </a:lnTo>
                <a:lnTo>
                  <a:pt x="347" y="235"/>
                </a:lnTo>
                <a:lnTo>
                  <a:pt x="327" y="276"/>
                </a:lnTo>
                <a:lnTo>
                  <a:pt x="306" y="327"/>
                </a:lnTo>
                <a:lnTo>
                  <a:pt x="276" y="378"/>
                </a:lnTo>
                <a:lnTo>
                  <a:pt x="245" y="449"/>
                </a:lnTo>
                <a:lnTo>
                  <a:pt x="225" y="480"/>
                </a:lnTo>
                <a:lnTo>
                  <a:pt x="204" y="521"/>
                </a:lnTo>
                <a:lnTo>
                  <a:pt x="184" y="551"/>
                </a:lnTo>
                <a:lnTo>
                  <a:pt x="164" y="592"/>
                </a:lnTo>
                <a:lnTo>
                  <a:pt x="143" y="623"/>
                </a:lnTo>
                <a:lnTo>
                  <a:pt x="123" y="653"/>
                </a:lnTo>
                <a:lnTo>
                  <a:pt x="113" y="684"/>
                </a:lnTo>
                <a:lnTo>
                  <a:pt x="92" y="704"/>
                </a:lnTo>
                <a:lnTo>
                  <a:pt x="82" y="725"/>
                </a:lnTo>
                <a:lnTo>
                  <a:pt x="62" y="745"/>
                </a:lnTo>
                <a:lnTo>
                  <a:pt x="51" y="765"/>
                </a:lnTo>
                <a:lnTo>
                  <a:pt x="41" y="776"/>
                </a:lnTo>
                <a:lnTo>
                  <a:pt x="31" y="796"/>
                </a:lnTo>
                <a:lnTo>
                  <a:pt x="21" y="796"/>
                </a:lnTo>
                <a:lnTo>
                  <a:pt x="21" y="806"/>
                </a:lnTo>
                <a:lnTo>
                  <a:pt x="11" y="816"/>
                </a:lnTo>
                <a:lnTo>
                  <a:pt x="0" y="806"/>
                </a:lnTo>
                <a:lnTo>
                  <a:pt x="0" y="796"/>
                </a:lnTo>
                <a:lnTo>
                  <a:pt x="0" y="776"/>
                </a:lnTo>
                <a:lnTo>
                  <a:pt x="0" y="755"/>
                </a:lnTo>
                <a:lnTo>
                  <a:pt x="11" y="725"/>
                </a:lnTo>
                <a:lnTo>
                  <a:pt x="21" y="684"/>
                </a:lnTo>
                <a:lnTo>
                  <a:pt x="31" y="643"/>
                </a:lnTo>
                <a:lnTo>
                  <a:pt x="51" y="582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Freeform 39"/>
          <p:cNvSpPr/>
          <p:nvPr/>
        </p:nvSpPr>
        <p:spPr>
          <a:xfrm>
            <a:off x="1766253" y="4255453"/>
            <a:ext cx="485775" cy="298450"/>
          </a:xfrm>
          <a:custGeom>
            <a:avLst/>
            <a:gdLst>
              <a:gd name="txL" fmla="*/ 0 w 765"/>
              <a:gd name="txT" fmla="*/ 0 h 469"/>
              <a:gd name="txR" fmla="*/ 765 w 765"/>
              <a:gd name="txB" fmla="*/ 469 h 469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765" h="469">
                <a:moveTo>
                  <a:pt x="500" y="469"/>
                </a:moveTo>
                <a:lnTo>
                  <a:pt x="500" y="429"/>
                </a:lnTo>
                <a:lnTo>
                  <a:pt x="510" y="398"/>
                </a:lnTo>
                <a:lnTo>
                  <a:pt x="510" y="357"/>
                </a:lnTo>
                <a:lnTo>
                  <a:pt x="510" y="327"/>
                </a:lnTo>
                <a:lnTo>
                  <a:pt x="520" y="306"/>
                </a:lnTo>
                <a:lnTo>
                  <a:pt x="520" y="276"/>
                </a:lnTo>
                <a:lnTo>
                  <a:pt x="520" y="255"/>
                </a:lnTo>
                <a:lnTo>
                  <a:pt x="520" y="235"/>
                </a:lnTo>
                <a:lnTo>
                  <a:pt x="520" y="214"/>
                </a:lnTo>
                <a:lnTo>
                  <a:pt x="520" y="204"/>
                </a:lnTo>
                <a:lnTo>
                  <a:pt x="520" y="184"/>
                </a:lnTo>
                <a:lnTo>
                  <a:pt x="520" y="174"/>
                </a:lnTo>
                <a:lnTo>
                  <a:pt x="520" y="163"/>
                </a:lnTo>
                <a:lnTo>
                  <a:pt x="520" y="153"/>
                </a:lnTo>
                <a:lnTo>
                  <a:pt x="520" y="143"/>
                </a:lnTo>
                <a:lnTo>
                  <a:pt x="510" y="143"/>
                </a:lnTo>
                <a:lnTo>
                  <a:pt x="500" y="143"/>
                </a:lnTo>
                <a:lnTo>
                  <a:pt x="480" y="143"/>
                </a:lnTo>
                <a:lnTo>
                  <a:pt x="459" y="143"/>
                </a:lnTo>
                <a:lnTo>
                  <a:pt x="439" y="153"/>
                </a:lnTo>
                <a:lnTo>
                  <a:pt x="408" y="153"/>
                </a:lnTo>
                <a:lnTo>
                  <a:pt x="378" y="153"/>
                </a:lnTo>
                <a:lnTo>
                  <a:pt x="347" y="163"/>
                </a:lnTo>
                <a:lnTo>
                  <a:pt x="306" y="163"/>
                </a:lnTo>
                <a:lnTo>
                  <a:pt x="266" y="174"/>
                </a:lnTo>
                <a:lnTo>
                  <a:pt x="225" y="184"/>
                </a:lnTo>
                <a:lnTo>
                  <a:pt x="174" y="184"/>
                </a:lnTo>
                <a:lnTo>
                  <a:pt x="123" y="194"/>
                </a:lnTo>
                <a:lnTo>
                  <a:pt x="62" y="204"/>
                </a:lnTo>
                <a:lnTo>
                  <a:pt x="0" y="214"/>
                </a:lnTo>
                <a:lnTo>
                  <a:pt x="0" y="133"/>
                </a:lnTo>
                <a:lnTo>
                  <a:pt x="21" y="133"/>
                </a:lnTo>
                <a:lnTo>
                  <a:pt x="41" y="133"/>
                </a:lnTo>
                <a:lnTo>
                  <a:pt x="62" y="133"/>
                </a:lnTo>
                <a:lnTo>
                  <a:pt x="92" y="123"/>
                </a:lnTo>
                <a:lnTo>
                  <a:pt x="133" y="123"/>
                </a:lnTo>
                <a:lnTo>
                  <a:pt x="174" y="112"/>
                </a:lnTo>
                <a:lnTo>
                  <a:pt x="215" y="102"/>
                </a:lnTo>
                <a:lnTo>
                  <a:pt x="266" y="92"/>
                </a:lnTo>
                <a:lnTo>
                  <a:pt x="317" y="82"/>
                </a:lnTo>
                <a:lnTo>
                  <a:pt x="368" y="72"/>
                </a:lnTo>
                <a:lnTo>
                  <a:pt x="398" y="61"/>
                </a:lnTo>
                <a:lnTo>
                  <a:pt x="439" y="51"/>
                </a:lnTo>
                <a:lnTo>
                  <a:pt x="459" y="41"/>
                </a:lnTo>
                <a:lnTo>
                  <a:pt x="490" y="31"/>
                </a:lnTo>
                <a:lnTo>
                  <a:pt x="510" y="31"/>
                </a:lnTo>
                <a:lnTo>
                  <a:pt x="520" y="21"/>
                </a:lnTo>
                <a:lnTo>
                  <a:pt x="541" y="10"/>
                </a:lnTo>
                <a:lnTo>
                  <a:pt x="551" y="10"/>
                </a:lnTo>
                <a:lnTo>
                  <a:pt x="571" y="0"/>
                </a:lnTo>
                <a:lnTo>
                  <a:pt x="592" y="0"/>
                </a:lnTo>
                <a:lnTo>
                  <a:pt x="602" y="10"/>
                </a:lnTo>
                <a:lnTo>
                  <a:pt x="633" y="31"/>
                </a:lnTo>
                <a:lnTo>
                  <a:pt x="663" y="41"/>
                </a:lnTo>
                <a:lnTo>
                  <a:pt x="694" y="72"/>
                </a:lnTo>
                <a:lnTo>
                  <a:pt x="724" y="102"/>
                </a:lnTo>
                <a:lnTo>
                  <a:pt x="745" y="123"/>
                </a:lnTo>
                <a:lnTo>
                  <a:pt x="755" y="143"/>
                </a:lnTo>
                <a:lnTo>
                  <a:pt x="765" y="163"/>
                </a:lnTo>
                <a:lnTo>
                  <a:pt x="755" y="174"/>
                </a:lnTo>
                <a:lnTo>
                  <a:pt x="745" y="184"/>
                </a:lnTo>
                <a:lnTo>
                  <a:pt x="724" y="194"/>
                </a:lnTo>
                <a:lnTo>
                  <a:pt x="704" y="204"/>
                </a:lnTo>
                <a:lnTo>
                  <a:pt x="694" y="214"/>
                </a:lnTo>
                <a:lnTo>
                  <a:pt x="684" y="225"/>
                </a:lnTo>
                <a:lnTo>
                  <a:pt x="663" y="255"/>
                </a:lnTo>
                <a:lnTo>
                  <a:pt x="653" y="276"/>
                </a:lnTo>
                <a:lnTo>
                  <a:pt x="633" y="316"/>
                </a:lnTo>
                <a:lnTo>
                  <a:pt x="612" y="357"/>
                </a:lnTo>
                <a:lnTo>
                  <a:pt x="592" y="408"/>
                </a:lnTo>
                <a:lnTo>
                  <a:pt x="561" y="469"/>
                </a:lnTo>
                <a:lnTo>
                  <a:pt x="500" y="469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Freeform 49"/>
          <p:cNvSpPr/>
          <p:nvPr/>
        </p:nvSpPr>
        <p:spPr>
          <a:xfrm>
            <a:off x="1823403" y="4515803"/>
            <a:ext cx="357187" cy="103187"/>
          </a:xfrm>
          <a:custGeom>
            <a:avLst/>
            <a:gdLst>
              <a:gd name="txL" fmla="*/ 0 w 561"/>
              <a:gd name="txT" fmla="*/ 0 h 163"/>
              <a:gd name="txR" fmla="*/ 561 w 561"/>
              <a:gd name="txB" fmla="*/ 163 h 163"/>
            </a:gdLst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</a:cxnLst>
            <a:rect l="txL" t="txT" r="txR" b="txB"/>
            <a:pathLst>
              <a:path w="561" h="163">
                <a:moveTo>
                  <a:pt x="0" y="92"/>
                </a:moveTo>
                <a:lnTo>
                  <a:pt x="51" y="72"/>
                </a:lnTo>
                <a:lnTo>
                  <a:pt x="112" y="61"/>
                </a:lnTo>
                <a:lnTo>
                  <a:pt x="174" y="41"/>
                </a:lnTo>
                <a:lnTo>
                  <a:pt x="245" y="21"/>
                </a:lnTo>
                <a:lnTo>
                  <a:pt x="276" y="21"/>
                </a:lnTo>
                <a:lnTo>
                  <a:pt x="306" y="10"/>
                </a:lnTo>
                <a:lnTo>
                  <a:pt x="337" y="10"/>
                </a:lnTo>
                <a:lnTo>
                  <a:pt x="357" y="10"/>
                </a:lnTo>
                <a:lnTo>
                  <a:pt x="378" y="0"/>
                </a:lnTo>
                <a:lnTo>
                  <a:pt x="398" y="0"/>
                </a:lnTo>
                <a:lnTo>
                  <a:pt x="418" y="0"/>
                </a:lnTo>
                <a:lnTo>
                  <a:pt x="428" y="0"/>
                </a:lnTo>
                <a:lnTo>
                  <a:pt x="449" y="0"/>
                </a:lnTo>
                <a:lnTo>
                  <a:pt x="469" y="0"/>
                </a:lnTo>
                <a:lnTo>
                  <a:pt x="490" y="10"/>
                </a:lnTo>
                <a:lnTo>
                  <a:pt x="520" y="10"/>
                </a:lnTo>
                <a:lnTo>
                  <a:pt x="541" y="21"/>
                </a:lnTo>
                <a:lnTo>
                  <a:pt x="551" y="31"/>
                </a:lnTo>
                <a:lnTo>
                  <a:pt x="561" y="41"/>
                </a:lnTo>
                <a:lnTo>
                  <a:pt x="561" y="51"/>
                </a:lnTo>
                <a:lnTo>
                  <a:pt x="551" y="61"/>
                </a:lnTo>
                <a:lnTo>
                  <a:pt x="530" y="61"/>
                </a:lnTo>
                <a:lnTo>
                  <a:pt x="500" y="72"/>
                </a:lnTo>
                <a:lnTo>
                  <a:pt x="469" y="82"/>
                </a:lnTo>
                <a:lnTo>
                  <a:pt x="428" y="92"/>
                </a:lnTo>
                <a:lnTo>
                  <a:pt x="388" y="102"/>
                </a:lnTo>
                <a:lnTo>
                  <a:pt x="327" y="112"/>
                </a:lnTo>
                <a:lnTo>
                  <a:pt x="276" y="123"/>
                </a:lnTo>
                <a:lnTo>
                  <a:pt x="214" y="133"/>
                </a:lnTo>
                <a:lnTo>
                  <a:pt x="163" y="143"/>
                </a:lnTo>
                <a:lnTo>
                  <a:pt x="123" y="153"/>
                </a:lnTo>
                <a:lnTo>
                  <a:pt x="82" y="153"/>
                </a:lnTo>
                <a:lnTo>
                  <a:pt x="51" y="153"/>
                </a:lnTo>
                <a:lnTo>
                  <a:pt x="21" y="163"/>
                </a:lnTo>
                <a:lnTo>
                  <a:pt x="0" y="163"/>
                </a:lnTo>
                <a:lnTo>
                  <a:pt x="0" y="92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dist">
              <a:defRPr/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字词揭秘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877935" y="1443355"/>
            <a:ext cx="1701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shuǎng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4732655" y="2286000"/>
            <a:ext cx="212788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部首：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结构：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组词：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造句：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772150" y="2358390"/>
            <a:ext cx="590931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爻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独体结构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清爽 不爽 爽快 凉爽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秋天来了，天气越来越凉爽了。</a:t>
            </a:r>
          </a:p>
        </p:txBody>
      </p:sp>
      <p:graphicFrame>
        <p:nvGraphicFramePr>
          <p:cNvPr id="25" name="Group 47"/>
          <p:cNvGraphicFramePr>
            <a:graphicFrameLocks noGrp="1"/>
          </p:cNvGraphicFramePr>
          <p:nvPr/>
        </p:nvGraphicFramePr>
        <p:xfrm>
          <a:off x="9149095" y="2153038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矩形 25">
            <a:hlinkClick r:id="" action="ppaction://noaction"/>
          </p:cNvPr>
          <p:cNvSpPr/>
          <p:nvPr/>
        </p:nvSpPr>
        <p:spPr>
          <a:xfrm>
            <a:off x="9159561" y="2162465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爽</a:t>
            </a:r>
          </a:p>
        </p:txBody>
      </p:sp>
      <p:graphicFrame>
        <p:nvGraphicFramePr>
          <p:cNvPr id="27" name="Group 47"/>
          <p:cNvGraphicFramePr>
            <a:graphicFrameLocks noGrp="1"/>
          </p:cNvGraphicFramePr>
          <p:nvPr/>
        </p:nvGraphicFramePr>
        <p:xfrm>
          <a:off x="1082993" y="2778443"/>
          <a:ext cx="2590800" cy="2279650"/>
        </p:xfrm>
        <a:graphic>
          <a:graphicData uri="http://schemas.openxmlformats.org/drawingml/2006/table">
            <a:tbl>
              <a:tblPr/>
              <a:tblGrid>
                <a:gridCol w="1284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" name="Freeform 51"/>
          <p:cNvSpPr/>
          <p:nvPr/>
        </p:nvSpPr>
        <p:spPr>
          <a:xfrm>
            <a:off x="1991043" y="3329305"/>
            <a:ext cx="750887" cy="193675"/>
          </a:xfrm>
          <a:custGeom>
            <a:avLst/>
            <a:gdLst>
              <a:gd name="txL" fmla="*/ 0 w 1183"/>
              <a:gd name="txT" fmla="*/ 0 h 306"/>
              <a:gd name="txR" fmla="*/ 1183 w 1183"/>
              <a:gd name="txB" fmla="*/ 306 h 306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183" h="306">
                <a:moveTo>
                  <a:pt x="653" y="92"/>
                </a:moveTo>
                <a:lnTo>
                  <a:pt x="693" y="82"/>
                </a:lnTo>
                <a:lnTo>
                  <a:pt x="734" y="72"/>
                </a:lnTo>
                <a:lnTo>
                  <a:pt x="765" y="61"/>
                </a:lnTo>
                <a:lnTo>
                  <a:pt x="795" y="51"/>
                </a:lnTo>
                <a:lnTo>
                  <a:pt x="826" y="41"/>
                </a:lnTo>
                <a:lnTo>
                  <a:pt x="856" y="41"/>
                </a:lnTo>
                <a:lnTo>
                  <a:pt x="887" y="31"/>
                </a:lnTo>
                <a:lnTo>
                  <a:pt x="907" y="21"/>
                </a:lnTo>
                <a:lnTo>
                  <a:pt x="928" y="21"/>
                </a:lnTo>
                <a:lnTo>
                  <a:pt x="948" y="10"/>
                </a:lnTo>
                <a:lnTo>
                  <a:pt x="969" y="10"/>
                </a:lnTo>
                <a:lnTo>
                  <a:pt x="979" y="10"/>
                </a:lnTo>
                <a:lnTo>
                  <a:pt x="989" y="0"/>
                </a:lnTo>
                <a:lnTo>
                  <a:pt x="999" y="0"/>
                </a:lnTo>
                <a:lnTo>
                  <a:pt x="1009" y="0"/>
                </a:lnTo>
                <a:lnTo>
                  <a:pt x="1020" y="0"/>
                </a:lnTo>
                <a:lnTo>
                  <a:pt x="1030" y="0"/>
                </a:lnTo>
                <a:lnTo>
                  <a:pt x="1050" y="0"/>
                </a:lnTo>
                <a:lnTo>
                  <a:pt x="1081" y="10"/>
                </a:lnTo>
                <a:lnTo>
                  <a:pt x="1111" y="10"/>
                </a:lnTo>
                <a:lnTo>
                  <a:pt x="1142" y="21"/>
                </a:lnTo>
                <a:lnTo>
                  <a:pt x="1162" y="31"/>
                </a:lnTo>
                <a:lnTo>
                  <a:pt x="1183" y="51"/>
                </a:lnTo>
                <a:lnTo>
                  <a:pt x="1183" y="61"/>
                </a:lnTo>
                <a:lnTo>
                  <a:pt x="1183" y="72"/>
                </a:lnTo>
                <a:lnTo>
                  <a:pt x="1173" y="92"/>
                </a:lnTo>
                <a:lnTo>
                  <a:pt x="1162" y="102"/>
                </a:lnTo>
                <a:lnTo>
                  <a:pt x="1142" y="112"/>
                </a:lnTo>
                <a:lnTo>
                  <a:pt x="1122" y="123"/>
                </a:lnTo>
                <a:lnTo>
                  <a:pt x="1111" y="133"/>
                </a:lnTo>
                <a:lnTo>
                  <a:pt x="1091" y="143"/>
                </a:lnTo>
                <a:lnTo>
                  <a:pt x="1060" y="153"/>
                </a:lnTo>
                <a:lnTo>
                  <a:pt x="1040" y="153"/>
                </a:lnTo>
                <a:lnTo>
                  <a:pt x="1009" y="163"/>
                </a:lnTo>
                <a:lnTo>
                  <a:pt x="979" y="174"/>
                </a:lnTo>
                <a:lnTo>
                  <a:pt x="938" y="184"/>
                </a:lnTo>
                <a:lnTo>
                  <a:pt x="897" y="194"/>
                </a:lnTo>
                <a:lnTo>
                  <a:pt x="846" y="204"/>
                </a:lnTo>
                <a:lnTo>
                  <a:pt x="795" y="204"/>
                </a:lnTo>
                <a:lnTo>
                  <a:pt x="744" y="214"/>
                </a:lnTo>
                <a:lnTo>
                  <a:pt x="683" y="225"/>
                </a:lnTo>
                <a:lnTo>
                  <a:pt x="622" y="235"/>
                </a:lnTo>
                <a:lnTo>
                  <a:pt x="561" y="245"/>
                </a:lnTo>
                <a:lnTo>
                  <a:pt x="489" y="265"/>
                </a:lnTo>
                <a:lnTo>
                  <a:pt x="418" y="276"/>
                </a:lnTo>
                <a:lnTo>
                  <a:pt x="357" y="286"/>
                </a:lnTo>
                <a:lnTo>
                  <a:pt x="306" y="296"/>
                </a:lnTo>
                <a:lnTo>
                  <a:pt x="255" y="296"/>
                </a:lnTo>
                <a:lnTo>
                  <a:pt x="214" y="306"/>
                </a:lnTo>
                <a:lnTo>
                  <a:pt x="194" y="306"/>
                </a:lnTo>
                <a:lnTo>
                  <a:pt x="173" y="306"/>
                </a:lnTo>
                <a:lnTo>
                  <a:pt x="153" y="306"/>
                </a:lnTo>
                <a:lnTo>
                  <a:pt x="143" y="306"/>
                </a:lnTo>
                <a:lnTo>
                  <a:pt x="112" y="296"/>
                </a:lnTo>
                <a:lnTo>
                  <a:pt x="92" y="286"/>
                </a:lnTo>
                <a:lnTo>
                  <a:pt x="61" y="276"/>
                </a:lnTo>
                <a:lnTo>
                  <a:pt x="41" y="265"/>
                </a:lnTo>
                <a:lnTo>
                  <a:pt x="20" y="255"/>
                </a:lnTo>
                <a:lnTo>
                  <a:pt x="10" y="255"/>
                </a:lnTo>
                <a:lnTo>
                  <a:pt x="10" y="245"/>
                </a:lnTo>
                <a:lnTo>
                  <a:pt x="0" y="245"/>
                </a:lnTo>
                <a:lnTo>
                  <a:pt x="0" y="235"/>
                </a:lnTo>
                <a:lnTo>
                  <a:pt x="10" y="235"/>
                </a:lnTo>
                <a:lnTo>
                  <a:pt x="10" y="225"/>
                </a:lnTo>
                <a:lnTo>
                  <a:pt x="20" y="225"/>
                </a:lnTo>
                <a:lnTo>
                  <a:pt x="31" y="225"/>
                </a:lnTo>
                <a:lnTo>
                  <a:pt x="51" y="225"/>
                </a:lnTo>
                <a:lnTo>
                  <a:pt x="71" y="225"/>
                </a:lnTo>
                <a:lnTo>
                  <a:pt x="92" y="214"/>
                </a:lnTo>
                <a:lnTo>
                  <a:pt x="122" y="214"/>
                </a:lnTo>
                <a:lnTo>
                  <a:pt x="153" y="214"/>
                </a:lnTo>
                <a:lnTo>
                  <a:pt x="194" y="204"/>
                </a:lnTo>
                <a:lnTo>
                  <a:pt x="234" y="204"/>
                </a:lnTo>
                <a:lnTo>
                  <a:pt x="275" y="194"/>
                </a:lnTo>
                <a:lnTo>
                  <a:pt x="326" y="184"/>
                </a:lnTo>
                <a:lnTo>
                  <a:pt x="377" y="163"/>
                </a:lnTo>
                <a:lnTo>
                  <a:pt x="438" y="153"/>
                </a:lnTo>
                <a:lnTo>
                  <a:pt x="510" y="133"/>
                </a:lnTo>
                <a:lnTo>
                  <a:pt x="581" y="112"/>
                </a:lnTo>
                <a:lnTo>
                  <a:pt x="653" y="92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Freeform 52"/>
          <p:cNvSpPr/>
          <p:nvPr/>
        </p:nvSpPr>
        <p:spPr>
          <a:xfrm>
            <a:off x="1803718" y="3581718"/>
            <a:ext cx="374650" cy="369887"/>
          </a:xfrm>
          <a:custGeom>
            <a:avLst/>
            <a:gdLst>
              <a:gd name="txL" fmla="*/ 0 w 592"/>
              <a:gd name="txT" fmla="*/ 0 h 582"/>
              <a:gd name="txR" fmla="*/ 592 w 592"/>
              <a:gd name="txB" fmla="*/ 582 h 582"/>
            </a:gdLst>
            <a:ahLst/>
            <a:cxnLst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</a:cxnLst>
            <a:rect l="txL" t="txT" r="txR" b="txB"/>
            <a:pathLst>
              <a:path w="592" h="582">
                <a:moveTo>
                  <a:pt x="0" y="582"/>
                </a:moveTo>
                <a:lnTo>
                  <a:pt x="0" y="571"/>
                </a:lnTo>
                <a:lnTo>
                  <a:pt x="10" y="561"/>
                </a:lnTo>
                <a:lnTo>
                  <a:pt x="21" y="551"/>
                </a:lnTo>
                <a:lnTo>
                  <a:pt x="31" y="531"/>
                </a:lnTo>
                <a:lnTo>
                  <a:pt x="61" y="500"/>
                </a:lnTo>
                <a:lnTo>
                  <a:pt x="92" y="479"/>
                </a:lnTo>
                <a:lnTo>
                  <a:pt x="123" y="449"/>
                </a:lnTo>
                <a:lnTo>
                  <a:pt x="163" y="408"/>
                </a:lnTo>
                <a:lnTo>
                  <a:pt x="204" y="367"/>
                </a:lnTo>
                <a:lnTo>
                  <a:pt x="245" y="337"/>
                </a:lnTo>
                <a:lnTo>
                  <a:pt x="276" y="306"/>
                </a:lnTo>
                <a:lnTo>
                  <a:pt x="306" y="275"/>
                </a:lnTo>
                <a:lnTo>
                  <a:pt x="337" y="245"/>
                </a:lnTo>
                <a:lnTo>
                  <a:pt x="357" y="214"/>
                </a:lnTo>
                <a:lnTo>
                  <a:pt x="378" y="194"/>
                </a:lnTo>
                <a:lnTo>
                  <a:pt x="398" y="173"/>
                </a:lnTo>
                <a:lnTo>
                  <a:pt x="418" y="133"/>
                </a:lnTo>
                <a:lnTo>
                  <a:pt x="439" y="92"/>
                </a:lnTo>
                <a:lnTo>
                  <a:pt x="449" y="61"/>
                </a:lnTo>
                <a:lnTo>
                  <a:pt x="449" y="41"/>
                </a:lnTo>
                <a:lnTo>
                  <a:pt x="449" y="31"/>
                </a:lnTo>
                <a:lnTo>
                  <a:pt x="449" y="20"/>
                </a:lnTo>
                <a:lnTo>
                  <a:pt x="459" y="10"/>
                </a:lnTo>
                <a:lnTo>
                  <a:pt x="459" y="0"/>
                </a:lnTo>
                <a:lnTo>
                  <a:pt x="479" y="0"/>
                </a:lnTo>
                <a:lnTo>
                  <a:pt x="490" y="0"/>
                </a:lnTo>
                <a:lnTo>
                  <a:pt x="520" y="10"/>
                </a:lnTo>
                <a:lnTo>
                  <a:pt x="530" y="20"/>
                </a:lnTo>
                <a:lnTo>
                  <a:pt x="541" y="31"/>
                </a:lnTo>
                <a:lnTo>
                  <a:pt x="561" y="61"/>
                </a:lnTo>
                <a:lnTo>
                  <a:pt x="581" y="82"/>
                </a:lnTo>
                <a:lnTo>
                  <a:pt x="592" y="92"/>
                </a:lnTo>
                <a:lnTo>
                  <a:pt x="592" y="102"/>
                </a:lnTo>
                <a:lnTo>
                  <a:pt x="592" y="112"/>
                </a:lnTo>
                <a:lnTo>
                  <a:pt x="581" y="133"/>
                </a:lnTo>
                <a:lnTo>
                  <a:pt x="571" y="143"/>
                </a:lnTo>
                <a:lnTo>
                  <a:pt x="561" y="163"/>
                </a:lnTo>
                <a:lnTo>
                  <a:pt x="541" y="184"/>
                </a:lnTo>
                <a:lnTo>
                  <a:pt x="520" y="214"/>
                </a:lnTo>
                <a:lnTo>
                  <a:pt x="500" y="235"/>
                </a:lnTo>
                <a:lnTo>
                  <a:pt x="469" y="265"/>
                </a:lnTo>
                <a:lnTo>
                  <a:pt x="439" y="296"/>
                </a:lnTo>
                <a:lnTo>
                  <a:pt x="408" y="326"/>
                </a:lnTo>
                <a:lnTo>
                  <a:pt x="378" y="357"/>
                </a:lnTo>
                <a:lnTo>
                  <a:pt x="337" y="388"/>
                </a:lnTo>
                <a:lnTo>
                  <a:pt x="296" y="418"/>
                </a:lnTo>
                <a:lnTo>
                  <a:pt x="255" y="449"/>
                </a:lnTo>
                <a:lnTo>
                  <a:pt x="214" y="479"/>
                </a:lnTo>
                <a:lnTo>
                  <a:pt x="163" y="500"/>
                </a:lnTo>
                <a:lnTo>
                  <a:pt x="123" y="531"/>
                </a:lnTo>
                <a:lnTo>
                  <a:pt x="92" y="551"/>
                </a:lnTo>
                <a:lnTo>
                  <a:pt x="61" y="561"/>
                </a:lnTo>
                <a:lnTo>
                  <a:pt x="41" y="571"/>
                </a:lnTo>
                <a:lnTo>
                  <a:pt x="21" y="582"/>
                </a:lnTo>
                <a:lnTo>
                  <a:pt x="10" y="582"/>
                </a:lnTo>
                <a:lnTo>
                  <a:pt x="0" y="582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0" name="Freeform 53"/>
          <p:cNvSpPr/>
          <p:nvPr/>
        </p:nvSpPr>
        <p:spPr>
          <a:xfrm>
            <a:off x="1867218" y="3659505"/>
            <a:ext cx="292100" cy="239713"/>
          </a:xfrm>
          <a:custGeom>
            <a:avLst/>
            <a:gdLst>
              <a:gd name="txL" fmla="*/ 0 w 459"/>
              <a:gd name="txT" fmla="*/ 0 h 378"/>
              <a:gd name="txR" fmla="*/ 459 w 459"/>
              <a:gd name="txB" fmla="*/ 378 h 378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459" h="378">
                <a:moveTo>
                  <a:pt x="459" y="296"/>
                </a:moveTo>
                <a:lnTo>
                  <a:pt x="459" y="317"/>
                </a:lnTo>
                <a:lnTo>
                  <a:pt x="459" y="337"/>
                </a:lnTo>
                <a:lnTo>
                  <a:pt x="459" y="347"/>
                </a:lnTo>
                <a:lnTo>
                  <a:pt x="459" y="357"/>
                </a:lnTo>
                <a:lnTo>
                  <a:pt x="449" y="368"/>
                </a:lnTo>
                <a:lnTo>
                  <a:pt x="439" y="378"/>
                </a:lnTo>
                <a:lnTo>
                  <a:pt x="428" y="378"/>
                </a:lnTo>
                <a:lnTo>
                  <a:pt x="418" y="378"/>
                </a:lnTo>
                <a:lnTo>
                  <a:pt x="398" y="357"/>
                </a:lnTo>
                <a:lnTo>
                  <a:pt x="377" y="347"/>
                </a:lnTo>
                <a:lnTo>
                  <a:pt x="337" y="317"/>
                </a:lnTo>
                <a:lnTo>
                  <a:pt x="306" y="286"/>
                </a:lnTo>
                <a:lnTo>
                  <a:pt x="255" y="255"/>
                </a:lnTo>
                <a:lnTo>
                  <a:pt x="204" y="204"/>
                </a:lnTo>
                <a:lnTo>
                  <a:pt x="153" y="164"/>
                </a:lnTo>
                <a:lnTo>
                  <a:pt x="112" y="133"/>
                </a:lnTo>
                <a:lnTo>
                  <a:pt x="82" y="102"/>
                </a:lnTo>
                <a:lnTo>
                  <a:pt x="51" y="72"/>
                </a:lnTo>
                <a:lnTo>
                  <a:pt x="31" y="51"/>
                </a:lnTo>
                <a:lnTo>
                  <a:pt x="10" y="31"/>
                </a:lnTo>
                <a:lnTo>
                  <a:pt x="0" y="21"/>
                </a:lnTo>
                <a:lnTo>
                  <a:pt x="0" y="11"/>
                </a:lnTo>
                <a:lnTo>
                  <a:pt x="10" y="0"/>
                </a:lnTo>
                <a:lnTo>
                  <a:pt x="31" y="0"/>
                </a:lnTo>
                <a:lnTo>
                  <a:pt x="51" y="0"/>
                </a:lnTo>
                <a:lnTo>
                  <a:pt x="72" y="11"/>
                </a:lnTo>
                <a:lnTo>
                  <a:pt x="82" y="11"/>
                </a:lnTo>
                <a:lnTo>
                  <a:pt x="112" y="21"/>
                </a:lnTo>
                <a:lnTo>
                  <a:pt x="133" y="41"/>
                </a:lnTo>
                <a:lnTo>
                  <a:pt x="163" y="51"/>
                </a:lnTo>
                <a:lnTo>
                  <a:pt x="204" y="72"/>
                </a:lnTo>
                <a:lnTo>
                  <a:pt x="245" y="92"/>
                </a:lnTo>
                <a:lnTo>
                  <a:pt x="286" y="113"/>
                </a:lnTo>
                <a:lnTo>
                  <a:pt x="327" y="143"/>
                </a:lnTo>
                <a:lnTo>
                  <a:pt x="367" y="164"/>
                </a:lnTo>
                <a:lnTo>
                  <a:pt x="398" y="184"/>
                </a:lnTo>
                <a:lnTo>
                  <a:pt x="418" y="215"/>
                </a:lnTo>
                <a:lnTo>
                  <a:pt x="439" y="235"/>
                </a:lnTo>
                <a:lnTo>
                  <a:pt x="459" y="255"/>
                </a:lnTo>
                <a:lnTo>
                  <a:pt x="459" y="276"/>
                </a:lnTo>
                <a:lnTo>
                  <a:pt x="459" y="296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Freeform 55"/>
          <p:cNvSpPr/>
          <p:nvPr/>
        </p:nvSpPr>
        <p:spPr>
          <a:xfrm>
            <a:off x="1797368" y="3911918"/>
            <a:ext cx="355600" cy="382587"/>
          </a:xfrm>
          <a:custGeom>
            <a:avLst/>
            <a:gdLst>
              <a:gd name="txL" fmla="*/ 0 w 561"/>
              <a:gd name="txT" fmla="*/ 0 h 602"/>
              <a:gd name="txR" fmla="*/ 561 w 561"/>
              <a:gd name="txB" fmla="*/ 602 h 602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561" h="602">
                <a:moveTo>
                  <a:pt x="418" y="51"/>
                </a:moveTo>
                <a:lnTo>
                  <a:pt x="418" y="41"/>
                </a:lnTo>
                <a:lnTo>
                  <a:pt x="418" y="21"/>
                </a:lnTo>
                <a:lnTo>
                  <a:pt x="428" y="11"/>
                </a:lnTo>
                <a:lnTo>
                  <a:pt x="439" y="0"/>
                </a:lnTo>
                <a:lnTo>
                  <a:pt x="449" y="0"/>
                </a:lnTo>
                <a:lnTo>
                  <a:pt x="469" y="0"/>
                </a:lnTo>
                <a:lnTo>
                  <a:pt x="489" y="11"/>
                </a:lnTo>
                <a:lnTo>
                  <a:pt x="510" y="21"/>
                </a:lnTo>
                <a:lnTo>
                  <a:pt x="520" y="31"/>
                </a:lnTo>
                <a:lnTo>
                  <a:pt x="540" y="62"/>
                </a:lnTo>
                <a:lnTo>
                  <a:pt x="561" y="82"/>
                </a:lnTo>
                <a:lnTo>
                  <a:pt x="561" y="92"/>
                </a:lnTo>
                <a:lnTo>
                  <a:pt x="561" y="102"/>
                </a:lnTo>
                <a:lnTo>
                  <a:pt x="561" y="113"/>
                </a:lnTo>
                <a:lnTo>
                  <a:pt x="551" y="123"/>
                </a:lnTo>
                <a:lnTo>
                  <a:pt x="540" y="143"/>
                </a:lnTo>
                <a:lnTo>
                  <a:pt x="530" y="164"/>
                </a:lnTo>
                <a:lnTo>
                  <a:pt x="510" y="184"/>
                </a:lnTo>
                <a:lnTo>
                  <a:pt x="500" y="204"/>
                </a:lnTo>
                <a:lnTo>
                  <a:pt x="479" y="235"/>
                </a:lnTo>
                <a:lnTo>
                  <a:pt x="449" y="266"/>
                </a:lnTo>
                <a:lnTo>
                  <a:pt x="428" y="296"/>
                </a:lnTo>
                <a:lnTo>
                  <a:pt x="398" y="327"/>
                </a:lnTo>
                <a:lnTo>
                  <a:pt x="367" y="347"/>
                </a:lnTo>
                <a:lnTo>
                  <a:pt x="337" y="378"/>
                </a:lnTo>
                <a:lnTo>
                  <a:pt x="265" y="439"/>
                </a:lnTo>
                <a:lnTo>
                  <a:pt x="184" y="500"/>
                </a:lnTo>
                <a:lnTo>
                  <a:pt x="143" y="531"/>
                </a:lnTo>
                <a:lnTo>
                  <a:pt x="112" y="551"/>
                </a:lnTo>
                <a:lnTo>
                  <a:pt x="82" y="572"/>
                </a:lnTo>
                <a:lnTo>
                  <a:pt x="51" y="582"/>
                </a:lnTo>
                <a:lnTo>
                  <a:pt x="31" y="592"/>
                </a:lnTo>
                <a:lnTo>
                  <a:pt x="20" y="602"/>
                </a:lnTo>
                <a:lnTo>
                  <a:pt x="10" y="602"/>
                </a:lnTo>
                <a:lnTo>
                  <a:pt x="0" y="602"/>
                </a:lnTo>
                <a:lnTo>
                  <a:pt x="0" y="592"/>
                </a:lnTo>
                <a:lnTo>
                  <a:pt x="10" y="572"/>
                </a:lnTo>
                <a:lnTo>
                  <a:pt x="20" y="561"/>
                </a:lnTo>
                <a:lnTo>
                  <a:pt x="41" y="541"/>
                </a:lnTo>
                <a:lnTo>
                  <a:pt x="71" y="521"/>
                </a:lnTo>
                <a:lnTo>
                  <a:pt x="102" y="490"/>
                </a:lnTo>
                <a:lnTo>
                  <a:pt x="133" y="459"/>
                </a:lnTo>
                <a:lnTo>
                  <a:pt x="163" y="419"/>
                </a:lnTo>
                <a:lnTo>
                  <a:pt x="204" y="388"/>
                </a:lnTo>
                <a:lnTo>
                  <a:pt x="235" y="357"/>
                </a:lnTo>
                <a:lnTo>
                  <a:pt x="255" y="317"/>
                </a:lnTo>
                <a:lnTo>
                  <a:pt x="306" y="255"/>
                </a:lnTo>
                <a:lnTo>
                  <a:pt x="357" y="184"/>
                </a:lnTo>
                <a:lnTo>
                  <a:pt x="367" y="153"/>
                </a:lnTo>
                <a:lnTo>
                  <a:pt x="388" y="133"/>
                </a:lnTo>
                <a:lnTo>
                  <a:pt x="398" y="113"/>
                </a:lnTo>
                <a:lnTo>
                  <a:pt x="408" y="92"/>
                </a:lnTo>
                <a:lnTo>
                  <a:pt x="418" y="72"/>
                </a:lnTo>
                <a:lnTo>
                  <a:pt x="418" y="62"/>
                </a:lnTo>
                <a:lnTo>
                  <a:pt x="418" y="51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Freeform 57"/>
          <p:cNvSpPr/>
          <p:nvPr/>
        </p:nvSpPr>
        <p:spPr>
          <a:xfrm>
            <a:off x="2437130" y="3491230"/>
            <a:ext cx="401638" cy="342900"/>
          </a:xfrm>
          <a:custGeom>
            <a:avLst/>
            <a:gdLst>
              <a:gd name="txL" fmla="*/ 0 w 633"/>
              <a:gd name="txT" fmla="*/ 0 h 541"/>
              <a:gd name="txR" fmla="*/ 633 w 633"/>
              <a:gd name="txB" fmla="*/ 541 h 541"/>
            </a:gdLst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</a:cxnLst>
            <a:rect l="txL" t="txT" r="txR" b="txB"/>
            <a:pathLst>
              <a:path w="633" h="541">
                <a:moveTo>
                  <a:pt x="0" y="541"/>
                </a:moveTo>
                <a:lnTo>
                  <a:pt x="11" y="531"/>
                </a:lnTo>
                <a:lnTo>
                  <a:pt x="21" y="520"/>
                </a:lnTo>
                <a:lnTo>
                  <a:pt x="31" y="510"/>
                </a:lnTo>
                <a:lnTo>
                  <a:pt x="51" y="490"/>
                </a:lnTo>
                <a:lnTo>
                  <a:pt x="82" y="469"/>
                </a:lnTo>
                <a:lnTo>
                  <a:pt x="113" y="439"/>
                </a:lnTo>
                <a:lnTo>
                  <a:pt x="153" y="418"/>
                </a:lnTo>
                <a:lnTo>
                  <a:pt x="194" y="378"/>
                </a:lnTo>
                <a:lnTo>
                  <a:pt x="235" y="347"/>
                </a:lnTo>
                <a:lnTo>
                  <a:pt x="276" y="316"/>
                </a:lnTo>
                <a:lnTo>
                  <a:pt x="317" y="286"/>
                </a:lnTo>
                <a:lnTo>
                  <a:pt x="347" y="255"/>
                </a:lnTo>
                <a:lnTo>
                  <a:pt x="378" y="225"/>
                </a:lnTo>
                <a:lnTo>
                  <a:pt x="398" y="204"/>
                </a:lnTo>
                <a:lnTo>
                  <a:pt x="419" y="174"/>
                </a:lnTo>
                <a:lnTo>
                  <a:pt x="439" y="153"/>
                </a:lnTo>
                <a:lnTo>
                  <a:pt x="449" y="133"/>
                </a:lnTo>
                <a:lnTo>
                  <a:pt x="459" y="112"/>
                </a:lnTo>
                <a:lnTo>
                  <a:pt x="470" y="82"/>
                </a:lnTo>
                <a:lnTo>
                  <a:pt x="470" y="61"/>
                </a:lnTo>
                <a:lnTo>
                  <a:pt x="470" y="41"/>
                </a:lnTo>
                <a:lnTo>
                  <a:pt x="459" y="31"/>
                </a:lnTo>
                <a:lnTo>
                  <a:pt x="459" y="21"/>
                </a:lnTo>
                <a:lnTo>
                  <a:pt x="470" y="10"/>
                </a:lnTo>
                <a:lnTo>
                  <a:pt x="480" y="10"/>
                </a:lnTo>
                <a:lnTo>
                  <a:pt x="500" y="0"/>
                </a:lnTo>
                <a:lnTo>
                  <a:pt x="521" y="0"/>
                </a:lnTo>
                <a:lnTo>
                  <a:pt x="551" y="10"/>
                </a:lnTo>
                <a:lnTo>
                  <a:pt x="582" y="31"/>
                </a:lnTo>
                <a:lnTo>
                  <a:pt x="602" y="51"/>
                </a:lnTo>
                <a:lnTo>
                  <a:pt x="622" y="72"/>
                </a:lnTo>
                <a:lnTo>
                  <a:pt x="633" y="92"/>
                </a:lnTo>
                <a:lnTo>
                  <a:pt x="633" y="112"/>
                </a:lnTo>
                <a:lnTo>
                  <a:pt x="633" y="123"/>
                </a:lnTo>
                <a:lnTo>
                  <a:pt x="622" y="133"/>
                </a:lnTo>
                <a:lnTo>
                  <a:pt x="612" y="143"/>
                </a:lnTo>
                <a:lnTo>
                  <a:pt x="602" y="163"/>
                </a:lnTo>
                <a:lnTo>
                  <a:pt x="582" y="184"/>
                </a:lnTo>
                <a:lnTo>
                  <a:pt x="561" y="214"/>
                </a:lnTo>
                <a:lnTo>
                  <a:pt x="531" y="235"/>
                </a:lnTo>
                <a:lnTo>
                  <a:pt x="500" y="265"/>
                </a:lnTo>
                <a:lnTo>
                  <a:pt x="429" y="327"/>
                </a:lnTo>
                <a:lnTo>
                  <a:pt x="357" y="378"/>
                </a:lnTo>
                <a:lnTo>
                  <a:pt x="276" y="429"/>
                </a:lnTo>
                <a:lnTo>
                  <a:pt x="194" y="469"/>
                </a:lnTo>
                <a:lnTo>
                  <a:pt x="153" y="490"/>
                </a:lnTo>
                <a:lnTo>
                  <a:pt x="113" y="510"/>
                </a:lnTo>
                <a:lnTo>
                  <a:pt x="82" y="520"/>
                </a:lnTo>
                <a:lnTo>
                  <a:pt x="62" y="531"/>
                </a:lnTo>
                <a:lnTo>
                  <a:pt x="41" y="541"/>
                </a:lnTo>
                <a:lnTo>
                  <a:pt x="21" y="541"/>
                </a:lnTo>
                <a:lnTo>
                  <a:pt x="11" y="541"/>
                </a:lnTo>
                <a:lnTo>
                  <a:pt x="0" y="541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Freeform 58"/>
          <p:cNvSpPr/>
          <p:nvPr/>
        </p:nvSpPr>
        <p:spPr>
          <a:xfrm>
            <a:off x="2437130" y="3775393"/>
            <a:ext cx="454025" cy="357187"/>
          </a:xfrm>
          <a:custGeom>
            <a:avLst/>
            <a:gdLst>
              <a:gd name="txL" fmla="*/ 0 w 714"/>
              <a:gd name="txT" fmla="*/ 0 h 561"/>
              <a:gd name="txR" fmla="*/ 714 w 714"/>
              <a:gd name="txB" fmla="*/ 561 h 561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714" h="561">
                <a:moveTo>
                  <a:pt x="714" y="112"/>
                </a:moveTo>
                <a:lnTo>
                  <a:pt x="714" y="122"/>
                </a:lnTo>
                <a:lnTo>
                  <a:pt x="704" y="133"/>
                </a:lnTo>
                <a:lnTo>
                  <a:pt x="694" y="153"/>
                </a:lnTo>
                <a:lnTo>
                  <a:pt x="684" y="173"/>
                </a:lnTo>
                <a:lnTo>
                  <a:pt x="663" y="194"/>
                </a:lnTo>
                <a:lnTo>
                  <a:pt x="633" y="214"/>
                </a:lnTo>
                <a:lnTo>
                  <a:pt x="602" y="245"/>
                </a:lnTo>
                <a:lnTo>
                  <a:pt x="571" y="276"/>
                </a:lnTo>
                <a:lnTo>
                  <a:pt x="531" y="306"/>
                </a:lnTo>
                <a:lnTo>
                  <a:pt x="490" y="337"/>
                </a:lnTo>
                <a:lnTo>
                  <a:pt x="398" y="388"/>
                </a:lnTo>
                <a:lnTo>
                  <a:pt x="306" y="439"/>
                </a:lnTo>
                <a:lnTo>
                  <a:pt x="215" y="490"/>
                </a:lnTo>
                <a:lnTo>
                  <a:pt x="164" y="510"/>
                </a:lnTo>
                <a:lnTo>
                  <a:pt x="123" y="520"/>
                </a:lnTo>
                <a:lnTo>
                  <a:pt x="92" y="541"/>
                </a:lnTo>
                <a:lnTo>
                  <a:pt x="62" y="551"/>
                </a:lnTo>
                <a:lnTo>
                  <a:pt x="41" y="551"/>
                </a:lnTo>
                <a:lnTo>
                  <a:pt x="21" y="561"/>
                </a:lnTo>
                <a:lnTo>
                  <a:pt x="11" y="561"/>
                </a:lnTo>
                <a:lnTo>
                  <a:pt x="0" y="561"/>
                </a:lnTo>
                <a:lnTo>
                  <a:pt x="0" y="551"/>
                </a:lnTo>
                <a:lnTo>
                  <a:pt x="11" y="541"/>
                </a:lnTo>
                <a:lnTo>
                  <a:pt x="21" y="531"/>
                </a:lnTo>
                <a:lnTo>
                  <a:pt x="41" y="510"/>
                </a:lnTo>
                <a:lnTo>
                  <a:pt x="72" y="490"/>
                </a:lnTo>
                <a:lnTo>
                  <a:pt x="102" y="469"/>
                </a:lnTo>
                <a:lnTo>
                  <a:pt x="143" y="439"/>
                </a:lnTo>
                <a:lnTo>
                  <a:pt x="194" y="408"/>
                </a:lnTo>
                <a:lnTo>
                  <a:pt x="245" y="378"/>
                </a:lnTo>
                <a:lnTo>
                  <a:pt x="296" y="347"/>
                </a:lnTo>
                <a:lnTo>
                  <a:pt x="337" y="316"/>
                </a:lnTo>
                <a:lnTo>
                  <a:pt x="378" y="286"/>
                </a:lnTo>
                <a:lnTo>
                  <a:pt x="408" y="265"/>
                </a:lnTo>
                <a:lnTo>
                  <a:pt x="439" y="235"/>
                </a:lnTo>
                <a:lnTo>
                  <a:pt x="470" y="204"/>
                </a:lnTo>
                <a:lnTo>
                  <a:pt x="490" y="184"/>
                </a:lnTo>
                <a:lnTo>
                  <a:pt x="510" y="153"/>
                </a:lnTo>
                <a:lnTo>
                  <a:pt x="521" y="133"/>
                </a:lnTo>
                <a:lnTo>
                  <a:pt x="541" y="112"/>
                </a:lnTo>
                <a:lnTo>
                  <a:pt x="551" y="92"/>
                </a:lnTo>
                <a:lnTo>
                  <a:pt x="561" y="82"/>
                </a:lnTo>
                <a:lnTo>
                  <a:pt x="561" y="71"/>
                </a:lnTo>
                <a:lnTo>
                  <a:pt x="561" y="51"/>
                </a:lnTo>
                <a:lnTo>
                  <a:pt x="571" y="41"/>
                </a:lnTo>
                <a:lnTo>
                  <a:pt x="561" y="31"/>
                </a:lnTo>
                <a:lnTo>
                  <a:pt x="561" y="20"/>
                </a:lnTo>
                <a:lnTo>
                  <a:pt x="571" y="10"/>
                </a:lnTo>
                <a:lnTo>
                  <a:pt x="582" y="0"/>
                </a:lnTo>
                <a:lnTo>
                  <a:pt x="592" y="0"/>
                </a:lnTo>
                <a:lnTo>
                  <a:pt x="612" y="10"/>
                </a:lnTo>
                <a:lnTo>
                  <a:pt x="633" y="20"/>
                </a:lnTo>
                <a:lnTo>
                  <a:pt x="653" y="31"/>
                </a:lnTo>
                <a:lnTo>
                  <a:pt x="673" y="61"/>
                </a:lnTo>
                <a:lnTo>
                  <a:pt x="694" y="82"/>
                </a:lnTo>
                <a:lnTo>
                  <a:pt x="704" y="92"/>
                </a:lnTo>
                <a:lnTo>
                  <a:pt x="714" y="112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Freeform 59"/>
          <p:cNvSpPr/>
          <p:nvPr/>
        </p:nvSpPr>
        <p:spPr>
          <a:xfrm>
            <a:off x="2502218" y="3892868"/>
            <a:ext cx="317500" cy="317500"/>
          </a:xfrm>
          <a:custGeom>
            <a:avLst/>
            <a:gdLst>
              <a:gd name="txL" fmla="*/ 0 w 500"/>
              <a:gd name="txT" fmla="*/ 0 h 500"/>
              <a:gd name="txR" fmla="*/ 500 w 500"/>
              <a:gd name="txB" fmla="*/ 500 h 500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500" h="500">
                <a:moveTo>
                  <a:pt x="500" y="398"/>
                </a:moveTo>
                <a:lnTo>
                  <a:pt x="500" y="428"/>
                </a:lnTo>
                <a:lnTo>
                  <a:pt x="500" y="459"/>
                </a:lnTo>
                <a:lnTo>
                  <a:pt x="490" y="479"/>
                </a:lnTo>
                <a:lnTo>
                  <a:pt x="490" y="500"/>
                </a:lnTo>
                <a:lnTo>
                  <a:pt x="480" y="500"/>
                </a:lnTo>
                <a:lnTo>
                  <a:pt x="469" y="489"/>
                </a:lnTo>
                <a:lnTo>
                  <a:pt x="449" y="469"/>
                </a:lnTo>
                <a:lnTo>
                  <a:pt x="419" y="449"/>
                </a:lnTo>
                <a:lnTo>
                  <a:pt x="388" y="418"/>
                </a:lnTo>
                <a:lnTo>
                  <a:pt x="347" y="377"/>
                </a:lnTo>
                <a:lnTo>
                  <a:pt x="296" y="326"/>
                </a:lnTo>
                <a:lnTo>
                  <a:pt x="245" y="265"/>
                </a:lnTo>
                <a:lnTo>
                  <a:pt x="184" y="214"/>
                </a:lnTo>
                <a:lnTo>
                  <a:pt x="133" y="163"/>
                </a:lnTo>
                <a:lnTo>
                  <a:pt x="92" y="122"/>
                </a:lnTo>
                <a:lnTo>
                  <a:pt x="62" y="81"/>
                </a:lnTo>
                <a:lnTo>
                  <a:pt x="31" y="51"/>
                </a:lnTo>
                <a:lnTo>
                  <a:pt x="21" y="30"/>
                </a:lnTo>
                <a:lnTo>
                  <a:pt x="11" y="20"/>
                </a:lnTo>
                <a:lnTo>
                  <a:pt x="0" y="10"/>
                </a:lnTo>
                <a:lnTo>
                  <a:pt x="11" y="0"/>
                </a:lnTo>
                <a:lnTo>
                  <a:pt x="21" y="10"/>
                </a:lnTo>
                <a:lnTo>
                  <a:pt x="41" y="10"/>
                </a:lnTo>
                <a:lnTo>
                  <a:pt x="51" y="10"/>
                </a:lnTo>
                <a:lnTo>
                  <a:pt x="72" y="20"/>
                </a:lnTo>
                <a:lnTo>
                  <a:pt x="92" y="20"/>
                </a:lnTo>
                <a:lnTo>
                  <a:pt x="113" y="30"/>
                </a:lnTo>
                <a:lnTo>
                  <a:pt x="133" y="41"/>
                </a:lnTo>
                <a:lnTo>
                  <a:pt x="164" y="61"/>
                </a:lnTo>
                <a:lnTo>
                  <a:pt x="194" y="71"/>
                </a:lnTo>
                <a:lnTo>
                  <a:pt x="225" y="92"/>
                </a:lnTo>
                <a:lnTo>
                  <a:pt x="266" y="112"/>
                </a:lnTo>
                <a:lnTo>
                  <a:pt x="306" y="143"/>
                </a:lnTo>
                <a:lnTo>
                  <a:pt x="347" y="163"/>
                </a:lnTo>
                <a:lnTo>
                  <a:pt x="378" y="194"/>
                </a:lnTo>
                <a:lnTo>
                  <a:pt x="408" y="224"/>
                </a:lnTo>
                <a:lnTo>
                  <a:pt x="439" y="255"/>
                </a:lnTo>
                <a:lnTo>
                  <a:pt x="459" y="285"/>
                </a:lnTo>
                <a:lnTo>
                  <a:pt x="480" y="316"/>
                </a:lnTo>
                <a:lnTo>
                  <a:pt x="490" y="347"/>
                </a:lnTo>
                <a:lnTo>
                  <a:pt x="500" y="367"/>
                </a:lnTo>
                <a:lnTo>
                  <a:pt x="500" y="398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Freeform 50"/>
          <p:cNvSpPr/>
          <p:nvPr/>
        </p:nvSpPr>
        <p:spPr>
          <a:xfrm>
            <a:off x="1641793" y="3108643"/>
            <a:ext cx="803275" cy="1600200"/>
          </a:xfrm>
          <a:custGeom>
            <a:avLst/>
            <a:gdLst>
              <a:gd name="txL" fmla="*/ 0 w 1265"/>
              <a:gd name="txT" fmla="*/ 0 h 2520"/>
              <a:gd name="txR" fmla="*/ 1265 w 1265"/>
              <a:gd name="txB" fmla="*/ 2520 h 2520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1265" h="2520">
                <a:moveTo>
                  <a:pt x="0" y="2510"/>
                </a:moveTo>
                <a:lnTo>
                  <a:pt x="11" y="2510"/>
                </a:lnTo>
                <a:lnTo>
                  <a:pt x="11" y="2500"/>
                </a:lnTo>
                <a:lnTo>
                  <a:pt x="31" y="2479"/>
                </a:lnTo>
                <a:lnTo>
                  <a:pt x="51" y="2469"/>
                </a:lnTo>
                <a:lnTo>
                  <a:pt x="82" y="2459"/>
                </a:lnTo>
                <a:lnTo>
                  <a:pt x="113" y="2439"/>
                </a:lnTo>
                <a:lnTo>
                  <a:pt x="143" y="2418"/>
                </a:lnTo>
                <a:lnTo>
                  <a:pt x="194" y="2398"/>
                </a:lnTo>
                <a:lnTo>
                  <a:pt x="235" y="2377"/>
                </a:lnTo>
                <a:lnTo>
                  <a:pt x="286" y="2357"/>
                </a:lnTo>
                <a:lnTo>
                  <a:pt x="327" y="2326"/>
                </a:lnTo>
                <a:lnTo>
                  <a:pt x="378" y="2296"/>
                </a:lnTo>
                <a:lnTo>
                  <a:pt x="429" y="2265"/>
                </a:lnTo>
                <a:lnTo>
                  <a:pt x="480" y="2235"/>
                </a:lnTo>
                <a:lnTo>
                  <a:pt x="531" y="2194"/>
                </a:lnTo>
                <a:lnTo>
                  <a:pt x="592" y="2153"/>
                </a:lnTo>
                <a:lnTo>
                  <a:pt x="633" y="2112"/>
                </a:lnTo>
                <a:lnTo>
                  <a:pt x="684" y="2071"/>
                </a:lnTo>
                <a:lnTo>
                  <a:pt x="724" y="2020"/>
                </a:lnTo>
                <a:lnTo>
                  <a:pt x="765" y="1969"/>
                </a:lnTo>
                <a:lnTo>
                  <a:pt x="806" y="1918"/>
                </a:lnTo>
                <a:lnTo>
                  <a:pt x="847" y="1867"/>
                </a:lnTo>
                <a:lnTo>
                  <a:pt x="877" y="1816"/>
                </a:lnTo>
                <a:lnTo>
                  <a:pt x="908" y="1755"/>
                </a:lnTo>
                <a:lnTo>
                  <a:pt x="938" y="1694"/>
                </a:lnTo>
                <a:lnTo>
                  <a:pt x="959" y="1633"/>
                </a:lnTo>
                <a:lnTo>
                  <a:pt x="979" y="1561"/>
                </a:lnTo>
                <a:lnTo>
                  <a:pt x="1000" y="1490"/>
                </a:lnTo>
                <a:lnTo>
                  <a:pt x="1020" y="1418"/>
                </a:lnTo>
                <a:lnTo>
                  <a:pt x="1040" y="1337"/>
                </a:lnTo>
                <a:lnTo>
                  <a:pt x="1051" y="1255"/>
                </a:lnTo>
                <a:lnTo>
                  <a:pt x="1061" y="1163"/>
                </a:lnTo>
                <a:lnTo>
                  <a:pt x="1061" y="1082"/>
                </a:lnTo>
                <a:lnTo>
                  <a:pt x="1071" y="990"/>
                </a:lnTo>
                <a:lnTo>
                  <a:pt x="1071" y="918"/>
                </a:lnTo>
                <a:lnTo>
                  <a:pt x="1071" y="837"/>
                </a:lnTo>
                <a:lnTo>
                  <a:pt x="1081" y="776"/>
                </a:lnTo>
                <a:lnTo>
                  <a:pt x="1081" y="704"/>
                </a:lnTo>
                <a:lnTo>
                  <a:pt x="1081" y="643"/>
                </a:lnTo>
                <a:lnTo>
                  <a:pt x="1081" y="582"/>
                </a:lnTo>
                <a:lnTo>
                  <a:pt x="1081" y="531"/>
                </a:lnTo>
                <a:lnTo>
                  <a:pt x="1081" y="480"/>
                </a:lnTo>
                <a:lnTo>
                  <a:pt x="1081" y="439"/>
                </a:lnTo>
                <a:lnTo>
                  <a:pt x="1081" y="388"/>
                </a:lnTo>
                <a:lnTo>
                  <a:pt x="1081" y="347"/>
                </a:lnTo>
                <a:lnTo>
                  <a:pt x="1081" y="306"/>
                </a:lnTo>
                <a:lnTo>
                  <a:pt x="1071" y="265"/>
                </a:lnTo>
                <a:lnTo>
                  <a:pt x="1071" y="235"/>
                </a:lnTo>
                <a:lnTo>
                  <a:pt x="1071" y="204"/>
                </a:lnTo>
                <a:lnTo>
                  <a:pt x="1061" y="174"/>
                </a:lnTo>
                <a:lnTo>
                  <a:pt x="1061" y="143"/>
                </a:lnTo>
                <a:lnTo>
                  <a:pt x="1051" y="123"/>
                </a:lnTo>
                <a:lnTo>
                  <a:pt x="1040" y="102"/>
                </a:lnTo>
                <a:lnTo>
                  <a:pt x="1040" y="92"/>
                </a:lnTo>
                <a:lnTo>
                  <a:pt x="1030" y="82"/>
                </a:lnTo>
                <a:lnTo>
                  <a:pt x="1030" y="72"/>
                </a:lnTo>
                <a:lnTo>
                  <a:pt x="1010" y="61"/>
                </a:lnTo>
                <a:lnTo>
                  <a:pt x="1000" y="51"/>
                </a:lnTo>
                <a:lnTo>
                  <a:pt x="1000" y="31"/>
                </a:lnTo>
                <a:lnTo>
                  <a:pt x="1000" y="21"/>
                </a:lnTo>
                <a:lnTo>
                  <a:pt x="1000" y="10"/>
                </a:lnTo>
                <a:lnTo>
                  <a:pt x="1010" y="0"/>
                </a:lnTo>
                <a:lnTo>
                  <a:pt x="1020" y="0"/>
                </a:lnTo>
                <a:lnTo>
                  <a:pt x="1040" y="0"/>
                </a:lnTo>
                <a:lnTo>
                  <a:pt x="1051" y="0"/>
                </a:lnTo>
                <a:lnTo>
                  <a:pt x="1081" y="0"/>
                </a:lnTo>
                <a:lnTo>
                  <a:pt x="1102" y="10"/>
                </a:lnTo>
                <a:lnTo>
                  <a:pt x="1132" y="21"/>
                </a:lnTo>
                <a:lnTo>
                  <a:pt x="1153" y="21"/>
                </a:lnTo>
                <a:lnTo>
                  <a:pt x="1183" y="31"/>
                </a:lnTo>
                <a:lnTo>
                  <a:pt x="1193" y="41"/>
                </a:lnTo>
                <a:lnTo>
                  <a:pt x="1214" y="51"/>
                </a:lnTo>
                <a:lnTo>
                  <a:pt x="1224" y="51"/>
                </a:lnTo>
                <a:lnTo>
                  <a:pt x="1234" y="61"/>
                </a:lnTo>
                <a:lnTo>
                  <a:pt x="1244" y="61"/>
                </a:lnTo>
                <a:lnTo>
                  <a:pt x="1254" y="82"/>
                </a:lnTo>
                <a:lnTo>
                  <a:pt x="1265" y="92"/>
                </a:lnTo>
                <a:lnTo>
                  <a:pt x="1265" y="123"/>
                </a:lnTo>
                <a:lnTo>
                  <a:pt x="1254" y="143"/>
                </a:lnTo>
                <a:lnTo>
                  <a:pt x="1254" y="174"/>
                </a:lnTo>
                <a:lnTo>
                  <a:pt x="1244" y="204"/>
                </a:lnTo>
                <a:lnTo>
                  <a:pt x="1234" y="245"/>
                </a:lnTo>
                <a:lnTo>
                  <a:pt x="1234" y="296"/>
                </a:lnTo>
                <a:lnTo>
                  <a:pt x="1234" y="347"/>
                </a:lnTo>
                <a:lnTo>
                  <a:pt x="1234" y="398"/>
                </a:lnTo>
                <a:lnTo>
                  <a:pt x="1234" y="459"/>
                </a:lnTo>
                <a:lnTo>
                  <a:pt x="1234" y="531"/>
                </a:lnTo>
                <a:lnTo>
                  <a:pt x="1234" y="551"/>
                </a:lnTo>
                <a:lnTo>
                  <a:pt x="1234" y="572"/>
                </a:lnTo>
                <a:lnTo>
                  <a:pt x="1234" y="592"/>
                </a:lnTo>
                <a:lnTo>
                  <a:pt x="1234" y="623"/>
                </a:lnTo>
                <a:lnTo>
                  <a:pt x="1234" y="653"/>
                </a:lnTo>
                <a:lnTo>
                  <a:pt x="1234" y="684"/>
                </a:lnTo>
                <a:lnTo>
                  <a:pt x="1234" y="714"/>
                </a:lnTo>
                <a:lnTo>
                  <a:pt x="1224" y="755"/>
                </a:lnTo>
                <a:lnTo>
                  <a:pt x="1224" y="786"/>
                </a:lnTo>
                <a:lnTo>
                  <a:pt x="1224" y="827"/>
                </a:lnTo>
                <a:lnTo>
                  <a:pt x="1224" y="867"/>
                </a:lnTo>
                <a:lnTo>
                  <a:pt x="1214" y="918"/>
                </a:lnTo>
                <a:lnTo>
                  <a:pt x="1214" y="959"/>
                </a:lnTo>
                <a:lnTo>
                  <a:pt x="1214" y="1010"/>
                </a:lnTo>
                <a:lnTo>
                  <a:pt x="1204" y="1061"/>
                </a:lnTo>
                <a:lnTo>
                  <a:pt x="1204" y="1122"/>
                </a:lnTo>
                <a:lnTo>
                  <a:pt x="1193" y="1224"/>
                </a:lnTo>
                <a:lnTo>
                  <a:pt x="1173" y="1327"/>
                </a:lnTo>
                <a:lnTo>
                  <a:pt x="1163" y="1418"/>
                </a:lnTo>
                <a:lnTo>
                  <a:pt x="1142" y="1510"/>
                </a:lnTo>
                <a:lnTo>
                  <a:pt x="1122" y="1592"/>
                </a:lnTo>
                <a:lnTo>
                  <a:pt x="1102" y="1663"/>
                </a:lnTo>
                <a:lnTo>
                  <a:pt x="1081" y="1724"/>
                </a:lnTo>
                <a:lnTo>
                  <a:pt x="1051" y="1786"/>
                </a:lnTo>
                <a:lnTo>
                  <a:pt x="1020" y="1847"/>
                </a:lnTo>
                <a:lnTo>
                  <a:pt x="989" y="1898"/>
                </a:lnTo>
                <a:lnTo>
                  <a:pt x="949" y="1949"/>
                </a:lnTo>
                <a:lnTo>
                  <a:pt x="918" y="2000"/>
                </a:lnTo>
                <a:lnTo>
                  <a:pt x="877" y="2051"/>
                </a:lnTo>
                <a:lnTo>
                  <a:pt x="836" y="2092"/>
                </a:lnTo>
                <a:lnTo>
                  <a:pt x="796" y="2132"/>
                </a:lnTo>
                <a:lnTo>
                  <a:pt x="755" y="2173"/>
                </a:lnTo>
                <a:lnTo>
                  <a:pt x="704" y="2214"/>
                </a:lnTo>
                <a:lnTo>
                  <a:pt x="663" y="2255"/>
                </a:lnTo>
                <a:lnTo>
                  <a:pt x="612" y="2286"/>
                </a:lnTo>
                <a:lnTo>
                  <a:pt x="561" y="2316"/>
                </a:lnTo>
                <a:lnTo>
                  <a:pt x="520" y="2347"/>
                </a:lnTo>
                <a:lnTo>
                  <a:pt x="469" y="2377"/>
                </a:lnTo>
                <a:lnTo>
                  <a:pt x="418" y="2398"/>
                </a:lnTo>
                <a:lnTo>
                  <a:pt x="378" y="2428"/>
                </a:lnTo>
                <a:lnTo>
                  <a:pt x="327" y="2439"/>
                </a:lnTo>
                <a:lnTo>
                  <a:pt x="286" y="2459"/>
                </a:lnTo>
                <a:lnTo>
                  <a:pt x="245" y="2469"/>
                </a:lnTo>
                <a:lnTo>
                  <a:pt x="204" y="2479"/>
                </a:lnTo>
                <a:lnTo>
                  <a:pt x="174" y="2490"/>
                </a:lnTo>
                <a:lnTo>
                  <a:pt x="143" y="2500"/>
                </a:lnTo>
                <a:lnTo>
                  <a:pt x="113" y="2510"/>
                </a:lnTo>
                <a:lnTo>
                  <a:pt x="92" y="2510"/>
                </a:lnTo>
                <a:lnTo>
                  <a:pt x="72" y="2520"/>
                </a:lnTo>
                <a:lnTo>
                  <a:pt x="51" y="2520"/>
                </a:lnTo>
                <a:lnTo>
                  <a:pt x="41" y="2520"/>
                </a:lnTo>
                <a:lnTo>
                  <a:pt x="31" y="2520"/>
                </a:lnTo>
                <a:lnTo>
                  <a:pt x="21" y="2520"/>
                </a:lnTo>
                <a:lnTo>
                  <a:pt x="11" y="2520"/>
                </a:lnTo>
                <a:lnTo>
                  <a:pt x="0" y="2520"/>
                </a:lnTo>
                <a:lnTo>
                  <a:pt x="0" y="2510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6" name="Freeform 60"/>
          <p:cNvSpPr/>
          <p:nvPr/>
        </p:nvSpPr>
        <p:spPr>
          <a:xfrm>
            <a:off x="2314893" y="4061143"/>
            <a:ext cx="971550" cy="660400"/>
          </a:xfrm>
          <a:custGeom>
            <a:avLst/>
            <a:gdLst>
              <a:gd name="txL" fmla="*/ 0 w 1529"/>
              <a:gd name="txT" fmla="*/ 0 h 1041"/>
              <a:gd name="txR" fmla="*/ 1529 w 1529"/>
              <a:gd name="txB" fmla="*/ 1041 h 1041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529" h="1041">
                <a:moveTo>
                  <a:pt x="764" y="663"/>
                </a:moveTo>
                <a:lnTo>
                  <a:pt x="815" y="694"/>
                </a:lnTo>
                <a:lnTo>
                  <a:pt x="866" y="714"/>
                </a:lnTo>
                <a:lnTo>
                  <a:pt x="917" y="745"/>
                </a:lnTo>
                <a:lnTo>
                  <a:pt x="979" y="765"/>
                </a:lnTo>
                <a:lnTo>
                  <a:pt x="1040" y="796"/>
                </a:lnTo>
                <a:lnTo>
                  <a:pt x="1111" y="816"/>
                </a:lnTo>
                <a:lnTo>
                  <a:pt x="1172" y="837"/>
                </a:lnTo>
                <a:lnTo>
                  <a:pt x="1244" y="867"/>
                </a:lnTo>
                <a:lnTo>
                  <a:pt x="1315" y="888"/>
                </a:lnTo>
                <a:lnTo>
                  <a:pt x="1366" y="908"/>
                </a:lnTo>
                <a:lnTo>
                  <a:pt x="1397" y="918"/>
                </a:lnTo>
                <a:lnTo>
                  <a:pt x="1417" y="918"/>
                </a:lnTo>
                <a:lnTo>
                  <a:pt x="1437" y="928"/>
                </a:lnTo>
                <a:lnTo>
                  <a:pt x="1458" y="939"/>
                </a:lnTo>
                <a:lnTo>
                  <a:pt x="1478" y="939"/>
                </a:lnTo>
                <a:lnTo>
                  <a:pt x="1488" y="949"/>
                </a:lnTo>
                <a:lnTo>
                  <a:pt x="1499" y="949"/>
                </a:lnTo>
                <a:lnTo>
                  <a:pt x="1509" y="959"/>
                </a:lnTo>
                <a:lnTo>
                  <a:pt x="1519" y="959"/>
                </a:lnTo>
                <a:lnTo>
                  <a:pt x="1529" y="959"/>
                </a:lnTo>
                <a:lnTo>
                  <a:pt x="1529" y="969"/>
                </a:lnTo>
                <a:lnTo>
                  <a:pt x="1519" y="969"/>
                </a:lnTo>
                <a:lnTo>
                  <a:pt x="1509" y="979"/>
                </a:lnTo>
                <a:lnTo>
                  <a:pt x="1488" y="979"/>
                </a:lnTo>
                <a:lnTo>
                  <a:pt x="1458" y="990"/>
                </a:lnTo>
                <a:lnTo>
                  <a:pt x="1417" y="990"/>
                </a:lnTo>
                <a:lnTo>
                  <a:pt x="1376" y="1000"/>
                </a:lnTo>
                <a:lnTo>
                  <a:pt x="1325" y="1010"/>
                </a:lnTo>
                <a:lnTo>
                  <a:pt x="1264" y="1010"/>
                </a:lnTo>
                <a:lnTo>
                  <a:pt x="1203" y="1020"/>
                </a:lnTo>
                <a:lnTo>
                  <a:pt x="1142" y="1020"/>
                </a:lnTo>
                <a:lnTo>
                  <a:pt x="1101" y="1030"/>
                </a:lnTo>
                <a:lnTo>
                  <a:pt x="1050" y="1030"/>
                </a:lnTo>
                <a:lnTo>
                  <a:pt x="1009" y="1030"/>
                </a:lnTo>
                <a:lnTo>
                  <a:pt x="979" y="1030"/>
                </a:lnTo>
                <a:lnTo>
                  <a:pt x="948" y="1041"/>
                </a:lnTo>
                <a:lnTo>
                  <a:pt x="928" y="1041"/>
                </a:lnTo>
                <a:lnTo>
                  <a:pt x="907" y="1041"/>
                </a:lnTo>
                <a:lnTo>
                  <a:pt x="887" y="1030"/>
                </a:lnTo>
                <a:lnTo>
                  <a:pt x="866" y="1020"/>
                </a:lnTo>
                <a:lnTo>
                  <a:pt x="836" y="1010"/>
                </a:lnTo>
                <a:lnTo>
                  <a:pt x="815" y="1000"/>
                </a:lnTo>
                <a:lnTo>
                  <a:pt x="795" y="979"/>
                </a:lnTo>
                <a:lnTo>
                  <a:pt x="764" y="959"/>
                </a:lnTo>
                <a:lnTo>
                  <a:pt x="734" y="939"/>
                </a:lnTo>
                <a:lnTo>
                  <a:pt x="724" y="918"/>
                </a:lnTo>
                <a:lnTo>
                  <a:pt x="703" y="898"/>
                </a:lnTo>
                <a:lnTo>
                  <a:pt x="673" y="867"/>
                </a:lnTo>
                <a:lnTo>
                  <a:pt x="642" y="837"/>
                </a:lnTo>
                <a:lnTo>
                  <a:pt x="612" y="806"/>
                </a:lnTo>
                <a:lnTo>
                  <a:pt x="581" y="765"/>
                </a:lnTo>
                <a:lnTo>
                  <a:pt x="540" y="724"/>
                </a:lnTo>
                <a:lnTo>
                  <a:pt x="489" y="673"/>
                </a:lnTo>
                <a:lnTo>
                  <a:pt x="438" y="612"/>
                </a:lnTo>
                <a:lnTo>
                  <a:pt x="387" y="561"/>
                </a:lnTo>
                <a:lnTo>
                  <a:pt x="336" y="490"/>
                </a:lnTo>
                <a:lnTo>
                  <a:pt x="275" y="418"/>
                </a:lnTo>
                <a:lnTo>
                  <a:pt x="214" y="347"/>
                </a:lnTo>
                <a:lnTo>
                  <a:pt x="143" y="265"/>
                </a:lnTo>
                <a:lnTo>
                  <a:pt x="71" y="184"/>
                </a:lnTo>
                <a:lnTo>
                  <a:pt x="0" y="92"/>
                </a:lnTo>
                <a:lnTo>
                  <a:pt x="0" y="0"/>
                </a:lnTo>
                <a:lnTo>
                  <a:pt x="71" y="71"/>
                </a:lnTo>
                <a:lnTo>
                  <a:pt x="132" y="133"/>
                </a:lnTo>
                <a:lnTo>
                  <a:pt x="193" y="194"/>
                </a:lnTo>
                <a:lnTo>
                  <a:pt x="255" y="245"/>
                </a:lnTo>
                <a:lnTo>
                  <a:pt x="316" y="296"/>
                </a:lnTo>
                <a:lnTo>
                  <a:pt x="367" y="347"/>
                </a:lnTo>
                <a:lnTo>
                  <a:pt x="418" y="398"/>
                </a:lnTo>
                <a:lnTo>
                  <a:pt x="469" y="439"/>
                </a:lnTo>
                <a:lnTo>
                  <a:pt x="520" y="479"/>
                </a:lnTo>
                <a:lnTo>
                  <a:pt x="561" y="510"/>
                </a:lnTo>
                <a:lnTo>
                  <a:pt x="601" y="551"/>
                </a:lnTo>
                <a:lnTo>
                  <a:pt x="642" y="571"/>
                </a:lnTo>
                <a:lnTo>
                  <a:pt x="673" y="602"/>
                </a:lnTo>
                <a:lnTo>
                  <a:pt x="703" y="622"/>
                </a:lnTo>
                <a:lnTo>
                  <a:pt x="734" y="643"/>
                </a:lnTo>
                <a:lnTo>
                  <a:pt x="764" y="663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7" name="Freeform 56"/>
          <p:cNvSpPr/>
          <p:nvPr/>
        </p:nvSpPr>
        <p:spPr>
          <a:xfrm>
            <a:off x="2502218" y="3561080"/>
            <a:ext cx="252412" cy="266700"/>
          </a:xfrm>
          <a:custGeom>
            <a:avLst/>
            <a:gdLst>
              <a:gd name="txL" fmla="*/ 0 w 398"/>
              <a:gd name="txT" fmla="*/ 0 h 419"/>
              <a:gd name="txR" fmla="*/ 398 w 398"/>
              <a:gd name="txB" fmla="*/ 419 h 419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398" h="419">
                <a:moveTo>
                  <a:pt x="398" y="327"/>
                </a:moveTo>
                <a:lnTo>
                  <a:pt x="398" y="347"/>
                </a:lnTo>
                <a:lnTo>
                  <a:pt x="398" y="368"/>
                </a:lnTo>
                <a:lnTo>
                  <a:pt x="398" y="378"/>
                </a:lnTo>
                <a:lnTo>
                  <a:pt x="398" y="388"/>
                </a:lnTo>
                <a:lnTo>
                  <a:pt x="398" y="398"/>
                </a:lnTo>
                <a:lnTo>
                  <a:pt x="398" y="408"/>
                </a:lnTo>
                <a:lnTo>
                  <a:pt x="388" y="419"/>
                </a:lnTo>
                <a:lnTo>
                  <a:pt x="378" y="408"/>
                </a:lnTo>
                <a:lnTo>
                  <a:pt x="368" y="408"/>
                </a:lnTo>
                <a:lnTo>
                  <a:pt x="347" y="388"/>
                </a:lnTo>
                <a:lnTo>
                  <a:pt x="327" y="368"/>
                </a:lnTo>
                <a:lnTo>
                  <a:pt x="296" y="337"/>
                </a:lnTo>
                <a:lnTo>
                  <a:pt x="255" y="296"/>
                </a:lnTo>
                <a:lnTo>
                  <a:pt x="215" y="255"/>
                </a:lnTo>
                <a:lnTo>
                  <a:pt x="164" y="204"/>
                </a:lnTo>
                <a:lnTo>
                  <a:pt x="123" y="153"/>
                </a:lnTo>
                <a:lnTo>
                  <a:pt x="82" y="113"/>
                </a:lnTo>
                <a:lnTo>
                  <a:pt x="51" y="72"/>
                </a:lnTo>
                <a:lnTo>
                  <a:pt x="31" y="51"/>
                </a:lnTo>
                <a:lnTo>
                  <a:pt x="11" y="21"/>
                </a:lnTo>
                <a:lnTo>
                  <a:pt x="0" y="11"/>
                </a:lnTo>
                <a:lnTo>
                  <a:pt x="0" y="0"/>
                </a:lnTo>
                <a:lnTo>
                  <a:pt x="11" y="0"/>
                </a:lnTo>
                <a:lnTo>
                  <a:pt x="31" y="0"/>
                </a:lnTo>
                <a:lnTo>
                  <a:pt x="41" y="0"/>
                </a:lnTo>
                <a:lnTo>
                  <a:pt x="62" y="11"/>
                </a:lnTo>
                <a:lnTo>
                  <a:pt x="92" y="21"/>
                </a:lnTo>
                <a:lnTo>
                  <a:pt x="123" y="41"/>
                </a:lnTo>
                <a:lnTo>
                  <a:pt x="153" y="62"/>
                </a:lnTo>
                <a:lnTo>
                  <a:pt x="194" y="82"/>
                </a:lnTo>
                <a:lnTo>
                  <a:pt x="235" y="113"/>
                </a:lnTo>
                <a:lnTo>
                  <a:pt x="276" y="143"/>
                </a:lnTo>
                <a:lnTo>
                  <a:pt x="306" y="174"/>
                </a:lnTo>
                <a:lnTo>
                  <a:pt x="337" y="194"/>
                </a:lnTo>
                <a:lnTo>
                  <a:pt x="357" y="225"/>
                </a:lnTo>
                <a:lnTo>
                  <a:pt x="378" y="255"/>
                </a:lnTo>
                <a:lnTo>
                  <a:pt x="388" y="276"/>
                </a:lnTo>
                <a:lnTo>
                  <a:pt x="398" y="306"/>
                </a:lnTo>
                <a:lnTo>
                  <a:pt x="398" y="327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8" name="Freeform 54"/>
          <p:cNvSpPr/>
          <p:nvPr/>
        </p:nvSpPr>
        <p:spPr>
          <a:xfrm>
            <a:off x="1906905" y="3983355"/>
            <a:ext cx="252413" cy="246063"/>
          </a:xfrm>
          <a:custGeom>
            <a:avLst/>
            <a:gdLst>
              <a:gd name="txL" fmla="*/ 0 w 398"/>
              <a:gd name="txT" fmla="*/ 0 h 387"/>
              <a:gd name="txR" fmla="*/ 398 w 398"/>
              <a:gd name="txB" fmla="*/ 387 h 387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398" h="387">
                <a:moveTo>
                  <a:pt x="388" y="275"/>
                </a:moveTo>
                <a:lnTo>
                  <a:pt x="398" y="295"/>
                </a:lnTo>
                <a:lnTo>
                  <a:pt x="398" y="326"/>
                </a:lnTo>
                <a:lnTo>
                  <a:pt x="398" y="346"/>
                </a:lnTo>
                <a:lnTo>
                  <a:pt x="388" y="377"/>
                </a:lnTo>
                <a:lnTo>
                  <a:pt x="378" y="387"/>
                </a:lnTo>
                <a:lnTo>
                  <a:pt x="367" y="387"/>
                </a:lnTo>
                <a:lnTo>
                  <a:pt x="357" y="377"/>
                </a:lnTo>
                <a:lnTo>
                  <a:pt x="327" y="367"/>
                </a:lnTo>
                <a:lnTo>
                  <a:pt x="306" y="336"/>
                </a:lnTo>
                <a:lnTo>
                  <a:pt x="276" y="306"/>
                </a:lnTo>
                <a:lnTo>
                  <a:pt x="235" y="275"/>
                </a:lnTo>
                <a:lnTo>
                  <a:pt x="194" y="234"/>
                </a:lnTo>
                <a:lnTo>
                  <a:pt x="153" y="183"/>
                </a:lnTo>
                <a:lnTo>
                  <a:pt x="113" y="142"/>
                </a:lnTo>
                <a:lnTo>
                  <a:pt x="82" y="112"/>
                </a:lnTo>
                <a:lnTo>
                  <a:pt x="51" y="81"/>
                </a:lnTo>
                <a:lnTo>
                  <a:pt x="31" y="51"/>
                </a:lnTo>
                <a:lnTo>
                  <a:pt x="21" y="30"/>
                </a:lnTo>
                <a:lnTo>
                  <a:pt x="11" y="20"/>
                </a:lnTo>
                <a:lnTo>
                  <a:pt x="0" y="10"/>
                </a:lnTo>
                <a:lnTo>
                  <a:pt x="0" y="0"/>
                </a:lnTo>
                <a:lnTo>
                  <a:pt x="21" y="0"/>
                </a:lnTo>
                <a:lnTo>
                  <a:pt x="41" y="0"/>
                </a:lnTo>
                <a:lnTo>
                  <a:pt x="51" y="0"/>
                </a:lnTo>
                <a:lnTo>
                  <a:pt x="72" y="10"/>
                </a:lnTo>
                <a:lnTo>
                  <a:pt x="92" y="20"/>
                </a:lnTo>
                <a:lnTo>
                  <a:pt x="113" y="30"/>
                </a:lnTo>
                <a:lnTo>
                  <a:pt x="133" y="40"/>
                </a:lnTo>
                <a:lnTo>
                  <a:pt x="164" y="61"/>
                </a:lnTo>
                <a:lnTo>
                  <a:pt x="204" y="81"/>
                </a:lnTo>
                <a:lnTo>
                  <a:pt x="235" y="102"/>
                </a:lnTo>
                <a:lnTo>
                  <a:pt x="266" y="132"/>
                </a:lnTo>
                <a:lnTo>
                  <a:pt x="296" y="163"/>
                </a:lnTo>
                <a:lnTo>
                  <a:pt x="327" y="183"/>
                </a:lnTo>
                <a:lnTo>
                  <a:pt x="347" y="204"/>
                </a:lnTo>
                <a:lnTo>
                  <a:pt x="357" y="224"/>
                </a:lnTo>
                <a:lnTo>
                  <a:pt x="378" y="244"/>
                </a:lnTo>
                <a:lnTo>
                  <a:pt x="388" y="265"/>
                </a:lnTo>
                <a:lnTo>
                  <a:pt x="388" y="275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dist">
              <a:defRPr/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字词揭秘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281160" y="1443355"/>
            <a:ext cx="14433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mó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732655" y="2286000"/>
            <a:ext cx="212788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部首：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结构：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组词：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造句：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763260" y="2286000"/>
            <a:ext cx="590931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艹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上下结构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蘑菇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我最喜欢吃的菜是小鸡炖蘑菇。</a:t>
            </a:r>
          </a:p>
        </p:txBody>
      </p:sp>
      <p:graphicFrame>
        <p:nvGraphicFramePr>
          <p:cNvPr id="7" name="Group 47"/>
          <p:cNvGraphicFramePr>
            <a:graphicFrameLocks noGrp="1"/>
          </p:cNvGraphicFramePr>
          <p:nvPr/>
        </p:nvGraphicFramePr>
        <p:xfrm>
          <a:off x="9149095" y="2153038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矩形 7">
            <a:hlinkClick r:id="" action="ppaction://noaction"/>
          </p:cNvPr>
          <p:cNvSpPr/>
          <p:nvPr/>
        </p:nvSpPr>
        <p:spPr>
          <a:xfrm>
            <a:off x="9159561" y="2162465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蘑</a:t>
            </a:r>
          </a:p>
        </p:txBody>
      </p:sp>
      <p:graphicFrame>
        <p:nvGraphicFramePr>
          <p:cNvPr id="9" name="Group 47"/>
          <p:cNvGraphicFramePr>
            <a:graphicFrameLocks noGrp="1"/>
          </p:cNvGraphicFramePr>
          <p:nvPr/>
        </p:nvGraphicFramePr>
        <p:xfrm>
          <a:off x="1202373" y="2855278"/>
          <a:ext cx="2590800" cy="2279650"/>
        </p:xfrm>
        <a:graphic>
          <a:graphicData uri="http://schemas.openxmlformats.org/drawingml/2006/table">
            <a:tbl>
              <a:tblPr/>
              <a:tblGrid>
                <a:gridCol w="1284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24"/>
          <p:cNvSpPr/>
          <p:nvPr/>
        </p:nvSpPr>
        <p:spPr>
          <a:xfrm>
            <a:off x="1653052" y="3156903"/>
            <a:ext cx="35266" cy="153888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Freeform 31"/>
          <p:cNvSpPr/>
          <p:nvPr/>
        </p:nvSpPr>
        <p:spPr>
          <a:xfrm>
            <a:off x="1881823" y="3293428"/>
            <a:ext cx="1287462" cy="207962"/>
          </a:xfrm>
          <a:custGeom>
            <a:avLst/>
            <a:gdLst>
              <a:gd name="txL" fmla="*/ 0 w 2029"/>
              <a:gd name="txT" fmla="*/ 0 h 327"/>
              <a:gd name="txR" fmla="*/ 2029 w 2029"/>
              <a:gd name="txB" fmla="*/ 327 h 327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029" h="327">
                <a:moveTo>
                  <a:pt x="1142" y="82"/>
                </a:moveTo>
                <a:lnTo>
                  <a:pt x="1193" y="71"/>
                </a:lnTo>
                <a:lnTo>
                  <a:pt x="1254" y="61"/>
                </a:lnTo>
                <a:lnTo>
                  <a:pt x="1305" y="51"/>
                </a:lnTo>
                <a:lnTo>
                  <a:pt x="1356" y="41"/>
                </a:lnTo>
                <a:lnTo>
                  <a:pt x="1407" y="31"/>
                </a:lnTo>
                <a:lnTo>
                  <a:pt x="1458" y="31"/>
                </a:lnTo>
                <a:lnTo>
                  <a:pt x="1499" y="20"/>
                </a:lnTo>
                <a:lnTo>
                  <a:pt x="1539" y="20"/>
                </a:lnTo>
                <a:lnTo>
                  <a:pt x="1580" y="10"/>
                </a:lnTo>
                <a:lnTo>
                  <a:pt x="1621" y="10"/>
                </a:lnTo>
                <a:lnTo>
                  <a:pt x="1651" y="10"/>
                </a:lnTo>
                <a:lnTo>
                  <a:pt x="1682" y="0"/>
                </a:lnTo>
                <a:lnTo>
                  <a:pt x="1713" y="0"/>
                </a:lnTo>
                <a:lnTo>
                  <a:pt x="1743" y="0"/>
                </a:lnTo>
                <a:lnTo>
                  <a:pt x="1764" y="0"/>
                </a:lnTo>
                <a:lnTo>
                  <a:pt x="1794" y="0"/>
                </a:lnTo>
                <a:lnTo>
                  <a:pt x="1825" y="0"/>
                </a:lnTo>
                <a:lnTo>
                  <a:pt x="1855" y="0"/>
                </a:lnTo>
                <a:lnTo>
                  <a:pt x="1886" y="10"/>
                </a:lnTo>
                <a:lnTo>
                  <a:pt x="1917" y="10"/>
                </a:lnTo>
                <a:lnTo>
                  <a:pt x="1937" y="20"/>
                </a:lnTo>
                <a:lnTo>
                  <a:pt x="1957" y="20"/>
                </a:lnTo>
                <a:lnTo>
                  <a:pt x="1978" y="31"/>
                </a:lnTo>
                <a:lnTo>
                  <a:pt x="1988" y="41"/>
                </a:lnTo>
                <a:lnTo>
                  <a:pt x="1998" y="61"/>
                </a:lnTo>
                <a:lnTo>
                  <a:pt x="2008" y="71"/>
                </a:lnTo>
                <a:lnTo>
                  <a:pt x="2019" y="82"/>
                </a:lnTo>
                <a:lnTo>
                  <a:pt x="2029" y="92"/>
                </a:lnTo>
                <a:lnTo>
                  <a:pt x="2029" y="102"/>
                </a:lnTo>
                <a:lnTo>
                  <a:pt x="2029" y="122"/>
                </a:lnTo>
                <a:lnTo>
                  <a:pt x="2019" y="133"/>
                </a:lnTo>
                <a:lnTo>
                  <a:pt x="2008" y="143"/>
                </a:lnTo>
                <a:lnTo>
                  <a:pt x="1998" y="143"/>
                </a:lnTo>
                <a:lnTo>
                  <a:pt x="1988" y="143"/>
                </a:lnTo>
                <a:lnTo>
                  <a:pt x="1978" y="143"/>
                </a:lnTo>
                <a:lnTo>
                  <a:pt x="1957" y="143"/>
                </a:lnTo>
                <a:lnTo>
                  <a:pt x="1937" y="143"/>
                </a:lnTo>
                <a:lnTo>
                  <a:pt x="1917" y="143"/>
                </a:lnTo>
                <a:lnTo>
                  <a:pt x="1886" y="143"/>
                </a:lnTo>
                <a:lnTo>
                  <a:pt x="1855" y="143"/>
                </a:lnTo>
                <a:lnTo>
                  <a:pt x="1825" y="143"/>
                </a:lnTo>
                <a:lnTo>
                  <a:pt x="1794" y="143"/>
                </a:lnTo>
                <a:lnTo>
                  <a:pt x="1753" y="143"/>
                </a:lnTo>
                <a:lnTo>
                  <a:pt x="1713" y="143"/>
                </a:lnTo>
                <a:lnTo>
                  <a:pt x="1672" y="143"/>
                </a:lnTo>
                <a:lnTo>
                  <a:pt x="1621" y="143"/>
                </a:lnTo>
                <a:lnTo>
                  <a:pt x="1529" y="153"/>
                </a:lnTo>
                <a:lnTo>
                  <a:pt x="1427" y="153"/>
                </a:lnTo>
                <a:lnTo>
                  <a:pt x="1315" y="163"/>
                </a:lnTo>
                <a:lnTo>
                  <a:pt x="1203" y="173"/>
                </a:lnTo>
                <a:lnTo>
                  <a:pt x="1091" y="184"/>
                </a:lnTo>
                <a:lnTo>
                  <a:pt x="968" y="194"/>
                </a:lnTo>
                <a:lnTo>
                  <a:pt x="836" y="214"/>
                </a:lnTo>
                <a:lnTo>
                  <a:pt x="703" y="235"/>
                </a:lnTo>
                <a:lnTo>
                  <a:pt x="642" y="245"/>
                </a:lnTo>
                <a:lnTo>
                  <a:pt x="581" y="255"/>
                </a:lnTo>
                <a:lnTo>
                  <a:pt x="530" y="265"/>
                </a:lnTo>
                <a:lnTo>
                  <a:pt x="479" y="276"/>
                </a:lnTo>
                <a:lnTo>
                  <a:pt x="428" y="286"/>
                </a:lnTo>
                <a:lnTo>
                  <a:pt x="377" y="286"/>
                </a:lnTo>
                <a:lnTo>
                  <a:pt x="336" y="296"/>
                </a:lnTo>
                <a:lnTo>
                  <a:pt x="306" y="306"/>
                </a:lnTo>
                <a:lnTo>
                  <a:pt x="275" y="306"/>
                </a:lnTo>
                <a:lnTo>
                  <a:pt x="244" y="316"/>
                </a:lnTo>
                <a:lnTo>
                  <a:pt x="214" y="316"/>
                </a:lnTo>
                <a:lnTo>
                  <a:pt x="193" y="316"/>
                </a:lnTo>
                <a:lnTo>
                  <a:pt x="183" y="327"/>
                </a:lnTo>
                <a:lnTo>
                  <a:pt x="173" y="327"/>
                </a:lnTo>
                <a:lnTo>
                  <a:pt x="163" y="327"/>
                </a:lnTo>
                <a:lnTo>
                  <a:pt x="153" y="327"/>
                </a:lnTo>
                <a:lnTo>
                  <a:pt x="142" y="327"/>
                </a:lnTo>
                <a:lnTo>
                  <a:pt x="132" y="316"/>
                </a:lnTo>
                <a:lnTo>
                  <a:pt x="122" y="316"/>
                </a:lnTo>
                <a:lnTo>
                  <a:pt x="102" y="306"/>
                </a:lnTo>
                <a:lnTo>
                  <a:pt x="81" y="286"/>
                </a:lnTo>
                <a:lnTo>
                  <a:pt x="51" y="276"/>
                </a:lnTo>
                <a:lnTo>
                  <a:pt x="30" y="255"/>
                </a:lnTo>
                <a:lnTo>
                  <a:pt x="0" y="235"/>
                </a:lnTo>
                <a:lnTo>
                  <a:pt x="163" y="214"/>
                </a:lnTo>
                <a:lnTo>
                  <a:pt x="316" y="194"/>
                </a:lnTo>
                <a:lnTo>
                  <a:pt x="469" y="173"/>
                </a:lnTo>
                <a:lnTo>
                  <a:pt x="611" y="153"/>
                </a:lnTo>
                <a:lnTo>
                  <a:pt x="754" y="133"/>
                </a:lnTo>
                <a:lnTo>
                  <a:pt x="887" y="112"/>
                </a:lnTo>
                <a:lnTo>
                  <a:pt x="1019" y="102"/>
                </a:lnTo>
                <a:lnTo>
                  <a:pt x="1142" y="82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Freeform 32"/>
          <p:cNvSpPr/>
          <p:nvPr/>
        </p:nvSpPr>
        <p:spPr>
          <a:xfrm>
            <a:off x="2439035" y="3507740"/>
            <a:ext cx="153988" cy="134938"/>
          </a:xfrm>
          <a:custGeom>
            <a:avLst/>
            <a:gdLst>
              <a:gd name="txL" fmla="*/ 0 w 244"/>
              <a:gd name="txT" fmla="*/ 0 h 214"/>
              <a:gd name="txR" fmla="*/ 244 w 244"/>
              <a:gd name="txB" fmla="*/ 214 h 214"/>
            </a:gdLst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</a:cxnLst>
            <a:rect l="txL" t="txT" r="txR" b="txB"/>
            <a:pathLst>
              <a:path w="244" h="214">
                <a:moveTo>
                  <a:pt x="0" y="30"/>
                </a:moveTo>
                <a:lnTo>
                  <a:pt x="20" y="20"/>
                </a:lnTo>
                <a:lnTo>
                  <a:pt x="40" y="10"/>
                </a:lnTo>
                <a:lnTo>
                  <a:pt x="71" y="0"/>
                </a:lnTo>
                <a:lnTo>
                  <a:pt x="112" y="0"/>
                </a:lnTo>
                <a:lnTo>
                  <a:pt x="142" y="0"/>
                </a:lnTo>
                <a:lnTo>
                  <a:pt x="173" y="10"/>
                </a:lnTo>
                <a:lnTo>
                  <a:pt x="203" y="20"/>
                </a:lnTo>
                <a:lnTo>
                  <a:pt x="224" y="30"/>
                </a:lnTo>
                <a:lnTo>
                  <a:pt x="244" y="61"/>
                </a:lnTo>
                <a:lnTo>
                  <a:pt x="244" y="92"/>
                </a:lnTo>
                <a:lnTo>
                  <a:pt x="244" y="122"/>
                </a:lnTo>
                <a:lnTo>
                  <a:pt x="244" y="163"/>
                </a:lnTo>
                <a:lnTo>
                  <a:pt x="234" y="173"/>
                </a:lnTo>
                <a:lnTo>
                  <a:pt x="234" y="194"/>
                </a:lnTo>
                <a:lnTo>
                  <a:pt x="224" y="204"/>
                </a:lnTo>
                <a:lnTo>
                  <a:pt x="214" y="214"/>
                </a:lnTo>
                <a:lnTo>
                  <a:pt x="203" y="214"/>
                </a:lnTo>
                <a:lnTo>
                  <a:pt x="193" y="214"/>
                </a:lnTo>
                <a:lnTo>
                  <a:pt x="183" y="214"/>
                </a:lnTo>
                <a:lnTo>
                  <a:pt x="173" y="204"/>
                </a:lnTo>
                <a:lnTo>
                  <a:pt x="163" y="194"/>
                </a:lnTo>
                <a:lnTo>
                  <a:pt x="142" y="183"/>
                </a:lnTo>
                <a:lnTo>
                  <a:pt x="122" y="163"/>
                </a:lnTo>
                <a:lnTo>
                  <a:pt x="91" y="132"/>
                </a:lnTo>
                <a:lnTo>
                  <a:pt x="61" y="102"/>
                </a:lnTo>
                <a:lnTo>
                  <a:pt x="30" y="71"/>
                </a:lnTo>
                <a:lnTo>
                  <a:pt x="0" y="30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Freeform 34"/>
          <p:cNvSpPr/>
          <p:nvPr/>
        </p:nvSpPr>
        <p:spPr>
          <a:xfrm>
            <a:off x="2140585" y="3856990"/>
            <a:ext cx="395288" cy="109538"/>
          </a:xfrm>
          <a:custGeom>
            <a:avLst/>
            <a:gdLst>
              <a:gd name="txL" fmla="*/ 0 w 622"/>
              <a:gd name="txT" fmla="*/ 0 h 173"/>
              <a:gd name="txR" fmla="*/ 622 w 622"/>
              <a:gd name="txB" fmla="*/ 173 h 173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622" h="173">
                <a:moveTo>
                  <a:pt x="499" y="91"/>
                </a:moveTo>
                <a:lnTo>
                  <a:pt x="489" y="91"/>
                </a:lnTo>
                <a:lnTo>
                  <a:pt x="469" y="102"/>
                </a:lnTo>
                <a:lnTo>
                  <a:pt x="448" y="102"/>
                </a:lnTo>
                <a:lnTo>
                  <a:pt x="418" y="112"/>
                </a:lnTo>
                <a:lnTo>
                  <a:pt x="387" y="112"/>
                </a:lnTo>
                <a:lnTo>
                  <a:pt x="356" y="122"/>
                </a:lnTo>
                <a:lnTo>
                  <a:pt x="326" y="132"/>
                </a:lnTo>
                <a:lnTo>
                  <a:pt x="285" y="132"/>
                </a:lnTo>
                <a:lnTo>
                  <a:pt x="254" y="142"/>
                </a:lnTo>
                <a:lnTo>
                  <a:pt x="214" y="153"/>
                </a:lnTo>
                <a:lnTo>
                  <a:pt x="183" y="153"/>
                </a:lnTo>
                <a:lnTo>
                  <a:pt x="163" y="163"/>
                </a:lnTo>
                <a:lnTo>
                  <a:pt x="142" y="163"/>
                </a:lnTo>
                <a:lnTo>
                  <a:pt x="132" y="173"/>
                </a:lnTo>
                <a:lnTo>
                  <a:pt x="122" y="173"/>
                </a:lnTo>
                <a:lnTo>
                  <a:pt x="112" y="173"/>
                </a:lnTo>
                <a:lnTo>
                  <a:pt x="101" y="173"/>
                </a:lnTo>
                <a:lnTo>
                  <a:pt x="91" y="163"/>
                </a:lnTo>
                <a:lnTo>
                  <a:pt x="71" y="153"/>
                </a:lnTo>
                <a:lnTo>
                  <a:pt x="51" y="153"/>
                </a:lnTo>
                <a:lnTo>
                  <a:pt x="30" y="142"/>
                </a:lnTo>
                <a:lnTo>
                  <a:pt x="10" y="132"/>
                </a:lnTo>
                <a:lnTo>
                  <a:pt x="0" y="122"/>
                </a:lnTo>
                <a:lnTo>
                  <a:pt x="0" y="112"/>
                </a:lnTo>
                <a:lnTo>
                  <a:pt x="10" y="112"/>
                </a:lnTo>
                <a:lnTo>
                  <a:pt x="20" y="102"/>
                </a:lnTo>
                <a:lnTo>
                  <a:pt x="30" y="102"/>
                </a:lnTo>
                <a:lnTo>
                  <a:pt x="61" y="91"/>
                </a:lnTo>
                <a:lnTo>
                  <a:pt x="91" y="81"/>
                </a:lnTo>
                <a:lnTo>
                  <a:pt x="132" y="71"/>
                </a:lnTo>
                <a:lnTo>
                  <a:pt x="183" y="61"/>
                </a:lnTo>
                <a:lnTo>
                  <a:pt x="234" y="51"/>
                </a:lnTo>
                <a:lnTo>
                  <a:pt x="285" y="30"/>
                </a:lnTo>
                <a:lnTo>
                  <a:pt x="336" y="20"/>
                </a:lnTo>
                <a:lnTo>
                  <a:pt x="377" y="20"/>
                </a:lnTo>
                <a:lnTo>
                  <a:pt x="418" y="10"/>
                </a:lnTo>
                <a:lnTo>
                  <a:pt x="458" y="10"/>
                </a:lnTo>
                <a:lnTo>
                  <a:pt x="489" y="0"/>
                </a:lnTo>
                <a:lnTo>
                  <a:pt x="520" y="0"/>
                </a:lnTo>
                <a:lnTo>
                  <a:pt x="540" y="0"/>
                </a:lnTo>
                <a:lnTo>
                  <a:pt x="560" y="0"/>
                </a:lnTo>
                <a:lnTo>
                  <a:pt x="581" y="0"/>
                </a:lnTo>
                <a:lnTo>
                  <a:pt x="591" y="10"/>
                </a:lnTo>
                <a:lnTo>
                  <a:pt x="601" y="10"/>
                </a:lnTo>
                <a:lnTo>
                  <a:pt x="611" y="10"/>
                </a:lnTo>
                <a:lnTo>
                  <a:pt x="611" y="20"/>
                </a:lnTo>
                <a:lnTo>
                  <a:pt x="622" y="30"/>
                </a:lnTo>
                <a:lnTo>
                  <a:pt x="622" y="51"/>
                </a:lnTo>
                <a:lnTo>
                  <a:pt x="611" y="61"/>
                </a:lnTo>
                <a:lnTo>
                  <a:pt x="601" y="71"/>
                </a:lnTo>
                <a:lnTo>
                  <a:pt x="581" y="71"/>
                </a:lnTo>
                <a:lnTo>
                  <a:pt x="560" y="81"/>
                </a:lnTo>
                <a:lnTo>
                  <a:pt x="530" y="81"/>
                </a:lnTo>
                <a:lnTo>
                  <a:pt x="499" y="91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Freeform 35"/>
          <p:cNvSpPr/>
          <p:nvPr/>
        </p:nvSpPr>
        <p:spPr>
          <a:xfrm>
            <a:off x="2586673" y="3785553"/>
            <a:ext cx="519112" cy="130175"/>
          </a:xfrm>
          <a:custGeom>
            <a:avLst/>
            <a:gdLst>
              <a:gd name="txL" fmla="*/ 0 w 816"/>
              <a:gd name="txT" fmla="*/ 0 h 204"/>
              <a:gd name="txR" fmla="*/ 816 w 816"/>
              <a:gd name="txB" fmla="*/ 204 h 204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816" h="204">
                <a:moveTo>
                  <a:pt x="316" y="72"/>
                </a:moveTo>
                <a:lnTo>
                  <a:pt x="377" y="51"/>
                </a:lnTo>
                <a:lnTo>
                  <a:pt x="449" y="41"/>
                </a:lnTo>
                <a:lnTo>
                  <a:pt x="500" y="31"/>
                </a:lnTo>
                <a:lnTo>
                  <a:pt x="551" y="21"/>
                </a:lnTo>
                <a:lnTo>
                  <a:pt x="591" y="11"/>
                </a:lnTo>
                <a:lnTo>
                  <a:pt x="632" y="11"/>
                </a:lnTo>
                <a:lnTo>
                  <a:pt x="663" y="0"/>
                </a:lnTo>
                <a:lnTo>
                  <a:pt x="693" y="0"/>
                </a:lnTo>
                <a:lnTo>
                  <a:pt x="724" y="0"/>
                </a:lnTo>
                <a:lnTo>
                  <a:pt x="765" y="11"/>
                </a:lnTo>
                <a:lnTo>
                  <a:pt x="795" y="21"/>
                </a:lnTo>
                <a:lnTo>
                  <a:pt x="816" y="21"/>
                </a:lnTo>
                <a:lnTo>
                  <a:pt x="816" y="31"/>
                </a:lnTo>
                <a:lnTo>
                  <a:pt x="816" y="41"/>
                </a:lnTo>
                <a:lnTo>
                  <a:pt x="816" y="51"/>
                </a:lnTo>
                <a:lnTo>
                  <a:pt x="806" y="62"/>
                </a:lnTo>
                <a:lnTo>
                  <a:pt x="795" y="72"/>
                </a:lnTo>
                <a:lnTo>
                  <a:pt x="785" y="82"/>
                </a:lnTo>
                <a:lnTo>
                  <a:pt x="765" y="92"/>
                </a:lnTo>
                <a:lnTo>
                  <a:pt x="724" y="102"/>
                </a:lnTo>
                <a:lnTo>
                  <a:pt x="683" y="113"/>
                </a:lnTo>
                <a:lnTo>
                  <a:pt x="642" y="123"/>
                </a:lnTo>
                <a:lnTo>
                  <a:pt x="602" y="123"/>
                </a:lnTo>
                <a:lnTo>
                  <a:pt x="581" y="123"/>
                </a:lnTo>
                <a:lnTo>
                  <a:pt x="551" y="123"/>
                </a:lnTo>
                <a:lnTo>
                  <a:pt x="520" y="133"/>
                </a:lnTo>
                <a:lnTo>
                  <a:pt x="489" y="133"/>
                </a:lnTo>
                <a:lnTo>
                  <a:pt x="449" y="143"/>
                </a:lnTo>
                <a:lnTo>
                  <a:pt x="408" y="143"/>
                </a:lnTo>
                <a:lnTo>
                  <a:pt x="367" y="153"/>
                </a:lnTo>
                <a:lnTo>
                  <a:pt x="326" y="164"/>
                </a:lnTo>
                <a:lnTo>
                  <a:pt x="286" y="174"/>
                </a:lnTo>
                <a:lnTo>
                  <a:pt x="245" y="184"/>
                </a:lnTo>
                <a:lnTo>
                  <a:pt x="204" y="184"/>
                </a:lnTo>
                <a:lnTo>
                  <a:pt x="173" y="194"/>
                </a:lnTo>
                <a:lnTo>
                  <a:pt x="153" y="204"/>
                </a:lnTo>
                <a:lnTo>
                  <a:pt x="122" y="204"/>
                </a:lnTo>
                <a:lnTo>
                  <a:pt x="112" y="204"/>
                </a:lnTo>
                <a:lnTo>
                  <a:pt x="92" y="204"/>
                </a:lnTo>
                <a:lnTo>
                  <a:pt x="71" y="204"/>
                </a:lnTo>
                <a:lnTo>
                  <a:pt x="51" y="194"/>
                </a:lnTo>
                <a:lnTo>
                  <a:pt x="31" y="184"/>
                </a:lnTo>
                <a:lnTo>
                  <a:pt x="20" y="174"/>
                </a:lnTo>
                <a:lnTo>
                  <a:pt x="0" y="153"/>
                </a:lnTo>
                <a:lnTo>
                  <a:pt x="0" y="143"/>
                </a:lnTo>
                <a:lnTo>
                  <a:pt x="0" y="133"/>
                </a:lnTo>
                <a:lnTo>
                  <a:pt x="20" y="123"/>
                </a:lnTo>
                <a:lnTo>
                  <a:pt x="41" y="123"/>
                </a:lnTo>
                <a:lnTo>
                  <a:pt x="61" y="113"/>
                </a:lnTo>
                <a:lnTo>
                  <a:pt x="102" y="113"/>
                </a:lnTo>
                <a:lnTo>
                  <a:pt x="143" y="102"/>
                </a:lnTo>
                <a:lnTo>
                  <a:pt x="194" y="92"/>
                </a:lnTo>
                <a:lnTo>
                  <a:pt x="245" y="82"/>
                </a:lnTo>
                <a:lnTo>
                  <a:pt x="316" y="72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Freeform 36"/>
          <p:cNvSpPr/>
          <p:nvPr/>
        </p:nvSpPr>
        <p:spPr>
          <a:xfrm>
            <a:off x="2704148" y="3695065"/>
            <a:ext cx="115887" cy="485775"/>
          </a:xfrm>
          <a:custGeom>
            <a:avLst/>
            <a:gdLst>
              <a:gd name="txL" fmla="*/ 0 w 183"/>
              <a:gd name="txT" fmla="*/ 0 h 765"/>
              <a:gd name="txR" fmla="*/ 183 w 183"/>
              <a:gd name="txB" fmla="*/ 765 h 765"/>
            </a:gdLst>
            <a:ahLst/>
            <a:cxnLst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83" h="765">
                <a:moveTo>
                  <a:pt x="20" y="81"/>
                </a:moveTo>
                <a:lnTo>
                  <a:pt x="10" y="71"/>
                </a:lnTo>
                <a:lnTo>
                  <a:pt x="10" y="51"/>
                </a:lnTo>
                <a:lnTo>
                  <a:pt x="0" y="40"/>
                </a:lnTo>
                <a:lnTo>
                  <a:pt x="10" y="20"/>
                </a:lnTo>
                <a:lnTo>
                  <a:pt x="10" y="10"/>
                </a:lnTo>
                <a:lnTo>
                  <a:pt x="20" y="10"/>
                </a:lnTo>
                <a:lnTo>
                  <a:pt x="30" y="10"/>
                </a:lnTo>
                <a:lnTo>
                  <a:pt x="40" y="0"/>
                </a:lnTo>
                <a:lnTo>
                  <a:pt x="51" y="0"/>
                </a:lnTo>
                <a:lnTo>
                  <a:pt x="71" y="10"/>
                </a:lnTo>
                <a:lnTo>
                  <a:pt x="81" y="10"/>
                </a:lnTo>
                <a:lnTo>
                  <a:pt x="102" y="10"/>
                </a:lnTo>
                <a:lnTo>
                  <a:pt x="122" y="20"/>
                </a:lnTo>
                <a:lnTo>
                  <a:pt x="132" y="30"/>
                </a:lnTo>
                <a:lnTo>
                  <a:pt x="142" y="30"/>
                </a:lnTo>
                <a:lnTo>
                  <a:pt x="163" y="40"/>
                </a:lnTo>
                <a:lnTo>
                  <a:pt x="173" y="51"/>
                </a:lnTo>
                <a:lnTo>
                  <a:pt x="173" y="71"/>
                </a:lnTo>
                <a:lnTo>
                  <a:pt x="183" y="81"/>
                </a:lnTo>
                <a:lnTo>
                  <a:pt x="183" y="112"/>
                </a:lnTo>
                <a:lnTo>
                  <a:pt x="183" y="142"/>
                </a:lnTo>
                <a:lnTo>
                  <a:pt x="183" y="183"/>
                </a:lnTo>
                <a:lnTo>
                  <a:pt x="183" y="234"/>
                </a:lnTo>
                <a:lnTo>
                  <a:pt x="183" y="285"/>
                </a:lnTo>
                <a:lnTo>
                  <a:pt x="183" y="346"/>
                </a:lnTo>
                <a:lnTo>
                  <a:pt x="183" y="408"/>
                </a:lnTo>
                <a:lnTo>
                  <a:pt x="183" y="469"/>
                </a:lnTo>
                <a:lnTo>
                  <a:pt x="173" y="520"/>
                </a:lnTo>
                <a:lnTo>
                  <a:pt x="173" y="571"/>
                </a:lnTo>
                <a:lnTo>
                  <a:pt x="173" y="602"/>
                </a:lnTo>
                <a:lnTo>
                  <a:pt x="173" y="642"/>
                </a:lnTo>
                <a:lnTo>
                  <a:pt x="163" y="663"/>
                </a:lnTo>
                <a:lnTo>
                  <a:pt x="163" y="683"/>
                </a:lnTo>
                <a:lnTo>
                  <a:pt x="163" y="704"/>
                </a:lnTo>
                <a:lnTo>
                  <a:pt x="153" y="724"/>
                </a:lnTo>
                <a:lnTo>
                  <a:pt x="153" y="734"/>
                </a:lnTo>
                <a:lnTo>
                  <a:pt x="142" y="744"/>
                </a:lnTo>
                <a:lnTo>
                  <a:pt x="142" y="755"/>
                </a:lnTo>
                <a:lnTo>
                  <a:pt x="132" y="765"/>
                </a:lnTo>
                <a:lnTo>
                  <a:pt x="122" y="765"/>
                </a:lnTo>
                <a:lnTo>
                  <a:pt x="122" y="755"/>
                </a:lnTo>
                <a:lnTo>
                  <a:pt x="112" y="744"/>
                </a:lnTo>
                <a:lnTo>
                  <a:pt x="112" y="734"/>
                </a:lnTo>
                <a:lnTo>
                  <a:pt x="102" y="724"/>
                </a:lnTo>
                <a:lnTo>
                  <a:pt x="91" y="704"/>
                </a:lnTo>
                <a:lnTo>
                  <a:pt x="91" y="683"/>
                </a:lnTo>
                <a:lnTo>
                  <a:pt x="81" y="663"/>
                </a:lnTo>
                <a:lnTo>
                  <a:pt x="81" y="612"/>
                </a:lnTo>
                <a:lnTo>
                  <a:pt x="71" y="540"/>
                </a:lnTo>
                <a:lnTo>
                  <a:pt x="71" y="469"/>
                </a:lnTo>
                <a:lnTo>
                  <a:pt x="71" y="387"/>
                </a:lnTo>
                <a:lnTo>
                  <a:pt x="81" y="357"/>
                </a:lnTo>
                <a:lnTo>
                  <a:pt x="81" y="316"/>
                </a:lnTo>
                <a:lnTo>
                  <a:pt x="81" y="285"/>
                </a:lnTo>
                <a:lnTo>
                  <a:pt x="81" y="255"/>
                </a:lnTo>
                <a:lnTo>
                  <a:pt x="81" y="234"/>
                </a:lnTo>
                <a:lnTo>
                  <a:pt x="81" y="204"/>
                </a:lnTo>
                <a:lnTo>
                  <a:pt x="81" y="183"/>
                </a:lnTo>
                <a:lnTo>
                  <a:pt x="71" y="163"/>
                </a:lnTo>
                <a:lnTo>
                  <a:pt x="61" y="132"/>
                </a:lnTo>
                <a:lnTo>
                  <a:pt x="51" y="112"/>
                </a:lnTo>
                <a:lnTo>
                  <a:pt x="40" y="91"/>
                </a:lnTo>
                <a:lnTo>
                  <a:pt x="20" y="81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Freeform 37"/>
          <p:cNvSpPr/>
          <p:nvPr/>
        </p:nvSpPr>
        <p:spPr>
          <a:xfrm>
            <a:off x="2489835" y="3869690"/>
            <a:ext cx="298450" cy="304800"/>
          </a:xfrm>
          <a:custGeom>
            <a:avLst/>
            <a:gdLst>
              <a:gd name="txL" fmla="*/ 0 w 469"/>
              <a:gd name="txT" fmla="*/ 0 h 480"/>
              <a:gd name="txR" fmla="*/ 469 w 469"/>
              <a:gd name="txB" fmla="*/ 480 h 480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469" h="480">
                <a:moveTo>
                  <a:pt x="112" y="337"/>
                </a:moveTo>
                <a:lnTo>
                  <a:pt x="153" y="306"/>
                </a:lnTo>
                <a:lnTo>
                  <a:pt x="184" y="276"/>
                </a:lnTo>
                <a:lnTo>
                  <a:pt x="224" y="235"/>
                </a:lnTo>
                <a:lnTo>
                  <a:pt x="255" y="194"/>
                </a:lnTo>
                <a:lnTo>
                  <a:pt x="296" y="153"/>
                </a:lnTo>
                <a:lnTo>
                  <a:pt x="326" y="112"/>
                </a:lnTo>
                <a:lnTo>
                  <a:pt x="367" y="61"/>
                </a:lnTo>
                <a:lnTo>
                  <a:pt x="398" y="0"/>
                </a:lnTo>
                <a:lnTo>
                  <a:pt x="469" y="82"/>
                </a:lnTo>
                <a:lnTo>
                  <a:pt x="418" y="143"/>
                </a:lnTo>
                <a:lnTo>
                  <a:pt x="377" y="194"/>
                </a:lnTo>
                <a:lnTo>
                  <a:pt x="337" y="245"/>
                </a:lnTo>
                <a:lnTo>
                  <a:pt x="296" y="286"/>
                </a:lnTo>
                <a:lnTo>
                  <a:pt x="255" y="327"/>
                </a:lnTo>
                <a:lnTo>
                  <a:pt x="214" y="357"/>
                </a:lnTo>
                <a:lnTo>
                  <a:pt x="184" y="388"/>
                </a:lnTo>
                <a:lnTo>
                  <a:pt x="143" y="408"/>
                </a:lnTo>
                <a:lnTo>
                  <a:pt x="112" y="429"/>
                </a:lnTo>
                <a:lnTo>
                  <a:pt x="92" y="449"/>
                </a:lnTo>
                <a:lnTo>
                  <a:pt x="61" y="459"/>
                </a:lnTo>
                <a:lnTo>
                  <a:pt x="51" y="469"/>
                </a:lnTo>
                <a:lnTo>
                  <a:pt x="31" y="480"/>
                </a:lnTo>
                <a:lnTo>
                  <a:pt x="21" y="480"/>
                </a:lnTo>
                <a:lnTo>
                  <a:pt x="10" y="480"/>
                </a:lnTo>
                <a:lnTo>
                  <a:pt x="0" y="480"/>
                </a:lnTo>
                <a:lnTo>
                  <a:pt x="0" y="469"/>
                </a:lnTo>
                <a:lnTo>
                  <a:pt x="0" y="459"/>
                </a:lnTo>
                <a:lnTo>
                  <a:pt x="10" y="449"/>
                </a:lnTo>
                <a:lnTo>
                  <a:pt x="21" y="439"/>
                </a:lnTo>
                <a:lnTo>
                  <a:pt x="41" y="418"/>
                </a:lnTo>
                <a:lnTo>
                  <a:pt x="61" y="398"/>
                </a:lnTo>
                <a:lnTo>
                  <a:pt x="82" y="367"/>
                </a:lnTo>
                <a:lnTo>
                  <a:pt x="112" y="337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Freeform 38"/>
          <p:cNvSpPr/>
          <p:nvPr/>
        </p:nvSpPr>
        <p:spPr>
          <a:xfrm>
            <a:off x="2781935" y="3844290"/>
            <a:ext cx="536575" cy="304800"/>
          </a:xfrm>
          <a:custGeom>
            <a:avLst/>
            <a:gdLst>
              <a:gd name="txL" fmla="*/ 0 w 846"/>
              <a:gd name="txT" fmla="*/ 0 h 480"/>
              <a:gd name="txR" fmla="*/ 846 w 846"/>
              <a:gd name="txB" fmla="*/ 480 h 480"/>
            </a:gdLst>
            <a:ahLst/>
            <a:cxnLst>
              <a:cxn ang="0">
                <a:pos x="0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0"/>
              </a:cxn>
              <a:cxn ang="0">
                <a:pos x="0" y="0"/>
              </a:cxn>
            </a:cxnLst>
            <a:rect l="txL" t="txT" r="txR" b="txB"/>
            <a:pathLst>
              <a:path w="846" h="480">
                <a:moveTo>
                  <a:pt x="0" y="0"/>
                </a:moveTo>
                <a:lnTo>
                  <a:pt x="71" y="51"/>
                </a:lnTo>
                <a:lnTo>
                  <a:pt x="133" y="102"/>
                </a:lnTo>
                <a:lnTo>
                  <a:pt x="204" y="143"/>
                </a:lnTo>
                <a:lnTo>
                  <a:pt x="265" y="174"/>
                </a:lnTo>
                <a:lnTo>
                  <a:pt x="316" y="204"/>
                </a:lnTo>
                <a:lnTo>
                  <a:pt x="367" y="235"/>
                </a:lnTo>
                <a:lnTo>
                  <a:pt x="408" y="255"/>
                </a:lnTo>
                <a:lnTo>
                  <a:pt x="449" y="266"/>
                </a:lnTo>
                <a:lnTo>
                  <a:pt x="520" y="306"/>
                </a:lnTo>
                <a:lnTo>
                  <a:pt x="591" y="327"/>
                </a:lnTo>
                <a:lnTo>
                  <a:pt x="663" y="357"/>
                </a:lnTo>
                <a:lnTo>
                  <a:pt x="724" y="368"/>
                </a:lnTo>
                <a:lnTo>
                  <a:pt x="754" y="378"/>
                </a:lnTo>
                <a:lnTo>
                  <a:pt x="775" y="388"/>
                </a:lnTo>
                <a:lnTo>
                  <a:pt x="795" y="398"/>
                </a:lnTo>
                <a:lnTo>
                  <a:pt x="816" y="408"/>
                </a:lnTo>
                <a:lnTo>
                  <a:pt x="826" y="408"/>
                </a:lnTo>
                <a:lnTo>
                  <a:pt x="836" y="419"/>
                </a:lnTo>
                <a:lnTo>
                  <a:pt x="846" y="419"/>
                </a:lnTo>
                <a:lnTo>
                  <a:pt x="846" y="429"/>
                </a:lnTo>
                <a:lnTo>
                  <a:pt x="836" y="439"/>
                </a:lnTo>
                <a:lnTo>
                  <a:pt x="826" y="439"/>
                </a:lnTo>
                <a:lnTo>
                  <a:pt x="805" y="449"/>
                </a:lnTo>
                <a:lnTo>
                  <a:pt x="785" y="459"/>
                </a:lnTo>
                <a:lnTo>
                  <a:pt x="754" y="459"/>
                </a:lnTo>
                <a:lnTo>
                  <a:pt x="724" y="470"/>
                </a:lnTo>
                <a:lnTo>
                  <a:pt x="693" y="470"/>
                </a:lnTo>
                <a:lnTo>
                  <a:pt x="653" y="480"/>
                </a:lnTo>
                <a:lnTo>
                  <a:pt x="622" y="480"/>
                </a:lnTo>
                <a:lnTo>
                  <a:pt x="591" y="480"/>
                </a:lnTo>
                <a:lnTo>
                  <a:pt x="561" y="480"/>
                </a:lnTo>
                <a:lnTo>
                  <a:pt x="540" y="480"/>
                </a:lnTo>
                <a:lnTo>
                  <a:pt x="520" y="480"/>
                </a:lnTo>
                <a:lnTo>
                  <a:pt x="500" y="480"/>
                </a:lnTo>
                <a:lnTo>
                  <a:pt x="479" y="470"/>
                </a:lnTo>
                <a:lnTo>
                  <a:pt x="469" y="470"/>
                </a:lnTo>
                <a:lnTo>
                  <a:pt x="459" y="459"/>
                </a:lnTo>
                <a:lnTo>
                  <a:pt x="449" y="449"/>
                </a:lnTo>
                <a:lnTo>
                  <a:pt x="428" y="439"/>
                </a:lnTo>
                <a:lnTo>
                  <a:pt x="408" y="429"/>
                </a:lnTo>
                <a:lnTo>
                  <a:pt x="377" y="408"/>
                </a:lnTo>
                <a:lnTo>
                  <a:pt x="357" y="388"/>
                </a:lnTo>
                <a:lnTo>
                  <a:pt x="326" y="368"/>
                </a:lnTo>
                <a:lnTo>
                  <a:pt x="296" y="337"/>
                </a:lnTo>
                <a:lnTo>
                  <a:pt x="255" y="306"/>
                </a:lnTo>
                <a:lnTo>
                  <a:pt x="224" y="276"/>
                </a:lnTo>
                <a:lnTo>
                  <a:pt x="183" y="235"/>
                </a:lnTo>
                <a:lnTo>
                  <a:pt x="143" y="204"/>
                </a:lnTo>
                <a:lnTo>
                  <a:pt x="92" y="163"/>
                </a:lnTo>
                <a:lnTo>
                  <a:pt x="51" y="112"/>
                </a:lnTo>
                <a:lnTo>
                  <a:pt x="0" y="72"/>
                </a:lnTo>
                <a:lnTo>
                  <a:pt x="0" y="0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Freeform 41"/>
          <p:cNvSpPr/>
          <p:nvPr/>
        </p:nvSpPr>
        <p:spPr>
          <a:xfrm>
            <a:off x="2185035" y="4207828"/>
            <a:ext cx="784225" cy="147637"/>
          </a:xfrm>
          <a:custGeom>
            <a:avLst/>
            <a:gdLst>
              <a:gd name="txL" fmla="*/ 0 w 1234"/>
              <a:gd name="txT" fmla="*/ 0 h 234"/>
              <a:gd name="txR" fmla="*/ 1234 w 1234"/>
              <a:gd name="txB" fmla="*/ 234 h 234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234" h="234">
                <a:moveTo>
                  <a:pt x="489" y="91"/>
                </a:moveTo>
                <a:lnTo>
                  <a:pt x="561" y="81"/>
                </a:lnTo>
                <a:lnTo>
                  <a:pt x="612" y="71"/>
                </a:lnTo>
                <a:lnTo>
                  <a:pt x="673" y="61"/>
                </a:lnTo>
                <a:lnTo>
                  <a:pt x="724" y="51"/>
                </a:lnTo>
                <a:lnTo>
                  <a:pt x="775" y="51"/>
                </a:lnTo>
                <a:lnTo>
                  <a:pt x="816" y="40"/>
                </a:lnTo>
                <a:lnTo>
                  <a:pt x="856" y="30"/>
                </a:lnTo>
                <a:lnTo>
                  <a:pt x="897" y="30"/>
                </a:lnTo>
                <a:lnTo>
                  <a:pt x="928" y="20"/>
                </a:lnTo>
                <a:lnTo>
                  <a:pt x="958" y="20"/>
                </a:lnTo>
                <a:lnTo>
                  <a:pt x="989" y="10"/>
                </a:lnTo>
                <a:lnTo>
                  <a:pt x="1009" y="10"/>
                </a:lnTo>
                <a:lnTo>
                  <a:pt x="1030" y="10"/>
                </a:lnTo>
                <a:lnTo>
                  <a:pt x="1050" y="0"/>
                </a:lnTo>
                <a:lnTo>
                  <a:pt x="1071" y="0"/>
                </a:lnTo>
                <a:lnTo>
                  <a:pt x="1081" y="0"/>
                </a:lnTo>
                <a:lnTo>
                  <a:pt x="1111" y="0"/>
                </a:lnTo>
                <a:lnTo>
                  <a:pt x="1142" y="0"/>
                </a:lnTo>
                <a:lnTo>
                  <a:pt x="1162" y="10"/>
                </a:lnTo>
                <a:lnTo>
                  <a:pt x="1193" y="10"/>
                </a:lnTo>
                <a:lnTo>
                  <a:pt x="1213" y="20"/>
                </a:lnTo>
                <a:lnTo>
                  <a:pt x="1223" y="40"/>
                </a:lnTo>
                <a:lnTo>
                  <a:pt x="1234" y="51"/>
                </a:lnTo>
                <a:lnTo>
                  <a:pt x="1234" y="61"/>
                </a:lnTo>
                <a:lnTo>
                  <a:pt x="1234" y="71"/>
                </a:lnTo>
                <a:lnTo>
                  <a:pt x="1213" y="71"/>
                </a:lnTo>
                <a:lnTo>
                  <a:pt x="1203" y="81"/>
                </a:lnTo>
                <a:lnTo>
                  <a:pt x="1193" y="81"/>
                </a:lnTo>
                <a:lnTo>
                  <a:pt x="1183" y="91"/>
                </a:lnTo>
                <a:lnTo>
                  <a:pt x="1162" y="91"/>
                </a:lnTo>
                <a:lnTo>
                  <a:pt x="1152" y="102"/>
                </a:lnTo>
                <a:lnTo>
                  <a:pt x="1132" y="102"/>
                </a:lnTo>
                <a:lnTo>
                  <a:pt x="1101" y="112"/>
                </a:lnTo>
                <a:lnTo>
                  <a:pt x="1081" y="112"/>
                </a:lnTo>
                <a:lnTo>
                  <a:pt x="1050" y="122"/>
                </a:lnTo>
                <a:lnTo>
                  <a:pt x="1020" y="122"/>
                </a:lnTo>
                <a:lnTo>
                  <a:pt x="989" y="132"/>
                </a:lnTo>
                <a:lnTo>
                  <a:pt x="958" y="132"/>
                </a:lnTo>
                <a:lnTo>
                  <a:pt x="816" y="163"/>
                </a:lnTo>
                <a:lnTo>
                  <a:pt x="683" y="183"/>
                </a:lnTo>
                <a:lnTo>
                  <a:pt x="551" y="193"/>
                </a:lnTo>
                <a:lnTo>
                  <a:pt x="428" y="204"/>
                </a:lnTo>
                <a:lnTo>
                  <a:pt x="367" y="214"/>
                </a:lnTo>
                <a:lnTo>
                  <a:pt x="316" y="224"/>
                </a:lnTo>
                <a:lnTo>
                  <a:pt x="265" y="224"/>
                </a:lnTo>
                <a:lnTo>
                  <a:pt x="224" y="234"/>
                </a:lnTo>
                <a:lnTo>
                  <a:pt x="194" y="234"/>
                </a:lnTo>
                <a:lnTo>
                  <a:pt x="163" y="234"/>
                </a:lnTo>
                <a:lnTo>
                  <a:pt x="143" y="234"/>
                </a:lnTo>
                <a:lnTo>
                  <a:pt x="132" y="234"/>
                </a:lnTo>
                <a:lnTo>
                  <a:pt x="102" y="234"/>
                </a:lnTo>
                <a:lnTo>
                  <a:pt x="81" y="234"/>
                </a:lnTo>
                <a:lnTo>
                  <a:pt x="61" y="234"/>
                </a:lnTo>
                <a:lnTo>
                  <a:pt x="41" y="224"/>
                </a:lnTo>
                <a:lnTo>
                  <a:pt x="20" y="214"/>
                </a:lnTo>
                <a:lnTo>
                  <a:pt x="10" y="214"/>
                </a:lnTo>
                <a:lnTo>
                  <a:pt x="0" y="204"/>
                </a:lnTo>
                <a:lnTo>
                  <a:pt x="0" y="193"/>
                </a:lnTo>
                <a:lnTo>
                  <a:pt x="10" y="183"/>
                </a:lnTo>
                <a:lnTo>
                  <a:pt x="30" y="183"/>
                </a:lnTo>
                <a:lnTo>
                  <a:pt x="51" y="173"/>
                </a:lnTo>
                <a:lnTo>
                  <a:pt x="71" y="173"/>
                </a:lnTo>
                <a:lnTo>
                  <a:pt x="92" y="163"/>
                </a:lnTo>
                <a:lnTo>
                  <a:pt x="122" y="163"/>
                </a:lnTo>
                <a:lnTo>
                  <a:pt x="153" y="153"/>
                </a:lnTo>
                <a:lnTo>
                  <a:pt x="194" y="142"/>
                </a:lnTo>
                <a:lnTo>
                  <a:pt x="234" y="142"/>
                </a:lnTo>
                <a:lnTo>
                  <a:pt x="275" y="132"/>
                </a:lnTo>
                <a:lnTo>
                  <a:pt x="326" y="122"/>
                </a:lnTo>
                <a:lnTo>
                  <a:pt x="377" y="112"/>
                </a:lnTo>
                <a:lnTo>
                  <a:pt x="438" y="102"/>
                </a:lnTo>
                <a:lnTo>
                  <a:pt x="489" y="91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Freeform 42"/>
          <p:cNvSpPr/>
          <p:nvPr/>
        </p:nvSpPr>
        <p:spPr>
          <a:xfrm>
            <a:off x="1894523" y="4330065"/>
            <a:ext cx="582612" cy="414338"/>
          </a:xfrm>
          <a:custGeom>
            <a:avLst/>
            <a:gdLst>
              <a:gd name="txL" fmla="*/ 0 w 918"/>
              <a:gd name="txT" fmla="*/ 0 h 653"/>
              <a:gd name="txR" fmla="*/ 918 w 918"/>
              <a:gd name="txB" fmla="*/ 653 h 653"/>
            </a:gdLst>
            <a:ahLst/>
            <a:cxnLst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</a:cxnLst>
            <a:rect l="txL" t="txT" r="txR" b="txB"/>
            <a:pathLst>
              <a:path w="918" h="653">
                <a:moveTo>
                  <a:pt x="816" y="0"/>
                </a:moveTo>
                <a:lnTo>
                  <a:pt x="846" y="21"/>
                </a:lnTo>
                <a:lnTo>
                  <a:pt x="867" y="41"/>
                </a:lnTo>
                <a:lnTo>
                  <a:pt x="877" y="51"/>
                </a:lnTo>
                <a:lnTo>
                  <a:pt x="897" y="72"/>
                </a:lnTo>
                <a:lnTo>
                  <a:pt x="908" y="82"/>
                </a:lnTo>
                <a:lnTo>
                  <a:pt x="918" y="92"/>
                </a:lnTo>
                <a:lnTo>
                  <a:pt x="918" y="102"/>
                </a:lnTo>
                <a:lnTo>
                  <a:pt x="918" y="113"/>
                </a:lnTo>
                <a:lnTo>
                  <a:pt x="908" y="123"/>
                </a:lnTo>
                <a:lnTo>
                  <a:pt x="897" y="143"/>
                </a:lnTo>
                <a:lnTo>
                  <a:pt x="877" y="153"/>
                </a:lnTo>
                <a:lnTo>
                  <a:pt x="867" y="174"/>
                </a:lnTo>
                <a:lnTo>
                  <a:pt x="846" y="194"/>
                </a:lnTo>
                <a:lnTo>
                  <a:pt x="816" y="215"/>
                </a:lnTo>
                <a:lnTo>
                  <a:pt x="795" y="235"/>
                </a:lnTo>
                <a:lnTo>
                  <a:pt x="765" y="255"/>
                </a:lnTo>
                <a:lnTo>
                  <a:pt x="704" y="306"/>
                </a:lnTo>
                <a:lnTo>
                  <a:pt x="632" y="357"/>
                </a:lnTo>
                <a:lnTo>
                  <a:pt x="551" y="419"/>
                </a:lnTo>
                <a:lnTo>
                  <a:pt x="469" y="470"/>
                </a:lnTo>
                <a:lnTo>
                  <a:pt x="388" y="521"/>
                </a:lnTo>
                <a:lnTo>
                  <a:pt x="296" y="572"/>
                </a:lnTo>
                <a:lnTo>
                  <a:pt x="204" y="613"/>
                </a:lnTo>
                <a:lnTo>
                  <a:pt x="163" y="623"/>
                </a:lnTo>
                <a:lnTo>
                  <a:pt x="122" y="633"/>
                </a:lnTo>
                <a:lnTo>
                  <a:pt x="92" y="643"/>
                </a:lnTo>
                <a:lnTo>
                  <a:pt x="61" y="653"/>
                </a:lnTo>
                <a:lnTo>
                  <a:pt x="41" y="653"/>
                </a:lnTo>
                <a:lnTo>
                  <a:pt x="20" y="653"/>
                </a:lnTo>
                <a:lnTo>
                  <a:pt x="10" y="653"/>
                </a:lnTo>
                <a:lnTo>
                  <a:pt x="0" y="653"/>
                </a:lnTo>
                <a:lnTo>
                  <a:pt x="0" y="643"/>
                </a:lnTo>
                <a:lnTo>
                  <a:pt x="10" y="643"/>
                </a:lnTo>
                <a:lnTo>
                  <a:pt x="20" y="633"/>
                </a:lnTo>
                <a:lnTo>
                  <a:pt x="41" y="623"/>
                </a:lnTo>
                <a:lnTo>
                  <a:pt x="61" y="602"/>
                </a:lnTo>
                <a:lnTo>
                  <a:pt x="82" y="592"/>
                </a:lnTo>
                <a:lnTo>
                  <a:pt x="122" y="572"/>
                </a:lnTo>
                <a:lnTo>
                  <a:pt x="163" y="551"/>
                </a:lnTo>
                <a:lnTo>
                  <a:pt x="245" y="500"/>
                </a:lnTo>
                <a:lnTo>
                  <a:pt x="326" y="460"/>
                </a:lnTo>
                <a:lnTo>
                  <a:pt x="398" y="408"/>
                </a:lnTo>
                <a:lnTo>
                  <a:pt x="439" y="378"/>
                </a:lnTo>
                <a:lnTo>
                  <a:pt x="479" y="347"/>
                </a:lnTo>
                <a:lnTo>
                  <a:pt x="520" y="317"/>
                </a:lnTo>
                <a:lnTo>
                  <a:pt x="561" y="286"/>
                </a:lnTo>
                <a:lnTo>
                  <a:pt x="602" y="245"/>
                </a:lnTo>
                <a:lnTo>
                  <a:pt x="642" y="204"/>
                </a:lnTo>
                <a:lnTo>
                  <a:pt x="683" y="164"/>
                </a:lnTo>
                <a:lnTo>
                  <a:pt x="734" y="113"/>
                </a:lnTo>
                <a:lnTo>
                  <a:pt x="775" y="62"/>
                </a:lnTo>
                <a:lnTo>
                  <a:pt x="816" y="0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Freeform 43"/>
          <p:cNvSpPr/>
          <p:nvPr/>
        </p:nvSpPr>
        <p:spPr>
          <a:xfrm>
            <a:off x="2327910" y="4491990"/>
            <a:ext cx="103188" cy="376238"/>
          </a:xfrm>
          <a:custGeom>
            <a:avLst/>
            <a:gdLst>
              <a:gd name="txL" fmla="*/ 0 w 163"/>
              <a:gd name="txT" fmla="*/ 0 h 592"/>
              <a:gd name="txR" fmla="*/ 163 w 163"/>
              <a:gd name="txB" fmla="*/ 592 h 592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63" h="592">
                <a:moveTo>
                  <a:pt x="153" y="562"/>
                </a:moveTo>
                <a:lnTo>
                  <a:pt x="143" y="572"/>
                </a:lnTo>
                <a:lnTo>
                  <a:pt x="123" y="582"/>
                </a:lnTo>
                <a:lnTo>
                  <a:pt x="112" y="592"/>
                </a:lnTo>
                <a:lnTo>
                  <a:pt x="102" y="592"/>
                </a:lnTo>
                <a:lnTo>
                  <a:pt x="102" y="582"/>
                </a:lnTo>
                <a:lnTo>
                  <a:pt x="102" y="572"/>
                </a:lnTo>
                <a:lnTo>
                  <a:pt x="92" y="562"/>
                </a:lnTo>
                <a:lnTo>
                  <a:pt x="92" y="551"/>
                </a:lnTo>
                <a:lnTo>
                  <a:pt x="92" y="521"/>
                </a:lnTo>
                <a:lnTo>
                  <a:pt x="82" y="500"/>
                </a:lnTo>
                <a:lnTo>
                  <a:pt x="82" y="470"/>
                </a:lnTo>
                <a:lnTo>
                  <a:pt x="72" y="439"/>
                </a:lnTo>
                <a:lnTo>
                  <a:pt x="61" y="398"/>
                </a:lnTo>
                <a:lnTo>
                  <a:pt x="61" y="358"/>
                </a:lnTo>
                <a:lnTo>
                  <a:pt x="51" y="307"/>
                </a:lnTo>
                <a:lnTo>
                  <a:pt x="41" y="256"/>
                </a:lnTo>
                <a:lnTo>
                  <a:pt x="31" y="194"/>
                </a:lnTo>
                <a:lnTo>
                  <a:pt x="21" y="143"/>
                </a:lnTo>
                <a:lnTo>
                  <a:pt x="10" y="72"/>
                </a:lnTo>
                <a:lnTo>
                  <a:pt x="0" y="0"/>
                </a:lnTo>
                <a:lnTo>
                  <a:pt x="133" y="0"/>
                </a:lnTo>
                <a:lnTo>
                  <a:pt x="143" y="72"/>
                </a:lnTo>
                <a:lnTo>
                  <a:pt x="153" y="133"/>
                </a:lnTo>
                <a:lnTo>
                  <a:pt x="153" y="184"/>
                </a:lnTo>
                <a:lnTo>
                  <a:pt x="153" y="245"/>
                </a:lnTo>
                <a:lnTo>
                  <a:pt x="163" y="296"/>
                </a:lnTo>
                <a:lnTo>
                  <a:pt x="163" y="337"/>
                </a:lnTo>
                <a:lnTo>
                  <a:pt x="163" y="378"/>
                </a:lnTo>
                <a:lnTo>
                  <a:pt x="163" y="419"/>
                </a:lnTo>
                <a:lnTo>
                  <a:pt x="163" y="449"/>
                </a:lnTo>
                <a:lnTo>
                  <a:pt x="163" y="480"/>
                </a:lnTo>
                <a:lnTo>
                  <a:pt x="163" y="500"/>
                </a:lnTo>
                <a:lnTo>
                  <a:pt x="163" y="521"/>
                </a:lnTo>
                <a:lnTo>
                  <a:pt x="163" y="541"/>
                </a:lnTo>
                <a:lnTo>
                  <a:pt x="153" y="551"/>
                </a:lnTo>
                <a:lnTo>
                  <a:pt x="153" y="562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Freeform 44"/>
          <p:cNvSpPr/>
          <p:nvPr/>
        </p:nvSpPr>
        <p:spPr>
          <a:xfrm>
            <a:off x="2366010" y="4407853"/>
            <a:ext cx="609600" cy="292100"/>
          </a:xfrm>
          <a:custGeom>
            <a:avLst/>
            <a:gdLst>
              <a:gd name="txL" fmla="*/ 0 w 959"/>
              <a:gd name="txT" fmla="*/ 0 h 459"/>
              <a:gd name="txR" fmla="*/ 959 w 959"/>
              <a:gd name="txB" fmla="*/ 459 h 459"/>
            </a:gdLst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959" h="459">
                <a:moveTo>
                  <a:pt x="0" y="204"/>
                </a:moveTo>
                <a:lnTo>
                  <a:pt x="0" y="132"/>
                </a:lnTo>
                <a:lnTo>
                  <a:pt x="82" y="122"/>
                </a:lnTo>
                <a:lnTo>
                  <a:pt x="153" y="112"/>
                </a:lnTo>
                <a:lnTo>
                  <a:pt x="225" y="102"/>
                </a:lnTo>
                <a:lnTo>
                  <a:pt x="286" y="102"/>
                </a:lnTo>
                <a:lnTo>
                  <a:pt x="347" y="92"/>
                </a:lnTo>
                <a:lnTo>
                  <a:pt x="398" y="81"/>
                </a:lnTo>
                <a:lnTo>
                  <a:pt x="449" y="71"/>
                </a:lnTo>
                <a:lnTo>
                  <a:pt x="490" y="71"/>
                </a:lnTo>
                <a:lnTo>
                  <a:pt x="531" y="61"/>
                </a:lnTo>
                <a:lnTo>
                  <a:pt x="571" y="51"/>
                </a:lnTo>
                <a:lnTo>
                  <a:pt x="602" y="51"/>
                </a:lnTo>
                <a:lnTo>
                  <a:pt x="622" y="41"/>
                </a:lnTo>
                <a:lnTo>
                  <a:pt x="643" y="41"/>
                </a:lnTo>
                <a:lnTo>
                  <a:pt x="653" y="30"/>
                </a:lnTo>
                <a:lnTo>
                  <a:pt x="663" y="30"/>
                </a:lnTo>
                <a:lnTo>
                  <a:pt x="673" y="20"/>
                </a:lnTo>
                <a:lnTo>
                  <a:pt x="684" y="10"/>
                </a:lnTo>
                <a:lnTo>
                  <a:pt x="694" y="10"/>
                </a:lnTo>
                <a:lnTo>
                  <a:pt x="714" y="0"/>
                </a:lnTo>
                <a:lnTo>
                  <a:pt x="724" y="0"/>
                </a:lnTo>
                <a:lnTo>
                  <a:pt x="745" y="10"/>
                </a:lnTo>
                <a:lnTo>
                  <a:pt x="775" y="30"/>
                </a:lnTo>
                <a:lnTo>
                  <a:pt x="816" y="41"/>
                </a:lnTo>
                <a:lnTo>
                  <a:pt x="857" y="71"/>
                </a:lnTo>
                <a:lnTo>
                  <a:pt x="887" y="81"/>
                </a:lnTo>
                <a:lnTo>
                  <a:pt x="908" y="102"/>
                </a:lnTo>
                <a:lnTo>
                  <a:pt x="918" y="112"/>
                </a:lnTo>
                <a:lnTo>
                  <a:pt x="938" y="122"/>
                </a:lnTo>
                <a:lnTo>
                  <a:pt x="949" y="132"/>
                </a:lnTo>
                <a:lnTo>
                  <a:pt x="949" y="143"/>
                </a:lnTo>
                <a:lnTo>
                  <a:pt x="959" y="153"/>
                </a:lnTo>
                <a:lnTo>
                  <a:pt x="959" y="163"/>
                </a:lnTo>
                <a:lnTo>
                  <a:pt x="949" y="173"/>
                </a:lnTo>
                <a:lnTo>
                  <a:pt x="938" y="183"/>
                </a:lnTo>
                <a:lnTo>
                  <a:pt x="928" y="194"/>
                </a:lnTo>
                <a:lnTo>
                  <a:pt x="908" y="204"/>
                </a:lnTo>
                <a:lnTo>
                  <a:pt x="887" y="214"/>
                </a:lnTo>
                <a:lnTo>
                  <a:pt x="877" y="224"/>
                </a:lnTo>
                <a:lnTo>
                  <a:pt x="857" y="245"/>
                </a:lnTo>
                <a:lnTo>
                  <a:pt x="847" y="275"/>
                </a:lnTo>
                <a:lnTo>
                  <a:pt x="826" y="316"/>
                </a:lnTo>
                <a:lnTo>
                  <a:pt x="806" y="357"/>
                </a:lnTo>
                <a:lnTo>
                  <a:pt x="796" y="408"/>
                </a:lnTo>
                <a:lnTo>
                  <a:pt x="775" y="459"/>
                </a:lnTo>
                <a:lnTo>
                  <a:pt x="673" y="459"/>
                </a:lnTo>
                <a:lnTo>
                  <a:pt x="684" y="408"/>
                </a:lnTo>
                <a:lnTo>
                  <a:pt x="694" y="357"/>
                </a:lnTo>
                <a:lnTo>
                  <a:pt x="694" y="316"/>
                </a:lnTo>
                <a:lnTo>
                  <a:pt x="704" y="275"/>
                </a:lnTo>
                <a:lnTo>
                  <a:pt x="704" y="245"/>
                </a:lnTo>
                <a:lnTo>
                  <a:pt x="704" y="214"/>
                </a:lnTo>
                <a:lnTo>
                  <a:pt x="694" y="194"/>
                </a:lnTo>
                <a:lnTo>
                  <a:pt x="694" y="183"/>
                </a:lnTo>
                <a:lnTo>
                  <a:pt x="684" y="173"/>
                </a:lnTo>
                <a:lnTo>
                  <a:pt x="673" y="163"/>
                </a:lnTo>
                <a:lnTo>
                  <a:pt x="643" y="163"/>
                </a:lnTo>
                <a:lnTo>
                  <a:pt x="612" y="163"/>
                </a:lnTo>
                <a:lnTo>
                  <a:pt x="571" y="163"/>
                </a:lnTo>
                <a:lnTo>
                  <a:pt x="520" y="163"/>
                </a:lnTo>
                <a:lnTo>
                  <a:pt x="469" y="163"/>
                </a:lnTo>
                <a:lnTo>
                  <a:pt x="408" y="173"/>
                </a:lnTo>
                <a:lnTo>
                  <a:pt x="347" y="173"/>
                </a:lnTo>
                <a:lnTo>
                  <a:pt x="286" y="183"/>
                </a:lnTo>
                <a:lnTo>
                  <a:pt x="225" y="194"/>
                </a:lnTo>
                <a:lnTo>
                  <a:pt x="174" y="194"/>
                </a:lnTo>
                <a:lnTo>
                  <a:pt x="123" y="204"/>
                </a:lnTo>
                <a:lnTo>
                  <a:pt x="82" y="204"/>
                </a:lnTo>
                <a:lnTo>
                  <a:pt x="41" y="204"/>
                </a:lnTo>
                <a:lnTo>
                  <a:pt x="0" y="204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Freeform 45"/>
          <p:cNvSpPr/>
          <p:nvPr/>
        </p:nvSpPr>
        <p:spPr>
          <a:xfrm>
            <a:off x="2386648" y="4666615"/>
            <a:ext cx="563562" cy="96838"/>
          </a:xfrm>
          <a:custGeom>
            <a:avLst/>
            <a:gdLst>
              <a:gd name="txL" fmla="*/ 0 w 887"/>
              <a:gd name="txT" fmla="*/ 0 h 153"/>
              <a:gd name="txR" fmla="*/ 887 w 887"/>
              <a:gd name="txB" fmla="*/ 153 h 153"/>
            </a:gdLst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</a:cxnLst>
            <a:rect l="txL" t="txT" r="txR" b="txB"/>
            <a:pathLst>
              <a:path w="887" h="153">
                <a:moveTo>
                  <a:pt x="0" y="51"/>
                </a:moveTo>
                <a:lnTo>
                  <a:pt x="20" y="51"/>
                </a:lnTo>
                <a:lnTo>
                  <a:pt x="41" y="51"/>
                </a:lnTo>
                <a:lnTo>
                  <a:pt x="71" y="51"/>
                </a:lnTo>
                <a:lnTo>
                  <a:pt x="102" y="51"/>
                </a:lnTo>
                <a:lnTo>
                  <a:pt x="143" y="41"/>
                </a:lnTo>
                <a:lnTo>
                  <a:pt x="184" y="41"/>
                </a:lnTo>
                <a:lnTo>
                  <a:pt x="245" y="41"/>
                </a:lnTo>
                <a:lnTo>
                  <a:pt x="296" y="31"/>
                </a:lnTo>
                <a:lnTo>
                  <a:pt x="357" y="20"/>
                </a:lnTo>
                <a:lnTo>
                  <a:pt x="408" y="20"/>
                </a:lnTo>
                <a:lnTo>
                  <a:pt x="459" y="10"/>
                </a:lnTo>
                <a:lnTo>
                  <a:pt x="510" y="10"/>
                </a:lnTo>
                <a:lnTo>
                  <a:pt x="551" y="0"/>
                </a:lnTo>
                <a:lnTo>
                  <a:pt x="591" y="0"/>
                </a:lnTo>
                <a:lnTo>
                  <a:pt x="632" y="0"/>
                </a:lnTo>
                <a:lnTo>
                  <a:pt x="663" y="0"/>
                </a:lnTo>
                <a:lnTo>
                  <a:pt x="693" y="0"/>
                </a:lnTo>
                <a:lnTo>
                  <a:pt x="724" y="0"/>
                </a:lnTo>
                <a:lnTo>
                  <a:pt x="744" y="0"/>
                </a:lnTo>
                <a:lnTo>
                  <a:pt x="775" y="0"/>
                </a:lnTo>
                <a:lnTo>
                  <a:pt x="795" y="0"/>
                </a:lnTo>
                <a:lnTo>
                  <a:pt x="816" y="10"/>
                </a:lnTo>
                <a:lnTo>
                  <a:pt x="826" y="10"/>
                </a:lnTo>
                <a:lnTo>
                  <a:pt x="836" y="20"/>
                </a:lnTo>
                <a:lnTo>
                  <a:pt x="856" y="31"/>
                </a:lnTo>
                <a:lnTo>
                  <a:pt x="877" y="41"/>
                </a:lnTo>
                <a:lnTo>
                  <a:pt x="877" y="51"/>
                </a:lnTo>
                <a:lnTo>
                  <a:pt x="887" y="61"/>
                </a:lnTo>
                <a:lnTo>
                  <a:pt x="877" y="71"/>
                </a:lnTo>
                <a:lnTo>
                  <a:pt x="867" y="71"/>
                </a:lnTo>
                <a:lnTo>
                  <a:pt x="856" y="82"/>
                </a:lnTo>
                <a:lnTo>
                  <a:pt x="826" y="82"/>
                </a:lnTo>
                <a:lnTo>
                  <a:pt x="795" y="92"/>
                </a:lnTo>
                <a:lnTo>
                  <a:pt x="755" y="92"/>
                </a:lnTo>
                <a:lnTo>
                  <a:pt x="714" y="102"/>
                </a:lnTo>
                <a:lnTo>
                  <a:pt x="663" y="102"/>
                </a:lnTo>
                <a:lnTo>
                  <a:pt x="602" y="112"/>
                </a:lnTo>
                <a:lnTo>
                  <a:pt x="540" y="122"/>
                </a:lnTo>
                <a:lnTo>
                  <a:pt x="469" y="122"/>
                </a:lnTo>
                <a:lnTo>
                  <a:pt x="387" y="133"/>
                </a:lnTo>
                <a:lnTo>
                  <a:pt x="296" y="133"/>
                </a:lnTo>
                <a:lnTo>
                  <a:pt x="204" y="143"/>
                </a:lnTo>
                <a:lnTo>
                  <a:pt x="112" y="153"/>
                </a:lnTo>
                <a:lnTo>
                  <a:pt x="0" y="153"/>
                </a:lnTo>
                <a:lnTo>
                  <a:pt x="0" y="51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3" name="Freeform 46"/>
          <p:cNvSpPr/>
          <p:nvPr/>
        </p:nvSpPr>
        <p:spPr>
          <a:xfrm>
            <a:off x="2683510" y="3137853"/>
            <a:ext cx="174625" cy="434975"/>
          </a:xfrm>
          <a:custGeom>
            <a:avLst/>
            <a:gdLst>
              <a:gd name="txL" fmla="*/ 0 w 275"/>
              <a:gd name="txT" fmla="*/ 0 h 684"/>
              <a:gd name="txR" fmla="*/ 275 w 275"/>
              <a:gd name="txB" fmla="*/ 684 h 684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75" h="684">
                <a:moveTo>
                  <a:pt x="82" y="255"/>
                </a:moveTo>
                <a:lnTo>
                  <a:pt x="92" y="225"/>
                </a:lnTo>
                <a:lnTo>
                  <a:pt x="92" y="184"/>
                </a:lnTo>
                <a:lnTo>
                  <a:pt x="102" y="153"/>
                </a:lnTo>
                <a:lnTo>
                  <a:pt x="102" y="133"/>
                </a:lnTo>
                <a:lnTo>
                  <a:pt x="92" y="112"/>
                </a:lnTo>
                <a:lnTo>
                  <a:pt x="92" y="92"/>
                </a:lnTo>
                <a:lnTo>
                  <a:pt x="82" y="72"/>
                </a:lnTo>
                <a:lnTo>
                  <a:pt x="71" y="61"/>
                </a:lnTo>
                <a:lnTo>
                  <a:pt x="61" y="61"/>
                </a:lnTo>
                <a:lnTo>
                  <a:pt x="51" y="51"/>
                </a:lnTo>
                <a:lnTo>
                  <a:pt x="51" y="41"/>
                </a:lnTo>
                <a:lnTo>
                  <a:pt x="41" y="31"/>
                </a:lnTo>
                <a:lnTo>
                  <a:pt x="41" y="21"/>
                </a:lnTo>
                <a:lnTo>
                  <a:pt x="51" y="10"/>
                </a:lnTo>
                <a:lnTo>
                  <a:pt x="61" y="0"/>
                </a:lnTo>
                <a:lnTo>
                  <a:pt x="71" y="0"/>
                </a:lnTo>
                <a:lnTo>
                  <a:pt x="82" y="0"/>
                </a:lnTo>
                <a:lnTo>
                  <a:pt x="102" y="0"/>
                </a:lnTo>
                <a:lnTo>
                  <a:pt x="122" y="0"/>
                </a:lnTo>
                <a:lnTo>
                  <a:pt x="143" y="10"/>
                </a:lnTo>
                <a:lnTo>
                  <a:pt x="163" y="10"/>
                </a:lnTo>
                <a:lnTo>
                  <a:pt x="204" y="31"/>
                </a:lnTo>
                <a:lnTo>
                  <a:pt x="235" y="41"/>
                </a:lnTo>
                <a:lnTo>
                  <a:pt x="245" y="51"/>
                </a:lnTo>
                <a:lnTo>
                  <a:pt x="255" y="61"/>
                </a:lnTo>
                <a:lnTo>
                  <a:pt x="265" y="72"/>
                </a:lnTo>
                <a:lnTo>
                  <a:pt x="275" y="82"/>
                </a:lnTo>
                <a:lnTo>
                  <a:pt x="275" y="92"/>
                </a:lnTo>
                <a:lnTo>
                  <a:pt x="275" y="112"/>
                </a:lnTo>
                <a:lnTo>
                  <a:pt x="275" y="133"/>
                </a:lnTo>
                <a:lnTo>
                  <a:pt x="265" y="153"/>
                </a:lnTo>
                <a:lnTo>
                  <a:pt x="265" y="184"/>
                </a:lnTo>
                <a:lnTo>
                  <a:pt x="255" y="214"/>
                </a:lnTo>
                <a:lnTo>
                  <a:pt x="245" y="255"/>
                </a:lnTo>
                <a:lnTo>
                  <a:pt x="224" y="306"/>
                </a:lnTo>
                <a:lnTo>
                  <a:pt x="214" y="347"/>
                </a:lnTo>
                <a:lnTo>
                  <a:pt x="194" y="388"/>
                </a:lnTo>
                <a:lnTo>
                  <a:pt x="184" y="429"/>
                </a:lnTo>
                <a:lnTo>
                  <a:pt x="173" y="459"/>
                </a:lnTo>
                <a:lnTo>
                  <a:pt x="153" y="500"/>
                </a:lnTo>
                <a:lnTo>
                  <a:pt x="143" y="531"/>
                </a:lnTo>
                <a:lnTo>
                  <a:pt x="133" y="561"/>
                </a:lnTo>
                <a:lnTo>
                  <a:pt x="112" y="582"/>
                </a:lnTo>
                <a:lnTo>
                  <a:pt x="102" y="602"/>
                </a:lnTo>
                <a:lnTo>
                  <a:pt x="92" y="623"/>
                </a:lnTo>
                <a:lnTo>
                  <a:pt x="82" y="643"/>
                </a:lnTo>
                <a:lnTo>
                  <a:pt x="71" y="663"/>
                </a:lnTo>
                <a:lnTo>
                  <a:pt x="61" y="674"/>
                </a:lnTo>
                <a:lnTo>
                  <a:pt x="51" y="674"/>
                </a:lnTo>
                <a:lnTo>
                  <a:pt x="41" y="684"/>
                </a:lnTo>
                <a:lnTo>
                  <a:pt x="31" y="684"/>
                </a:lnTo>
                <a:lnTo>
                  <a:pt x="20" y="684"/>
                </a:lnTo>
                <a:lnTo>
                  <a:pt x="10" y="674"/>
                </a:lnTo>
                <a:lnTo>
                  <a:pt x="10" y="663"/>
                </a:lnTo>
                <a:lnTo>
                  <a:pt x="0" y="653"/>
                </a:lnTo>
                <a:lnTo>
                  <a:pt x="10" y="633"/>
                </a:lnTo>
                <a:lnTo>
                  <a:pt x="10" y="612"/>
                </a:lnTo>
                <a:lnTo>
                  <a:pt x="20" y="582"/>
                </a:lnTo>
                <a:lnTo>
                  <a:pt x="31" y="551"/>
                </a:lnTo>
                <a:lnTo>
                  <a:pt x="41" y="480"/>
                </a:lnTo>
                <a:lnTo>
                  <a:pt x="61" y="408"/>
                </a:lnTo>
                <a:lnTo>
                  <a:pt x="71" y="337"/>
                </a:lnTo>
                <a:lnTo>
                  <a:pt x="82" y="255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Freeform 30"/>
          <p:cNvSpPr/>
          <p:nvPr/>
        </p:nvSpPr>
        <p:spPr>
          <a:xfrm>
            <a:off x="2172335" y="3196590"/>
            <a:ext cx="187325" cy="382588"/>
          </a:xfrm>
          <a:custGeom>
            <a:avLst/>
            <a:gdLst>
              <a:gd name="txL" fmla="*/ 0 w 295"/>
              <a:gd name="txT" fmla="*/ 0 h 602"/>
              <a:gd name="txR" fmla="*/ 295 w 295"/>
              <a:gd name="txB" fmla="*/ 602 h 602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95" h="602">
                <a:moveTo>
                  <a:pt x="10" y="31"/>
                </a:moveTo>
                <a:lnTo>
                  <a:pt x="10" y="20"/>
                </a:lnTo>
                <a:lnTo>
                  <a:pt x="20" y="10"/>
                </a:lnTo>
                <a:lnTo>
                  <a:pt x="30" y="10"/>
                </a:lnTo>
                <a:lnTo>
                  <a:pt x="50" y="10"/>
                </a:lnTo>
                <a:lnTo>
                  <a:pt x="61" y="0"/>
                </a:lnTo>
                <a:lnTo>
                  <a:pt x="81" y="0"/>
                </a:lnTo>
                <a:lnTo>
                  <a:pt x="101" y="0"/>
                </a:lnTo>
                <a:lnTo>
                  <a:pt x="132" y="10"/>
                </a:lnTo>
                <a:lnTo>
                  <a:pt x="163" y="20"/>
                </a:lnTo>
                <a:lnTo>
                  <a:pt x="203" y="20"/>
                </a:lnTo>
                <a:lnTo>
                  <a:pt x="224" y="31"/>
                </a:lnTo>
                <a:lnTo>
                  <a:pt x="244" y="41"/>
                </a:lnTo>
                <a:lnTo>
                  <a:pt x="254" y="51"/>
                </a:lnTo>
                <a:lnTo>
                  <a:pt x="254" y="61"/>
                </a:lnTo>
                <a:lnTo>
                  <a:pt x="265" y="82"/>
                </a:lnTo>
                <a:lnTo>
                  <a:pt x="265" y="112"/>
                </a:lnTo>
                <a:lnTo>
                  <a:pt x="275" y="133"/>
                </a:lnTo>
                <a:lnTo>
                  <a:pt x="275" y="163"/>
                </a:lnTo>
                <a:lnTo>
                  <a:pt x="275" y="194"/>
                </a:lnTo>
                <a:lnTo>
                  <a:pt x="285" y="235"/>
                </a:lnTo>
                <a:lnTo>
                  <a:pt x="285" y="306"/>
                </a:lnTo>
                <a:lnTo>
                  <a:pt x="295" y="378"/>
                </a:lnTo>
                <a:lnTo>
                  <a:pt x="285" y="439"/>
                </a:lnTo>
                <a:lnTo>
                  <a:pt x="285" y="490"/>
                </a:lnTo>
                <a:lnTo>
                  <a:pt x="275" y="520"/>
                </a:lnTo>
                <a:lnTo>
                  <a:pt x="275" y="541"/>
                </a:lnTo>
                <a:lnTo>
                  <a:pt x="275" y="561"/>
                </a:lnTo>
                <a:lnTo>
                  <a:pt x="265" y="582"/>
                </a:lnTo>
                <a:lnTo>
                  <a:pt x="265" y="592"/>
                </a:lnTo>
                <a:lnTo>
                  <a:pt x="254" y="602"/>
                </a:lnTo>
                <a:lnTo>
                  <a:pt x="244" y="602"/>
                </a:lnTo>
                <a:lnTo>
                  <a:pt x="234" y="592"/>
                </a:lnTo>
                <a:lnTo>
                  <a:pt x="224" y="582"/>
                </a:lnTo>
                <a:lnTo>
                  <a:pt x="214" y="571"/>
                </a:lnTo>
                <a:lnTo>
                  <a:pt x="214" y="551"/>
                </a:lnTo>
                <a:lnTo>
                  <a:pt x="203" y="531"/>
                </a:lnTo>
                <a:lnTo>
                  <a:pt x="203" y="500"/>
                </a:lnTo>
                <a:lnTo>
                  <a:pt x="193" y="469"/>
                </a:lnTo>
                <a:lnTo>
                  <a:pt x="163" y="337"/>
                </a:lnTo>
                <a:lnTo>
                  <a:pt x="142" y="275"/>
                </a:lnTo>
                <a:lnTo>
                  <a:pt x="132" y="214"/>
                </a:lnTo>
                <a:lnTo>
                  <a:pt x="112" y="184"/>
                </a:lnTo>
                <a:lnTo>
                  <a:pt x="101" y="153"/>
                </a:lnTo>
                <a:lnTo>
                  <a:pt x="91" y="133"/>
                </a:lnTo>
                <a:lnTo>
                  <a:pt x="81" y="112"/>
                </a:lnTo>
                <a:lnTo>
                  <a:pt x="71" y="102"/>
                </a:lnTo>
                <a:lnTo>
                  <a:pt x="61" y="92"/>
                </a:lnTo>
                <a:lnTo>
                  <a:pt x="50" y="82"/>
                </a:lnTo>
                <a:lnTo>
                  <a:pt x="40" y="71"/>
                </a:lnTo>
                <a:lnTo>
                  <a:pt x="20" y="61"/>
                </a:lnTo>
                <a:lnTo>
                  <a:pt x="10" y="61"/>
                </a:lnTo>
                <a:lnTo>
                  <a:pt x="0" y="41"/>
                </a:lnTo>
                <a:lnTo>
                  <a:pt x="10" y="31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Freeform 28"/>
          <p:cNvSpPr/>
          <p:nvPr/>
        </p:nvSpPr>
        <p:spPr>
          <a:xfrm>
            <a:off x="1667510" y="3669665"/>
            <a:ext cx="460375" cy="1120775"/>
          </a:xfrm>
          <a:custGeom>
            <a:avLst/>
            <a:gdLst>
              <a:gd name="txL" fmla="*/ 0 w 724"/>
              <a:gd name="txT" fmla="*/ 0 h 1765"/>
              <a:gd name="txR" fmla="*/ 724 w 724"/>
              <a:gd name="txB" fmla="*/ 1765 h 1765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724" h="1765">
                <a:moveTo>
                  <a:pt x="408" y="1255"/>
                </a:moveTo>
                <a:lnTo>
                  <a:pt x="367" y="1316"/>
                </a:lnTo>
                <a:lnTo>
                  <a:pt x="337" y="1367"/>
                </a:lnTo>
                <a:lnTo>
                  <a:pt x="306" y="1418"/>
                </a:lnTo>
                <a:lnTo>
                  <a:pt x="275" y="1469"/>
                </a:lnTo>
                <a:lnTo>
                  <a:pt x="245" y="1510"/>
                </a:lnTo>
                <a:lnTo>
                  <a:pt x="214" y="1561"/>
                </a:lnTo>
                <a:lnTo>
                  <a:pt x="184" y="1602"/>
                </a:lnTo>
                <a:lnTo>
                  <a:pt x="153" y="1632"/>
                </a:lnTo>
                <a:lnTo>
                  <a:pt x="123" y="1673"/>
                </a:lnTo>
                <a:lnTo>
                  <a:pt x="92" y="1704"/>
                </a:lnTo>
                <a:lnTo>
                  <a:pt x="72" y="1724"/>
                </a:lnTo>
                <a:lnTo>
                  <a:pt x="51" y="1744"/>
                </a:lnTo>
                <a:lnTo>
                  <a:pt x="31" y="1755"/>
                </a:lnTo>
                <a:lnTo>
                  <a:pt x="21" y="1765"/>
                </a:lnTo>
                <a:lnTo>
                  <a:pt x="10" y="1765"/>
                </a:lnTo>
                <a:lnTo>
                  <a:pt x="0" y="1755"/>
                </a:lnTo>
                <a:lnTo>
                  <a:pt x="0" y="1744"/>
                </a:lnTo>
                <a:lnTo>
                  <a:pt x="10" y="1734"/>
                </a:lnTo>
                <a:lnTo>
                  <a:pt x="10" y="1724"/>
                </a:lnTo>
                <a:lnTo>
                  <a:pt x="21" y="1704"/>
                </a:lnTo>
                <a:lnTo>
                  <a:pt x="21" y="1683"/>
                </a:lnTo>
                <a:lnTo>
                  <a:pt x="41" y="1673"/>
                </a:lnTo>
                <a:lnTo>
                  <a:pt x="51" y="1653"/>
                </a:lnTo>
                <a:lnTo>
                  <a:pt x="72" y="1622"/>
                </a:lnTo>
                <a:lnTo>
                  <a:pt x="92" y="1591"/>
                </a:lnTo>
                <a:lnTo>
                  <a:pt x="112" y="1561"/>
                </a:lnTo>
                <a:lnTo>
                  <a:pt x="133" y="1510"/>
                </a:lnTo>
                <a:lnTo>
                  <a:pt x="163" y="1469"/>
                </a:lnTo>
                <a:lnTo>
                  <a:pt x="194" y="1408"/>
                </a:lnTo>
                <a:lnTo>
                  <a:pt x="225" y="1357"/>
                </a:lnTo>
                <a:lnTo>
                  <a:pt x="265" y="1285"/>
                </a:lnTo>
                <a:lnTo>
                  <a:pt x="326" y="1153"/>
                </a:lnTo>
                <a:lnTo>
                  <a:pt x="377" y="1020"/>
                </a:lnTo>
                <a:lnTo>
                  <a:pt x="428" y="887"/>
                </a:lnTo>
                <a:lnTo>
                  <a:pt x="469" y="745"/>
                </a:lnTo>
                <a:lnTo>
                  <a:pt x="490" y="683"/>
                </a:lnTo>
                <a:lnTo>
                  <a:pt x="500" y="622"/>
                </a:lnTo>
                <a:lnTo>
                  <a:pt x="520" y="571"/>
                </a:lnTo>
                <a:lnTo>
                  <a:pt x="530" y="510"/>
                </a:lnTo>
                <a:lnTo>
                  <a:pt x="541" y="459"/>
                </a:lnTo>
                <a:lnTo>
                  <a:pt x="551" y="408"/>
                </a:lnTo>
                <a:lnTo>
                  <a:pt x="551" y="367"/>
                </a:lnTo>
                <a:lnTo>
                  <a:pt x="561" y="316"/>
                </a:lnTo>
                <a:lnTo>
                  <a:pt x="561" y="245"/>
                </a:lnTo>
                <a:lnTo>
                  <a:pt x="561" y="183"/>
                </a:lnTo>
                <a:lnTo>
                  <a:pt x="561" y="132"/>
                </a:lnTo>
                <a:lnTo>
                  <a:pt x="551" y="81"/>
                </a:lnTo>
                <a:lnTo>
                  <a:pt x="541" y="51"/>
                </a:lnTo>
                <a:lnTo>
                  <a:pt x="541" y="30"/>
                </a:lnTo>
                <a:lnTo>
                  <a:pt x="551" y="20"/>
                </a:lnTo>
                <a:lnTo>
                  <a:pt x="561" y="10"/>
                </a:lnTo>
                <a:lnTo>
                  <a:pt x="561" y="0"/>
                </a:lnTo>
                <a:lnTo>
                  <a:pt x="571" y="0"/>
                </a:lnTo>
                <a:lnTo>
                  <a:pt x="592" y="10"/>
                </a:lnTo>
                <a:lnTo>
                  <a:pt x="612" y="10"/>
                </a:lnTo>
                <a:lnTo>
                  <a:pt x="632" y="20"/>
                </a:lnTo>
                <a:lnTo>
                  <a:pt x="663" y="30"/>
                </a:lnTo>
                <a:lnTo>
                  <a:pt x="694" y="41"/>
                </a:lnTo>
                <a:lnTo>
                  <a:pt x="724" y="51"/>
                </a:lnTo>
                <a:lnTo>
                  <a:pt x="724" y="71"/>
                </a:lnTo>
                <a:lnTo>
                  <a:pt x="724" y="102"/>
                </a:lnTo>
                <a:lnTo>
                  <a:pt x="724" y="122"/>
                </a:lnTo>
                <a:lnTo>
                  <a:pt x="714" y="153"/>
                </a:lnTo>
                <a:lnTo>
                  <a:pt x="714" y="183"/>
                </a:lnTo>
                <a:lnTo>
                  <a:pt x="714" y="224"/>
                </a:lnTo>
                <a:lnTo>
                  <a:pt x="704" y="265"/>
                </a:lnTo>
                <a:lnTo>
                  <a:pt x="704" y="306"/>
                </a:lnTo>
                <a:lnTo>
                  <a:pt x="694" y="357"/>
                </a:lnTo>
                <a:lnTo>
                  <a:pt x="694" y="408"/>
                </a:lnTo>
                <a:lnTo>
                  <a:pt x="683" y="459"/>
                </a:lnTo>
                <a:lnTo>
                  <a:pt x="673" y="520"/>
                </a:lnTo>
                <a:lnTo>
                  <a:pt x="643" y="632"/>
                </a:lnTo>
                <a:lnTo>
                  <a:pt x="612" y="755"/>
                </a:lnTo>
                <a:lnTo>
                  <a:pt x="571" y="887"/>
                </a:lnTo>
                <a:lnTo>
                  <a:pt x="520" y="1010"/>
                </a:lnTo>
                <a:lnTo>
                  <a:pt x="469" y="1132"/>
                </a:lnTo>
                <a:lnTo>
                  <a:pt x="408" y="1255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Freeform 33"/>
          <p:cNvSpPr/>
          <p:nvPr/>
        </p:nvSpPr>
        <p:spPr>
          <a:xfrm>
            <a:off x="2308860" y="3753803"/>
            <a:ext cx="103188" cy="479425"/>
          </a:xfrm>
          <a:custGeom>
            <a:avLst/>
            <a:gdLst>
              <a:gd name="txL" fmla="*/ 0 w 163"/>
              <a:gd name="txT" fmla="*/ 0 h 755"/>
              <a:gd name="txR" fmla="*/ 163 w 163"/>
              <a:gd name="txB" fmla="*/ 755 h 755"/>
            </a:gdLst>
            <a:ahLst/>
            <a:cxnLst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63" h="755">
                <a:moveTo>
                  <a:pt x="20" y="62"/>
                </a:moveTo>
                <a:lnTo>
                  <a:pt x="10" y="51"/>
                </a:lnTo>
                <a:lnTo>
                  <a:pt x="0" y="41"/>
                </a:lnTo>
                <a:lnTo>
                  <a:pt x="0" y="31"/>
                </a:lnTo>
                <a:lnTo>
                  <a:pt x="0" y="21"/>
                </a:lnTo>
                <a:lnTo>
                  <a:pt x="0" y="11"/>
                </a:lnTo>
                <a:lnTo>
                  <a:pt x="10" y="0"/>
                </a:lnTo>
                <a:lnTo>
                  <a:pt x="20" y="0"/>
                </a:lnTo>
                <a:lnTo>
                  <a:pt x="30" y="0"/>
                </a:lnTo>
                <a:lnTo>
                  <a:pt x="51" y="0"/>
                </a:lnTo>
                <a:lnTo>
                  <a:pt x="61" y="0"/>
                </a:lnTo>
                <a:lnTo>
                  <a:pt x="91" y="0"/>
                </a:lnTo>
                <a:lnTo>
                  <a:pt x="112" y="11"/>
                </a:lnTo>
                <a:lnTo>
                  <a:pt x="132" y="21"/>
                </a:lnTo>
                <a:lnTo>
                  <a:pt x="153" y="31"/>
                </a:lnTo>
                <a:lnTo>
                  <a:pt x="163" y="41"/>
                </a:lnTo>
                <a:lnTo>
                  <a:pt x="163" y="51"/>
                </a:lnTo>
                <a:lnTo>
                  <a:pt x="163" y="62"/>
                </a:lnTo>
                <a:lnTo>
                  <a:pt x="163" y="82"/>
                </a:lnTo>
                <a:lnTo>
                  <a:pt x="163" y="102"/>
                </a:lnTo>
                <a:lnTo>
                  <a:pt x="163" y="123"/>
                </a:lnTo>
                <a:lnTo>
                  <a:pt x="163" y="153"/>
                </a:lnTo>
                <a:lnTo>
                  <a:pt x="163" y="194"/>
                </a:lnTo>
                <a:lnTo>
                  <a:pt x="163" y="235"/>
                </a:lnTo>
                <a:lnTo>
                  <a:pt x="153" y="276"/>
                </a:lnTo>
                <a:lnTo>
                  <a:pt x="153" y="327"/>
                </a:lnTo>
                <a:lnTo>
                  <a:pt x="153" y="378"/>
                </a:lnTo>
                <a:lnTo>
                  <a:pt x="142" y="419"/>
                </a:lnTo>
                <a:lnTo>
                  <a:pt x="142" y="449"/>
                </a:lnTo>
                <a:lnTo>
                  <a:pt x="142" y="490"/>
                </a:lnTo>
                <a:lnTo>
                  <a:pt x="132" y="521"/>
                </a:lnTo>
                <a:lnTo>
                  <a:pt x="132" y="551"/>
                </a:lnTo>
                <a:lnTo>
                  <a:pt x="132" y="572"/>
                </a:lnTo>
                <a:lnTo>
                  <a:pt x="132" y="613"/>
                </a:lnTo>
                <a:lnTo>
                  <a:pt x="132" y="643"/>
                </a:lnTo>
                <a:lnTo>
                  <a:pt x="132" y="674"/>
                </a:lnTo>
                <a:lnTo>
                  <a:pt x="122" y="704"/>
                </a:lnTo>
                <a:lnTo>
                  <a:pt x="112" y="725"/>
                </a:lnTo>
                <a:lnTo>
                  <a:pt x="112" y="745"/>
                </a:lnTo>
                <a:lnTo>
                  <a:pt x="102" y="745"/>
                </a:lnTo>
                <a:lnTo>
                  <a:pt x="91" y="755"/>
                </a:lnTo>
                <a:lnTo>
                  <a:pt x="81" y="745"/>
                </a:lnTo>
                <a:lnTo>
                  <a:pt x="71" y="735"/>
                </a:lnTo>
                <a:lnTo>
                  <a:pt x="61" y="715"/>
                </a:lnTo>
                <a:lnTo>
                  <a:pt x="61" y="694"/>
                </a:lnTo>
                <a:lnTo>
                  <a:pt x="40" y="674"/>
                </a:lnTo>
                <a:lnTo>
                  <a:pt x="40" y="653"/>
                </a:lnTo>
                <a:lnTo>
                  <a:pt x="40" y="633"/>
                </a:lnTo>
                <a:lnTo>
                  <a:pt x="51" y="602"/>
                </a:lnTo>
                <a:lnTo>
                  <a:pt x="51" y="592"/>
                </a:lnTo>
                <a:lnTo>
                  <a:pt x="51" y="572"/>
                </a:lnTo>
                <a:lnTo>
                  <a:pt x="51" y="551"/>
                </a:lnTo>
                <a:lnTo>
                  <a:pt x="51" y="521"/>
                </a:lnTo>
                <a:lnTo>
                  <a:pt x="61" y="480"/>
                </a:lnTo>
                <a:lnTo>
                  <a:pt x="61" y="439"/>
                </a:lnTo>
                <a:lnTo>
                  <a:pt x="61" y="378"/>
                </a:lnTo>
                <a:lnTo>
                  <a:pt x="61" y="327"/>
                </a:lnTo>
                <a:lnTo>
                  <a:pt x="61" y="266"/>
                </a:lnTo>
                <a:lnTo>
                  <a:pt x="51" y="215"/>
                </a:lnTo>
                <a:lnTo>
                  <a:pt x="51" y="174"/>
                </a:lnTo>
                <a:lnTo>
                  <a:pt x="51" y="143"/>
                </a:lnTo>
                <a:lnTo>
                  <a:pt x="40" y="113"/>
                </a:lnTo>
                <a:lnTo>
                  <a:pt x="40" y="92"/>
                </a:lnTo>
                <a:lnTo>
                  <a:pt x="30" y="72"/>
                </a:lnTo>
                <a:lnTo>
                  <a:pt x="20" y="62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Freeform 39"/>
          <p:cNvSpPr/>
          <p:nvPr/>
        </p:nvSpPr>
        <p:spPr>
          <a:xfrm>
            <a:off x="2069148" y="3903028"/>
            <a:ext cx="304800" cy="368300"/>
          </a:xfrm>
          <a:custGeom>
            <a:avLst/>
            <a:gdLst>
              <a:gd name="txL" fmla="*/ 0 w 480"/>
              <a:gd name="txT" fmla="*/ 0 h 582"/>
              <a:gd name="txR" fmla="*/ 480 w 480"/>
              <a:gd name="txB" fmla="*/ 582 h 582"/>
            </a:gdLst>
            <a:ahLst/>
            <a:cxnLst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</a:cxnLst>
            <a:rect l="txL" t="txT" r="txR" b="txB"/>
            <a:pathLst>
              <a:path w="480" h="582">
                <a:moveTo>
                  <a:pt x="0" y="582"/>
                </a:moveTo>
                <a:lnTo>
                  <a:pt x="0" y="582"/>
                </a:lnTo>
                <a:lnTo>
                  <a:pt x="0" y="571"/>
                </a:lnTo>
                <a:lnTo>
                  <a:pt x="11" y="551"/>
                </a:lnTo>
                <a:lnTo>
                  <a:pt x="21" y="531"/>
                </a:lnTo>
                <a:lnTo>
                  <a:pt x="41" y="510"/>
                </a:lnTo>
                <a:lnTo>
                  <a:pt x="51" y="490"/>
                </a:lnTo>
                <a:lnTo>
                  <a:pt x="82" y="469"/>
                </a:lnTo>
                <a:lnTo>
                  <a:pt x="102" y="439"/>
                </a:lnTo>
                <a:lnTo>
                  <a:pt x="133" y="408"/>
                </a:lnTo>
                <a:lnTo>
                  <a:pt x="164" y="367"/>
                </a:lnTo>
                <a:lnTo>
                  <a:pt x="204" y="316"/>
                </a:lnTo>
                <a:lnTo>
                  <a:pt x="235" y="265"/>
                </a:lnTo>
                <a:lnTo>
                  <a:pt x="276" y="214"/>
                </a:lnTo>
                <a:lnTo>
                  <a:pt x="316" y="143"/>
                </a:lnTo>
                <a:lnTo>
                  <a:pt x="357" y="71"/>
                </a:lnTo>
                <a:lnTo>
                  <a:pt x="398" y="0"/>
                </a:lnTo>
                <a:lnTo>
                  <a:pt x="480" y="82"/>
                </a:lnTo>
                <a:lnTo>
                  <a:pt x="439" y="153"/>
                </a:lnTo>
                <a:lnTo>
                  <a:pt x="388" y="225"/>
                </a:lnTo>
                <a:lnTo>
                  <a:pt x="347" y="286"/>
                </a:lnTo>
                <a:lnTo>
                  <a:pt x="306" y="337"/>
                </a:lnTo>
                <a:lnTo>
                  <a:pt x="265" y="388"/>
                </a:lnTo>
                <a:lnTo>
                  <a:pt x="225" y="429"/>
                </a:lnTo>
                <a:lnTo>
                  <a:pt x="194" y="469"/>
                </a:lnTo>
                <a:lnTo>
                  <a:pt x="164" y="490"/>
                </a:lnTo>
                <a:lnTo>
                  <a:pt x="123" y="520"/>
                </a:lnTo>
                <a:lnTo>
                  <a:pt x="92" y="541"/>
                </a:lnTo>
                <a:lnTo>
                  <a:pt x="72" y="561"/>
                </a:lnTo>
                <a:lnTo>
                  <a:pt x="51" y="571"/>
                </a:lnTo>
                <a:lnTo>
                  <a:pt x="31" y="582"/>
                </a:lnTo>
                <a:lnTo>
                  <a:pt x="21" y="582"/>
                </a:lnTo>
                <a:lnTo>
                  <a:pt x="11" y="582"/>
                </a:lnTo>
                <a:lnTo>
                  <a:pt x="0" y="582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Freeform 40"/>
          <p:cNvSpPr/>
          <p:nvPr/>
        </p:nvSpPr>
        <p:spPr>
          <a:xfrm>
            <a:off x="2366010" y="3993515"/>
            <a:ext cx="149225" cy="96838"/>
          </a:xfrm>
          <a:custGeom>
            <a:avLst/>
            <a:gdLst>
              <a:gd name="txL" fmla="*/ 0 w 235"/>
              <a:gd name="txT" fmla="*/ 0 h 153"/>
              <a:gd name="txR" fmla="*/ 235 w 235"/>
              <a:gd name="txB" fmla="*/ 153 h 153"/>
            </a:gdLst>
            <a:ahLst/>
            <a:cxnLst>
              <a:cxn ang="0">
                <a:pos x="0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0"/>
              </a:cxn>
              <a:cxn ang="0">
                <a:pos x="0" y="0"/>
              </a:cxn>
            </a:cxnLst>
            <a:rect l="txL" t="txT" r="txR" b="txB"/>
            <a:pathLst>
              <a:path w="235" h="153">
                <a:moveTo>
                  <a:pt x="0" y="0"/>
                </a:moveTo>
                <a:lnTo>
                  <a:pt x="31" y="0"/>
                </a:lnTo>
                <a:lnTo>
                  <a:pt x="62" y="0"/>
                </a:lnTo>
                <a:lnTo>
                  <a:pt x="92" y="0"/>
                </a:lnTo>
                <a:lnTo>
                  <a:pt x="123" y="0"/>
                </a:lnTo>
                <a:lnTo>
                  <a:pt x="143" y="0"/>
                </a:lnTo>
                <a:lnTo>
                  <a:pt x="153" y="10"/>
                </a:lnTo>
                <a:lnTo>
                  <a:pt x="174" y="10"/>
                </a:lnTo>
                <a:lnTo>
                  <a:pt x="184" y="10"/>
                </a:lnTo>
                <a:lnTo>
                  <a:pt x="204" y="20"/>
                </a:lnTo>
                <a:lnTo>
                  <a:pt x="225" y="41"/>
                </a:lnTo>
                <a:lnTo>
                  <a:pt x="225" y="71"/>
                </a:lnTo>
                <a:lnTo>
                  <a:pt x="235" y="92"/>
                </a:lnTo>
                <a:lnTo>
                  <a:pt x="225" y="112"/>
                </a:lnTo>
                <a:lnTo>
                  <a:pt x="225" y="133"/>
                </a:lnTo>
                <a:lnTo>
                  <a:pt x="215" y="143"/>
                </a:lnTo>
                <a:lnTo>
                  <a:pt x="204" y="143"/>
                </a:lnTo>
                <a:lnTo>
                  <a:pt x="194" y="153"/>
                </a:lnTo>
                <a:lnTo>
                  <a:pt x="184" y="143"/>
                </a:lnTo>
                <a:lnTo>
                  <a:pt x="164" y="133"/>
                </a:lnTo>
                <a:lnTo>
                  <a:pt x="143" y="112"/>
                </a:lnTo>
                <a:lnTo>
                  <a:pt x="113" y="92"/>
                </a:lnTo>
                <a:lnTo>
                  <a:pt x="82" y="71"/>
                </a:lnTo>
                <a:lnTo>
                  <a:pt x="41" y="41"/>
                </a:lnTo>
                <a:lnTo>
                  <a:pt x="0" y="0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dist">
              <a:defRPr/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字词揭秘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281160" y="1443355"/>
            <a:ext cx="14433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gū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732655" y="2286000"/>
            <a:ext cx="212788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部首：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结构：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组词：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造句：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763260" y="2316480"/>
            <a:ext cx="590931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艹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上下结构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蘑菇 香菇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香菇的营养价值很高。</a:t>
            </a:r>
          </a:p>
        </p:txBody>
      </p:sp>
      <p:graphicFrame>
        <p:nvGraphicFramePr>
          <p:cNvPr id="7" name="Group 47"/>
          <p:cNvGraphicFramePr>
            <a:graphicFrameLocks noGrp="1"/>
          </p:cNvGraphicFramePr>
          <p:nvPr/>
        </p:nvGraphicFramePr>
        <p:xfrm>
          <a:off x="9149095" y="2153038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矩形 7">
            <a:hlinkClick r:id="" action="ppaction://noaction"/>
          </p:cNvPr>
          <p:cNvSpPr/>
          <p:nvPr/>
        </p:nvSpPr>
        <p:spPr>
          <a:xfrm>
            <a:off x="9159561" y="2162465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菇</a:t>
            </a:r>
          </a:p>
        </p:txBody>
      </p:sp>
      <p:graphicFrame>
        <p:nvGraphicFramePr>
          <p:cNvPr id="9" name="Group 47"/>
          <p:cNvGraphicFramePr>
            <a:graphicFrameLocks noGrp="1"/>
          </p:cNvGraphicFramePr>
          <p:nvPr/>
        </p:nvGraphicFramePr>
        <p:xfrm>
          <a:off x="1001713" y="2825433"/>
          <a:ext cx="2590800" cy="2279650"/>
        </p:xfrm>
        <a:graphic>
          <a:graphicData uri="http://schemas.openxmlformats.org/drawingml/2006/table">
            <a:tbl>
              <a:tblPr/>
              <a:tblGrid>
                <a:gridCol w="1284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Freeform 49"/>
          <p:cNvSpPr/>
          <p:nvPr/>
        </p:nvSpPr>
        <p:spPr>
          <a:xfrm>
            <a:off x="1606550" y="3376295"/>
            <a:ext cx="1366838" cy="207963"/>
          </a:xfrm>
          <a:custGeom>
            <a:avLst/>
            <a:gdLst>
              <a:gd name="txL" fmla="*/ 0 w 2152"/>
              <a:gd name="txT" fmla="*/ 0 h 326"/>
              <a:gd name="txR" fmla="*/ 2152 w 2152"/>
              <a:gd name="txB" fmla="*/ 326 h 326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152" h="326">
                <a:moveTo>
                  <a:pt x="276" y="214"/>
                </a:moveTo>
                <a:lnTo>
                  <a:pt x="337" y="214"/>
                </a:lnTo>
                <a:lnTo>
                  <a:pt x="398" y="204"/>
                </a:lnTo>
                <a:lnTo>
                  <a:pt x="459" y="204"/>
                </a:lnTo>
                <a:lnTo>
                  <a:pt x="531" y="194"/>
                </a:lnTo>
                <a:lnTo>
                  <a:pt x="602" y="184"/>
                </a:lnTo>
                <a:lnTo>
                  <a:pt x="673" y="184"/>
                </a:lnTo>
                <a:lnTo>
                  <a:pt x="755" y="173"/>
                </a:lnTo>
                <a:lnTo>
                  <a:pt x="826" y="163"/>
                </a:lnTo>
                <a:lnTo>
                  <a:pt x="990" y="143"/>
                </a:lnTo>
                <a:lnTo>
                  <a:pt x="1153" y="122"/>
                </a:lnTo>
                <a:lnTo>
                  <a:pt x="1244" y="102"/>
                </a:lnTo>
                <a:lnTo>
                  <a:pt x="1326" y="92"/>
                </a:lnTo>
                <a:lnTo>
                  <a:pt x="1418" y="82"/>
                </a:lnTo>
                <a:lnTo>
                  <a:pt x="1510" y="61"/>
                </a:lnTo>
                <a:lnTo>
                  <a:pt x="1561" y="51"/>
                </a:lnTo>
                <a:lnTo>
                  <a:pt x="1601" y="51"/>
                </a:lnTo>
                <a:lnTo>
                  <a:pt x="1642" y="41"/>
                </a:lnTo>
                <a:lnTo>
                  <a:pt x="1683" y="41"/>
                </a:lnTo>
                <a:lnTo>
                  <a:pt x="1713" y="30"/>
                </a:lnTo>
                <a:lnTo>
                  <a:pt x="1754" y="30"/>
                </a:lnTo>
                <a:lnTo>
                  <a:pt x="1785" y="20"/>
                </a:lnTo>
                <a:lnTo>
                  <a:pt x="1815" y="20"/>
                </a:lnTo>
                <a:lnTo>
                  <a:pt x="1836" y="20"/>
                </a:lnTo>
                <a:lnTo>
                  <a:pt x="1866" y="10"/>
                </a:lnTo>
                <a:lnTo>
                  <a:pt x="1887" y="10"/>
                </a:lnTo>
                <a:lnTo>
                  <a:pt x="1907" y="10"/>
                </a:lnTo>
                <a:lnTo>
                  <a:pt x="1928" y="10"/>
                </a:lnTo>
                <a:lnTo>
                  <a:pt x="1938" y="10"/>
                </a:lnTo>
                <a:lnTo>
                  <a:pt x="1968" y="0"/>
                </a:lnTo>
                <a:lnTo>
                  <a:pt x="1999" y="10"/>
                </a:lnTo>
                <a:lnTo>
                  <a:pt x="2040" y="10"/>
                </a:lnTo>
                <a:lnTo>
                  <a:pt x="2070" y="30"/>
                </a:lnTo>
                <a:lnTo>
                  <a:pt x="2081" y="41"/>
                </a:lnTo>
                <a:lnTo>
                  <a:pt x="2101" y="51"/>
                </a:lnTo>
                <a:lnTo>
                  <a:pt x="2121" y="71"/>
                </a:lnTo>
                <a:lnTo>
                  <a:pt x="2142" y="92"/>
                </a:lnTo>
                <a:lnTo>
                  <a:pt x="2152" y="102"/>
                </a:lnTo>
                <a:lnTo>
                  <a:pt x="2152" y="112"/>
                </a:lnTo>
                <a:lnTo>
                  <a:pt x="2152" y="133"/>
                </a:lnTo>
                <a:lnTo>
                  <a:pt x="2142" y="143"/>
                </a:lnTo>
                <a:lnTo>
                  <a:pt x="2131" y="153"/>
                </a:lnTo>
                <a:lnTo>
                  <a:pt x="2111" y="163"/>
                </a:lnTo>
                <a:lnTo>
                  <a:pt x="2091" y="163"/>
                </a:lnTo>
                <a:lnTo>
                  <a:pt x="2070" y="173"/>
                </a:lnTo>
                <a:lnTo>
                  <a:pt x="2050" y="173"/>
                </a:lnTo>
                <a:lnTo>
                  <a:pt x="2009" y="173"/>
                </a:lnTo>
                <a:lnTo>
                  <a:pt x="1979" y="184"/>
                </a:lnTo>
                <a:lnTo>
                  <a:pt x="1928" y="184"/>
                </a:lnTo>
                <a:lnTo>
                  <a:pt x="1877" y="184"/>
                </a:lnTo>
                <a:lnTo>
                  <a:pt x="1826" y="184"/>
                </a:lnTo>
                <a:lnTo>
                  <a:pt x="1703" y="184"/>
                </a:lnTo>
                <a:lnTo>
                  <a:pt x="1591" y="184"/>
                </a:lnTo>
                <a:lnTo>
                  <a:pt x="1489" y="194"/>
                </a:lnTo>
                <a:lnTo>
                  <a:pt x="1387" y="194"/>
                </a:lnTo>
                <a:lnTo>
                  <a:pt x="1346" y="204"/>
                </a:lnTo>
                <a:lnTo>
                  <a:pt x="1295" y="204"/>
                </a:lnTo>
                <a:lnTo>
                  <a:pt x="1244" y="214"/>
                </a:lnTo>
                <a:lnTo>
                  <a:pt x="1193" y="214"/>
                </a:lnTo>
                <a:lnTo>
                  <a:pt x="1132" y="224"/>
                </a:lnTo>
                <a:lnTo>
                  <a:pt x="1071" y="235"/>
                </a:lnTo>
                <a:lnTo>
                  <a:pt x="1010" y="235"/>
                </a:lnTo>
                <a:lnTo>
                  <a:pt x="949" y="245"/>
                </a:lnTo>
                <a:lnTo>
                  <a:pt x="816" y="255"/>
                </a:lnTo>
                <a:lnTo>
                  <a:pt x="694" y="275"/>
                </a:lnTo>
                <a:lnTo>
                  <a:pt x="571" y="286"/>
                </a:lnTo>
                <a:lnTo>
                  <a:pt x="459" y="296"/>
                </a:lnTo>
                <a:lnTo>
                  <a:pt x="408" y="306"/>
                </a:lnTo>
                <a:lnTo>
                  <a:pt x="368" y="316"/>
                </a:lnTo>
                <a:lnTo>
                  <a:pt x="327" y="316"/>
                </a:lnTo>
                <a:lnTo>
                  <a:pt x="286" y="326"/>
                </a:lnTo>
                <a:lnTo>
                  <a:pt x="255" y="326"/>
                </a:lnTo>
                <a:lnTo>
                  <a:pt x="235" y="326"/>
                </a:lnTo>
                <a:lnTo>
                  <a:pt x="215" y="326"/>
                </a:lnTo>
                <a:lnTo>
                  <a:pt x="194" y="326"/>
                </a:lnTo>
                <a:lnTo>
                  <a:pt x="174" y="326"/>
                </a:lnTo>
                <a:lnTo>
                  <a:pt x="143" y="316"/>
                </a:lnTo>
                <a:lnTo>
                  <a:pt x="102" y="306"/>
                </a:lnTo>
                <a:lnTo>
                  <a:pt x="82" y="296"/>
                </a:lnTo>
                <a:lnTo>
                  <a:pt x="72" y="286"/>
                </a:lnTo>
                <a:lnTo>
                  <a:pt x="51" y="275"/>
                </a:lnTo>
                <a:lnTo>
                  <a:pt x="31" y="265"/>
                </a:lnTo>
                <a:lnTo>
                  <a:pt x="21" y="255"/>
                </a:lnTo>
                <a:lnTo>
                  <a:pt x="11" y="245"/>
                </a:lnTo>
                <a:lnTo>
                  <a:pt x="0" y="245"/>
                </a:lnTo>
                <a:lnTo>
                  <a:pt x="0" y="235"/>
                </a:lnTo>
                <a:lnTo>
                  <a:pt x="11" y="224"/>
                </a:lnTo>
                <a:lnTo>
                  <a:pt x="21" y="224"/>
                </a:lnTo>
                <a:lnTo>
                  <a:pt x="41" y="224"/>
                </a:lnTo>
                <a:lnTo>
                  <a:pt x="62" y="224"/>
                </a:lnTo>
                <a:lnTo>
                  <a:pt x="92" y="224"/>
                </a:lnTo>
                <a:lnTo>
                  <a:pt x="133" y="224"/>
                </a:lnTo>
                <a:lnTo>
                  <a:pt x="174" y="224"/>
                </a:lnTo>
                <a:lnTo>
                  <a:pt x="225" y="224"/>
                </a:lnTo>
                <a:lnTo>
                  <a:pt x="276" y="214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Freeform 51"/>
          <p:cNvSpPr/>
          <p:nvPr/>
        </p:nvSpPr>
        <p:spPr>
          <a:xfrm>
            <a:off x="2273300" y="3882708"/>
            <a:ext cx="719138" cy="168275"/>
          </a:xfrm>
          <a:custGeom>
            <a:avLst/>
            <a:gdLst>
              <a:gd name="txL" fmla="*/ 0 w 1131"/>
              <a:gd name="txT" fmla="*/ 0 h 265"/>
              <a:gd name="txR" fmla="*/ 1131 w 1131"/>
              <a:gd name="txB" fmla="*/ 265 h 265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131" h="265">
                <a:moveTo>
                  <a:pt x="112" y="265"/>
                </a:moveTo>
                <a:lnTo>
                  <a:pt x="102" y="255"/>
                </a:lnTo>
                <a:lnTo>
                  <a:pt x="81" y="245"/>
                </a:lnTo>
                <a:lnTo>
                  <a:pt x="61" y="234"/>
                </a:lnTo>
                <a:lnTo>
                  <a:pt x="40" y="224"/>
                </a:lnTo>
                <a:lnTo>
                  <a:pt x="20" y="214"/>
                </a:lnTo>
                <a:lnTo>
                  <a:pt x="0" y="204"/>
                </a:lnTo>
                <a:lnTo>
                  <a:pt x="0" y="194"/>
                </a:lnTo>
                <a:lnTo>
                  <a:pt x="0" y="183"/>
                </a:lnTo>
                <a:lnTo>
                  <a:pt x="10" y="173"/>
                </a:lnTo>
                <a:lnTo>
                  <a:pt x="20" y="173"/>
                </a:lnTo>
                <a:lnTo>
                  <a:pt x="30" y="173"/>
                </a:lnTo>
                <a:lnTo>
                  <a:pt x="51" y="173"/>
                </a:lnTo>
                <a:lnTo>
                  <a:pt x="71" y="173"/>
                </a:lnTo>
                <a:lnTo>
                  <a:pt x="81" y="163"/>
                </a:lnTo>
                <a:lnTo>
                  <a:pt x="112" y="163"/>
                </a:lnTo>
                <a:lnTo>
                  <a:pt x="132" y="153"/>
                </a:lnTo>
                <a:lnTo>
                  <a:pt x="163" y="153"/>
                </a:lnTo>
                <a:lnTo>
                  <a:pt x="193" y="142"/>
                </a:lnTo>
                <a:lnTo>
                  <a:pt x="224" y="142"/>
                </a:lnTo>
                <a:lnTo>
                  <a:pt x="255" y="142"/>
                </a:lnTo>
                <a:lnTo>
                  <a:pt x="295" y="132"/>
                </a:lnTo>
                <a:lnTo>
                  <a:pt x="336" y="132"/>
                </a:lnTo>
                <a:lnTo>
                  <a:pt x="428" y="122"/>
                </a:lnTo>
                <a:lnTo>
                  <a:pt x="530" y="102"/>
                </a:lnTo>
                <a:lnTo>
                  <a:pt x="632" y="71"/>
                </a:lnTo>
                <a:lnTo>
                  <a:pt x="734" y="40"/>
                </a:lnTo>
                <a:lnTo>
                  <a:pt x="785" y="30"/>
                </a:lnTo>
                <a:lnTo>
                  <a:pt x="836" y="20"/>
                </a:lnTo>
                <a:lnTo>
                  <a:pt x="887" y="10"/>
                </a:lnTo>
                <a:lnTo>
                  <a:pt x="928" y="10"/>
                </a:lnTo>
                <a:lnTo>
                  <a:pt x="958" y="0"/>
                </a:lnTo>
                <a:lnTo>
                  <a:pt x="999" y="0"/>
                </a:lnTo>
                <a:lnTo>
                  <a:pt x="1019" y="0"/>
                </a:lnTo>
                <a:lnTo>
                  <a:pt x="1050" y="10"/>
                </a:lnTo>
                <a:lnTo>
                  <a:pt x="1070" y="20"/>
                </a:lnTo>
                <a:lnTo>
                  <a:pt x="1080" y="20"/>
                </a:lnTo>
                <a:lnTo>
                  <a:pt x="1101" y="30"/>
                </a:lnTo>
                <a:lnTo>
                  <a:pt x="1111" y="30"/>
                </a:lnTo>
                <a:lnTo>
                  <a:pt x="1121" y="40"/>
                </a:lnTo>
                <a:lnTo>
                  <a:pt x="1131" y="40"/>
                </a:lnTo>
                <a:lnTo>
                  <a:pt x="1131" y="51"/>
                </a:lnTo>
                <a:lnTo>
                  <a:pt x="1131" y="61"/>
                </a:lnTo>
                <a:lnTo>
                  <a:pt x="1121" y="71"/>
                </a:lnTo>
                <a:lnTo>
                  <a:pt x="1111" y="91"/>
                </a:lnTo>
                <a:lnTo>
                  <a:pt x="1091" y="102"/>
                </a:lnTo>
                <a:lnTo>
                  <a:pt x="1080" y="102"/>
                </a:lnTo>
                <a:lnTo>
                  <a:pt x="1070" y="102"/>
                </a:lnTo>
                <a:lnTo>
                  <a:pt x="1060" y="112"/>
                </a:lnTo>
                <a:lnTo>
                  <a:pt x="1040" y="112"/>
                </a:lnTo>
                <a:lnTo>
                  <a:pt x="1019" y="122"/>
                </a:lnTo>
                <a:lnTo>
                  <a:pt x="999" y="122"/>
                </a:lnTo>
                <a:lnTo>
                  <a:pt x="968" y="132"/>
                </a:lnTo>
                <a:lnTo>
                  <a:pt x="938" y="142"/>
                </a:lnTo>
                <a:lnTo>
                  <a:pt x="907" y="142"/>
                </a:lnTo>
                <a:lnTo>
                  <a:pt x="877" y="153"/>
                </a:lnTo>
                <a:lnTo>
                  <a:pt x="836" y="163"/>
                </a:lnTo>
                <a:lnTo>
                  <a:pt x="795" y="163"/>
                </a:lnTo>
                <a:lnTo>
                  <a:pt x="744" y="173"/>
                </a:lnTo>
                <a:lnTo>
                  <a:pt x="703" y="183"/>
                </a:lnTo>
                <a:lnTo>
                  <a:pt x="652" y="194"/>
                </a:lnTo>
                <a:lnTo>
                  <a:pt x="591" y="194"/>
                </a:lnTo>
                <a:lnTo>
                  <a:pt x="540" y="204"/>
                </a:lnTo>
                <a:lnTo>
                  <a:pt x="489" y="214"/>
                </a:lnTo>
                <a:lnTo>
                  <a:pt x="438" y="224"/>
                </a:lnTo>
                <a:lnTo>
                  <a:pt x="397" y="224"/>
                </a:lnTo>
                <a:lnTo>
                  <a:pt x="357" y="234"/>
                </a:lnTo>
                <a:lnTo>
                  <a:pt x="316" y="245"/>
                </a:lnTo>
                <a:lnTo>
                  <a:pt x="275" y="245"/>
                </a:lnTo>
                <a:lnTo>
                  <a:pt x="244" y="245"/>
                </a:lnTo>
                <a:lnTo>
                  <a:pt x="214" y="255"/>
                </a:lnTo>
                <a:lnTo>
                  <a:pt x="193" y="255"/>
                </a:lnTo>
                <a:lnTo>
                  <a:pt x="173" y="255"/>
                </a:lnTo>
                <a:lnTo>
                  <a:pt x="153" y="265"/>
                </a:lnTo>
                <a:lnTo>
                  <a:pt x="132" y="265"/>
                </a:lnTo>
                <a:lnTo>
                  <a:pt x="122" y="265"/>
                </a:lnTo>
                <a:lnTo>
                  <a:pt x="112" y="265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Freeform 52"/>
          <p:cNvSpPr/>
          <p:nvPr/>
        </p:nvSpPr>
        <p:spPr>
          <a:xfrm>
            <a:off x="2474913" y="3681095"/>
            <a:ext cx="187325" cy="601663"/>
          </a:xfrm>
          <a:custGeom>
            <a:avLst/>
            <a:gdLst>
              <a:gd name="txL" fmla="*/ 0 w 295"/>
              <a:gd name="txT" fmla="*/ 0 h 949"/>
              <a:gd name="txR" fmla="*/ 295 w 295"/>
              <a:gd name="txB" fmla="*/ 949 h 949"/>
            </a:gdLst>
            <a:ahLst/>
            <a:cxnLst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95" h="949">
                <a:moveTo>
                  <a:pt x="92" y="949"/>
                </a:moveTo>
                <a:lnTo>
                  <a:pt x="0" y="949"/>
                </a:lnTo>
                <a:lnTo>
                  <a:pt x="10" y="919"/>
                </a:lnTo>
                <a:lnTo>
                  <a:pt x="20" y="878"/>
                </a:lnTo>
                <a:lnTo>
                  <a:pt x="30" y="827"/>
                </a:lnTo>
                <a:lnTo>
                  <a:pt x="41" y="766"/>
                </a:lnTo>
                <a:lnTo>
                  <a:pt x="51" y="704"/>
                </a:lnTo>
                <a:lnTo>
                  <a:pt x="61" y="633"/>
                </a:lnTo>
                <a:lnTo>
                  <a:pt x="71" y="562"/>
                </a:lnTo>
                <a:lnTo>
                  <a:pt x="81" y="480"/>
                </a:lnTo>
                <a:lnTo>
                  <a:pt x="92" y="398"/>
                </a:lnTo>
                <a:lnTo>
                  <a:pt x="92" y="368"/>
                </a:lnTo>
                <a:lnTo>
                  <a:pt x="102" y="327"/>
                </a:lnTo>
                <a:lnTo>
                  <a:pt x="102" y="296"/>
                </a:lnTo>
                <a:lnTo>
                  <a:pt x="102" y="266"/>
                </a:lnTo>
                <a:lnTo>
                  <a:pt x="102" y="235"/>
                </a:lnTo>
                <a:lnTo>
                  <a:pt x="102" y="215"/>
                </a:lnTo>
                <a:lnTo>
                  <a:pt x="102" y="194"/>
                </a:lnTo>
                <a:lnTo>
                  <a:pt x="102" y="164"/>
                </a:lnTo>
                <a:lnTo>
                  <a:pt x="102" y="153"/>
                </a:lnTo>
                <a:lnTo>
                  <a:pt x="102" y="133"/>
                </a:lnTo>
                <a:lnTo>
                  <a:pt x="102" y="113"/>
                </a:lnTo>
                <a:lnTo>
                  <a:pt x="102" y="102"/>
                </a:lnTo>
                <a:lnTo>
                  <a:pt x="92" y="92"/>
                </a:lnTo>
                <a:lnTo>
                  <a:pt x="81" y="72"/>
                </a:lnTo>
                <a:lnTo>
                  <a:pt x="71" y="62"/>
                </a:lnTo>
                <a:lnTo>
                  <a:pt x="61" y="51"/>
                </a:lnTo>
                <a:lnTo>
                  <a:pt x="61" y="41"/>
                </a:lnTo>
                <a:lnTo>
                  <a:pt x="61" y="21"/>
                </a:lnTo>
                <a:lnTo>
                  <a:pt x="71" y="11"/>
                </a:lnTo>
                <a:lnTo>
                  <a:pt x="71" y="0"/>
                </a:lnTo>
                <a:lnTo>
                  <a:pt x="81" y="0"/>
                </a:lnTo>
                <a:lnTo>
                  <a:pt x="92" y="0"/>
                </a:lnTo>
                <a:lnTo>
                  <a:pt x="112" y="0"/>
                </a:lnTo>
                <a:lnTo>
                  <a:pt x="122" y="0"/>
                </a:lnTo>
                <a:lnTo>
                  <a:pt x="143" y="0"/>
                </a:lnTo>
                <a:lnTo>
                  <a:pt x="163" y="0"/>
                </a:lnTo>
                <a:lnTo>
                  <a:pt x="194" y="11"/>
                </a:lnTo>
                <a:lnTo>
                  <a:pt x="224" y="21"/>
                </a:lnTo>
                <a:lnTo>
                  <a:pt x="265" y="31"/>
                </a:lnTo>
                <a:lnTo>
                  <a:pt x="275" y="41"/>
                </a:lnTo>
                <a:lnTo>
                  <a:pt x="285" y="51"/>
                </a:lnTo>
                <a:lnTo>
                  <a:pt x="295" y="62"/>
                </a:lnTo>
                <a:lnTo>
                  <a:pt x="295" y="72"/>
                </a:lnTo>
                <a:lnTo>
                  <a:pt x="295" y="92"/>
                </a:lnTo>
                <a:lnTo>
                  <a:pt x="295" y="113"/>
                </a:lnTo>
                <a:lnTo>
                  <a:pt x="295" y="143"/>
                </a:lnTo>
                <a:lnTo>
                  <a:pt x="285" y="174"/>
                </a:lnTo>
                <a:lnTo>
                  <a:pt x="275" y="215"/>
                </a:lnTo>
                <a:lnTo>
                  <a:pt x="265" y="255"/>
                </a:lnTo>
                <a:lnTo>
                  <a:pt x="255" y="306"/>
                </a:lnTo>
                <a:lnTo>
                  <a:pt x="244" y="368"/>
                </a:lnTo>
                <a:lnTo>
                  <a:pt x="224" y="439"/>
                </a:lnTo>
                <a:lnTo>
                  <a:pt x="204" y="500"/>
                </a:lnTo>
                <a:lnTo>
                  <a:pt x="183" y="582"/>
                </a:lnTo>
                <a:lnTo>
                  <a:pt x="163" y="664"/>
                </a:lnTo>
                <a:lnTo>
                  <a:pt x="143" y="755"/>
                </a:lnTo>
                <a:lnTo>
                  <a:pt x="122" y="847"/>
                </a:lnTo>
                <a:lnTo>
                  <a:pt x="92" y="949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Freeform 53"/>
          <p:cNvSpPr/>
          <p:nvPr/>
        </p:nvSpPr>
        <p:spPr>
          <a:xfrm>
            <a:off x="2273300" y="4257358"/>
            <a:ext cx="155575" cy="434975"/>
          </a:xfrm>
          <a:custGeom>
            <a:avLst/>
            <a:gdLst>
              <a:gd name="txL" fmla="*/ 0 w 244"/>
              <a:gd name="txT" fmla="*/ 0 h 684"/>
              <a:gd name="txR" fmla="*/ 244 w 244"/>
              <a:gd name="txB" fmla="*/ 684 h 684"/>
            </a:gdLst>
            <a:ahLst/>
            <a:cxnLst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44" h="684">
                <a:moveTo>
                  <a:pt x="30" y="123"/>
                </a:moveTo>
                <a:lnTo>
                  <a:pt x="20" y="102"/>
                </a:lnTo>
                <a:lnTo>
                  <a:pt x="10" y="82"/>
                </a:lnTo>
                <a:lnTo>
                  <a:pt x="0" y="62"/>
                </a:lnTo>
                <a:lnTo>
                  <a:pt x="0" y="31"/>
                </a:lnTo>
                <a:lnTo>
                  <a:pt x="0" y="21"/>
                </a:lnTo>
                <a:lnTo>
                  <a:pt x="0" y="11"/>
                </a:lnTo>
                <a:lnTo>
                  <a:pt x="10" y="11"/>
                </a:lnTo>
                <a:lnTo>
                  <a:pt x="20" y="0"/>
                </a:lnTo>
                <a:lnTo>
                  <a:pt x="40" y="0"/>
                </a:lnTo>
                <a:lnTo>
                  <a:pt x="51" y="0"/>
                </a:lnTo>
                <a:lnTo>
                  <a:pt x="81" y="0"/>
                </a:lnTo>
                <a:lnTo>
                  <a:pt x="112" y="0"/>
                </a:lnTo>
                <a:lnTo>
                  <a:pt x="132" y="11"/>
                </a:lnTo>
                <a:lnTo>
                  <a:pt x="163" y="11"/>
                </a:lnTo>
                <a:lnTo>
                  <a:pt x="173" y="11"/>
                </a:lnTo>
                <a:lnTo>
                  <a:pt x="173" y="21"/>
                </a:lnTo>
                <a:lnTo>
                  <a:pt x="183" y="31"/>
                </a:lnTo>
                <a:lnTo>
                  <a:pt x="183" y="41"/>
                </a:lnTo>
                <a:lnTo>
                  <a:pt x="193" y="51"/>
                </a:lnTo>
                <a:lnTo>
                  <a:pt x="193" y="72"/>
                </a:lnTo>
                <a:lnTo>
                  <a:pt x="204" y="82"/>
                </a:lnTo>
                <a:lnTo>
                  <a:pt x="204" y="102"/>
                </a:lnTo>
                <a:lnTo>
                  <a:pt x="214" y="123"/>
                </a:lnTo>
                <a:lnTo>
                  <a:pt x="214" y="153"/>
                </a:lnTo>
                <a:lnTo>
                  <a:pt x="224" y="184"/>
                </a:lnTo>
                <a:lnTo>
                  <a:pt x="224" y="204"/>
                </a:lnTo>
                <a:lnTo>
                  <a:pt x="224" y="245"/>
                </a:lnTo>
                <a:lnTo>
                  <a:pt x="234" y="276"/>
                </a:lnTo>
                <a:lnTo>
                  <a:pt x="234" y="306"/>
                </a:lnTo>
                <a:lnTo>
                  <a:pt x="244" y="347"/>
                </a:lnTo>
                <a:lnTo>
                  <a:pt x="244" y="388"/>
                </a:lnTo>
                <a:lnTo>
                  <a:pt x="244" y="429"/>
                </a:lnTo>
                <a:lnTo>
                  <a:pt x="244" y="459"/>
                </a:lnTo>
                <a:lnTo>
                  <a:pt x="244" y="490"/>
                </a:lnTo>
                <a:lnTo>
                  <a:pt x="244" y="521"/>
                </a:lnTo>
                <a:lnTo>
                  <a:pt x="244" y="541"/>
                </a:lnTo>
                <a:lnTo>
                  <a:pt x="244" y="572"/>
                </a:lnTo>
                <a:lnTo>
                  <a:pt x="244" y="592"/>
                </a:lnTo>
                <a:lnTo>
                  <a:pt x="244" y="613"/>
                </a:lnTo>
                <a:lnTo>
                  <a:pt x="244" y="623"/>
                </a:lnTo>
                <a:lnTo>
                  <a:pt x="244" y="643"/>
                </a:lnTo>
                <a:lnTo>
                  <a:pt x="244" y="653"/>
                </a:lnTo>
                <a:lnTo>
                  <a:pt x="244" y="664"/>
                </a:lnTo>
                <a:lnTo>
                  <a:pt x="234" y="664"/>
                </a:lnTo>
                <a:lnTo>
                  <a:pt x="234" y="674"/>
                </a:lnTo>
                <a:lnTo>
                  <a:pt x="224" y="684"/>
                </a:lnTo>
                <a:lnTo>
                  <a:pt x="214" y="674"/>
                </a:lnTo>
                <a:lnTo>
                  <a:pt x="204" y="674"/>
                </a:lnTo>
                <a:lnTo>
                  <a:pt x="193" y="664"/>
                </a:lnTo>
                <a:lnTo>
                  <a:pt x="183" y="653"/>
                </a:lnTo>
                <a:lnTo>
                  <a:pt x="183" y="643"/>
                </a:lnTo>
                <a:lnTo>
                  <a:pt x="173" y="623"/>
                </a:lnTo>
                <a:lnTo>
                  <a:pt x="163" y="602"/>
                </a:lnTo>
                <a:lnTo>
                  <a:pt x="153" y="572"/>
                </a:lnTo>
                <a:lnTo>
                  <a:pt x="142" y="551"/>
                </a:lnTo>
                <a:lnTo>
                  <a:pt x="132" y="521"/>
                </a:lnTo>
                <a:lnTo>
                  <a:pt x="122" y="490"/>
                </a:lnTo>
                <a:lnTo>
                  <a:pt x="112" y="459"/>
                </a:lnTo>
                <a:lnTo>
                  <a:pt x="112" y="419"/>
                </a:lnTo>
                <a:lnTo>
                  <a:pt x="102" y="378"/>
                </a:lnTo>
                <a:lnTo>
                  <a:pt x="102" y="337"/>
                </a:lnTo>
                <a:lnTo>
                  <a:pt x="91" y="296"/>
                </a:lnTo>
                <a:lnTo>
                  <a:pt x="91" y="266"/>
                </a:lnTo>
                <a:lnTo>
                  <a:pt x="81" y="235"/>
                </a:lnTo>
                <a:lnTo>
                  <a:pt x="71" y="204"/>
                </a:lnTo>
                <a:lnTo>
                  <a:pt x="61" y="174"/>
                </a:lnTo>
                <a:lnTo>
                  <a:pt x="51" y="153"/>
                </a:lnTo>
                <a:lnTo>
                  <a:pt x="40" y="143"/>
                </a:lnTo>
                <a:lnTo>
                  <a:pt x="30" y="123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Freeform 54"/>
          <p:cNvSpPr/>
          <p:nvPr/>
        </p:nvSpPr>
        <p:spPr>
          <a:xfrm>
            <a:off x="2344738" y="4185920"/>
            <a:ext cx="569912" cy="376238"/>
          </a:xfrm>
          <a:custGeom>
            <a:avLst/>
            <a:gdLst>
              <a:gd name="txL" fmla="*/ 0 w 897"/>
              <a:gd name="txT" fmla="*/ 0 h 592"/>
              <a:gd name="txR" fmla="*/ 897 w 897"/>
              <a:gd name="txB" fmla="*/ 592 h 592"/>
            </a:gdLst>
            <a:ahLst/>
            <a:cxnLst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897" h="592">
                <a:moveTo>
                  <a:pt x="622" y="31"/>
                </a:moveTo>
                <a:lnTo>
                  <a:pt x="652" y="21"/>
                </a:lnTo>
                <a:lnTo>
                  <a:pt x="673" y="10"/>
                </a:lnTo>
                <a:lnTo>
                  <a:pt x="693" y="0"/>
                </a:lnTo>
                <a:lnTo>
                  <a:pt x="714" y="0"/>
                </a:lnTo>
                <a:lnTo>
                  <a:pt x="744" y="10"/>
                </a:lnTo>
                <a:lnTo>
                  <a:pt x="775" y="31"/>
                </a:lnTo>
                <a:lnTo>
                  <a:pt x="805" y="51"/>
                </a:lnTo>
                <a:lnTo>
                  <a:pt x="826" y="61"/>
                </a:lnTo>
                <a:lnTo>
                  <a:pt x="846" y="82"/>
                </a:lnTo>
                <a:lnTo>
                  <a:pt x="867" y="92"/>
                </a:lnTo>
                <a:lnTo>
                  <a:pt x="877" y="112"/>
                </a:lnTo>
                <a:lnTo>
                  <a:pt x="887" y="123"/>
                </a:lnTo>
                <a:lnTo>
                  <a:pt x="897" y="143"/>
                </a:lnTo>
                <a:lnTo>
                  <a:pt x="897" y="153"/>
                </a:lnTo>
                <a:lnTo>
                  <a:pt x="897" y="163"/>
                </a:lnTo>
                <a:lnTo>
                  <a:pt x="887" y="174"/>
                </a:lnTo>
                <a:lnTo>
                  <a:pt x="877" y="184"/>
                </a:lnTo>
                <a:lnTo>
                  <a:pt x="867" y="184"/>
                </a:lnTo>
                <a:lnTo>
                  <a:pt x="856" y="194"/>
                </a:lnTo>
                <a:lnTo>
                  <a:pt x="856" y="204"/>
                </a:lnTo>
                <a:lnTo>
                  <a:pt x="846" y="214"/>
                </a:lnTo>
                <a:lnTo>
                  <a:pt x="836" y="235"/>
                </a:lnTo>
                <a:lnTo>
                  <a:pt x="816" y="255"/>
                </a:lnTo>
                <a:lnTo>
                  <a:pt x="805" y="276"/>
                </a:lnTo>
                <a:lnTo>
                  <a:pt x="795" y="296"/>
                </a:lnTo>
                <a:lnTo>
                  <a:pt x="785" y="327"/>
                </a:lnTo>
                <a:lnTo>
                  <a:pt x="775" y="357"/>
                </a:lnTo>
                <a:lnTo>
                  <a:pt x="754" y="388"/>
                </a:lnTo>
                <a:lnTo>
                  <a:pt x="744" y="429"/>
                </a:lnTo>
                <a:lnTo>
                  <a:pt x="734" y="459"/>
                </a:lnTo>
                <a:lnTo>
                  <a:pt x="724" y="510"/>
                </a:lnTo>
                <a:lnTo>
                  <a:pt x="703" y="551"/>
                </a:lnTo>
                <a:lnTo>
                  <a:pt x="693" y="592"/>
                </a:lnTo>
                <a:lnTo>
                  <a:pt x="581" y="592"/>
                </a:lnTo>
                <a:lnTo>
                  <a:pt x="591" y="541"/>
                </a:lnTo>
                <a:lnTo>
                  <a:pt x="601" y="500"/>
                </a:lnTo>
                <a:lnTo>
                  <a:pt x="612" y="449"/>
                </a:lnTo>
                <a:lnTo>
                  <a:pt x="622" y="408"/>
                </a:lnTo>
                <a:lnTo>
                  <a:pt x="632" y="378"/>
                </a:lnTo>
                <a:lnTo>
                  <a:pt x="632" y="337"/>
                </a:lnTo>
                <a:lnTo>
                  <a:pt x="642" y="306"/>
                </a:lnTo>
                <a:lnTo>
                  <a:pt x="642" y="286"/>
                </a:lnTo>
                <a:lnTo>
                  <a:pt x="642" y="255"/>
                </a:lnTo>
                <a:lnTo>
                  <a:pt x="642" y="235"/>
                </a:lnTo>
                <a:lnTo>
                  <a:pt x="642" y="214"/>
                </a:lnTo>
                <a:lnTo>
                  <a:pt x="642" y="194"/>
                </a:lnTo>
                <a:lnTo>
                  <a:pt x="642" y="184"/>
                </a:lnTo>
                <a:lnTo>
                  <a:pt x="642" y="174"/>
                </a:lnTo>
                <a:lnTo>
                  <a:pt x="642" y="163"/>
                </a:lnTo>
                <a:lnTo>
                  <a:pt x="632" y="153"/>
                </a:lnTo>
                <a:lnTo>
                  <a:pt x="622" y="153"/>
                </a:lnTo>
                <a:lnTo>
                  <a:pt x="601" y="153"/>
                </a:lnTo>
                <a:lnTo>
                  <a:pt x="581" y="143"/>
                </a:lnTo>
                <a:lnTo>
                  <a:pt x="561" y="143"/>
                </a:lnTo>
                <a:lnTo>
                  <a:pt x="540" y="153"/>
                </a:lnTo>
                <a:lnTo>
                  <a:pt x="520" y="153"/>
                </a:lnTo>
                <a:lnTo>
                  <a:pt x="489" y="163"/>
                </a:lnTo>
                <a:lnTo>
                  <a:pt x="459" y="163"/>
                </a:lnTo>
                <a:lnTo>
                  <a:pt x="428" y="174"/>
                </a:lnTo>
                <a:lnTo>
                  <a:pt x="387" y="174"/>
                </a:lnTo>
                <a:lnTo>
                  <a:pt x="347" y="184"/>
                </a:lnTo>
                <a:lnTo>
                  <a:pt x="306" y="194"/>
                </a:lnTo>
                <a:lnTo>
                  <a:pt x="214" y="204"/>
                </a:lnTo>
                <a:lnTo>
                  <a:pt x="132" y="214"/>
                </a:lnTo>
                <a:lnTo>
                  <a:pt x="92" y="225"/>
                </a:lnTo>
                <a:lnTo>
                  <a:pt x="61" y="225"/>
                </a:lnTo>
                <a:lnTo>
                  <a:pt x="30" y="235"/>
                </a:lnTo>
                <a:lnTo>
                  <a:pt x="0" y="235"/>
                </a:lnTo>
                <a:lnTo>
                  <a:pt x="0" y="143"/>
                </a:lnTo>
                <a:lnTo>
                  <a:pt x="71" y="133"/>
                </a:lnTo>
                <a:lnTo>
                  <a:pt x="132" y="123"/>
                </a:lnTo>
                <a:lnTo>
                  <a:pt x="204" y="112"/>
                </a:lnTo>
                <a:lnTo>
                  <a:pt x="255" y="102"/>
                </a:lnTo>
                <a:lnTo>
                  <a:pt x="316" y="102"/>
                </a:lnTo>
                <a:lnTo>
                  <a:pt x="367" y="92"/>
                </a:lnTo>
                <a:lnTo>
                  <a:pt x="408" y="82"/>
                </a:lnTo>
                <a:lnTo>
                  <a:pt x="448" y="72"/>
                </a:lnTo>
                <a:lnTo>
                  <a:pt x="489" y="61"/>
                </a:lnTo>
                <a:lnTo>
                  <a:pt x="520" y="61"/>
                </a:lnTo>
                <a:lnTo>
                  <a:pt x="550" y="51"/>
                </a:lnTo>
                <a:lnTo>
                  <a:pt x="571" y="51"/>
                </a:lnTo>
                <a:lnTo>
                  <a:pt x="591" y="41"/>
                </a:lnTo>
                <a:lnTo>
                  <a:pt x="612" y="41"/>
                </a:lnTo>
                <a:lnTo>
                  <a:pt x="622" y="41"/>
                </a:lnTo>
                <a:lnTo>
                  <a:pt x="622" y="31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Freeform 55"/>
          <p:cNvSpPr/>
          <p:nvPr/>
        </p:nvSpPr>
        <p:spPr>
          <a:xfrm>
            <a:off x="2397125" y="4524058"/>
            <a:ext cx="452438" cy="115887"/>
          </a:xfrm>
          <a:custGeom>
            <a:avLst/>
            <a:gdLst>
              <a:gd name="txL" fmla="*/ 0 w 714"/>
              <a:gd name="txT" fmla="*/ 0 h 183"/>
              <a:gd name="txR" fmla="*/ 714 w 714"/>
              <a:gd name="txB" fmla="*/ 183 h 183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714" h="183">
                <a:moveTo>
                  <a:pt x="266" y="40"/>
                </a:moveTo>
                <a:lnTo>
                  <a:pt x="317" y="30"/>
                </a:lnTo>
                <a:lnTo>
                  <a:pt x="367" y="20"/>
                </a:lnTo>
                <a:lnTo>
                  <a:pt x="408" y="10"/>
                </a:lnTo>
                <a:lnTo>
                  <a:pt x="449" y="10"/>
                </a:lnTo>
                <a:lnTo>
                  <a:pt x="480" y="0"/>
                </a:lnTo>
                <a:lnTo>
                  <a:pt x="510" y="0"/>
                </a:lnTo>
                <a:lnTo>
                  <a:pt x="531" y="0"/>
                </a:lnTo>
                <a:lnTo>
                  <a:pt x="551" y="0"/>
                </a:lnTo>
                <a:lnTo>
                  <a:pt x="582" y="0"/>
                </a:lnTo>
                <a:lnTo>
                  <a:pt x="612" y="0"/>
                </a:lnTo>
                <a:lnTo>
                  <a:pt x="643" y="0"/>
                </a:lnTo>
                <a:lnTo>
                  <a:pt x="663" y="10"/>
                </a:lnTo>
                <a:lnTo>
                  <a:pt x="684" y="20"/>
                </a:lnTo>
                <a:lnTo>
                  <a:pt x="704" y="30"/>
                </a:lnTo>
                <a:lnTo>
                  <a:pt x="704" y="51"/>
                </a:lnTo>
                <a:lnTo>
                  <a:pt x="714" y="81"/>
                </a:lnTo>
                <a:lnTo>
                  <a:pt x="704" y="102"/>
                </a:lnTo>
                <a:lnTo>
                  <a:pt x="694" y="112"/>
                </a:lnTo>
                <a:lnTo>
                  <a:pt x="673" y="122"/>
                </a:lnTo>
                <a:lnTo>
                  <a:pt x="653" y="122"/>
                </a:lnTo>
                <a:lnTo>
                  <a:pt x="643" y="122"/>
                </a:lnTo>
                <a:lnTo>
                  <a:pt x="633" y="122"/>
                </a:lnTo>
                <a:lnTo>
                  <a:pt x="612" y="122"/>
                </a:lnTo>
                <a:lnTo>
                  <a:pt x="592" y="122"/>
                </a:lnTo>
                <a:lnTo>
                  <a:pt x="561" y="132"/>
                </a:lnTo>
                <a:lnTo>
                  <a:pt x="531" y="132"/>
                </a:lnTo>
                <a:lnTo>
                  <a:pt x="500" y="132"/>
                </a:lnTo>
                <a:lnTo>
                  <a:pt x="459" y="143"/>
                </a:lnTo>
                <a:lnTo>
                  <a:pt x="418" y="143"/>
                </a:lnTo>
                <a:lnTo>
                  <a:pt x="367" y="143"/>
                </a:lnTo>
                <a:lnTo>
                  <a:pt x="317" y="153"/>
                </a:lnTo>
                <a:lnTo>
                  <a:pt x="266" y="153"/>
                </a:lnTo>
                <a:lnTo>
                  <a:pt x="204" y="163"/>
                </a:lnTo>
                <a:lnTo>
                  <a:pt x="143" y="163"/>
                </a:lnTo>
                <a:lnTo>
                  <a:pt x="72" y="173"/>
                </a:lnTo>
                <a:lnTo>
                  <a:pt x="0" y="183"/>
                </a:lnTo>
                <a:lnTo>
                  <a:pt x="0" y="91"/>
                </a:lnTo>
                <a:lnTo>
                  <a:pt x="21" y="91"/>
                </a:lnTo>
                <a:lnTo>
                  <a:pt x="41" y="81"/>
                </a:lnTo>
                <a:lnTo>
                  <a:pt x="62" y="81"/>
                </a:lnTo>
                <a:lnTo>
                  <a:pt x="92" y="81"/>
                </a:lnTo>
                <a:lnTo>
                  <a:pt x="133" y="71"/>
                </a:lnTo>
                <a:lnTo>
                  <a:pt x="174" y="61"/>
                </a:lnTo>
                <a:lnTo>
                  <a:pt x="215" y="51"/>
                </a:lnTo>
                <a:lnTo>
                  <a:pt x="266" y="40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Freeform 57"/>
          <p:cNvSpPr/>
          <p:nvPr/>
        </p:nvSpPr>
        <p:spPr>
          <a:xfrm>
            <a:off x="1787525" y="3668395"/>
            <a:ext cx="388938" cy="990600"/>
          </a:xfrm>
          <a:custGeom>
            <a:avLst/>
            <a:gdLst>
              <a:gd name="txL" fmla="*/ 0 w 612"/>
              <a:gd name="txT" fmla="*/ 0 h 1561"/>
              <a:gd name="txR" fmla="*/ 612 w 612"/>
              <a:gd name="txB" fmla="*/ 1561 h 1561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612" h="1561">
                <a:moveTo>
                  <a:pt x="398" y="1377"/>
                </a:moveTo>
                <a:lnTo>
                  <a:pt x="367" y="1336"/>
                </a:lnTo>
                <a:lnTo>
                  <a:pt x="336" y="1285"/>
                </a:lnTo>
                <a:lnTo>
                  <a:pt x="306" y="1255"/>
                </a:lnTo>
                <a:lnTo>
                  <a:pt x="275" y="1214"/>
                </a:lnTo>
                <a:lnTo>
                  <a:pt x="245" y="1173"/>
                </a:lnTo>
                <a:lnTo>
                  <a:pt x="214" y="1143"/>
                </a:lnTo>
                <a:lnTo>
                  <a:pt x="173" y="1112"/>
                </a:lnTo>
                <a:lnTo>
                  <a:pt x="143" y="1081"/>
                </a:lnTo>
                <a:lnTo>
                  <a:pt x="112" y="1061"/>
                </a:lnTo>
                <a:lnTo>
                  <a:pt x="82" y="1041"/>
                </a:lnTo>
                <a:lnTo>
                  <a:pt x="61" y="1020"/>
                </a:lnTo>
                <a:lnTo>
                  <a:pt x="41" y="1000"/>
                </a:lnTo>
                <a:lnTo>
                  <a:pt x="20" y="990"/>
                </a:lnTo>
                <a:lnTo>
                  <a:pt x="10" y="969"/>
                </a:lnTo>
                <a:lnTo>
                  <a:pt x="0" y="959"/>
                </a:lnTo>
                <a:lnTo>
                  <a:pt x="0" y="949"/>
                </a:lnTo>
                <a:lnTo>
                  <a:pt x="10" y="928"/>
                </a:lnTo>
                <a:lnTo>
                  <a:pt x="10" y="918"/>
                </a:lnTo>
                <a:lnTo>
                  <a:pt x="20" y="888"/>
                </a:lnTo>
                <a:lnTo>
                  <a:pt x="20" y="867"/>
                </a:lnTo>
                <a:lnTo>
                  <a:pt x="31" y="826"/>
                </a:lnTo>
                <a:lnTo>
                  <a:pt x="41" y="796"/>
                </a:lnTo>
                <a:lnTo>
                  <a:pt x="61" y="745"/>
                </a:lnTo>
                <a:lnTo>
                  <a:pt x="82" y="653"/>
                </a:lnTo>
                <a:lnTo>
                  <a:pt x="102" y="561"/>
                </a:lnTo>
                <a:lnTo>
                  <a:pt x="122" y="459"/>
                </a:lnTo>
                <a:lnTo>
                  <a:pt x="143" y="357"/>
                </a:lnTo>
                <a:lnTo>
                  <a:pt x="153" y="306"/>
                </a:lnTo>
                <a:lnTo>
                  <a:pt x="153" y="255"/>
                </a:lnTo>
                <a:lnTo>
                  <a:pt x="163" y="214"/>
                </a:lnTo>
                <a:lnTo>
                  <a:pt x="163" y="173"/>
                </a:lnTo>
                <a:lnTo>
                  <a:pt x="163" y="143"/>
                </a:lnTo>
                <a:lnTo>
                  <a:pt x="163" y="112"/>
                </a:lnTo>
                <a:lnTo>
                  <a:pt x="163" y="92"/>
                </a:lnTo>
                <a:lnTo>
                  <a:pt x="153" y="71"/>
                </a:lnTo>
                <a:lnTo>
                  <a:pt x="153" y="61"/>
                </a:lnTo>
                <a:lnTo>
                  <a:pt x="143" y="41"/>
                </a:lnTo>
                <a:lnTo>
                  <a:pt x="143" y="31"/>
                </a:lnTo>
                <a:lnTo>
                  <a:pt x="143" y="20"/>
                </a:lnTo>
                <a:lnTo>
                  <a:pt x="143" y="10"/>
                </a:lnTo>
                <a:lnTo>
                  <a:pt x="153" y="10"/>
                </a:lnTo>
                <a:lnTo>
                  <a:pt x="153" y="0"/>
                </a:lnTo>
                <a:lnTo>
                  <a:pt x="163" y="0"/>
                </a:lnTo>
                <a:lnTo>
                  <a:pt x="183" y="0"/>
                </a:lnTo>
                <a:lnTo>
                  <a:pt x="214" y="10"/>
                </a:lnTo>
                <a:lnTo>
                  <a:pt x="245" y="31"/>
                </a:lnTo>
                <a:lnTo>
                  <a:pt x="285" y="51"/>
                </a:lnTo>
                <a:lnTo>
                  <a:pt x="306" y="71"/>
                </a:lnTo>
                <a:lnTo>
                  <a:pt x="326" y="82"/>
                </a:lnTo>
                <a:lnTo>
                  <a:pt x="336" y="102"/>
                </a:lnTo>
                <a:lnTo>
                  <a:pt x="347" y="112"/>
                </a:lnTo>
                <a:lnTo>
                  <a:pt x="357" y="122"/>
                </a:lnTo>
                <a:lnTo>
                  <a:pt x="367" y="143"/>
                </a:lnTo>
                <a:lnTo>
                  <a:pt x="367" y="153"/>
                </a:lnTo>
                <a:lnTo>
                  <a:pt x="367" y="163"/>
                </a:lnTo>
                <a:lnTo>
                  <a:pt x="357" y="173"/>
                </a:lnTo>
                <a:lnTo>
                  <a:pt x="357" y="194"/>
                </a:lnTo>
                <a:lnTo>
                  <a:pt x="347" y="214"/>
                </a:lnTo>
                <a:lnTo>
                  <a:pt x="336" y="235"/>
                </a:lnTo>
                <a:lnTo>
                  <a:pt x="336" y="255"/>
                </a:lnTo>
                <a:lnTo>
                  <a:pt x="326" y="286"/>
                </a:lnTo>
                <a:lnTo>
                  <a:pt x="316" y="316"/>
                </a:lnTo>
                <a:lnTo>
                  <a:pt x="296" y="357"/>
                </a:lnTo>
                <a:lnTo>
                  <a:pt x="265" y="428"/>
                </a:lnTo>
                <a:lnTo>
                  <a:pt x="234" y="520"/>
                </a:lnTo>
                <a:lnTo>
                  <a:pt x="204" y="602"/>
                </a:lnTo>
                <a:lnTo>
                  <a:pt x="173" y="694"/>
                </a:lnTo>
                <a:lnTo>
                  <a:pt x="163" y="745"/>
                </a:lnTo>
                <a:lnTo>
                  <a:pt x="153" y="786"/>
                </a:lnTo>
                <a:lnTo>
                  <a:pt x="143" y="816"/>
                </a:lnTo>
                <a:lnTo>
                  <a:pt x="143" y="847"/>
                </a:lnTo>
                <a:lnTo>
                  <a:pt x="133" y="877"/>
                </a:lnTo>
                <a:lnTo>
                  <a:pt x="122" y="898"/>
                </a:lnTo>
                <a:lnTo>
                  <a:pt x="122" y="908"/>
                </a:lnTo>
                <a:lnTo>
                  <a:pt x="122" y="918"/>
                </a:lnTo>
                <a:lnTo>
                  <a:pt x="122" y="928"/>
                </a:lnTo>
                <a:lnTo>
                  <a:pt x="133" y="939"/>
                </a:lnTo>
                <a:lnTo>
                  <a:pt x="143" y="949"/>
                </a:lnTo>
                <a:lnTo>
                  <a:pt x="163" y="969"/>
                </a:lnTo>
                <a:lnTo>
                  <a:pt x="194" y="990"/>
                </a:lnTo>
                <a:lnTo>
                  <a:pt x="224" y="1020"/>
                </a:lnTo>
                <a:lnTo>
                  <a:pt x="265" y="1051"/>
                </a:lnTo>
                <a:lnTo>
                  <a:pt x="306" y="1081"/>
                </a:lnTo>
                <a:lnTo>
                  <a:pt x="357" y="1122"/>
                </a:lnTo>
                <a:lnTo>
                  <a:pt x="398" y="1153"/>
                </a:lnTo>
                <a:lnTo>
                  <a:pt x="438" y="1183"/>
                </a:lnTo>
                <a:lnTo>
                  <a:pt x="479" y="1214"/>
                </a:lnTo>
                <a:lnTo>
                  <a:pt x="510" y="1245"/>
                </a:lnTo>
                <a:lnTo>
                  <a:pt x="530" y="1265"/>
                </a:lnTo>
                <a:lnTo>
                  <a:pt x="561" y="1285"/>
                </a:lnTo>
                <a:lnTo>
                  <a:pt x="571" y="1296"/>
                </a:lnTo>
                <a:lnTo>
                  <a:pt x="591" y="1336"/>
                </a:lnTo>
                <a:lnTo>
                  <a:pt x="612" y="1377"/>
                </a:lnTo>
                <a:lnTo>
                  <a:pt x="612" y="1418"/>
                </a:lnTo>
                <a:lnTo>
                  <a:pt x="612" y="1459"/>
                </a:lnTo>
                <a:lnTo>
                  <a:pt x="602" y="1500"/>
                </a:lnTo>
                <a:lnTo>
                  <a:pt x="581" y="1530"/>
                </a:lnTo>
                <a:lnTo>
                  <a:pt x="571" y="1551"/>
                </a:lnTo>
                <a:lnTo>
                  <a:pt x="551" y="1561"/>
                </a:lnTo>
                <a:lnTo>
                  <a:pt x="540" y="1561"/>
                </a:lnTo>
                <a:lnTo>
                  <a:pt x="530" y="1551"/>
                </a:lnTo>
                <a:lnTo>
                  <a:pt x="510" y="1541"/>
                </a:lnTo>
                <a:lnTo>
                  <a:pt x="500" y="1520"/>
                </a:lnTo>
                <a:lnTo>
                  <a:pt x="479" y="1490"/>
                </a:lnTo>
                <a:lnTo>
                  <a:pt x="449" y="1459"/>
                </a:lnTo>
                <a:lnTo>
                  <a:pt x="428" y="1418"/>
                </a:lnTo>
                <a:lnTo>
                  <a:pt x="398" y="1377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Freeform 47"/>
          <p:cNvSpPr/>
          <p:nvPr/>
        </p:nvSpPr>
        <p:spPr>
          <a:xfrm>
            <a:off x="1949450" y="3285808"/>
            <a:ext cx="188913" cy="434975"/>
          </a:xfrm>
          <a:custGeom>
            <a:avLst/>
            <a:gdLst>
              <a:gd name="txL" fmla="*/ 0 w 296"/>
              <a:gd name="txT" fmla="*/ 0 h 684"/>
              <a:gd name="txR" fmla="*/ 296 w 296"/>
              <a:gd name="txB" fmla="*/ 684 h 684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96" h="684">
                <a:moveTo>
                  <a:pt x="285" y="347"/>
                </a:moveTo>
                <a:lnTo>
                  <a:pt x="296" y="398"/>
                </a:lnTo>
                <a:lnTo>
                  <a:pt x="296" y="449"/>
                </a:lnTo>
                <a:lnTo>
                  <a:pt x="296" y="490"/>
                </a:lnTo>
                <a:lnTo>
                  <a:pt x="296" y="531"/>
                </a:lnTo>
                <a:lnTo>
                  <a:pt x="296" y="561"/>
                </a:lnTo>
                <a:lnTo>
                  <a:pt x="296" y="592"/>
                </a:lnTo>
                <a:lnTo>
                  <a:pt x="296" y="612"/>
                </a:lnTo>
                <a:lnTo>
                  <a:pt x="296" y="633"/>
                </a:lnTo>
                <a:lnTo>
                  <a:pt x="296" y="653"/>
                </a:lnTo>
                <a:lnTo>
                  <a:pt x="285" y="673"/>
                </a:lnTo>
                <a:lnTo>
                  <a:pt x="275" y="684"/>
                </a:lnTo>
                <a:lnTo>
                  <a:pt x="265" y="684"/>
                </a:lnTo>
                <a:lnTo>
                  <a:pt x="255" y="684"/>
                </a:lnTo>
                <a:lnTo>
                  <a:pt x="245" y="673"/>
                </a:lnTo>
                <a:lnTo>
                  <a:pt x="245" y="663"/>
                </a:lnTo>
                <a:lnTo>
                  <a:pt x="234" y="643"/>
                </a:lnTo>
                <a:lnTo>
                  <a:pt x="224" y="622"/>
                </a:lnTo>
                <a:lnTo>
                  <a:pt x="214" y="592"/>
                </a:lnTo>
                <a:lnTo>
                  <a:pt x="204" y="551"/>
                </a:lnTo>
                <a:lnTo>
                  <a:pt x="183" y="510"/>
                </a:lnTo>
                <a:lnTo>
                  <a:pt x="173" y="459"/>
                </a:lnTo>
                <a:lnTo>
                  <a:pt x="163" y="418"/>
                </a:lnTo>
                <a:lnTo>
                  <a:pt x="153" y="378"/>
                </a:lnTo>
                <a:lnTo>
                  <a:pt x="143" y="347"/>
                </a:lnTo>
                <a:lnTo>
                  <a:pt x="143" y="316"/>
                </a:lnTo>
                <a:lnTo>
                  <a:pt x="132" y="286"/>
                </a:lnTo>
                <a:lnTo>
                  <a:pt x="122" y="255"/>
                </a:lnTo>
                <a:lnTo>
                  <a:pt x="122" y="225"/>
                </a:lnTo>
                <a:lnTo>
                  <a:pt x="102" y="184"/>
                </a:lnTo>
                <a:lnTo>
                  <a:pt x="92" y="143"/>
                </a:lnTo>
                <a:lnTo>
                  <a:pt x="71" y="112"/>
                </a:lnTo>
                <a:lnTo>
                  <a:pt x="41" y="92"/>
                </a:lnTo>
                <a:lnTo>
                  <a:pt x="20" y="82"/>
                </a:lnTo>
                <a:lnTo>
                  <a:pt x="10" y="71"/>
                </a:lnTo>
                <a:lnTo>
                  <a:pt x="0" y="51"/>
                </a:lnTo>
                <a:lnTo>
                  <a:pt x="0" y="31"/>
                </a:lnTo>
                <a:lnTo>
                  <a:pt x="0" y="20"/>
                </a:lnTo>
                <a:lnTo>
                  <a:pt x="20" y="10"/>
                </a:lnTo>
                <a:lnTo>
                  <a:pt x="41" y="0"/>
                </a:lnTo>
                <a:lnTo>
                  <a:pt x="71" y="0"/>
                </a:lnTo>
                <a:lnTo>
                  <a:pt x="194" y="31"/>
                </a:lnTo>
                <a:lnTo>
                  <a:pt x="224" y="41"/>
                </a:lnTo>
                <a:lnTo>
                  <a:pt x="255" y="61"/>
                </a:lnTo>
                <a:lnTo>
                  <a:pt x="265" y="71"/>
                </a:lnTo>
                <a:lnTo>
                  <a:pt x="275" y="92"/>
                </a:lnTo>
                <a:lnTo>
                  <a:pt x="275" y="102"/>
                </a:lnTo>
                <a:lnTo>
                  <a:pt x="285" y="122"/>
                </a:lnTo>
                <a:lnTo>
                  <a:pt x="285" y="143"/>
                </a:lnTo>
                <a:lnTo>
                  <a:pt x="285" y="173"/>
                </a:lnTo>
                <a:lnTo>
                  <a:pt x="285" y="214"/>
                </a:lnTo>
                <a:lnTo>
                  <a:pt x="285" y="255"/>
                </a:lnTo>
                <a:lnTo>
                  <a:pt x="285" y="296"/>
                </a:lnTo>
                <a:lnTo>
                  <a:pt x="285" y="347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Freeform 48"/>
          <p:cNvSpPr/>
          <p:nvPr/>
        </p:nvSpPr>
        <p:spPr>
          <a:xfrm>
            <a:off x="2338388" y="3176270"/>
            <a:ext cx="298450" cy="569913"/>
          </a:xfrm>
          <a:custGeom>
            <a:avLst/>
            <a:gdLst>
              <a:gd name="txL" fmla="*/ 0 w 469"/>
              <a:gd name="txT" fmla="*/ 0 h 897"/>
              <a:gd name="txR" fmla="*/ 469 w 469"/>
              <a:gd name="txB" fmla="*/ 897 h 897"/>
            </a:gdLst>
            <a:ahLst/>
            <a:cxnLst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469" h="897">
                <a:moveTo>
                  <a:pt x="10" y="897"/>
                </a:moveTo>
                <a:lnTo>
                  <a:pt x="0" y="887"/>
                </a:lnTo>
                <a:lnTo>
                  <a:pt x="0" y="877"/>
                </a:lnTo>
                <a:lnTo>
                  <a:pt x="0" y="857"/>
                </a:lnTo>
                <a:lnTo>
                  <a:pt x="10" y="826"/>
                </a:lnTo>
                <a:lnTo>
                  <a:pt x="20" y="795"/>
                </a:lnTo>
                <a:lnTo>
                  <a:pt x="30" y="755"/>
                </a:lnTo>
                <a:lnTo>
                  <a:pt x="51" y="714"/>
                </a:lnTo>
                <a:lnTo>
                  <a:pt x="71" y="653"/>
                </a:lnTo>
                <a:lnTo>
                  <a:pt x="91" y="602"/>
                </a:lnTo>
                <a:lnTo>
                  <a:pt x="112" y="551"/>
                </a:lnTo>
                <a:lnTo>
                  <a:pt x="132" y="500"/>
                </a:lnTo>
                <a:lnTo>
                  <a:pt x="142" y="459"/>
                </a:lnTo>
                <a:lnTo>
                  <a:pt x="183" y="367"/>
                </a:lnTo>
                <a:lnTo>
                  <a:pt x="204" y="285"/>
                </a:lnTo>
                <a:lnTo>
                  <a:pt x="214" y="255"/>
                </a:lnTo>
                <a:lnTo>
                  <a:pt x="224" y="214"/>
                </a:lnTo>
                <a:lnTo>
                  <a:pt x="224" y="183"/>
                </a:lnTo>
                <a:lnTo>
                  <a:pt x="234" y="163"/>
                </a:lnTo>
                <a:lnTo>
                  <a:pt x="234" y="132"/>
                </a:lnTo>
                <a:lnTo>
                  <a:pt x="234" y="112"/>
                </a:lnTo>
                <a:lnTo>
                  <a:pt x="234" y="102"/>
                </a:lnTo>
                <a:lnTo>
                  <a:pt x="224" y="81"/>
                </a:lnTo>
                <a:lnTo>
                  <a:pt x="214" y="61"/>
                </a:lnTo>
                <a:lnTo>
                  <a:pt x="214" y="40"/>
                </a:lnTo>
                <a:lnTo>
                  <a:pt x="214" y="20"/>
                </a:lnTo>
                <a:lnTo>
                  <a:pt x="224" y="10"/>
                </a:lnTo>
                <a:lnTo>
                  <a:pt x="234" y="0"/>
                </a:lnTo>
                <a:lnTo>
                  <a:pt x="244" y="0"/>
                </a:lnTo>
                <a:lnTo>
                  <a:pt x="265" y="0"/>
                </a:lnTo>
                <a:lnTo>
                  <a:pt x="275" y="0"/>
                </a:lnTo>
                <a:lnTo>
                  <a:pt x="295" y="10"/>
                </a:lnTo>
                <a:lnTo>
                  <a:pt x="316" y="20"/>
                </a:lnTo>
                <a:lnTo>
                  <a:pt x="346" y="30"/>
                </a:lnTo>
                <a:lnTo>
                  <a:pt x="367" y="40"/>
                </a:lnTo>
                <a:lnTo>
                  <a:pt x="397" y="51"/>
                </a:lnTo>
                <a:lnTo>
                  <a:pt x="418" y="71"/>
                </a:lnTo>
                <a:lnTo>
                  <a:pt x="428" y="81"/>
                </a:lnTo>
                <a:lnTo>
                  <a:pt x="448" y="102"/>
                </a:lnTo>
                <a:lnTo>
                  <a:pt x="458" y="112"/>
                </a:lnTo>
                <a:lnTo>
                  <a:pt x="458" y="122"/>
                </a:lnTo>
                <a:lnTo>
                  <a:pt x="469" y="142"/>
                </a:lnTo>
                <a:lnTo>
                  <a:pt x="469" y="153"/>
                </a:lnTo>
                <a:lnTo>
                  <a:pt x="458" y="183"/>
                </a:lnTo>
                <a:lnTo>
                  <a:pt x="448" y="214"/>
                </a:lnTo>
                <a:lnTo>
                  <a:pt x="418" y="265"/>
                </a:lnTo>
                <a:lnTo>
                  <a:pt x="408" y="295"/>
                </a:lnTo>
                <a:lnTo>
                  <a:pt x="387" y="316"/>
                </a:lnTo>
                <a:lnTo>
                  <a:pt x="367" y="357"/>
                </a:lnTo>
                <a:lnTo>
                  <a:pt x="346" y="387"/>
                </a:lnTo>
                <a:lnTo>
                  <a:pt x="326" y="428"/>
                </a:lnTo>
                <a:lnTo>
                  <a:pt x="295" y="469"/>
                </a:lnTo>
                <a:lnTo>
                  <a:pt x="275" y="520"/>
                </a:lnTo>
                <a:lnTo>
                  <a:pt x="244" y="561"/>
                </a:lnTo>
                <a:lnTo>
                  <a:pt x="214" y="612"/>
                </a:lnTo>
                <a:lnTo>
                  <a:pt x="183" y="673"/>
                </a:lnTo>
                <a:lnTo>
                  <a:pt x="153" y="724"/>
                </a:lnTo>
                <a:lnTo>
                  <a:pt x="112" y="765"/>
                </a:lnTo>
                <a:lnTo>
                  <a:pt x="91" y="806"/>
                </a:lnTo>
                <a:lnTo>
                  <a:pt x="61" y="836"/>
                </a:lnTo>
                <a:lnTo>
                  <a:pt x="51" y="857"/>
                </a:lnTo>
                <a:lnTo>
                  <a:pt x="30" y="877"/>
                </a:lnTo>
                <a:lnTo>
                  <a:pt x="20" y="887"/>
                </a:lnTo>
                <a:lnTo>
                  <a:pt x="10" y="897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Freeform 50"/>
          <p:cNvSpPr/>
          <p:nvPr/>
        </p:nvSpPr>
        <p:spPr>
          <a:xfrm>
            <a:off x="1606550" y="3908108"/>
            <a:ext cx="647700" cy="803275"/>
          </a:xfrm>
          <a:custGeom>
            <a:avLst/>
            <a:gdLst>
              <a:gd name="txL" fmla="*/ 0 w 1020"/>
              <a:gd name="txT" fmla="*/ 0 h 1266"/>
              <a:gd name="txR" fmla="*/ 1020 w 1020"/>
              <a:gd name="txB" fmla="*/ 1266 h 1266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020" h="1266">
                <a:moveTo>
                  <a:pt x="816" y="113"/>
                </a:moveTo>
                <a:lnTo>
                  <a:pt x="816" y="92"/>
                </a:lnTo>
                <a:lnTo>
                  <a:pt x="816" y="72"/>
                </a:lnTo>
                <a:lnTo>
                  <a:pt x="816" y="51"/>
                </a:lnTo>
                <a:lnTo>
                  <a:pt x="816" y="31"/>
                </a:lnTo>
                <a:lnTo>
                  <a:pt x="816" y="21"/>
                </a:lnTo>
                <a:lnTo>
                  <a:pt x="826" y="11"/>
                </a:lnTo>
                <a:lnTo>
                  <a:pt x="837" y="11"/>
                </a:lnTo>
                <a:lnTo>
                  <a:pt x="837" y="0"/>
                </a:lnTo>
                <a:lnTo>
                  <a:pt x="847" y="0"/>
                </a:lnTo>
                <a:lnTo>
                  <a:pt x="877" y="11"/>
                </a:lnTo>
                <a:lnTo>
                  <a:pt x="898" y="21"/>
                </a:lnTo>
                <a:lnTo>
                  <a:pt x="939" y="31"/>
                </a:lnTo>
                <a:lnTo>
                  <a:pt x="969" y="62"/>
                </a:lnTo>
                <a:lnTo>
                  <a:pt x="990" y="82"/>
                </a:lnTo>
                <a:lnTo>
                  <a:pt x="1010" y="92"/>
                </a:lnTo>
                <a:lnTo>
                  <a:pt x="1020" y="113"/>
                </a:lnTo>
                <a:lnTo>
                  <a:pt x="1020" y="133"/>
                </a:lnTo>
                <a:lnTo>
                  <a:pt x="1020" y="154"/>
                </a:lnTo>
                <a:lnTo>
                  <a:pt x="1010" y="184"/>
                </a:lnTo>
                <a:lnTo>
                  <a:pt x="1000" y="225"/>
                </a:lnTo>
                <a:lnTo>
                  <a:pt x="979" y="266"/>
                </a:lnTo>
                <a:lnTo>
                  <a:pt x="969" y="327"/>
                </a:lnTo>
                <a:lnTo>
                  <a:pt x="939" y="378"/>
                </a:lnTo>
                <a:lnTo>
                  <a:pt x="918" y="449"/>
                </a:lnTo>
                <a:lnTo>
                  <a:pt x="888" y="521"/>
                </a:lnTo>
                <a:lnTo>
                  <a:pt x="857" y="592"/>
                </a:lnTo>
                <a:lnTo>
                  <a:pt x="816" y="653"/>
                </a:lnTo>
                <a:lnTo>
                  <a:pt x="786" y="704"/>
                </a:lnTo>
                <a:lnTo>
                  <a:pt x="745" y="766"/>
                </a:lnTo>
                <a:lnTo>
                  <a:pt x="704" y="817"/>
                </a:lnTo>
                <a:lnTo>
                  <a:pt x="663" y="857"/>
                </a:lnTo>
                <a:lnTo>
                  <a:pt x="622" y="898"/>
                </a:lnTo>
                <a:lnTo>
                  <a:pt x="571" y="939"/>
                </a:lnTo>
                <a:lnTo>
                  <a:pt x="531" y="980"/>
                </a:lnTo>
                <a:lnTo>
                  <a:pt x="480" y="1021"/>
                </a:lnTo>
                <a:lnTo>
                  <a:pt x="429" y="1051"/>
                </a:lnTo>
                <a:lnTo>
                  <a:pt x="327" y="1113"/>
                </a:lnTo>
                <a:lnTo>
                  <a:pt x="225" y="1174"/>
                </a:lnTo>
                <a:lnTo>
                  <a:pt x="174" y="1194"/>
                </a:lnTo>
                <a:lnTo>
                  <a:pt x="123" y="1215"/>
                </a:lnTo>
                <a:lnTo>
                  <a:pt x="92" y="1235"/>
                </a:lnTo>
                <a:lnTo>
                  <a:pt x="62" y="1245"/>
                </a:lnTo>
                <a:lnTo>
                  <a:pt x="41" y="1255"/>
                </a:lnTo>
                <a:lnTo>
                  <a:pt x="21" y="1266"/>
                </a:lnTo>
                <a:lnTo>
                  <a:pt x="11" y="1266"/>
                </a:lnTo>
                <a:lnTo>
                  <a:pt x="0" y="1266"/>
                </a:lnTo>
                <a:lnTo>
                  <a:pt x="0" y="1255"/>
                </a:lnTo>
                <a:lnTo>
                  <a:pt x="0" y="1245"/>
                </a:lnTo>
                <a:lnTo>
                  <a:pt x="21" y="1235"/>
                </a:lnTo>
                <a:lnTo>
                  <a:pt x="31" y="1215"/>
                </a:lnTo>
                <a:lnTo>
                  <a:pt x="62" y="1194"/>
                </a:lnTo>
                <a:lnTo>
                  <a:pt x="92" y="1174"/>
                </a:lnTo>
                <a:lnTo>
                  <a:pt x="123" y="1143"/>
                </a:lnTo>
                <a:lnTo>
                  <a:pt x="164" y="1113"/>
                </a:lnTo>
                <a:lnTo>
                  <a:pt x="255" y="1051"/>
                </a:lnTo>
                <a:lnTo>
                  <a:pt x="337" y="990"/>
                </a:lnTo>
                <a:lnTo>
                  <a:pt x="419" y="919"/>
                </a:lnTo>
                <a:lnTo>
                  <a:pt x="500" y="847"/>
                </a:lnTo>
                <a:lnTo>
                  <a:pt x="531" y="806"/>
                </a:lnTo>
                <a:lnTo>
                  <a:pt x="571" y="766"/>
                </a:lnTo>
                <a:lnTo>
                  <a:pt x="602" y="725"/>
                </a:lnTo>
                <a:lnTo>
                  <a:pt x="633" y="674"/>
                </a:lnTo>
                <a:lnTo>
                  <a:pt x="663" y="623"/>
                </a:lnTo>
                <a:lnTo>
                  <a:pt x="694" y="572"/>
                </a:lnTo>
                <a:lnTo>
                  <a:pt x="724" y="511"/>
                </a:lnTo>
                <a:lnTo>
                  <a:pt x="755" y="449"/>
                </a:lnTo>
                <a:lnTo>
                  <a:pt x="765" y="388"/>
                </a:lnTo>
                <a:lnTo>
                  <a:pt x="786" y="337"/>
                </a:lnTo>
                <a:lnTo>
                  <a:pt x="796" y="286"/>
                </a:lnTo>
                <a:lnTo>
                  <a:pt x="806" y="235"/>
                </a:lnTo>
                <a:lnTo>
                  <a:pt x="816" y="205"/>
                </a:lnTo>
                <a:lnTo>
                  <a:pt x="816" y="164"/>
                </a:lnTo>
                <a:lnTo>
                  <a:pt x="816" y="133"/>
                </a:lnTo>
                <a:lnTo>
                  <a:pt x="816" y="113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Freeform 56"/>
          <p:cNvSpPr/>
          <p:nvPr/>
        </p:nvSpPr>
        <p:spPr>
          <a:xfrm>
            <a:off x="1463675" y="4030345"/>
            <a:ext cx="700088" cy="182563"/>
          </a:xfrm>
          <a:custGeom>
            <a:avLst/>
            <a:gdLst>
              <a:gd name="txL" fmla="*/ 0 w 1101"/>
              <a:gd name="txT" fmla="*/ 0 h 286"/>
              <a:gd name="txR" fmla="*/ 1101 w 1101"/>
              <a:gd name="txB" fmla="*/ 286 h 286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101" h="286">
                <a:moveTo>
                  <a:pt x="163" y="286"/>
                </a:moveTo>
                <a:lnTo>
                  <a:pt x="143" y="286"/>
                </a:lnTo>
                <a:lnTo>
                  <a:pt x="123" y="276"/>
                </a:lnTo>
                <a:lnTo>
                  <a:pt x="92" y="255"/>
                </a:lnTo>
                <a:lnTo>
                  <a:pt x="72" y="235"/>
                </a:lnTo>
                <a:lnTo>
                  <a:pt x="41" y="204"/>
                </a:lnTo>
                <a:lnTo>
                  <a:pt x="21" y="184"/>
                </a:lnTo>
                <a:lnTo>
                  <a:pt x="10" y="164"/>
                </a:lnTo>
                <a:lnTo>
                  <a:pt x="0" y="143"/>
                </a:lnTo>
                <a:lnTo>
                  <a:pt x="10" y="133"/>
                </a:lnTo>
                <a:lnTo>
                  <a:pt x="21" y="133"/>
                </a:lnTo>
                <a:lnTo>
                  <a:pt x="31" y="123"/>
                </a:lnTo>
                <a:lnTo>
                  <a:pt x="41" y="123"/>
                </a:lnTo>
                <a:lnTo>
                  <a:pt x="61" y="123"/>
                </a:lnTo>
                <a:lnTo>
                  <a:pt x="82" y="123"/>
                </a:lnTo>
                <a:lnTo>
                  <a:pt x="92" y="123"/>
                </a:lnTo>
                <a:lnTo>
                  <a:pt x="102" y="123"/>
                </a:lnTo>
                <a:lnTo>
                  <a:pt x="123" y="123"/>
                </a:lnTo>
                <a:lnTo>
                  <a:pt x="133" y="113"/>
                </a:lnTo>
                <a:lnTo>
                  <a:pt x="153" y="113"/>
                </a:lnTo>
                <a:lnTo>
                  <a:pt x="173" y="113"/>
                </a:lnTo>
                <a:lnTo>
                  <a:pt x="204" y="113"/>
                </a:lnTo>
                <a:lnTo>
                  <a:pt x="224" y="102"/>
                </a:lnTo>
                <a:lnTo>
                  <a:pt x="255" y="102"/>
                </a:lnTo>
                <a:lnTo>
                  <a:pt x="286" y="92"/>
                </a:lnTo>
                <a:lnTo>
                  <a:pt x="326" y="92"/>
                </a:lnTo>
                <a:lnTo>
                  <a:pt x="357" y="82"/>
                </a:lnTo>
                <a:lnTo>
                  <a:pt x="398" y="82"/>
                </a:lnTo>
                <a:lnTo>
                  <a:pt x="439" y="72"/>
                </a:lnTo>
                <a:lnTo>
                  <a:pt x="490" y="62"/>
                </a:lnTo>
                <a:lnTo>
                  <a:pt x="530" y="51"/>
                </a:lnTo>
                <a:lnTo>
                  <a:pt x="622" y="41"/>
                </a:lnTo>
                <a:lnTo>
                  <a:pt x="714" y="31"/>
                </a:lnTo>
                <a:lnTo>
                  <a:pt x="795" y="21"/>
                </a:lnTo>
                <a:lnTo>
                  <a:pt x="867" y="11"/>
                </a:lnTo>
                <a:lnTo>
                  <a:pt x="928" y="11"/>
                </a:lnTo>
                <a:lnTo>
                  <a:pt x="989" y="0"/>
                </a:lnTo>
                <a:lnTo>
                  <a:pt x="1050" y="0"/>
                </a:lnTo>
                <a:lnTo>
                  <a:pt x="1101" y="0"/>
                </a:lnTo>
                <a:lnTo>
                  <a:pt x="1101" y="51"/>
                </a:lnTo>
                <a:lnTo>
                  <a:pt x="1061" y="62"/>
                </a:lnTo>
                <a:lnTo>
                  <a:pt x="1020" y="62"/>
                </a:lnTo>
                <a:lnTo>
                  <a:pt x="969" y="72"/>
                </a:lnTo>
                <a:lnTo>
                  <a:pt x="928" y="82"/>
                </a:lnTo>
                <a:lnTo>
                  <a:pt x="826" y="102"/>
                </a:lnTo>
                <a:lnTo>
                  <a:pt x="724" y="123"/>
                </a:lnTo>
                <a:lnTo>
                  <a:pt x="622" y="143"/>
                </a:lnTo>
                <a:lnTo>
                  <a:pt x="520" y="174"/>
                </a:lnTo>
                <a:lnTo>
                  <a:pt x="439" y="194"/>
                </a:lnTo>
                <a:lnTo>
                  <a:pt x="357" y="225"/>
                </a:lnTo>
                <a:lnTo>
                  <a:pt x="316" y="235"/>
                </a:lnTo>
                <a:lnTo>
                  <a:pt x="286" y="245"/>
                </a:lnTo>
                <a:lnTo>
                  <a:pt x="255" y="255"/>
                </a:lnTo>
                <a:lnTo>
                  <a:pt x="235" y="266"/>
                </a:lnTo>
                <a:lnTo>
                  <a:pt x="214" y="276"/>
                </a:lnTo>
                <a:lnTo>
                  <a:pt x="194" y="276"/>
                </a:lnTo>
                <a:lnTo>
                  <a:pt x="173" y="286"/>
                </a:lnTo>
                <a:lnTo>
                  <a:pt x="163" y="286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dist">
              <a:defRPr/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字词揭秘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210675" y="1393190"/>
            <a:ext cx="14433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téng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732655" y="2286000"/>
            <a:ext cx="212788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部首：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结构：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组词：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造句：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763260" y="2286000"/>
            <a:ext cx="590931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月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左右结构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折腾 奔腾 沸腾 腾挪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她半夜发烧，折腾了一宿没睡。</a:t>
            </a:r>
          </a:p>
        </p:txBody>
      </p:sp>
      <p:graphicFrame>
        <p:nvGraphicFramePr>
          <p:cNvPr id="7" name="Group 47"/>
          <p:cNvGraphicFramePr>
            <a:graphicFrameLocks noGrp="1"/>
          </p:cNvGraphicFramePr>
          <p:nvPr/>
        </p:nvGraphicFramePr>
        <p:xfrm>
          <a:off x="9149095" y="2153038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矩形 7">
            <a:hlinkClick r:id="" action="ppaction://noaction"/>
          </p:cNvPr>
          <p:cNvSpPr/>
          <p:nvPr/>
        </p:nvSpPr>
        <p:spPr>
          <a:xfrm>
            <a:off x="9159561" y="2162465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腾</a:t>
            </a:r>
          </a:p>
        </p:txBody>
      </p:sp>
      <p:graphicFrame>
        <p:nvGraphicFramePr>
          <p:cNvPr id="9" name="Group 47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202373" y="2713355"/>
          <a:ext cx="2590800" cy="2279650"/>
        </p:xfrm>
        <a:graphic>
          <a:graphicData uri="http://schemas.openxmlformats.org/drawingml/2006/table">
            <a:tbl>
              <a:tblPr/>
              <a:tblGrid>
                <a:gridCol w="1284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58"/>
          <p:cNvSpPr/>
          <p:nvPr/>
        </p:nvSpPr>
        <p:spPr>
          <a:xfrm>
            <a:off x="1662577" y="3024505"/>
            <a:ext cx="35266" cy="153888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Freeform 62"/>
          <p:cNvSpPr/>
          <p:nvPr/>
        </p:nvSpPr>
        <p:spPr>
          <a:xfrm>
            <a:off x="1683385" y="3226118"/>
            <a:ext cx="277813" cy="1404937"/>
          </a:xfrm>
          <a:custGeom>
            <a:avLst/>
            <a:gdLst>
              <a:gd name="txL" fmla="*/ 0 w 438"/>
              <a:gd name="txT" fmla="*/ 0 h 2214"/>
              <a:gd name="txR" fmla="*/ 438 w 438"/>
              <a:gd name="txB" fmla="*/ 2214 h 2214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438" h="2214">
                <a:moveTo>
                  <a:pt x="285" y="92"/>
                </a:moveTo>
                <a:lnTo>
                  <a:pt x="285" y="71"/>
                </a:lnTo>
                <a:lnTo>
                  <a:pt x="285" y="61"/>
                </a:lnTo>
                <a:lnTo>
                  <a:pt x="285" y="41"/>
                </a:lnTo>
                <a:lnTo>
                  <a:pt x="285" y="31"/>
                </a:lnTo>
                <a:lnTo>
                  <a:pt x="285" y="10"/>
                </a:lnTo>
                <a:lnTo>
                  <a:pt x="296" y="0"/>
                </a:lnTo>
                <a:lnTo>
                  <a:pt x="306" y="0"/>
                </a:lnTo>
                <a:lnTo>
                  <a:pt x="316" y="0"/>
                </a:lnTo>
                <a:lnTo>
                  <a:pt x="326" y="10"/>
                </a:lnTo>
                <a:lnTo>
                  <a:pt x="346" y="10"/>
                </a:lnTo>
                <a:lnTo>
                  <a:pt x="367" y="20"/>
                </a:lnTo>
                <a:lnTo>
                  <a:pt x="387" y="31"/>
                </a:lnTo>
                <a:lnTo>
                  <a:pt x="418" y="31"/>
                </a:lnTo>
                <a:lnTo>
                  <a:pt x="438" y="51"/>
                </a:lnTo>
                <a:lnTo>
                  <a:pt x="438" y="143"/>
                </a:lnTo>
                <a:lnTo>
                  <a:pt x="438" y="245"/>
                </a:lnTo>
                <a:lnTo>
                  <a:pt x="438" y="337"/>
                </a:lnTo>
                <a:lnTo>
                  <a:pt x="438" y="418"/>
                </a:lnTo>
                <a:lnTo>
                  <a:pt x="438" y="500"/>
                </a:lnTo>
                <a:lnTo>
                  <a:pt x="438" y="571"/>
                </a:lnTo>
                <a:lnTo>
                  <a:pt x="438" y="643"/>
                </a:lnTo>
                <a:lnTo>
                  <a:pt x="438" y="704"/>
                </a:lnTo>
                <a:lnTo>
                  <a:pt x="438" y="765"/>
                </a:lnTo>
                <a:lnTo>
                  <a:pt x="438" y="816"/>
                </a:lnTo>
                <a:lnTo>
                  <a:pt x="438" y="867"/>
                </a:lnTo>
                <a:lnTo>
                  <a:pt x="438" y="908"/>
                </a:lnTo>
                <a:lnTo>
                  <a:pt x="438" y="949"/>
                </a:lnTo>
                <a:lnTo>
                  <a:pt x="438" y="979"/>
                </a:lnTo>
                <a:lnTo>
                  <a:pt x="428" y="1010"/>
                </a:lnTo>
                <a:lnTo>
                  <a:pt x="428" y="1031"/>
                </a:lnTo>
                <a:lnTo>
                  <a:pt x="418" y="1112"/>
                </a:lnTo>
                <a:lnTo>
                  <a:pt x="407" y="1204"/>
                </a:lnTo>
                <a:lnTo>
                  <a:pt x="397" y="1286"/>
                </a:lnTo>
                <a:lnTo>
                  <a:pt x="387" y="1377"/>
                </a:lnTo>
                <a:lnTo>
                  <a:pt x="367" y="1479"/>
                </a:lnTo>
                <a:lnTo>
                  <a:pt x="346" y="1571"/>
                </a:lnTo>
                <a:lnTo>
                  <a:pt x="316" y="1663"/>
                </a:lnTo>
                <a:lnTo>
                  <a:pt x="275" y="1755"/>
                </a:lnTo>
                <a:lnTo>
                  <a:pt x="255" y="1806"/>
                </a:lnTo>
                <a:lnTo>
                  <a:pt x="234" y="1857"/>
                </a:lnTo>
                <a:lnTo>
                  <a:pt x="214" y="1898"/>
                </a:lnTo>
                <a:lnTo>
                  <a:pt x="194" y="1938"/>
                </a:lnTo>
                <a:lnTo>
                  <a:pt x="173" y="1979"/>
                </a:lnTo>
                <a:lnTo>
                  <a:pt x="153" y="2020"/>
                </a:lnTo>
                <a:lnTo>
                  <a:pt x="133" y="2051"/>
                </a:lnTo>
                <a:lnTo>
                  <a:pt x="112" y="2092"/>
                </a:lnTo>
                <a:lnTo>
                  <a:pt x="92" y="2112"/>
                </a:lnTo>
                <a:lnTo>
                  <a:pt x="72" y="2143"/>
                </a:lnTo>
                <a:lnTo>
                  <a:pt x="51" y="2163"/>
                </a:lnTo>
                <a:lnTo>
                  <a:pt x="41" y="2183"/>
                </a:lnTo>
                <a:lnTo>
                  <a:pt x="21" y="2194"/>
                </a:lnTo>
                <a:lnTo>
                  <a:pt x="11" y="2204"/>
                </a:lnTo>
                <a:lnTo>
                  <a:pt x="0" y="2214"/>
                </a:lnTo>
                <a:lnTo>
                  <a:pt x="0" y="2204"/>
                </a:lnTo>
                <a:lnTo>
                  <a:pt x="0" y="2194"/>
                </a:lnTo>
                <a:lnTo>
                  <a:pt x="0" y="2183"/>
                </a:lnTo>
                <a:lnTo>
                  <a:pt x="0" y="2173"/>
                </a:lnTo>
                <a:lnTo>
                  <a:pt x="0" y="2163"/>
                </a:lnTo>
                <a:lnTo>
                  <a:pt x="11" y="2143"/>
                </a:lnTo>
                <a:lnTo>
                  <a:pt x="21" y="2122"/>
                </a:lnTo>
                <a:lnTo>
                  <a:pt x="21" y="2102"/>
                </a:lnTo>
                <a:lnTo>
                  <a:pt x="31" y="2081"/>
                </a:lnTo>
                <a:lnTo>
                  <a:pt x="41" y="2061"/>
                </a:lnTo>
                <a:lnTo>
                  <a:pt x="51" y="2030"/>
                </a:lnTo>
                <a:lnTo>
                  <a:pt x="61" y="2000"/>
                </a:lnTo>
                <a:lnTo>
                  <a:pt x="72" y="1969"/>
                </a:lnTo>
                <a:lnTo>
                  <a:pt x="92" y="1928"/>
                </a:lnTo>
                <a:lnTo>
                  <a:pt x="102" y="1898"/>
                </a:lnTo>
                <a:lnTo>
                  <a:pt x="133" y="1816"/>
                </a:lnTo>
                <a:lnTo>
                  <a:pt x="163" y="1745"/>
                </a:lnTo>
                <a:lnTo>
                  <a:pt x="194" y="1663"/>
                </a:lnTo>
                <a:lnTo>
                  <a:pt x="214" y="1592"/>
                </a:lnTo>
                <a:lnTo>
                  <a:pt x="234" y="1510"/>
                </a:lnTo>
                <a:lnTo>
                  <a:pt x="255" y="1428"/>
                </a:lnTo>
                <a:lnTo>
                  <a:pt x="265" y="1337"/>
                </a:lnTo>
                <a:lnTo>
                  <a:pt x="275" y="1255"/>
                </a:lnTo>
                <a:lnTo>
                  <a:pt x="296" y="1082"/>
                </a:lnTo>
                <a:lnTo>
                  <a:pt x="316" y="908"/>
                </a:lnTo>
                <a:lnTo>
                  <a:pt x="316" y="724"/>
                </a:lnTo>
                <a:lnTo>
                  <a:pt x="326" y="541"/>
                </a:lnTo>
                <a:lnTo>
                  <a:pt x="326" y="449"/>
                </a:lnTo>
                <a:lnTo>
                  <a:pt x="316" y="378"/>
                </a:lnTo>
                <a:lnTo>
                  <a:pt x="316" y="306"/>
                </a:lnTo>
                <a:lnTo>
                  <a:pt x="316" y="245"/>
                </a:lnTo>
                <a:lnTo>
                  <a:pt x="306" y="194"/>
                </a:lnTo>
                <a:lnTo>
                  <a:pt x="306" y="153"/>
                </a:lnTo>
                <a:lnTo>
                  <a:pt x="296" y="123"/>
                </a:lnTo>
                <a:lnTo>
                  <a:pt x="285" y="92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Freeform 63"/>
          <p:cNvSpPr/>
          <p:nvPr/>
        </p:nvSpPr>
        <p:spPr>
          <a:xfrm>
            <a:off x="1923098" y="3199130"/>
            <a:ext cx="328612" cy="1425575"/>
          </a:xfrm>
          <a:custGeom>
            <a:avLst/>
            <a:gdLst>
              <a:gd name="txL" fmla="*/ 0 w 519"/>
              <a:gd name="txT" fmla="*/ 0 h 2245"/>
              <a:gd name="txR" fmla="*/ 519 w 519"/>
              <a:gd name="txB" fmla="*/ 2245 h 2245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519" h="2245">
                <a:moveTo>
                  <a:pt x="132" y="2020"/>
                </a:moveTo>
                <a:lnTo>
                  <a:pt x="112" y="2010"/>
                </a:lnTo>
                <a:lnTo>
                  <a:pt x="92" y="1990"/>
                </a:lnTo>
                <a:lnTo>
                  <a:pt x="81" y="1979"/>
                </a:lnTo>
                <a:lnTo>
                  <a:pt x="61" y="1969"/>
                </a:lnTo>
                <a:lnTo>
                  <a:pt x="51" y="1949"/>
                </a:lnTo>
                <a:lnTo>
                  <a:pt x="51" y="1939"/>
                </a:lnTo>
                <a:lnTo>
                  <a:pt x="41" y="1928"/>
                </a:lnTo>
                <a:lnTo>
                  <a:pt x="41" y="1918"/>
                </a:lnTo>
                <a:lnTo>
                  <a:pt x="51" y="1918"/>
                </a:lnTo>
                <a:lnTo>
                  <a:pt x="61" y="1918"/>
                </a:lnTo>
                <a:lnTo>
                  <a:pt x="81" y="1918"/>
                </a:lnTo>
                <a:lnTo>
                  <a:pt x="92" y="1918"/>
                </a:lnTo>
                <a:lnTo>
                  <a:pt x="112" y="1918"/>
                </a:lnTo>
                <a:lnTo>
                  <a:pt x="142" y="1918"/>
                </a:lnTo>
                <a:lnTo>
                  <a:pt x="173" y="1928"/>
                </a:lnTo>
                <a:lnTo>
                  <a:pt x="214" y="1928"/>
                </a:lnTo>
                <a:lnTo>
                  <a:pt x="224" y="1928"/>
                </a:lnTo>
                <a:lnTo>
                  <a:pt x="234" y="1918"/>
                </a:lnTo>
                <a:lnTo>
                  <a:pt x="244" y="1908"/>
                </a:lnTo>
                <a:lnTo>
                  <a:pt x="254" y="1898"/>
                </a:lnTo>
                <a:lnTo>
                  <a:pt x="265" y="1888"/>
                </a:lnTo>
                <a:lnTo>
                  <a:pt x="275" y="1857"/>
                </a:lnTo>
                <a:lnTo>
                  <a:pt x="275" y="1837"/>
                </a:lnTo>
                <a:lnTo>
                  <a:pt x="285" y="1796"/>
                </a:lnTo>
                <a:lnTo>
                  <a:pt x="285" y="1755"/>
                </a:lnTo>
                <a:lnTo>
                  <a:pt x="295" y="1704"/>
                </a:lnTo>
                <a:lnTo>
                  <a:pt x="295" y="1643"/>
                </a:lnTo>
                <a:lnTo>
                  <a:pt x="305" y="1582"/>
                </a:lnTo>
                <a:lnTo>
                  <a:pt x="305" y="1541"/>
                </a:lnTo>
                <a:lnTo>
                  <a:pt x="305" y="1510"/>
                </a:lnTo>
                <a:lnTo>
                  <a:pt x="305" y="1469"/>
                </a:lnTo>
                <a:lnTo>
                  <a:pt x="305" y="1429"/>
                </a:lnTo>
                <a:lnTo>
                  <a:pt x="305" y="1378"/>
                </a:lnTo>
                <a:lnTo>
                  <a:pt x="305" y="1337"/>
                </a:lnTo>
                <a:lnTo>
                  <a:pt x="305" y="1286"/>
                </a:lnTo>
                <a:lnTo>
                  <a:pt x="305" y="1235"/>
                </a:lnTo>
                <a:lnTo>
                  <a:pt x="315" y="1174"/>
                </a:lnTo>
                <a:lnTo>
                  <a:pt x="315" y="1123"/>
                </a:lnTo>
                <a:lnTo>
                  <a:pt x="315" y="1061"/>
                </a:lnTo>
                <a:lnTo>
                  <a:pt x="315" y="1000"/>
                </a:lnTo>
                <a:lnTo>
                  <a:pt x="315" y="939"/>
                </a:lnTo>
                <a:lnTo>
                  <a:pt x="315" y="878"/>
                </a:lnTo>
                <a:lnTo>
                  <a:pt x="315" y="806"/>
                </a:lnTo>
                <a:lnTo>
                  <a:pt x="315" y="735"/>
                </a:lnTo>
                <a:lnTo>
                  <a:pt x="315" y="674"/>
                </a:lnTo>
                <a:lnTo>
                  <a:pt x="315" y="602"/>
                </a:lnTo>
                <a:lnTo>
                  <a:pt x="315" y="541"/>
                </a:lnTo>
                <a:lnTo>
                  <a:pt x="315" y="490"/>
                </a:lnTo>
                <a:lnTo>
                  <a:pt x="315" y="439"/>
                </a:lnTo>
                <a:lnTo>
                  <a:pt x="315" y="388"/>
                </a:lnTo>
                <a:lnTo>
                  <a:pt x="315" y="347"/>
                </a:lnTo>
                <a:lnTo>
                  <a:pt x="305" y="306"/>
                </a:lnTo>
                <a:lnTo>
                  <a:pt x="305" y="276"/>
                </a:lnTo>
                <a:lnTo>
                  <a:pt x="305" y="245"/>
                </a:lnTo>
                <a:lnTo>
                  <a:pt x="305" y="225"/>
                </a:lnTo>
                <a:lnTo>
                  <a:pt x="305" y="204"/>
                </a:lnTo>
                <a:lnTo>
                  <a:pt x="305" y="184"/>
                </a:lnTo>
                <a:lnTo>
                  <a:pt x="305" y="174"/>
                </a:lnTo>
                <a:lnTo>
                  <a:pt x="305" y="164"/>
                </a:lnTo>
                <a:lnTo>
                  <a:pt x="305" y="153"/>
                </a:lnTo>
                <a:lnTo>
                  <a:pt x="295" y="153"/>
                </a:lnTo>
                <a:lnTo>
                  <a:pt x="275" y="153"/>
                </a:lnTo>
                <a:lnTo>
                  <a:pt x="254" y="153"/>
                </a:lnTo>
                <a:lnTo>
                  <a:pt x="234" y="153"/>
                </a:lnTo>
                <a:lnTo>
                  <a:pt x="214" y="153"/>
                </a:lnTo>
                <a:lnTo>
                  <a:pt x="203" y="153"/>
                </a:lnTo>
                <a:lnTo>
                  <a:pt x="173" y="164"/>
                </a:lnTo>
                <a:lnTo>
                  <a:pt x="153" y="164"/>
                </a:lnTo>
                <a:lnTo>
                  <a:pt x="122" y="164"/>
                </a:lnTo>
                <a:lnTo>
                  <a:pt x="102" y="164"/>
                </a:lnTo>
                <a:lnTo>
                  <a:pt x="71" y="174"/>
                </a:lnTo>
                <a:lnTo>
                  <a:pt x="30" y="174"/>
                </a:lnTo>
                <a:lnTo>
                  <a:pt x="0" y="184"/>
                </a:lnTo>
                <a:lnTo>
                  <a:pt x="0" y="92"/>
                </a:lnTo>
                <a:lnTo>
                  <a:pt x="30" y="92"/>
                </a:lnTo>
                <a:lnTo>
                  <a:pt x="61" y="82"/>
                </a:lnTo>
                <a:lnTo>
                  <a:pt x="92" y="82"/>
                </a:lnTo>
                <a:lnTo>
                  <a:pt x="122" y="82"/>
                </a:lnTo>
                <a:lnTo>
                  <a:pt x="142" y="82"/>
                </a:lnTo>
                <a:lnTo>
                  <a:pt x="163" y="72"/>
                </a:lnTo>
                <a:lnTo>
                  <a:pt x="183" y="72"/>
                </a:lnTo>
                <a:lnTo>
                  <a:pt x="203" y="61"/>
                </a:lnTo>
                <a:lnTo>
                  <a:pt x="234" y="61"/>
                </a:lnTo>
                <a:lnTo>
                  <a:pt x="265" y="51"/>
                </a:lnTo>
                <a:lnTo>
                  <a:pt x="285" y="31"/>
                </a:lnTo>
                <a:lnTo>
                  <a:pt x="305" y="21"/>
                </a:lnTo>
                <a:lnTo>
                  <a:pt x="315" y="10"/>
                </a:lnTo>
                <a:lnTo>
                  <a:pt x="326" y="0"/>
                </a:lnTo>
                <a:lnTo>
                  <a:pt x="336" y="0"/>
                </a:lnTo>
                <a:lnTo>
                  <a:pt x="356" y="0"/>
                </a:lnTo>
                <a:lnTo>
                  <a:pt x="366" y="0"/>
                </a:lnTo>
                <a:lnTo>
                  <a:pt x="387" y="10"/>
                </a:lnTo>
                <a:lnTo>
                  <a:pt x="417" y="31"/>
                </a:lnTo>
                <a:lnTo>
                  <a:pt x="448" y="51"/>
                </a:lnTo>
                <a:lnTo>
                  <a:pt x="468" y="72"/>
                </a:lnTo>
                <a:lnTo>
                  <a:pt x="478" y="82"/>
                </a:lnTo>
                <a:lnTo>
                  <a:pt x="499" y="102"/>
                </a:lnTo>
                <a:lnTo>
                  <a:pt x="509" y="123"/>
                </a:lnTo>
                <a:lnTo>
                  <a:pt x="519" y="133"/>
                </a:lnTo>
                <a:lnTo>
                  <a:pt x="519" y="143"/>
                </a:lnTo>
                <a:lnTo>
                  <a:pt x="509" y="153"/>
                </a:lnTo>
                <a:lnTo>
                  <a:pt x="499" y="174"/>
                </a:lnTo>
                <a:lnTo>
                  <a:pt x="488" y="194"/>
                </a:lnTo>
                <a:lnTo>
                  <a:pt x="478" y="194"/>
                </a:lnTo>
                <a:lnTo>
                  <a:pt x="478" y="204"/>
                </a:lnTo>
                <a:lnTo>
                  <a:pt x="468" y="215"/>
                </a:lnTo>
                <a:lnTo>
                  <a:pt x="468" y="235"/>
                </a:lnTo>
                <a:lnTo>
                  <a:pt x="458" y="245"/>
                </a:lnTo>
                <a:lnTo>
                  <a:pt x="458" y="266"/>
                </a:lnTo>
                <a:lnTo>
                  <a:pt x="448" y="286"/>
                </a:lnTo>
                <a:lnTo>
                  <a:pt x="448" y="317"/>
                </a:lnTo>
                <a:lnTo>
                  <a:pt x="448" y="337"/>
                </a:lnTo>
                <a:lnTo>
                  <a:pt x="448" y="368"/>
                </a:lnTo>
                <a:lnTo>
                  <a:pt x="438" y="408"/>
                </a:lnTo>
                <a:lnTo>
                  <a:pt x="438" y="439"/>
                </a:lnTo>
                <a:lnTo>
                  <a:pt x="438" y="480"/>
                </a:lnTo>
                <a:lnTo>
                  <a:pt x="438" y="521"/>
                </a:lnTo>
                <a:lnTo>
                  <a:pt x="427" y="561"/>
                </a:lnTo>
                <a:lnTo>
                  <a:pt x="427" y="612"/>
                </a:lnTo>
                <a:lnTo>
                  <a:pt x="427" y="714"/>
                </a:lnTo>
                <a:lnTo>
                  <a:pt x="427" y="816"/>
                </a:lnTo>
                <a:lnTo>
                  <a:pt x="427" y="918"/>
                </a:lnTo>
                <a:lnTo>
                  <a:pt x="417" y="1031"/>
                </a:lnTo>
                <a:lnTo>
                  <a:pt x="417" y="1143"/>
                </a:lnTo>
                <a:lnTo>
                  <a:pt x="417" y="1255"/>
                </a:lnTo>
                <a:lnTo>
                  <a:pt x="417" y="1378"/>
                </a:lnTo>
                <a:lnTo>
                  <a:pt x="417" y="1500"/>
                </a:lnTo>
                <a:lnTo>
                  <a:pt x="417" y="1561"/>
                </a:lnTo>
                <a:lnTo>
                  <a:pt x="417" y="1622"/>
                </a:lnTo>
                <a:lnTo>
                  <a:pt x="417" y="1673"/>
                </a:lnTo>
                <a:lnTo>
                  <a:pt x="417" y="1724"/>
                </a:lnTo>
                <a:lnTo>
                  <a:pt x="417" y="1775"/>
                </a:lnTo>
                <a:lnTo>
                  <a:pt x="407" y="1816"/>
                </a:lnTo>
                <a:lnTo>
                  <a:pt x="407" y="1867"/>
                </a:lnTo>
                <a:lnTo>
                  <a:pt x="407" y="1898"/>
                </a:lnTo>
                <a:lnTo>
                  <a:pt x="397" y="1939"/>
                </a:lnTo>
                <a:lnTo>
                  <a:pt x="397" y="1969"/>
                </a:lnTo>
                <a:lnTo>
                  <a:pt x="387" y="2000"/>
                </a:lnTo>
                <a:lnTo>
                  <a:pt x="387" y="2031"/>
                </a:lnTo>
                <a:lnTo>
                  <a:pt x="377" y="2061"/>
                </a:lnTo>
                <a:lnTo>
                  <a:pt x="366" y="2082"/>
                </a:lnTo>
                <a:lnTo>
                  <a:pt x="366" y="2102"/>
                </a:lnTo>
                <a:lnTo>
                  <a:pt x="356" y="2112"/>
                </a:lnTo>
                <a:lnTo>
                  <a:pt x="336" y="2153"/>
                </a:lnTo>
                <a:lnTo>
                  <a:pt x="326" y="2173"/>
                </a:lnTo>
                <a:lnTo>
                  <a:pt x="315" y="2194"/>
                </a:lnTo>
                <a:lnTo>
                  <a:pt x="295" y="2214"/>
                </a:lnTo>
                <a:lnTo>
                  <a:pt x="285" y="2224"/>
                </a:lnTo>
                <a:lnTo>
                  <a:pt x="275" y="2235"/>
                </a:lnTo>
                <a:lnTo>
                  <a:pt x="265" y="2245"/>
                </a:lnTo>
                <a:lnTo>
                  <a:pt x="254" y="2245"/>
                </a:lnTo>
                <a:lnTo>
                  <a:pt x="234" y="2235"/>
                </a:lnTo>
                <a:lnTo>
                  <a:pt x="224" y="2224"/>
                </a:lnTo>
                <a:lnTo>
                  <a:pt x="214" y="2204"/>
                </a:lnTo>
                <a:lnTo>
                  <a:pt x="214" y="2173"/>
                </a:lnTo>
                <a:lnTo>
                  <a:pt x="214" y="2153"/>
                </a:lnTo>
                <a:lnTo>
                  <a:pt x="214" y="2133"/>
                </a:lnTo>
                <a:lnTo>
                  <a:pt x="203" y="2112"/>
                </a:lnTo>
                <a:lnTo>
                  <a:pt x="193" y="2092"/>
                </a:lnTo>
                <a:lnTo>
                  <a:pt x="183" y="2082"/>
                </a:lnTo>
                <a:lnTo>
                  <a:pt x="163" y="2061"/>
                </a:lnTo>
                <a:lnTo>
                  <a:pt x="142" y="2041"/>
                </a:lnTo>
                <a:lnTo>
                  <a:pt x="132" y="2020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Freeform 64"/>
          <p:cNvSpPr/>
          <p:nvPr/>
        </p:nvSpPr>
        <p:spPr>
          <a:xfrm>
            <a:off x="1923098" y="3569018"/>
            <a:ext cx="160337" cy="84137"/>
          </a:xfrm>
          <a:custGeom>
            <a:avLst/>
            <a:gdLst>
              <a:gd name="txL" fmla="*/ 0 w 254"/>
              <a:gd name="txT" fmla="*/ 0 h 132"/>
              <a:gd name="txR" fmla="*/ 254 w 254"/>
              <a:gd name="txB" fmla="*/ 132 h 132"/>
            </a:gdLst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</a:cxnLst>
            <a:rect l="txL" t="txT" r="txR" b="txB"/>
            <a:pathLst>
              <a:path w="254" h="132">
                <a:moveTo>
                  <a:pt x="0" y="30"/>
                </a:moveTo>
                <a:lnTo>
                  <a:pt x="41" y="30"/>
                </a:lnTo>
                <a:lnTo>
                  <a:pt x="71" y="20"/>
                </a:lnTo>
                <a:lnTo>
                  <a:pt x="102" y="20"/>
                </a:lnTo>
                <a:lnTo>
                  <a:pt x="132" y="10"/>
                </a:lnTo>
                <a:lnTo>
                  <a:pt x="153" y="0"/>
                </a:lnTo>
                <a:lnTo>
                  <a:pt x="173" y="0"/>
                </a:lnTo>
                <a:lnTo>
                  <a:pt x="193" y="0"/>
                </a:lnTo>
                <a:lnTo>
                  <a:pt x="214" y="10"/>
                </a:lnTo>
                <a:lnTo>
                  <a:pt x="234" y="20"/>
                </a:lnTo>
                <a:lnTo>
                  <a:pt x="244" y="30"/>
                </a:lnTo>
                <a:lnTo>
                  <a:pt x="254" y="41"/>
                </a:lnTo>
                <a:lnTo>
                  <a:pt x="254" y="51"/>
                </a:lnTo>
                <a:lnTo>
                  <a:pt x="254" y="71"/>
                </a:lnTo>
                <a:lnTo>
                  <a:pt x="244" y="81"/>
                </a:lnTo>
                <a:lnTo>
                  <a:pt x="224" y="102"/>
                </a:lnTo>
                <a:lnTo>
                  <a:pt x="203" y="112"/>
                </a:lnTo>
                <a:lnTo>
                  <a:pt x="173" y="122"/>
                </a:lnTo>
                <a:lnTo>
                  <a:pt x="153" y="122"/>
                </a:lnTo>
                <a:lnTo>
                  <a:pt x="142" y="132"/>
                </a:lnTo>
                <a:lnTo>
                  <a:pt x="132" y="132"/>
                </a:lnTo>
                <a:lnTo>
                  <a:pt x="122" y="132"/>
                </a:lnTo>
                <a:lnTo>
                  <a:pt x="112" y="132"/>
                </a:lnTo>
                <a:lnTo>
                  <a:pt x="102" y="132"/>
                </a:lnTo>
                <a:lnTo>
                  <a:pt x="92" y="132"/>
                </a:lnTo>
                <a:lnTo>
                  <a:pt x="81" y="132"/>
                </a:lnTo>
                <a:lnTo>
                  <a:pt x="61" y="132"/>
                </a:lnTo>
                <a:lnTo>
                  <a:pt x="41" y="132"/>
                </a:lnTo>
                <a:lnTo>
                  <a:pt x="20" y="132"/>
                </a:lnTo>
                <a:lnTo>
                  <a:pt x="0" y="30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Freeform 65"/>
          <p:cNvSpPr/>
          <p:nvPr/>
        </p:nvSpPr>
        <p:spPr>
          <a:xfrm>
            <a:off x="1910398" y="3892868"/>
            <a:ext cx="160337" cy="84137"/>
          </a:xfrm>
          <a:custGeom>
            <a:avLst/>
            <a:gdLst>
              <a:gd name="txL" fmla="*/ 0 w 254"/>
              <a:gd name="txT" fmla="*/ 0 h 133"/>
              <a:gd name="txR" fmla="*/ 254 w 254"/>
              <a:gd name="txB" fmla="*/ 133 h 133"/>
            </a:gdLst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</a:cxnLst>
            <a:rect l="txL" t="txT" r="txR" b="txB"/>
            <a:pathLst>
              <a:path w="254" h="133">
                <a:moveTo>
                  <a:pt x="0" y="31"/>
                </a:moveTo>
                <a:lnTo>
                  <a:pt x="40" y="31"/>
                </a:lnTo>
                <a:lnTo>
                  <a:pt x="71" y="31"/>
                </a:lnTo>
                <a:lnTo>
                  <a:pt x="101" y="20"/>
                </a:lnTo>
                <a:lnTo>
                  <a:pt x="122" y="10"/>
                </a:lnTo>
                <a:lnTo>
                  <a:pt x="152" y="0"/>
                </a:lnTo>
                <a:lnTo>
                  <a:pt x="173" y="0"/>
                </a:lnTo>
                <a:lnTo>
                  <a:pt x="193" y="0"/>
                </a:lnTo>
                <a:lnTo>
                  <a:pt x="213" y="0"/>
                </a:lnTo>
                <a:lnTo>
                  <a:pt x="234" y="0"/>
                </a:lnTo>
                <a:lnTo>
                  <a:pt x="244" y="10"/>
                </a:lnTo>
                <a:lnTo>
                  <a:pt x="254" y="20"/>
                </a:lnTo>
                <a:lnTo>
                  <a:pt x="254" y="41"/>
                </a:lnTo>
                <a:lnTo>
                  <a:pt x="254" y="71"/>
                </a:lnTo>
                <a:lnTo>
                  <a:pt x="244" y="92"/>
                </a:lnTo>
                <a:lnTo>
                  <a:pt x="223" y="102"/>
                </a:lnTo>
                <a:lnTo>
                  <a:pt x="193" y="112"/>
                </a:lnTo>
                <a:lnTo>
                  <a:pt x="152" y="122"/>
                </a:lnTo>
                <a:lnTo>
                  <a:pt x="101" y="133"/>
                </a:lnTo>
                <a:lnTo>
                  <a:pt x="50" y="133"/>
                </a:lnTo>
                <a:lnTo>
                  <a:pt x="0" y="133"/>
                </a:lnTo>
                <a:lnTo>
                  <a:pt x="0" y="31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Freeform 67"/>
          <p:cNvSpPr/>
          <p:nvPr/>
        </p:nvSpPr>
        <p:spPr>
          <a:xfrm>
            <a:off x="2381885" y="3205480"/>
            <a:ext cx="134938" cy="169863"/>
          </a:xfrm>
          <a:custGeom>
            <a:avLst/>
            <a:gdLst>
              <a:gd name="txL" fmla="*/ 0 w 213"/>
              <a:gd name="txT" fmla="*/ 0 h 266"/>
              <a:gd name="txR" fmla="*/ 213 w 213"/>
              <a:gd name="txB" fmla="*/ 266 h 266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13" h="266">
                <a:moveTo>
                  <a:pt x="132" y="31"/>
                </a:moveTo>
                <a:lnTo>
                  <a:pt x="152" y="51"/>
                </a:lnTo>
                <a:lnTo>
                  <a:pt x="162" y="62"/>
                </a:lnTo>
                <a:lnTo>
                  <a:pt x="183" y="72"/>
                </a:lnTo>
                <a:lnTo>
                  <a:pt x="193" y="92"/>
                </a:lnTo>
                <a:lnTo>
                  <a:pt x="203" y="113"/>
                </a:lnTo>
                <a:lnTo>
                  <a:pt x="213" y="133"/>
                </a:lnTo>
                <a:lnTo>
                  <a:pt x="213" y="154"/>
                </a:lnTo>
                <a:lnTo>
                  <a:pt x="213" y="174"/>
                </a:lnTo>
                <a:lnTo>
                  <a:pt x="213" y="194"/>
                </a:lnTo>
                <a:lnTo>
                  <a:pt x="203" y="205"/>
                </a:lnTo>
                <a:lnTo>
                  <a:pt x="203" y="225"/>
                </a:lnTo>
                <a:lnTo>
                  <a:pt x="193" y="235"/>
                </a:lnTo>
                <a:lnTo>
                  <a:pt x="193" y="245"/>
                </a:lnTo>
                <a:lnTo>
                  <a:pt x="183" y="256"/>
                </a:lnTo>
                <a:lnTo>
                  <a:pt x="173" y="266"/>
                </a:lnTo>
                <a:lnTo>
                  <a:pt x="162" y="256"/>
                </a:lnTo>
                <a:lnTo>
                  <a:pt x="152" y="256"/>
                </a:lnTo>
                <a:lnTo>
                  <a:pt x="142" y="245"/>
                </a:lnTo>
                <a:lnTo>
                  <a:pt x="122" y="235"/>
                </a:lnTo>
                <a:lnTo>
                  <a:pt x="112" y="215"/>
                </a:lnTo>
                <a:lnTo>
                  <a:pt x="91" y="194"/>
                </a:lnTo>
                <a:lnTo>
                  <a:pt x="71" y="174"/>
                </a:lnTo>
                <a:lnTo>
                  <a:pt x="50" y="143"/>
                </a:lnTo>
                <a:lnTo>
                  <a:pt x="30" y="123"/>
                </a:lnTo>
                <a:lnTo>
                  <a:pt x="20" y="92"/>
                </a:lnTo>
                <a:lnTo>
                  <a:pt x="10" y="72"/>
                </a:lnTo>
                <a:lnTo>
                  <a:pt x="0" y="51"/>
                </a:lnTo>
                <a:lnTo>
                  <a:pt x="0" y="41"/>
                </a:lnTo>
                <a:lnTo>
                  <a:pt x="0" y="21"/>
                </a:lnTo>
                <a:lnTo>
                  <a:pt x="10" y="11"/>
                </a:lnTo>
                <a:lnTo>
                  <a:pt x="30" y="0"/>
                </a:lnTo>
                <a:lnTo>
                  <a:pt x="50" y="0"/>
                </a:lnTo>
                <a:lnTo>
                  <a:pt x="61" y="0"/>
                </a:lnTo>
                <a:lnTo>
                  <a:pt x="81" y="11"/>
                </a:lnTo>
                <a:lnTo>
                  <a:pt x="91" y="11"/>
                </a:lnTo>
                <a:lnTo>
                  <a:pt x="112" y="21"/>
                </a:lnTo>
                <a:lnTo>
                  <a:pt x="132" y="31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Freeform 68"/>
          <p:cNvSpPr/>
          <p:nvPr/>
        </p:nvSpPr>
        <p:spPr>
          <a:xfrm>
            <a:off x="2775585" y="3095943"/>
            <a:ext cx="246063" cy="227012"/>
          </a:xfrm>
          <a:custGeom>
            <a:avLst/>
            <a:gdLst>
              <a:gd name="txL" fmla="*/ 0 w 387"/>
              <a:gd name="txT" fmla="*/ 0 h 357"/>
              <a:gd name="txR" fmla="*/ 387 w 387"/>
              <a:gd name="txB" fmla="*/ 357 h 357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387" h="357">
                <a:moveTo>
                  <a:pt x="204" y="51"/>
                </a:moveTo>
                <a:lnTo>
                  <a:pt x="204" y="20"/>
                </a:lnTo>
                <a:lnTo>
                  <a:pt x="204" y="10"/>
                </a:lnTo>
                <a:lnTo>
                  <a:pt x="214" y="0"/>
                </a:lnTo>
                <a:lnTo>
                  <a:pt x="235" y="0"/>
                </a:lnTo>
                <a:lnTo>
                  <a:pt x="255" y="0"/>
                </a:lnTo>
                <a:lnTo>
                  <a:pt x="275" y="10"/>
                </a:lnTo>
                <a:lnTo>
                  <a:pt x="296" y="20"/>
                </a:lnTo>
                <a:lnTo>
                  <a:pt x="326" y="31"/>
                </a:lnTo>
                <a:lnTo>
                  <a:pt x="346" y="61"/>
                </a:lnTo>
                <a:lnTo>
                  <a:pt x="367" y="82"/>
                </a:lnTo>
                <a:lnTo>
                  <a:pt x="377" y="102"/>
                </a:lnTo>
                <a:lnTo>
                  <a:pt x="387" y="112"/>
                </a:lnTo>
                <a:lnTo>
                  <a:pt x="377" y="133"/>
                </a:lnTo>
                <a:lnTo>
                  <a:pt x="377" y="143"/>
                </a:lnTo>
                <a:lnTo>
                  <a:pt x="367" y="153"/>
                </a:lnTo>
                <a:lnTo>
                  <a:pt x="357" y="163"/>
                </a:lnTo>
                <a:lnTo>
                  <a:pt x="346" y="184"/>
                </a:lnTo>
                <a:lnTo>
                  <a:pt x="336" y="194"/>
                </a:lnTo>
                <a:lnTo>
                  <a:pt x="316" y="204"/>
                </a:lnTo>
                <a:lnTo>
                  <a:pt x="296" y="214"/>
                </a:lnTo>
                <a:lnTo>
                  <a:pt x="255" y="245"/>
                </a:lnTo>
                <a:lnTo>
                  <a:pt x="214" y="265"/>
                </a:lnTo>
                <a:lnTo>
                  <a:pt x="163" y="296"/>
                </a:lnTo>
                <a:lnTo>
                  <a:pt x="123" y="316"/>
                </a:lnTo>
                <a:lnTo>
                  <a:pt x="102" y="337"/>
                </a:lnTo>
                <a:lnTo>
                  <a:pt x="82" y="337"/>
                </a:lnTo>
                <a:lnTo>
                  <a:pt x="61" y="347"/>
                </a:lnTo>
                <a:lnTo>
                  <a:pt x="41" y="357"/>
                </a:lnTo>
                <a:lnTo>
                  <a:pt x="31" y="357"/>
                </a:lnTo>
                <a:lnTo>
                  <a:pt x="21" y="357"/>
                </a:lnTo>
                <a:lnTo>
                  <a:pt x="11" y="357"/>
                </a:lnTo>
                <a:lnTo>
                  <a:pt x="0" y="357"/>
                </a:lnTo>
                <a:lnTo>
                  <a:pt x="0" y="347"/>
                </a:lnTo>
                <a:lnTo>
                  <a:pt x="0" y="337"/>
                </a:lnTo>
                <a:lnTo>
                  <a:pt x="11" y="327"/>
                </a:lnTo>
                <a:lnTo>
                  <a:pt x="21" y="316"/>
                </a:lnTo>
                <a:lnTo>
                  <a:pt x="31" y="306"/>
                </a:lnTo>
                <a:lnTo>
                  <a:pt x="41" y="286"/>
                </a:lnTo>
                <a:lnTo>
                  <a:pt x="61" y="275"/>
                </a:lnTo>
                <a:lnTo>
                  <a:pt x="92" y="245"/>
                </a:lnTo>
                <a:lnTo>
                  <a:pt x="123" y="214"/>
                </a:lnTo>
                <a:lnTo>
                  <a:pt x="153" y="184"/>
                </a:lnTo>
                <a:lnTo>
                  <a:pt x="173" y="153"/>
                </a:lnTo>
                <a:lnTo>
                  <a:pt x="194" y="112"/>
                </a:lnTo>
                <a:lnTo>
                  <a:pt x="204" y="92"/>
                </a:lnTo>
                <a:lnTo>
                  <a:pt x="204" y="61"/>
                </a:lnTo>
                <a:lnTo>
                  <a:pt x="204" y="51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Freeform 69"/>
          <p:cNvSpPr/>
          <p:nvPr/>
        </p:nvSpPr>
        <p:spPr>
          <a:xfrm>
            <a:off x="2362835" y="3375343"/>
            <a:ext cx="612775" cy="168275"/>
          </a:xfrm>
          <a:custGeom>
            <a:avLst/>
            <a:gdLst>
              <a:gd name="txL" fmla="*/ 0 w 967"/>
              <a:gd name="txT" fmla="*/ 0 h 265"/>
              <a:gd name="txR" fmla="*/ 967 w 967"/>
              <a:gd name="txB" fmla="*/ 265 h 265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967" h="265">
                <a:moveTo>
                  <a:pt x="0" y="204"/>
                </a:moveTo>
                <a:lnTo>
                  <a:pt x="143" y="163"/>
                </a:lnTo>
                <a:lnTo>
                  <a:pt x="285" y="132"/>
                </a:lnTo>
                <a:lnTo>
                  <a:pt x="417" y="102"/>
                </a:lnTo>
                <a:lnTo>
                  <a:pt x="550" y="61"/>
                </a:lnTo>
                <a:lnTo>
                  <a:pt x="611" y="51"/>
                </a:lnTo>
                <a:lnTo>
                  <a:pt x="662" y="30"/>
                </a:lnTo>
                <a:lnTo>
                  <a:pt x="712" y="20"/>
                </a:lnTo>
                <a:lnTo>
                  <a:pt x="753" y="10"/>
                </a:lnTo>
                <a:lnTo>
                  <a:pt x="784" y="0"/>
                </a:lnTo>
                <a:lnTo>
                  <a:pt x="814" y="0"/>
                </a:lnTo>
                <a:lnTo>
                  <a:pt x="835" y="0"/>
                </a:lnTo>
                <a:lnTo>
                  <a:pt x="855" y="0"/>
                </a:lnTo>
                <a:lnTo>
                  <a:pt x="875" y="0"/>
                </a:lnTo>
                <a:lnTo>
                  <a:pt x="896" y="0"/>
                </a:lnTo>
                <a:lnTo>
                  <a:pt x="916" y="10"/>
                </a:lnTo>
                <a:lnTo>
                  <a:pt x="936" y="20"/>
                </a:lnTo>
                <a:lnTo>
                  <a:pt x="947" y="20"/>
                </a:lnTo>
                <a:lnTo>
                  <a:pt x="957" y="30"/>
                </a:lnTo>
                <a:lnTo>
                  <a:pt x="967" y="41"/>
                </a:lnTo>
                <a:lnTo>
                  <a:pt x="967" y="51"/>
                </a:lnTo>
                <a:lnTo>
                  <a:pt x="957" y="51"/>
                </a:lnTo>
                <a:lnTo>
                  <a:pt x="957" y="61"/>
                </a:lnTo>
                <a:lnTo>
                  <a:pt x="947" y="61"/>
                </a:lnTo>
                <a:lnTo>
                  <a:pt x="947" y="71"/>
                </a:lnTo>
                <a:lnTo>
                  <a:pt x="936" y="71"/>
                </a:lnTo>
                <a:lnTo>
                  <a:pt x="926" y="81"/>
                </a:lnTo>
                <a:lnTo>
                  <a:pt x="916" y="81"/>
                </a:lnTo>
                <a:lnTo>
                  <a:pt x="896" y="92"/>
                </a:lnTo>
                <a:lnTo>
                  <a:pt x="875" y="92"/>
                </a:lnTo>
                <a:lnTo>
                  <a:pt x="855" y="102"/>
                </a:lnTo>
                <a:lnTo>
                  <a:pt x="835" y="112"/>
                </a:lnTo>
                <a:lnTo>
                  <a:pt x="804" y="112"/>
                </a:lnTo>
                <a:lnTo>
                  <a:pt x="774" y="122"/>
                </a:lnTo>
                <a:lnTo>
                  <a:pt x="743" y="132"/>
                </a:lnTo>
                <a:lnTo>
                  <a:pt x="712" y="143"/>
                </a:lnTo>
                <a:lnTo>
                  <a:pt x="672" y="143"/>
                </a:lnTo>
                <a:lnTo>
                  <a:pt x="631" y="153"/>
                </a:lnTo>
                <a:lnTo>
                  <a:pt x="590" y="163"/>
                </a:lnTo>
                <a:lnTo>
                  <a:pt x="550" y="173"/>
                </a:lnTo>
                <a:lnTo>
                  <a:pt x="499" y="183"/>
                </a:lnTo>
                <a:lnTo>
                  <a:pt x="458" y="194"/>
                </a:lnTo>
                <a:lnTo>
                  <a:pt x="417" y="204"/>
                </a:lnTo>
                <a:lnTo>
                  <a:pt x="387" y="214"/>
                </a:lnTo>
                <a:lnTo>
                  <a:pt x="346" y="224"/>
                </a:lnTo>
                <a:lnTo>
                  <a:pt x="316" y="234"/>
                </a:lnTo>
                <a:lnTo>
                  <a:pt x="285" y="234"/>
                </a:lnTo>
                <a:lnTo>
                  <a:pt x="254" y="245"/>
                </a:lnTo>
                <a:lnTo>
                  <a:pt x="234" y="255"/>
                </a:lnTo>
                <a:lnTo>
                  <a:pt x="214" y="255"/>
                </a:lnTo>
                <a:lnTo>
                  <a:pt x="193" y="255"/>
                </a:lnTo>
                <a:lnTo>
                  <a:pt x="173" y="265"/>
                </a:lnTo>
                <a:lnTo>
                  <a:pt x="153" y="265"/>
                </a:lnTo>
                <a:lnTo>
                  <a:pt x="143" y="265"/>
                </a:lnTo>
                <a:lnTo>
                  <a:pt x="132" y="265"/>
                </a:lnTo>
                <a:lnTo>
                  <a:pt x="122" y="265"/>
                </a:lnTo>
                <a:lnTo>
                  <a:pt x="102" y="265"/>
                </a:lnTo>
                <a:lnTo>
                  <a:pt x="71" y="255"/>
                </a:lnTo>
                <a:lnTo>
                  <a:pt x="51" y="245"/>
                </a:lnTo>
                <a:lnTo>
                  <a:pt x="41" y="234"/>
                </a:lnTo>
                <a:lnTo>
                  <a:pt x="20" y="214"/>
                </a:lnTo>
                <a:lnTo>
                  <a:pt x="0" y="204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Freeform 70"/>
          <p:cNvSpPr/>
          <p:nvPr/>
        </p:nvSpPr>
        <p:spPr>
          <a:xfrm>
            <a:off x="2355533" y="4113213"/>
            <a:ext cx="858837" cy="214312"/>
          </a:xfrm>
          <a:custGeom>
            <a:avLst/>
            <a:gdLst>
              <a:gd name="txL" fmla="*/ 0 w 1353"/>
              <a:gd name="txT" fmla="*/ 0 h 337"/>
              <a:gd name="txR" fmla="*/ 1353 w 1353"/>
              <a:gd name="txB" fmla="*/ 337 h 337"/>
            </a:gdLst>
            <a:ahLst/>
            <a:cxnLst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353" h="337">
                <a:moveTo>
                  <a:pt x="40" y="306"/>
                </a:moveTo>
                <a:lnTo>
                  <a:pt x="20" y="296"/>
                </a:lnTo>
                <a:lnTo>
                  <a:pt x="10" y="275"/>
                </a:lnTo>
                <a:lnTo>
                  <a:pt x="0" y="255"/>
                </a:lnTo>
                <a:lnTo>
                  <a:pt x="0" y="245"/>
                </a:lnTo>
                <a:lnTo>
                  <a:pt x="132" y="214"/>
                </a:lnTo>
                <a:lnTo>
                  <a:pt x="254" y="184"/>
                </a:lnTo>
                <a:lnTo>
                  <a:pt x="376" y="163"/>
                </a:lnTo>
                <a:lnTo>
                  <a:pt x="478" y="133"/>
                </a:lnTo>
                <a:lnTo>
                  <a:pt x="580" y="112"/>
                </a:lnTo>
                <a:lnTo>
                  <a:pt x="671" y="92"/>
                </a:lnTo>
                <a:lnTo>
                  <a:pt x="763" y="82"/>
                </a:lnTo>
                <a:lnTo>
                  <a:pt x="834" y="61"/>
                </a:lnTo>
                <a:lnTo>
                  <a:pt x="905" y="51"/>
                </a:lnTo>
                <a:lnTo>
                  <a:pt x="966" y="41"/>
                </a:lnTo>
                <a:lnTo>
                  <a:pt x="1028" y="31"/>
                </a:lnTo>
                <a:lnTo>
                  <a:pt x="1068" y="20"/>
                </a:lnTo>
                <a:lnTo>
                  <a:pt x="1109" y="10"/>
                </a:lnTo>
                <a:lnTo>
                  <a:pt x="1139" y="10"/>
                </a:lnTo>
                <a:lnTo>
                  <a:pt x="1160" y="0"/>
                </a:lnTo>
                <a:lnTo>
                  <a:pt x="1180" y="0"/>
                </a:lnTo>
                <a:lnTo>
                  <a:pt x="1211" y="10"/>
                </a:lnTo>
                <a:lnTo>
                  <a:pt x="1251" y="10"/>
                </a:lnTo>
                <a:lnTo>
                  <a:pt x="1282" y="20"/>
                </a:lnTo>
                <a:lnTo>
                  <a:pt x="1302" y="31"/>
                </a:lnTo>
                <a:lnTo>
                  <a:pt x="1323" y="41"/>
                </a:lnTo>
                <a:lnTo>
                  <a:pt x="1343" y="61"/>
                </a:lnTo>
                <a:lnTo>
                  <a:pt x="1343" y="71"/>
                </a:lnTo>
                <a:lnTo>
                  <a:pt x="1353" y="82"/>
                </a:lnTo>
                <a:lnTo>
                  <a:pt x="1343" y="92"/>
                </a:lnTo>
                <a:lnTo>
                  <a:pt x="1333" y="102"/>
                </a:lnTo>
                <a:lnTo>
                  <a:pt x="1323" y="102"/>
                </a:lnTo>
                <a:lnTo>
                  <a:pt x="1312" y="112"/>
                </a:lnTo>
                <a:lnTo>
                  <a:pt x="1292" y="112"/>
                </a:lnTo>
                <a:lnTo>
                  <a:pt x="1272" y="122"/>
                </a:lnTo>
                <a:lnTo>
                  <a:pt x="1241" y="122"/>
                </a:lnTo>
                <a:lnTo>
                  <a:pt x="1211" y="133"/>
                </a:lnTo>
                <a:lnTo>
                  <a:pt x="1180" y="133"/>
                </a:lnTo>
                <a:lnTo>
                  <a:pt x="1150" y="143"/>
                </a:lnTo>
                <a:lnTo>
                  <a:pt x="1109" y="153"/>
                </a:lnTo>
                <a:lnTo>
                  <a:pt x="1068" y="153"/>
                </a:lnTo>
                <a:lnTo>
                  <a:pt x="1017" y="163"/>
                </a:lnTo>
                <a:lnTo>
                  <a:pt x="966" y="163"/>
                </a:lnTo>
                <a:lnTo>
                  <a:pt x="916" y="173"/>
                </a:lnTo>
                <a:lnTo>
                  <a:pt x="814" y="194"/>
                </a:lnTo>
                <a:lnTo>
                  <a:pt x="712" y="204"/>
                </a:lnTo>
                <a:lnTo>
                  <a:pt x="620" y="224"/>
                </a:lnTo>
                <a:lnTo>
                  <a:pt x="549" y="235"/>
                </a:lnTo>
                <a:lnTo>
                  <a:pt x="468" y="245"/>
                </a:lnTo>
                <a:lnTo>
                  <a:pt x="407" y="265"/>
                </a:lnTo>
                <a:lnTo>
                  <a:pt x="346" y="275"/>
                </a:lnTo>
                <a:lnTo>
                  <a:pt x="305" y="286"/>
                </a:lnTo>
                <a:lnTo>
                  <a:pt x="264" y="296"/>
                </a:lnTo>
                <a:lnTo>
                  <a:pt x="223" y="306"/>
                </a:lnTo>
                <a:lnTo>
                  <a:pt x="193" y="316"/>
                </a:lnTo>
                <a:lnTo>
                  <a:pt x="162" y="326"/>
                </a:lnTo>
                <a:lnTo>
                  <a:pt x="142" y="326"/>
                </a:lnTo>
                <a:lnTo>
                  <a:pt x="122" y="326"/>
                </a:lnTo>
                <a:lnTo>
                  <a:pt x="112" y="337"/>
                </a:lnTo>
                <a:lnTo>
                  <a:pt x="101" y="337"/>
                </a:lnTo>
                <a:lnTo>
                  <a:pt x="81" y="326"/>
                </a:lnTo>
                <a:lnTo>
                  <a:pt x="61" y="316"/>
                </a:lnTo>
                <a:lnTo>
                  <a:pt x="40" y="306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Freeform 71"/>
          <p:cNvSpPr/>
          <p:nvPr/>
        </p:nvSpPr>
        <p:spPr>
          <a:xfrm>
            <a:off x="2731135" y="3602355"/>
            <a:ext cx="677863" cy="407988"/>
          </a:xfrm>
          <a:custGeom>
            <a:avLst/>
            <a:gdLst>
              <a:gd name="txL" fmla="*/ 0 w 1069"/>
              <a:gd name="txT" fmla="*/ 0 h 643"/>
              <a:gd name="txR" fmla="*/ 1069 w 1069"/>
              <a:gd name="txB" fmla="*/ 643 h 643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069" h="643">
                <a:moveTo>
                  <a:pt x="774" y="459"/>
                </a:moveTo>
                <a:lnTo>
                  <a:pt x="814" y="469"/>
                </a:lnTo>
                <a:lnTo>
                  <a:pt x="845" y="479"/>
                </a:lnTo>
                <a:lnTo>
                  <a:pt x="875" y="490"/>
                </a:lnTo>
                <a:lnTo>
                  <a:pt x="906" y="500"/>
                </a:lnTo>
                <a:lnTo>
                  <a:pt x="937" y="510"/>
                </a:lnTo>
                <a:lnTo>
                  <a:pt x="957" y="520"/>
                </a:lnTo>
                <a:lnTo>
                  <a:pt x="977" y="520"/>
                </a:lnTo>
                <a:lnTo>
                  <a:pt x="998" y="530"/>
                </a:lnTo>
                <a:lnTo>
                  <a:pt x="1018" y="541"/>
                </a:lnTo>
                <a:lnTo>
                  <a:pt x="1028" y="551"/>
                </a:lnTo>
                <a:lnTo>
                  <a:pt x="1038" y="551"/>
                </a:lnTo>
                <a:lnTo>
                  <a:pt x="1049" y="561"/>
                </a:lnTo>
                <a:lnTo>
                  <a:pt x="1059" y="561"/>
                </a:lnTo>
                <a:lnTo>
                  <a:pt x="1069" y="571"/>
                </a:lnTo>
                <a:lnTo>
                  <a:pt x="1069" y="581"/>
                </a:lnTo>
                <a:lnTo>
                  <a:pt x="1059" y="581"/>
                </a:lnTo>
                <a:lnTo>
                  <a:pt x="1038" y="592"/>
                </a:lnTo>
                <a:lnTo>
                  <a:pt x="1018" y="592"/>
                </a:lnTo>
                <a:lnTo>
                  <a:pt x="998" y="602"/>
                </a:lnTo>
                <a:lnTo>
                  <a:pt x="957" y="612"/>
                </a:lnTo>
                <a:lnTo>
                  <a:pt x="916" y="612"/>
                </a:lnTo>
                <a:lnTo>
                  <a:pt x="875" y="622"/>
                </a:lnTo>
                <a:lnTo>
                  <a:pt x="825" y="622"/>
                </a:lnTo>
                <a:lnTo>
                  <a:pt x="784" y="632"/>
                </a:lnTo>
                <a:lnTo>
                  <a:pt x="743" y="643"/>
                </a:lnTo>
                <a:lnTo>
                  <a:pt x="702" y="643"/>
                </a:lnTo>
                <a:lnTo>
                  <a:pt x="672" y="643"/>
                </a:lnTo>
                <a:lnTo>
                  <a:pt x="652" y="643"/>
                </a:lnTo>
                <a:lnTo>
                  <a:pt x="631" y="643"/>
                </a:lnTo>
                <a:lnTo>
                  <a:pt x="621" y="643"/>
                </a:lnTo>
                <a:lnTo>
                  <a:pt x="611" y="643"/>
                </a:lnTo>
                <a:lnTo>
                  <a:pt x="590" y="632"/>
                </a:lnTo>
                <a:lnTo>
                  <a:pt x="570" y="622"/>
                </a:lnTo>
                <a:lnTo>
                  <a:pt x="550" y="602"/>
                </a:lnTo>
                <a:lnTo>
                  <a:pt x="529" y="581"/>
                </a:lnTo>
                <a:lnTo>
                  <a:pt x="499" y="551"/>
                </a:lnTo>
                <a:lnTo>
                  <a:pt x="468" y="520"/>
                </a:lnTo>
                <a:lnTo>
                  <a:pt x="428" y="490"/>
                </a:lnTo>
                <a:lnTo>
                  <a:pt x="387" y="449"/>
                </a:lnTo>
                <a:lnTo>
                  <a:pt x="346" y="408"/>
                </a:lnTo>
                <a:lnTo>
                  <a:pt x="295" y="357"/>
                </a:lnTo>
                <a:lnTo>
                  <a:pt x="244" y="296"/>
                </a:lnTo>
                <a:lnTo>
                  <a:pt x="194" y="245"/>
                </a:lnTo>
                <a:lnTo>
                  <a:pt x="132" y="173"/>
                </a:lnTo>
                <a:lnTo>
                  <a:pt x="71" y="112"/>
                </a:lnTo>
                <a:lnTo>
                  <a:pt x="0" y="41"/>
                </a:lnTo>
                <a:lnTo>
                  <a:pt x="71" y="0"/>
                </a:lnTo>
                <a:lnTo>
                  <a:pt x="92" y="10"/>
                </a:lnTo>
                <a:lnTo>
                  <a:pt x="112" y="30"/>
                </a:lnTo>
                <a:lnTo>
                  <a:pt x="132" y="51"/>
                </a:lnTo>
                <a:lnTo>
                  <a:pt x="163" y="71"/>
                </a:lnTo>
                <a:lnTo>
                  <a:pt x="194" y="92"/>
                </a:lnTo>
                <a:lnTo>
                  <a:pt x="224" y="122"/>
                </a:lnTo>
                <a:lnTo>
                  <a:pt x="265" y="163"/>
                </a:lnTo>
                <a:lnTo>
                  <a:pt x="316" y="194"/>
                </a:lnTo>
                <a:lnTo>
                  <a:pt x="356" y="234"/>
                </a:lnTo>
                <a:lnTo>
                  <a:pt x="407" y="275"/>
                </a:lnTo>
                <a:lnTo>
                  <a:pt x="468" y="316"/>
                </a:lnTo>
                <a:lnTo>
                  <a:pt x="519" y="347"/>
                </a:lnTo>
                <a:lnTo>
                  <a:pt x="580" y="377"/>
                </a:lnTo>
                <a:lnTo>
                  <a:pt x="641" y="408"/>
                </a:lnTo>
                <a:lnTo>
                  <a:pt x="713" y="439"/>
                </a:lnTo>
                <a:lnTo>
                  <a:pt x="774" y="459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Freeform 72"/>
          <p:cNvSpPr/>
          <p:nvPr/>
        </p:nvSpPr>
        <p:spPr>
          <a:xfrm>
            <a:off x="2510473" y="3808730"/>
            <a:ext cx="368300" cy="376238"/>
          </a:xfrm>
          <a:custGeom>
            <a:avLst/>
            <a:gdLst>
              <a:gd name="txL" fmla="*/ 0 w 580"/>
              <a:gd name="txT" fmla="*/ 0 h 592"/>
              <a:gd name="txR" fmla="*/ 580 w 580"/>
              <a:gd name="txB" fmla="*/ 592 h 592"/>
            </a:gdLst>
            <a:ahLst/>
            <a:cxnLst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580" h="592">
                <a:moveTo>
                  <a:pt x="367" y="31"/>
                </a:moveTo>
                <a:lnTo>
                  <a:pt x="377" y="10"/>
                </a:lnTo>
                <a:lnTo>
                  <a:pt x="387" y="0"/>
                </a:lnTo>
                <a:lnTo>
                  <a:pt x="407" y="0"/>
                </a:lnTo>
                <a:lnTo>
                  <a:pt x="417" y="0"/>
                </a:lnTo>
                <a:lnTo>
                  <a:pt x="438" y="0"/>
                </a:lnTo>
                <a:lnTo>
                  <a:pt x="458" y="0"/>
                </a:lnTo>
                <a:lnTo>
                  <a:pt x="478" y="21"/>
                </a:lnTo>
                <a:lnTo>
                  <a:pt x="499" y="31"/>
                </a:lnTo>
                <a:lnTo>
                  <a:pt x="519" y="41"/>
                </a:lnTo>
                <a:lnTo>
                  <a:pt x="550" y="61"/>
                </a:lnTo>
                <a:lnTo>
                  <a:pt x="570" y="92"/>
                </a:lnTo>
                <a:lnTo>
                  <a:pt x="580" y="113"/>
                </a:lnTo>
                <a:lnTo>
                  <a:pt x="580" y="123"/>
                </a:lnTo>
                <a:lnTo>
                  <a:pt x="580" y="133"/>
                </a:lnTo>
                <a:lnTo>
                  <a:pt x="580" y="143"/>
                </a:lnTo>
                <a:lnTo>
                  <a:pt x="570" y="153"/>
                </a:lnTo>
                <a:lnTo>
                  <a:pt x="550" y="164"/>
                </a:lnTo>
                <a:lnTo>
                  <a:pt x="550" y="174"/>
                </a:lnTo>
                <a:lnTo>
                  <a:pt x="540" y="174"/>
                </a:lnTo>
                <a:lnTo>
                  <a:pt x="540" y="184"/>
                </a:lnTo>
                <a:lnTo>
                  <a:pt x="529" y="204"/>
                </a:lnTo>
                <a:lnTo>
                  <a:pt x="519" y="215"/>
                </a:lnTo>
                <a:lnTo>
                  <a:pt x="509" y="235"/>
                </a:lnTo>
                <a:lnTo>
                  <a:pt x="509" y="255"/>
                </a:lnTo>
                <a:lnTo>
                  <a:pt x="499" y="286"/>
                </a:lnTo>
                <a:lnTo>
                  <a:pt x="489" y="306"/>
                </a:lnTo>
                <a:lnTo>
                  <a:pt x="478" y="337"/>
                </a:lnTo>
                <a:lnTo>
                  <a:pt x="468" y="378"/>
                </a:lnTo>
                <a:lnTo>
                  <a:pt x="448" y="408"/>
                </a:lnTo>
                <a:lnTo>
                  <a:pt x="438" y="449"/>
                </a:lnTo>
                <a:lnTo>
                  <a:pt x="428" y="490"/>
                </a:lnTo>
                <a:lnTo>
                  <a:pt x="417" y="541"/>
                </a:lnTo>
                <a:lnTo>
                  <a:pt x="397" y="592"/>
                </a:lnTo>
                <a:lnTo>
                  <a:pt x="295" y="592"/>
                </a:lnTo>
                <a:lnTo>
                  <a:pt x="316" y="510"/>
                </a:lnTo>
                <a:lnTo>
                  <a:pt x="326" y="449"/>
                </a:lnTo>
                <a:lnTo>
                  <a:pt x="346" y="388"/>
                </a:lnTo>
                <a:lnTo>
                  <a:pt x="356" y="337"/>
                </a:lnTo>
                <a:lnTo>
                  <a:pt x="367" y="296"/>
                </a:lnTo>
                <a:lnTo>
                  <a:pt x="377" y="266"/>
                </a:lnTo>
                <a:lnTo>
                  <a:pt x="377" y="235"/>
                </a:lnTo>
                <a:lnTo>
                  <a:pt x="377" y="215"/>
                </a:lnTo>
                <a:lnTo>
                  <a:pt x="377" y="184"/>
                </a:lnTo>
                <a:lnTo>
                  <a:pt x="377" y="174"/>
                </a:lnTo>
                <a:lnTo>
                  <a:pt x="377" y="153"/>
                </a:lnTo>
                <a:lnTo>
                  <a:pt x="367" y="143"/>
                </a:lnTo>
                <a:lnTo>
                  <a:pt x="356" y="143"/>
                </a:lnTo>
                <a:lnTo>
                  <a:pt x="346" y="143"/>
                </a:lnTo>
                <a:lnTo>
                  <a:pt x="326" y="143"/>
                </a:lnTo>
                <a:lnTo>
                  <a:pt x="305" y="143"/>
                </a:lnTo>
                <a:lnTo>
                  <a:pt x="285" y="153"/>
                </a:lnTo>
                <a:lnTo>
                  <a:pt x="265" y="153"/>
                </a:lnTo>
                <a:lnTo>
                  <a:pt x="234" y="164"/>
                </a:lnTo>
                <a:lnTo>
                  <a:pt x="214" y="174"/>
                </a:lnTo>
                <a:lnTo>
                  <a:pt x="183" y="184"/>
                </a:lnTo>
                <a:lnTo>
                  <a:pt x="163" y="184"/>
                </a:lnTo>
                <a:lnTo>
                  <a:pt x="153" y="194"/>
                </a:lnTo>
                <a:lnTo>
                  <a:pt x="132" y="194"/>
                </a:lnTo>
                <a:lnTo>
                  <a:pt x="122" y="194"/>
                </a:lnTo>
                <a:lnTo>
                  <a:pt x="112" y="194"/>
                </a:lnTo>
                <a:lnTo>
                  <a:pt x="102" y="194"/>
                </a:lnTo>
                <a:lnTo>
                  <a:pt x="71" y="184"/>
                </a:lnTo>
                <a:lnTo>
                  <a:pt x="51" y="174"/>
                </a:lnTo>
                <a:lnTo>
                  <a:pt x="20" y="153"/>
                </a:lnTo>
                <a:lnTo>
                  <a:pt x="0" y="133"/>
                </a:lnTo>
                <a:lnTo>
                  <a:pt x="41" y="123"/>
                </a:lnTo>
                <a:lnTo>
                  <a:pt x="82" y="113"/>
                </a:lnTo>
                <a:lnTo>
                  <a:pt x="122" y="102"/>
                </a:lnTo>
                <a:lnTo>
                  <a:pt x="153" y="92"/>
                </a:lnTo>
                <a:lnTo>
                  <a:pt x="183" y="82"/>
                </a:lnTo>
                <a:lnTo>
                  <a:pt x="214" y="82"/>
                </a:lnTo>
                <a:lnTo>
                  <a:pt x="244" y="72"/>
                </a:lnTo>
                <a:lnTo>
                  <a:pt x="265" y="61"/>
                </a:lnTo>
                <a:lnTo>
                  <a:pt x="285" y="61"/>
                </a:lnTo>
                <a:lnTo>
                  <a:pt x="305" y="51"/>
                </a:lnTo>
                <a:lnTo>
                  <a:pt x="326" y="51"/>
                </a:lnTo>
                <a:lnTo>
                  <a:pt x="336" y="41"/>
                </a:lnTo>
                <a:lnTo>
                  <a:pt x="346" y="41"/>
                </a:lnTo>
                <a:lnTo>
                  <a:pt x="356" y="31"/>
                </a:lnTo>
                <a:lnTo>
                  <a:pt x="367" y="31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Freeform 73"/>
          <p:cNvSpPr/>
          <p:nvPr/>
        </p:nvSpPr>
        <p:spPr>
          <a:xfrm>
            <a:off x="2439035" y="3970655"/>
            <a:ext cx="692150" cy="771525"/>
          </a:xfrm>
          <a:custGeom>
            <a:avLst/>
            <a:gdLst>
              <a:gd name="txL" fmla="*/ 0 w 1089"/>
              <a:gd name="txT" fmla="*/ 0 h 1214"/>
              <a:gd name="txR" fmla="*/ 1089 w 1089"/>
              <a:gd name="txB" fmla="*/ 1214 h 1214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089" h="1214">
                <a:moveTo>
                  <a:pt x="662" y="1214"/>
                </a:moveTo>
                <a:lnTo>
                  <a:pt x="652" y="1194"/>
                </a:lnTo>
                <a:lnTo>
                  <a:pt x="641" y="1184"/>
                </a:lnTo>
                <a:lnTo>
                  <a:pt x="641" y="1163"/>
                </a:lnTo>
                <a:lnTo>
                  <a:pt x="641" y="1143"/>
                </a:lnTo>
                <a:lnTo>
                  <a:pt x="641" y="1133"/>
                </a:lnTo>
                <a:lnTo>
                  <a:pt x="641" y="1112"/>
                </a:lnTo>
                <a:lnTo>
                  <a:pt x="631" y="1092"/>
                </a:lnTo>
                <a:lnTo>
                  <a:pt x="631" y="1072"/>
                </a:lnTo>
                <a:lnTo>
                  <a:pt x="621" y="1051"/>
                </a:lnTo>
                <a:lnTo>
                  <a:pt x="611" y="1031"/>
                </a:lnTo>
                <a:lnTo>
                  <a:pt x="590" y="1021"/>
                </a:lnTo>
                <a:lnTo>
                  <a:pt x="570" y="1000"/>
                </a:lnTo>
                <a:lnTo>
                  <a:pt x="560" y="980"/>
                </a:lnTo>
                <a:lnTo>
                  <a:pt x="529" y="970"/>
                </a:lnTo>
                <a:lnTo>
                  <a:pt x="509" y="949"/>
                </a:lnTo>
                <a:lnTo>
                  <a:pt x="499" y="939"/>
                </a:lnTo>
                <a:lnTo>
                  <a:pt x="489" y="919"/>
                </a:lnTo>
                <a:lnTo>
                  <a:pt x="479" y="908"/>
                </a:lnTo>
                <a:lnTo>
                  <a:pt x="468" y="908"/>
                </a:lnTo>
                <a:lnTo>
                  <a:pt x="468" y="898"/>
                </a:lnTo>
                <a:lnTo>
                  <a:pt x="468" y="888"/>
                </a:lnTo>
                <a:lnTo>
                  <a:pt x="479" y="888"/>
                </a:lnTo>
                <a:lnTo>
                  <a:pt x="489" y="888"/>
                </a:lnTo>
                <a:lnTo>
                  <a:pt x="499" y="888"/>
                </a:lnTo>
                <a:lnTo>
                  <a:pt x="509" y="888"/>
                </a:lnTo>
                <a:lnTo>
                  <a:pt x="529" y="898"/>
                </a:lnTo>
                <a:lnTo>
                  <a:pt x="550" y="898"/>
                </a:lnTo>
                <a:lnTo>
                  <a:pt x="570" y="908"/>
                </a:lnTo>
                <a:lnTo>
                  <a:pt x="601" y="919"/>
                </a:lnTo>
                <a:lnTo>
                  <a:pt x="631" y="919"/>
                </a:lnTo>
                <a:lnTo>
                  <a:pt x="652" y="929"/>
                </a:lnTo>
                <a:lnTo>
                  <a:pt x="672" y="929"/>
                </a:lnTo>
                <a:lnTo>
                  <a:pt x="692" y="929"/>
                </a:lnTo>
                <a:lnTo>
                  <a:pt x="713" y="929"/>
                </a:lnTo>
                <a:lnTo>
                  <a:pt x="723" y="929"/>
                </a:lnTo>
                <a:lnTo>
                  <a:pt x="733" y="929"/>
                </a:lnTo>
                <a:lnTo>
                  <a:pt x="743" y="929"/>
                </a:lnTo>
                <a:lnTo>
                  <a:pt x="743" y="919"/>
                </a:lnTo>
                <a:lnTo>
                  <a:pt x="753" y="908"/>
                </a:lnTo>
                <a:lnTo>
                  <a:pt x="753" y="898"/>
                </a:lnTo>
                <a:lnTo>
                  <a:pt x="764" y="888"/>
                </a:lnTo>
                <a:lnTo>
                  <a:pt x="774" y="868"/>
                </a:lnTo>
                <a:lnTo>
                  <a:pt x="784" y="847"/>
                </a:lnTo>
                <a:lnTo>
                  <a:pt x="794" y="827"/>
                </a:lnTo>
                <a:lnTo>
                  <a:pt x="804" y="796"/>
                </a:lnTo>
                <a:lnTo>
                  <a:pt x="825" y="755"/>
                </a:lnTo>
                <a:lnTo>
                  <a:pt x="835" y="694"/>
                </a:lnTo>
                <a:lnTo>
                  <a:pt x="845" y="633"/>
                </a:lnTo>
                <a:lnTo>
                  <a:pt x="855" y="561"/>
                </a:lnTo>
                <a:lnTo>
                  <a:pt x="865" y="521"/>
                </a:lnTo>
                <a:lnTo>
                  <a:pt x="865" y="490"/>
                </a:lnTo>
                <a:lnTo>
                  <a:pt x="865" y="459"/>
                </a:lnTo>
                <a:lnTo>
                  <a:pt x="865" y="439"/>
                </a:lnTo>
                <a:lnTo>
                  <a:pt x="855" y="419"/>
                </a:lnTo>
                <a:lnTo>
                  <a:pt x="855" y="398"/>
                </a:lnTo>
                <a:lnTo>
                  <a:pt x="855" y="388"/>
                </a:lnTo>
                <a:lnTo>
                  <a:pt x="845" y="378"/>
                </a:lnTo>
                <a:lnTo>
                  <a:pt x="835" y="368"/>
                </a:lnTo>
                <a:lnTo>
                  <a:pt x="814" y="357"/>
                </a:lnTo>
                <a:lnTo>
                  <a:pt x="794" y="347"/>
                </a:lnTo>
                <a:lnTo>
                  <a:pt x="774" y="347"/>
                </a:lnTo>
                <a:lnTo>
                  <a:pt x="743" y="347"/>
                </a:lnTo>
                <a:lnTo>
                  <a:pt x="713" y="347"/>
                </a:lnTo>
                <a:lnTo>
                  <a:pt x="672" y="347"/>
                </a:lnTo>
                <a:lnTo>
                  <a:pt x="621" y="357"/>
                </a:lnTo>
                <a:lnTo>
                  <a:pt x="560" y="368"/>
                </a:lnTo>
                <a:lnTo>
                  <a:pt x="499" y="378"/>
                </a:lnTo>
                <a:lnTo>
                  <a:pt x="458" y="378"/>
                </a:lnTo>
                <a:lnTo>
                  <a:pt x="428" y="388"/>
                </a:lnTo>
                <a:lnTo>
                  <a:pt x="387" y="388"/>
                </a:lnTo>
                <a:lnTo>
                  <a:pt x="336" y="398"/>
                </a:lnTo>
                <a:lnTo>
                  <a:pt x="295" y="408"/>
                </a:lnTo>
                <a:lnTo>
                  <a:pt x="265" y="429"/>
                </a:lnTo>
                <a:lnTo>
                  <a:pt x="224" y="439"/>
                </a:lnTo>
                <a:lnTo>
                  <a:pt x="204" y="439"/>
                </a:lnTo>
                <a:lnTo>
                  <a:pt x="173" y="449"/>
                </a:lnTo>
                <a:lnTo>
                  <a:pt x="153" y="459"/>
                </a:lnTo>
                <a:lnTo>
                  <a:pt x="143" y="470"/>
                </a:lnTo>
                <a:lnTo>
                  <a:pt x="122" y="470"/>
                </a:lnTo>
                <a:lnTo>
                  <a:pt x="102" y="480"/>
                </a:lnTo>
                <a:lnTo>
                  <a:pt x="82" y="490"/>
                </a:lnTo>
                <a:lnTo>
                  <a:pt x="61" y="500"/>
                </a:lnTo>
                <a:lnTo>
                  <a:pt x="51" y="490"/>
                </a:lnTo>
                <a:lnTo>
                  <a:pt x="31" y="490"/>
                </a:lnTo>
                <a:lnTo>
                  <a:pt x="21" y="480"/>
                </a:lnTo>
                <a:lnTo>
                  <a:pt x="10" y="459"/>
                </a:lnTo>
                <a:lnTo>
                  <a:pt x="0" y="439"/>
                </a:lnTo>
                <a:lnTo>
                  <a:pt x="0" y="408"/>
                </a:lnTo>
                <a:lnTo>
                  <a:pt x="0" y="388"/>
                </a:lnTo>
                <a:lnTo>
                  <a:pt x="0" y="368"/>
                </a:lnTo>
                <a:lnTo>
                  <a:pt x="21" y="347"/>
                </a:lnTo>
                <a:lnTo>
                  <a:pt x="31" y="337"/>
                </a:lnTo>
                <a:lnTo>
                  <a:pt x="41" y="317"/>
                </a:lnTo>
                <a:lnTo>
                  <a:pt x="61" y="286"/>
                </a:lnTo>
                <a:lnTo>
                  <a:pt x="61" y="266"/>
                </a:lnTo>
                <a:lnTo>
                  <a:pt x="71" y="245"/>
                </a:lnTo>
                <a:lnTo>
                  <a:pt x="71" y="215"/>
                </a:lnTo>
                <a:lnTo>
                  <a:pt x="82" y="174"/>
                </a:lnTo>
                <a:lnTo>
                  <a:pt x="92" y="143"/>
                </a:lnTo>
                <a:lnTo>
                  <a:pt x="92" y="102"/>
                </a:lnTo>
                <a:lnTo>
                  <a:pt x="92" y="72"/>
                </a:lnTo>
                <a:lnTo>
                  <a:pt x="92" y="51"/>
                </a:lnTo>
                <a:lnTo>
                  <a:pt x="92" y="41"/>
                </a:lnTo>
                <a:lnTo>
                  <a:pt x="92" y="31"/>
                </a:lnTo>
                <a:lnTo>
                  <a:pt x="92" y="11"/>
                </a:lnTo>
                <a:lnTo>
                  <a:pt x="92" y="0"/>
                </a:lnTo>
                <a:lnTo>
                  <a:pt x="102" y="0"/>
                </a:lnTo>
                <a:lnTo>
                  <a:pt x="112" y="0"/>
                </a:lnTo>
                <a:lnTo>
                  <a:pt x="122" y="11"/>
                </a:lnTo>
                <a:lnTo>
                  <a:pt x="143" y="21"/>
                </a:lnTo>
                <a:lnTo>
                  <a:pt x="163" y="41"/>
                </a:lnTo>
                <a:lnTo>
                  <a:pt x="183" y="51"/>
                </a:lnTo>
                <a:lnTo>
                  <a:pt x="204" y="62"/>
                </a:lnTo>
                <a:lnTo>
                  <a:pt x="204" y="72"/>
                </a:lnTo>
                <a:lnTo>
                  <a:pt x="214" y="82"/>
                </a:lnTo>
                <a:lnTo>
                  <a:pt x="214" y="92"/>
                </a:lnTo>
                <a:lnTo>
                  <a:pt x="204" y="92"/>
                </a:lnTo>
                <a:lnTo>
                  <a:pt x="204" y="113"/>
                </a:lnTo>
                <a:lnTo>
                  <a:pt x="204" y="123"/>
                </a:lnTo>
                <a:lnTo>
                  <a:pt x="194" y="143"/>
                </a:lnTo>
                <a:lnTo>
                  <a:pt x="194" y="164"/>
                </a:lnTo>
                <a:lnTo>
                  <a:pt x="183" y="194"/>
                </a:lnTo>
                <a:lnTo>
                  <a:pt x="173" y="215"/>
                </a:lnTo>
                <a:lnTo>
                  <a:pt x="163" y="245"/>
                </a:lnTo>
                <a:lnTo>
                  <a:pt x="163" y="266"/>
                </a:lnTo>
                <a:lnTo>
                  <a:pt x="153" y="286"/>
                </a:lnTo>
                <a:lnTo>
                  <a:pt x="153" y="306"/>
                </a:lnTo>
                <a:lnTo>
                  <a:pt x="153" y="317"/>
                </a:lnTo>
                <a:lnTo>
                  <a:pt x="153" y="327"/>
                </a:lnTo>
                <a:lnTo>
                  <a:pt x="153" y="337"/>
                </a:lnTo>
                <a:lnTo>
                  <a:pt x="153" y="347"/>
                </a:lnTo>
                <a:lnTo>
                  <a:pt x="173" y="347"/>
                </a:lnTo>
                <a:lnTo>
                  <a:pt x="194" y="357"/>
                </a:lnTo>
                <a:lnTo>
                  <a:pt x="214" y="347"/>
                </a:lnTo>
                <a:lnTo>
                  <a:pt x="255" y="347"/>
                </a:lnTo>
                <a:lnTo>
                  <a:pt x="275" y="337"/>
                </a:lnTo>
                <a:lnTo>
                  <a:pt x="306" y="337"/>
                </a:lnTo>
                <a:lnTo>
                  <a:pt x="336" y="327"/>
                </a:lnTo>
                <a:lnTo>
                  <a:pt x="377" y="327"/>
                </a:lnTo>
                <a:lnTo>
                  <a:pt x="428" y="317"/>
                </a:lnTo>
                <a:lnTo>
                  <a:pt x="479" y="306"/>
                </a:lnTo>
                <a:lnTo>
                  <a:pt x="529" y="296"/>
                </a:lnTo>
                <a:lnTo>
                  <a:pt x="590" y="286"/>
                </a:lnTo>
                <a:lnTo>
                  <a:pt x="641" y="276"/>
                </a:lnTo>
                <a:lnTo>
                  <a:pt x="692" y="266"/>
                </a:lnTo>
                <a:lnTo>
                  <a:pt x="743" y="266"/>
                </a:lnTo>
                <a:lnTo>
                  <a:pt x="784" y="255"/>
                </a:lnTo>
                <a:lnTo>
                  <a:pt x="814" y="245"/>
                </a:lnTo>
                <a:lnTo>
                  <a:pt x="835" y="245"/>
                </a:lnTo>
                <a:lnTo>
                  <a:pt x="855" y="235"/>
                </a:lnTo>
                <a:lnTo>
                  <a:pt x="865" y="235"/>
                </a:lnTo>
                <a:lnTo>
                  <a:pt x="875" y="225"/>
                </a:lnTo>
                <a:lnTo>
                  <a:pt x="896" y="225"/>
                </a:lnTo>
                <a:lnTo>
                  <a:pt x="926" y="215"/>
                </a:lnTo>
                <a:lnTo>
                  <a:pt x="937" y="225"/>
                </a:lnTo>
                <a:lnTo>
                  <a:pt x="957" y="235"/>
                </a:lnTo>
                <a:lnTo>
                  <a:pt x="987" y="255"/>
                </a:lnTo>
                <a:lnTo>
                  <a:pt x="1018" y="276"/>
                </a:lnTo>
                <a:lnTo>
                  <a:pt x="1048" y="296"/>
                </a:lnTo>
                <a:lnTo>
                  <a:pt x="1069" y="327"/>
                </a:lnTo>
                <a:lnTo>
                  <a:pt x="1079" y="347"/>
                </a:lnTo>
                <a:lnTo>
                  <a:pt x="1089" y="357"/>
                </a:lnTo>
                <a:lnTo>
                  <a:pt x="1079" y="368"/>
                </a:lnTo>
                <a:lnTo>
                  <a:pt x="1079" y="378"/>
                </a:lnTo>
                <a:lnTo>
                  <a:pt x="1069" y="388"/>
                </a:lnTo>
                <a:lnTo>
                  <a:pt x="1048" y="398"/>
                </a:lnTo>
                <a:lnTo>
                  <a:pt x="1038" y="408"/>
                </a:lnTo>
                <a:lnTo>
                  <a:pt x="1028" y="429"/>
                </a:lnTo>
                <a:lnTo>
                  <a:pt x="1028" y="439"/>
                </a:lnTo>
                <a:lnTo>
                  <a:pt x="1018" y="459"/>
                </a:lnTo>
                <a:lnTo>
                  <a:pt x="1018" y="470"/>
                </a:lnTo>
                <a:lnTo>
                  <a:pt x="1018" y="490"/>
                </a:lnTo>
                <a:lnTo>
                  <a:pt x="1018" y="510"/>
                </a:lnTo>
                <a:lnTo>
                  <a:pt x="1008" y="541"/>
                </a:lnTo>
                <a:lnTo>
                  <a:pt x="1008" y="572"/>
                </a:lnTo>
                <a:lnTo>
                  <a:pt x="998" y="602"/>
                </a:lnTo>
                <a:lnTo>
                  <a:pt x="987" y="663"/>
                </a:lnTo>
                <a:lnTo>
                  <a:pt x="977" y="745"/>
                </a:lnTo>
                <a:lnTo>
                  <a:pt x="967" y="786"/>
                </a:lnTo>
                <a:lnTo>
                  <a:pt x="957" y="827"/>
                </a:lnTo>
                <a:lnTo>
                  <a:pt x="947" y="857"/>
                </a:lnTo>
                <a:lnTo>
                  <a:pt x="937" y="898"/>
                </a:lnTo>
                <a:lnTo>
                  <a:pt x="916" y="959"/>
                </a:lnTo>
                <a:lnTo>
                  <a:pt x="886" y="1021"/>
                </a:lnTo>
                <a:lnTo>
                  <a:pt x="855" y="1061"/>
                </a:lnTo>
                <a:lnTo>
                  <a:pt x="825" y="1112"/>
                </a:lnTo>
                <a:lnTo>
                  <a:pt x="794" y="1143"/>
                </a:lnTo>
                <a:lnTo>
                  <a:pt x="774" y="1174"/>
                </a:lnTo>
                <a:lnTo>
                  <a:pt x="753" y="1184"/>
                </a:lnTo>
                <a:lnTo>
                  <a:pt x="743" y="1194"/>
                </a:lnTo>
                <a:lnTo>
                  <a:pt x="723" y="1204"/>
                </a:lnTo>
                <a:lnTo>
                  <a:pt x="713" y="1214"/>
                </a:lnTo>
                <a:lnTo>
                  <a:pt x="702" y="1214"/>
                </a:lnTo>
                <a:lnTo>
                  <a:pt x="692" y="1214"/>
                </a:lnTo>
                <a:lnTo>
                  <a:pt x="662" y="1214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Freeform 74"/>
          <p:cNvSpPr/>
          <p:nvPr/>
        </p:nvSpPr>
        <p:spPr>
          <a:xfrm>
            <a:off x="2239010" y="4334193"/>
            <a:ext cx="633413" cy="122237"/>
          </a:xfrm>
          <a:custGeom>
            <a:avLst/>
            <a:gdLst>
              <a:gd name="txL" fmla="*/ 0 w 997"/>
              <a:gd name="txT" fmla="*/ 0 h 193"/>
              <a:gd name="txR" fmla="*/ 997 w 997"/>
              <a:gd name="txB" fmla="*/ 193 h 193"/>
            </a:gdLst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</a:cxnLst>
            <a:rect l="txL" t="txT" r="txR" b="txB"/>
            <a:pathLst>
              <a:path w="997" h="193">
                <a:moveTo>
                  <a:pt x="0" y="122"/>
                </a:moveTo>
                <a:lnTo>
                  <a:pt x="91" y="102"/>
                </a:lnTo>
                <a:lnTo>
                  <a:pt x="183" y="91"/>
                </a:lnTo>
                <a:lnTo>
                  <a:pt x="264" y="71"/>
                </a:lnTo>
                <a:lnTo>
                  <a:pt x="346" y="61"/>
                </a:lnTo>
                <a:lnTo>
                  <a:pt x="417" y="51"/>
                </a:lnTo>
                <a:lnTo>
                  <a:pt x="488" y="40"/>
                </a:lnTo>
                <a:lnTo>
                  <a:pt x="549" y="30"/>
                </a:lnTo>
                <a:lnTo>
                  <a:pt x="600" y="20"/>
                </a:lnTo>
                <a:lnTo>
                  <a:pt x="661" y="10"/>
                </a:lnTo>
                <a:lnTo>
                  <a:pt x="702" y="10"/>
                </a:lnTo>
                <a:lnTo>
                  <a:pt x="743" y="0"/>
                </a:lnTo>
                <a:lnTo>
                  <a:pt x="783" y="0"/>
                </a:lnTo>
                <a:lnTo>
                  <a:pt x="814" y="0"/>
                </a:lnTo>
                <a:lnTo>
                  <a:pt x="844" y="0"/>
                </a:lnTo>
                <a:lnTo>
                  <a:pt x="865" y="0"/>
                </a:lnTo>
                <a:lnTo>
                  <a:pt x="885" y="0"/>
                </a:lnTo>
                <a:lnTo>
                  <a:pt x="905" y="10"/>
                </a:lnTo>
                <a:lnTo>
                  <a:pt x="926" y="20"/>
                </a:lnTo>
                <a:lnTo>
                  <a:pt x="946" y="30"/>
                </a:lnTo>
                <a:lnTo>
                  <a:pt x="956" y="30"/>
                </a:lnTo>
                <a:lnTo>
                  <a:pt x="967" y="40"/>
                </a:lnTo>
                <a:lnTo>
                  <a:pt x="977" y="51"/>
                </a:lnTo>
                <a:lnTo>
                  <a:pt x="987" y="61"/>
                </a:lnTo>
                <a:lnTo>
                  <a:pt x="987" y="71"/>
                </a:lnTo>
                <a:lnTo>
                  <a:pt x="997" y="81"/>
                </a:lnTo>
                <a:lnTo>
                  <a:pt x="987" y="91"/>
                </a:lnTo>
                <a:lnTo>
                  <a:pt x="977" y="102"/>
                </a:lnTo>
                <a:lnTo>
                  <a:pt x="956" y="112"/>
                </a:lnTo>
                <a:lnTo>
                  <a:pt x="936" y="122"/>
                </a:lnTo>
                <a:lnTo>
                  <a:pt x="905" y="122"/>
                </a:lnTo>
                <a:lnTo>
                  <a:pt x="865" y="122"/>
                </a:lnTo>
                <a:lnTo>
                  <a:pt x="824" y="122"/>
                </a:lnTo>
                <a:lnTo>
                  <a:pt x="804" y="122"/>
                </a:lnTo>
                <a:lnTo>
                  <a:pt x="773" y="132"/>
                </a:lnTo>
                <a:lnTo>
                  <a:pt x="732" y="132"/>
                </a:lnTo>
                <a:lnTo>
                  <a:pt x="692" y="132"/>
                </a:lnTo>
                <a:lnTo>
                  <a:pt x="641" y="142"/>
                </a:lnTo>
                <a:lnTo>
                  <a:pt x="590" y="142"/>
                </a:lnTo>
                <a:lnTo>
                  <a:pt x="529" y="153"/>
                </a:lnTo>
                <a:lnTo>
                  <a:pt x="458" y="163"/>
                </a:lnTo>
                <a:lnTo>
                  <a:pt x="397" y="163"/>
                </a:lnTo>
                <a:lnTo>
                  <a:pt x="336" y="173"/>
                </a:lnTo>
                <a:lnTo>
                  <a:pt x="274" y="183"/>
                </a:lnTo>
                <a:lnTo>
                  <a:pt x="234" y="183"/>
                </a:lnTo>
                <a:lnTo>
                  <a:pt x="193" y="193"/>
                </a:lnTo>
                <a:lnTo>
                  <a:pt x="163" y="193"/>
                </a:lnTo>
                <a:lnTo>
                  <a:pt x="142" y="193"/>
                </a:lnTo>
                <a:lnTo>
                  <a:pt x="122" y="193"/>
                </a:lnTo>
                <a:lnTo>
                  <a:pt x="101" y="193"/>
                </a:lnTo>
                <a:lnTo>
                  <a:pt x="81" y="183"/>
                </a:lnTo>
                <a:lnTo>
                  <a:pt x="61" y="183"/>
                </a:lnTo>
                <a:lnTo>
                  <a:pt x="40" y="173"/>
                </a:lnTo>
                <a:lnTo>
                  <a:pt x="20" y="163"/>
                </a:lnTo>
                <a:lnTo>
                  <a:pt x="10" y="153"/>
                </a:lnTo>
                <a:lnTo>
                  <a:pt x="0" y="142"/>
                </a:lnTo>
                <a:lnTo>
                  <a:pt x="0" y="122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3" name="Freeform 66"/>
          <p:cNvSpPr/>
          <p:nvPr/>
        </p:nvSpPr>
        <p:spPr>
          <a:xfrm>
            <a:off x="2194560" y="3005455"/>
            <a:ext cx="536575" cy="1108075"/>
          </a:xfrm>
          <a:custGeom>
            <a:avLst/>
            <a:gdLst>
              <a:gd name="txL" fmla="*/ 0 w 845"/>
              <a:gd name="txT" fmla="*/ 0 h 1745"/>
              <a:gd name="txR" fmla="*/ 845 w 845"/>
              <a:gd name="txB" fmla="*/ 1745 h 1745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845" h="1745">
                <a:moveTo>
                  <a:pt x="621" y="1000"/>
                </a:moveTo>
                <a:lnTo>
                  <a:pt x="591" y="1061"/>
                </a:lnTo>
                <a:lnTo>
                  <a:pt x="570" y="1112"/>
                </a:lnTo>
                <a:lnTo>
                  <a:pt x="550" y="1163"/>
                </a:lnTo>
                <a:lnTo>
                  <a:pt x="519" y="1214"/>
                </a:lnTo>
                <a:lnTo>
                  <a:pt x="499" y="1255"/>
                </a:lnTo>
                <a:lnTo>
                  <a:pt x="469" y="1296"/>
                </a:lnTo>
                <a:lnTo>
                  <a:pt x="438" y="1337"/>
                </a:lnTo>
                <a:lnTo>
                  <a:pt x="418" y="1378"/>
                </a:lnTo>
                <a:lnTo>
                  <a:pt x="387" y="1408"/>
                </a:lnTo>
                <a:lnTo>
                  <a:pt x="357" y="1449"/>
                </a:lnTo>
                <a:lnTo>
                  <a:pt x="296" y="1510"/>
                </a:lnTo>
                <a:lnTo>
                  <a:pt x="235" y="1571"/>
                </a:lnTo>
                <a:lnTo>
                  <a:pt x="163" y="1633"/>
                </a:lnTo>
                <a:lnTo>
                  <a:pt x="133" y="1663"/>
                </a:lnTo>
                <a:lnTo>
                  <a:pt x="102" y="1684"/>
                </a:lnTo>
                <a:lnTo>
                  <a:pt x="72" y="1704"/>
                </a:lnTo>
                <a:lnTo>
                  <a:pt x="51" y="1724"/>
                </a:lnTo>
                <a:lnTo>
                  <a:pt x="31" y="1735"/>
                </a:lnTo>
                <a:lnTo>
                  <a:pt x="21" y="1735"/>
                </a:lnTo>
                <a:lnTo>
                  <a:pt x="11" y="1745"/>
                </a:lnTo>
                <a:lnTo>
                  <a:pt x="0" y="1735"/>
                </a:lnTo>
                <a:lnTo>
                  <a:pt x="11" y="1714"/>
                </a:lnTo>
                <a:lnTo>
                  <a:pt x="21" y="1694"/>
                </a:lnTo>
                <a:lnTo>
                  <a:pt x="41" y="1673"/>
                </a:lnTo>
                <a:lnTo>
                  <a:pt x="61" y="1643"/>
                </a:lnTo>
                <a:lnTo>
                  <a:pt x="102" y="1602"/>
                </a:lnTo>
                <a:lnTo>
                  <a:pt x="143" y="1551"/>
                </a:lnTo>
                <a:lnTo>
                  <a:pt x="184" y="1500"/>
                </a:lnTo>
                <a:lnTo>
                  <a:pt x="235" y="1439"/>
                </a:lnTo>
                <a:lnTo>
                  <a:pt x="275" y="1378"/>
                </a:lnTo>
                <a:lnTo>
                  <a:pt x="326" y="1316"/>
                </a:lnTo>
                <a:lnTo>
                  <a:pt x="367" y="1255"/>
                </a:lnTo>
                <a:lnTo>
                  <a:pt x="408" y="1184"/>
                </a:lnTo>
                <a:lnTo>
                  <a:pt x="438" y="1102"/>
                </a:lnTo>
                <a:lnTo>
                  <a:pt x="479" y="1020"/>
                </a:lnTo>
                <a:lnTo>
                  <a:pt x="509" y="939"/>
                </a:lnTo>
                <a:lnTo>
                  <a:pt x="560" y="786"/>
                </a:lnTo>
                <a:lnTo>
                  <a:pt x="591" y="704"/>
                </a:lnTo>
                <a:lnTo>
                  <a:pt x="611" y="633"/>
                </a:lnTo>
                <a:lnTo>
                  <a:pt x="621" y="551"/>
                </a:lnTo>
                <a:lnTo>
                  <a:pt x="642" y="480"/>
                </a:lnTo>
                <a:lnTo>
                  <a:pt x="652" y="418"/>
                </a:lnTo>
                <a:lnTo>
                  <a:pt x="662" y="347"/>
                </a:lnTo>
                <a:lnTo>
                  <a:pt x="662" y="286"/>
                </a:lnTo>
                <a:lnTo>
                  <a:pt x="672" y="235"/>
                </a:lnTo>
                <a:lnTo>
                  <a:pt x="672" y="184"/>
                </a:lnTo>
                <a:lnTo>
                  <a:pt x="672" y="143"/>
                </a:lnTo>
                <a:lnTo>
                  <a:pt x="662" y="112"/>
                </a:lnTo>
                <a:lnTo>
                  <a:pt x="662" y="82"/>
                </a:lnTo>
                <a:lnTo>
                  <a:pt x="662" y="61"/>
                </a:lnTo>
                <a:lnTo>
                  <a:pt x="652" y="51"/>
                </a:lnTo>
                <a:lnTo>
                  <a:pt x="642" y="51"/>
                </a:lnTo>
                <a:lnTo>
                  <a:pt x="631" y="41"/>
                </a:lnTo>
                <a:lnTo>
                  <a:pt x="621" y="31"/>
                </a:lnTo>
                <a:lnTo>
                  <a:pt x="621" y="21"/>
                </a:lnTo>
                <a:lnTo>
                  <a:pt x="631" y="10"/>
                </a:lnTo>
                <a:lnTo>
                  <a:pt x="631" y="0"/>
                </a:lnTo>
                <a:lnTo>
                  <a:pt x="642" y="0"/>
                </a:lnTo>
                <a:lnTo>
                  <a:pt x="652" y="0"/>
                </a:lnTo>
                <a:lnTo>
                  <a:pt x="672" y="0"/>
                </a:lnTo>
                <a:lnTo>
                  <a:pt x="703" y="0"/>
                </a:lnTo>
                <a:lnTo>
                  <a:pt x="733" y="10"/>
                </a:lnTo>
                <a:lnTo>
                  <a:pt x="774" y="21"/>
                </a:lnTo>
                <a:lnTo>
                  <a:pt x="804" y="31"/>
                </a:lnTo>
                <a:lnTo>
                  <a:pt x="825" y="41"/>
                </a:lnTo>
                <a:lnTo>
                  <a:pt x="835" y="51"/>
                </a:lnTo>
                <a:lnTo>
                  <a:pt x="835" y="61"/>
                </a:lnTo>
                <a:lnTo>
                  <a:pt x="845" y="72"/>
                </a:lnTo>
                <a:lnTo>
                  <a:pt x="845" y="92"/>
                </a:lnTo>
                <a:lnTo>
                  <a:pt x="845" y="112"/>
                </a:lnTo>
                <a:lnTo>
                  <a:pt x="845" y="133"/>
                </a:lnTo>
                <a:lnTo>
                  <a:pt x="845" y="163"/>
                </a:lnTo>
                <a:lnTo>
                  <a:pt x="835" y="194"/>
                </a:lnTo>
                <a:lnTo>
                  <a:pt x="835" y="225"/>
                </a:lnTo>
                <a:lnTo>
                  <a:pt x="825" y="296"/>
                </a:lnTo>
                <a:lnTo>
                  <a:pt x="815" y="378"/>
                </a:lnTo>
                <a:lnTo>
                  <a:pt x="794" y="459"/>
                </a:lnTo>
                <a:lnTo>
                  <a:pt x="774" y="551"/>
                </a:lnTo>
                <a:lnTo>
                  <a:pt x="743" y="663"/>
                </a:lnTo>
                <a:lnTo>
                  <a:pt x="713" y="765"/>
                </a:lnTo>
                <a:lnTo>
                  <a:pt x="693" y="827"/>
                </a:lnTo>
                <a:lnTo>
                  <a:pt x="672" y="878"/>
                </a:lnTo>
                <a:lnTo>
                  <a:pt x="642" y="939"/>
                </a:lnTo>
                <a:lnTo>
                  <a:pt x="621" y="1000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dist">
              <a:defRPr/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字词揭秘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9210675" y="1393190"/>
            <a:ext cx="14433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bō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4732655" y="2286000"/>
            <a:ext cx="212788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部首：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结构：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组词：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造句：</a:t>
            </a: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763260" y="2286000"/>
            <a:ext cx="5909310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扌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左右结构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拨付 拨款 划拨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国家拨款资助贫困地区脱贫。</a:t>
            </a:r>
          </a:p>
        </p:txBody>
      </p:sp>
      <p:graphicFrame>
        <p:nvGraphicFramePr>
          <p:cNvPr id="27" name="Group 47"/>
          <p:cNvGraphicFramePr>
            <a:graphicFrameLocks noGrp="1"/>
          </p:cNvGraphicFramePr>
          <p:nvPr/>
        </p:nvGraphicFramePr>
        <p:xfrm>
          <a:off x="9149095" y="2153038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8" name="矩形 27">
            <a:hlinkClick r:id="" action="ppaction://noaction"/>
          </p:cNvPr>
          <p:cNvSpPr/>
          <p:nvPr/>
        </p:nvSpPr>
        <p:spPr>
          <a:xfrm>
            <a:off x="9159561" y="2162465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拨</a:t>
            </a:r>
          </a:p>
        </p:txBody>
      </p:sp>
      <p:graphicFrame>
        <p:nvGraphicFramePr>
          <p:cNvPr id="29" name="Group 62"/>
          <p:cNvGraphicFramePr>
            <a:graphicFrameLocks noGrp="1"/>
          </p:cNvGraphicFramePr>
          <p:nvPr/>
        </p:nvGraphicFramePr>
        <p:xfrm>
          <a:off x="1029018" y="2969260"/>
          <a:ext cx="2590800" cy="2278063"/>
        </p:xfrm>
        <a:graphic>
          <a:graphicData uri="http://schemas.openxmlformats.org/drawingml/2006/table">
            <a:tbl>
              <a:tblPr/>
              <a:tblGrid>
                <a:gridCol w="1284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3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458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Freeform 54"/>
          <p:cNvSpPr/>
          <p:nvPr/>
        </p:nvSpPr>
        <p:spPr>
          <a:xfrm>
            <a:off x="2738755" y="3478848"/>
            <a:ext cx="214313" cy="174625"/>
          </a:xfrm>
          <a:custGeom>
            <a:avLst/>
            <a:gdLst>
              <a:gd name="txL" fmla="*/ 0 w 336"/>
              <a:gd name="txT" fmla="*/ 0 h 276"/>
              <a:gd name="txR" fmla="*/ 336 w 336"/>
              <a:gd name="txB" fmla="*/ 276 h 276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336" h="276">
                <a:moveTo>
                  <a:pt x="51" y="133"/>
                </a:moveTo>
                <a:lnTo>
                  <a:pt x="41" y="113"/>
                </a:lnTo>
                <a:lnTo>
                  <a:pt x="31" y="92"/>
                </a:lnTo>
                <a:lnTo>
                  <a:pt x="21" y="72"/>
                </a:lnTo>
                <a:lnTo>
                  <a:pt x="10" y="62"/>
                </a:lnTo>
                <a:lnTo>
                  <a:pt x="0" y="41"/>
                </a:lnTo>
                <a:lnTo>
                  <a:pt x="0" y="31"/>
                </a:lnTo>
                <a:lnTo>
                  <a:pt x="0" y="21"/>
                </a:lnTo>
                <a:lnTo>
                  <a:pt x="10" y="21"/>
                </a:lnTo>
                <a:lnTo>
                  <a:pt x="10" y="11"/>
                </a:lnTo>
                <a:lnTo>
                  <a:pt x="21" y="0"/>
                </a:lnTo>
                <a:lnTo>
                  <a:pt x="31" y="0"/>
                </a:lnTo>
                <a:lnTo>
                  <a:pt x="51" y="0"/>
                </a:lnTo>
                <a:lnTo>
                  <a:pt x="82" y="0"/>
                </a:lnTo>
                <a:lnTo>
                  <a:pt x="112" y="0"/>
                </a:lnTo>
                <a:lnTo>
                  <a:pt x="143" y="11"/>
                </a:lnTo>
                <a:lnTo>
                  <a:pt x="173" y="21"/>
                </a:lnTo>
                <a:lnTo>
                  <a:pt x="204" y="41"/>
                </a:lnTo>
                <a:lnTo>
                  <a:pt x="224" y="51"/>
                </a:lnTo>
                <a:lnTo>
                  <a:pt x="234" y="62"/>
                </a:lnTo>
                <a:lnTo>
                  <a:pt x="285" y="113"/>
                </a:lnTo>
                <a:lnTo>
                  <a:pt x="306" y="143"/>
                </a:lnTo>
                <a:lnTo>
                  <a:pt x="326" y="164"/>
                </a:lnTo>
                <a:lnTo>
                  <a:pt x="336" y="194"/>
                </a:lnTo>
                <a:lnTo>
                  <a:pt x="336" y="225"/>
                </a:lnTo>
                <a:lnTo>
                  <a:pt x="336" y="245"/>
                </a:lnTo>
                <a:lnTo>
                  <a:pt x="336" y="256"/>
                </a:lnTo>
                <a:lnTo>
                  <a:pt x="326" y="266"/>
                </a:lnTo>
                <a:lnTo>
                  <a:pt x="306" y="276"/>
                </a:lnTo>
                <a:lnTo>
                  <a:pt x="295" y="276"/>
                </a:lnTo>
                <a:lnTo>
                  <a:pt x="275" y="266"/>
                </a:lnTo>
                <a:lnTo>
                  <a:pt x="265" y="266"/>
                </a:lnTo>
                <a:lnTo>
                  <a:pt x="245" y="256"/>
                </a:lnTo>
                <a:lnTo>
                  <a:pt x="214" y="245"/>
                </a:lnTo>
                <a:lnTo>
                  <a:pt x="163" y="215"/>
                </a:lnTo>
                <a:lnTo>
                  <a:pt x="122" y="194"/>
                </a:lnTo>
                <a:lnTo>
                  <a:pt x="82" y="164"/>
                </a:lnTo>
                <a:lnTo>
                  <a:pt x="51" y="133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1" name="Freeform 55"/>
          <p:cNvSpPr/>
          <p:nvPr/>
        </p:nvSpPr>
        <p:spPr>
          <a:xfrm>
            <a:off x="1621155" y="3756660"/>
            <a:ext cx="517525" cy="176213"/>
          </a:xfrm>
          <a:custGeom>
            <a:avLst/>
            <a:gdLst>
              <a:gd name="txL" fmla="*/ 0 w 814"/>
              <a:gd name="txT" fmla="*/ 0 h 276"/>
              <a:gd name="txR" fmla="*/ 814 w 814"/>
              <a:gd name="txB" fmla="*/ 276 h 276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814" h="276">
                <a:moveTo>
                  <a:pt x="539" y="41"/>
                </a:moveTo>
                <a:lnTo>
                  <a:pt x="569" y="31"/>
                </a:lnTo>
                <a:lnTo>
                  <a:pt x="600" y="21"/>
                </a:lnTo>
                <a:lnTo>
                  <a:pt x="620" y="10"/>
                </a:lnTo>
                <a:lnTo>
                  <a:pt x="651" y="10"/>
                </a:lnTo>
                <a:lnTo>
                  <a:pt x="671" y="0"/>
                </a:lnTo>
                <a:lnTo>
                  <a:pt x="681" y="0"/>
                </a:lnTo>
                <a:lnTo>
                  <a:pt x="702" y="0"/>
                </a:lnTo>
                <a:lnTo>
                  <a:pt x="712" y="0"/>
                </a:lnTo>
                <a:lnTo>
                  <a:pt x="732" y="0"/>
                </a:lnTo>
                <a:lnTo>
                  <a:pt x="753" y="0"/>
                </a:lnTo>
                <a:lnTo>
                  <a:pt x="773" y="0"/>
                </a:lnTo>
                <a:lnTo>
                  <a:pt x="793" y="10"/>
                </a:lnTo>
                <a:lnTo>
                  <a:pt x="793" y="21"/>
                </a:lnTo>
                <a:lnTo>
                  <a:pt x="804" y="31"/>
                </a:lnTo>
                <a:lnTo>
                  <a:pt x="804" y="41"/>
                </a:lnTo>
                <a:lnTo>
                  <a:pt x="814" y="51"/>
                </a:lnTo>
                <a:lnTo>
                  <a:pt x="804" y="61"/>
                </a:lnTo>
                <a:lnTo>
                  <a:pt x="804" y="72"/>
                </a:lnTo>
                <a:lnTo>
                  <a:pt x="793" y="82"/>
                </a:lnTo>
                <a:lnTo>
                  <a:pt x="773" y="92"/>
                </a:lnTo>
                <a:lnTo>
                  <a:pt x="753" y="102"/>
                </a:lnTo>
                <a:lnTo>
                  <a:pt x="732" y="112"/>
                </a:lnTo>
                <a:lnTo>
                  <a:pt x="702" y="123"/>
                </a:lnTo>
                <a:lnTo>
                  <a:pt x="671" y="133"/>
                </a:lnTo>
                <a:lnTo>
                  <a:pt x="600" y="163"/>
                </a:lnTo>
                <a:lnTo>
                  <a:pt x="519" y="184"/>
                </a:lnTo>
                <a:lnTo>
                  <a:pt x="437" y="204"/>
                </a:lnTo>
                <a:lnTo>
                  <a:pt x="356" y="225"/>
                </a:lnTo>
                <a:lnTo>
                  <a:pt x="315" y="235"/>
                </a:lnTo>
                <a:lnTo>
                  <a:pt x="274" y="245"/>
                </a:lnTo>
                <a:lnTo>
                  <a:pt x="244" y="255"/>
                </a:lnTo>
                <a:lnTo>
                  <a:pt x="213" y="265"/>
                </a:lnTo>
                <a:lnTo>
                  <a:pt x="193" y="265"/>
                </a:lnTo>
                <a:lnTo>
                  <a:pt x="173" y="265"/>
                </a:lnTo>
                <a:lnTo>
                  <a:pt x="152" y="276"/>
                </a:lnTo>
                <a:lnTo>
                  <a:pt x="142" y="276"/>
                </a:lnTo>
                <a:lnTo>
                  <a:pt x="122" y="265"/>
                </a:lnTo>
                <a:lnTo>
                  <a:pt x="91" y="265"/>
                </a:lnTo>
                <a:lnTo>
                  <a:pt x="71" y="255"/>
                </a:lnTo>
                <a:lnTo>
                  <a:pt x="40" y="235"/>
                </a:lnTo>
                <a:lnTo>
                  <a:pt x="30" y="235"/>
                </a:lnTo>
                <a:lnTo>
                  <a:pt x="20" y="225"/>
                </a:lnTo>
                <a:lnTo>
                  <a:pt x="10" y="225"/>
                </a:lnTo>
                <a:lnTo>
                  <a:pt x="0" y="225"/>
                </a:lnTo>
                <a:lnTo>
                  <a:pt x="0" y="214"/>
                </a:lnTo>
                <a:lnTo>
                  <a:pt x="0" y="204"/>
                </a:lnTo>
                <a:lnTo>
                  <a:pt x="10" y="194"/>
                </a:lnTo>
                <a:lnTo>
                  <a:pt x="20" y="194"/>
                </a:lnTo>
                <a:lnTo>
                  <a:pt x="40" y="184"/>
                </a:lnTo>
                <a:lnTo>
                  <a:pt x="61" y="174"/>
                </a:lnTo>
                <a:lnTo>
                  <a:pt x="91" y="174"/>
                </a:lnTo>
                <a:lnTo>
                  <a:pt x="132" y="163"/>
                </a:lnTo>
                <a:lnTo>
                  <a:pt x="173" y="143"/>
                </a:lnTo>
                <a:lnTo>
                  <a:pt x="213" y="133"/>
                </a:lnTo>
                <a:lnTo>
                  <a:pt x="305" y="112"/>
                </a:lnTo>
                <a:lnTo>
                  <a:pt x="396" y="92"/>
                </a:lnTo>
                <a:lnTo>
                  <a:pt x="468" y="72"/>
                </a:lnTo>
                <a:lnTo>
                  <a:pt x="539" y="41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Freeform 56"/>
          <p:cNvSpPr/>
          <p:nvPr/>
        </p:nvSpPr>
        <p:spPr>
          <a:xfrm>
            <a:off x="1705293" y="3316923"/>
            <a:ext cx="303212" cy="1581150"/>
          </a:xfrm>
          <a:custGeom>
            <a:avLst/>
            <a:gdLst>
              <a:gd name="txL" fmla="*/ 0 w 478"/>
              <a:gd name="txT" fmla="*/ 0 h 2490"/>
              <a:gd name="txR" fmla="*/ 478 w 478"/>
              <a:gd name="txB" fmla="*/ 2490 h 2490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478" h="2490">
                <a:moveTo>
                  <a:pt x="305" y="419"/>
                </a:moveTo>
                <a:lnTo>
                  <a:pt x="305" y="378"/>
                </a:lnTo>
                <a:lnTo>
                  <a:pt x="305" y="347"/>
                </a:lnTo>
                <a:lnTo>
                  <a:pt x="295" y="317"/>
                </a:lnTo>
                <a:lnTo>
                  <a:pt x="295" y="286"/>
                </a:lnTo>
                <a:lnTo>
                  <a:pt x="295" y="255"/>
                </a:lnTo>
                <a:lnTo>
                  <a:pt x="295" y="235"/>
                </a:lnTo>
                <a:lnTo>
                  <a:pt x="295" y="215"/>
                </a:lnTo>
                <a:lnTo>
                  <a:pt x="285" y="194"/>
                </a:lnTo>
                <a:lnTo>
                  <a:pt x="285" y="164"/>
                </a:lnTo>
                <a:lnTo>
                  <a:pt x="275" y="133"/>
                </a:lnTo>
                <a:lnTo>
                  <a:pt x="264" y="113"/>
                </a:lnTo>
                <a:lnTo>
                  <a:pt x="244" y="92"/>
                </a:lnTo>
                <a:lnTo>
                  <a:pt x="224" y="82"/>
                </a:lnTo>
                <a:lnTo>
                  <a:pt x="214" y="62"/>
                </a:lnTo>
                <a:lnTo>
                  <a:pt x="214" y="51"/>
                </a:lnTo>
                <a:lnTo>
                  <a:pt x="214" y="31"/>
                </a:lnTo>
                <a:lnTo>
                  <a:pt x="214" y="21"/>
                </a:lnTo>
                <a:lnTo>
                  <a:pt x="224" y="21"/>
                </a:lnTo>
                <a:lnTo>
                  <a:pt x="224" y="11"/>
                </a:lnTo>
                <a:lnTo>
                  <a:pt x="234" y="11"/>
                </a:lnTo>
                <a:lnTo>
                  <a:pt x="254" y="0"/>
                </a:lnTo>
                <a:lnTo>
                  <a:pt x="264" y="0"/>
                </a:lnTo>
                <a:lnTo>
                  <a:pt x="285" y="11"/>
                </a:lnTo>
                <a:lnTo>
                  <a:pt x="305" y="11"/>
                </a:lnTo>
                <a:lnTo>
                  <a:pt x="336" y="21"/>
                </a:lnTo>
                <a:lnTo>
                  <a:pt x="376" y="31"/>
                </a:lnTo>
                <a:lnTo>
                  <a:pt x="417" y="41"/>
                </a:lnTo>
                <a:lnTo>
                  <a:pt x="437" y="51"/>
                </a:lnTo>
                <a:lnTo>
                  <a:pt x="448" y="62"/>
                </a:lnTo>
                <a:lnTo>
                  <a:pt x="458" y="82"/>
                </a:lnTo>
                <a:lnTo>
                  <a:pt x="468" y="92"/>
                </a:lnTo>
                <a:lnTo>
                  <a:pt x="468" y="113"/>
                </a:lnTo>
                <a:lnTo>
                  <a:pt x="478" y="133"/>
                </a:lnTo>
                <a:lnTo>
                  <a:pt x="468" y="164"/>
                </a:lnTo>
                <a:lnTo>
                  <a:pt x="468" y="184"/>
                </a:lnTo>
                <a:lnTo>
                  <a:pt x="458" y="215"/>
                </a:lnTo>
                <a:lnTo>
                  <a:pt x="458" y="255"/>
                </a:lnTo>
                <a:lnTo>
                  <a:pt x="448" y="296"/>
                </a:lnTo>
                <a:lnTo>
                  <a:pt x="448" y="358"/>
                </a:lnTo>
                <a:lnTo>
                  <a:pt x="437" y="419"/>
                </a:lnTo>
                <a:lnTo>
                  <a:pt x="437" y="490"/>
                </a:lnTo>
                <a:lnTo>
                  <a:pt x="437" y="572"/>
                </a:lnTo>
                <a:lnTo>
                  <a:pt x="437" y="653"/>
                </a:lnTo>
                <a:lnTo>
                  <a:pt x="437" y="745"/>
                </a:lnTo>
                <a:lnTo>
                  <a:pt x="437" y="847"/>
                </a:lnTo>
                <a:lnTo>
                  <a:pt x="437" y="959"/>
                </a:lnTo>
                <a:lnTo>
                  <a:pt x="437" y="1072"/>
                </a:lnTo>
                <a:lnTo>
                  <a:pt x="437" y="1184"/>
                </a:lnTo>
                <a:lnTo>
                  <a:pt x="448" y="1306"/>
                </a:lnTo>
                <a:lnTo>
                  <a:pt x="448" y="1429"/>
                </a:lnTo>
                <a:lnTo>
                  <a:pt x="448" y="1551"/>
                </a:lnTo>
                <a:lnTo>
                  <a:pt x="448" y="1684"/>
                </a:lnTo>
                <a:lnTo>
                  <a:pt x="448" y="1745"/>
                </a:lnTo>
                <a:lnTo>
                  <a:pt x="448" y="1806"/>
                </a:lnTo>
                <a:lnTo>
                  <a:pt x="448" y="1867"/>
                </a:lnTo>
                <a:lnTo>
                  <a:pt x="448" y="1929"/>
                </a:lnTo>
                <a:lnTo>
                  <a:pt x="448" y="1980"/>
                </a:lnTo>
                <a:lnTo>
                  <a:pt x="437" y="2031"/>
                </a:lnTo>
                <a:lnTo>
                  <a:pt x="437" y="2071"/>
                </a:lnTo>
                <a:lnTo>
                  <a:pt x="437" y="2122"/>
                </a:lnTo>
                <a:lnTo>
                  <a:pt x="427" y="2163"/>
                </a:lnTo>
                <a:lnTo>
                  <a:pt x="427" y="2194"/>
                </a:lnTo>
                <a:lnTo>
                  <a:pt x="417" y="2235"/>
                </a:lnTo>
                <a:lnTo>
                  <a:pt x="417" y="2265"/>
                </a:lnTo>
                <a:lnTo>
                  <a:pt x="407" y="2286"/>
                </a:lnTo>
                <a:lnTo>
                  <a:pt x="397" y="2316"/>
                </a:lnTo>
                <a:lnTo>
                  <a:pt x="397" y="2337"/>
                </a:lnTo>
                <a:lnTo>
                  <a:pt x="387" y="2357"/>
                </a:lnTo>
                <a:lnTo>
                  <a:pt x="366" y="2388"/>
                </a:lnTo>
                <a:lnTo>
                  <a:pt x="356" y="2418"/>
                </a:lnTo>
                <a:lnTo>
                  <a:pt x="346" y="2439"/>
                </a:lnTo>
                <a:lnTo>
                  <a:pt x="326" y="2459"/>
                </a:lnTo>
                <a:lnTo>
                  <a:pt x="315" y="2469"/>
                </a:lnTo>
                <a:lnTo>
                  <a:pt x="305" y="2480"/>
                </a:lnTo>
                <a:lnTo>
                  <a:pt x="295" y="2490"/>
                </a:lnTo>
                <a:lnTo>
                  <a:pt x="285" y="2490"/>
                </a:lnTo>
                <a:lnTo>
                  <a:pt x="264" y="2490"/>
                </a:lnTo>
                <a:lnTo>
                  <a:pt x="254" y="2480"/>
                </a:lnTo>
                <a:lnTo>
                  <a:pt x="244" y="2459"/>
                </a:lnTo>
                <a:lnTo>
                  <a:pt x="234" y="2429"/>
                </a:lnTo>
                <a:lnTo>
                  <a:pt x="234" y="2398"/>
                </a:lnTo>
                <a:lnTo>
                  <a:pt x="224" y="2378"/>
                </a:lnTo>
                <a:lnTo>
                  <a:pt x="214" y="2357"/>
                </a:lnTo>
                <a:lnTo>
                  <a:pt x="193" y="2337"/>
                </a:lnTo>
                <a:lnTo>
                  <a:pt x="173" y="2316"/>
                </a:lnTo>
                <a:lnTo>
                  <a:pt x="153" y="2296"/>
                </a:lnTo>
                <a:lnTo>
                  <a:pt x="132" y="2276"/>
                </a:lnTo>
                <a:lnTo>
                  <a:pt x="102" y="2255"/>
                </a:lnTo>
                <a:lnTo>
                  <a:pt x="81" y="2235"/>
                </a:lnTo>
                <a:lnTo>
                  <a:pt x="61" y="2214"/>
                </a:lnTo>
                <a:lnTo>
                  <a:pt x="41" y="2194"/>
                </a:lnTo>
                <a:lnTo>
                  <a:pt x="20" y="2184"/>
                </a:lnTo>
                <a:lnTo>
                  <a:pt x="10" y="2163"/>
                </a:lnTo>
                <a:lnTo>
                  <a:pt x="0" y="2153"/>
                </a:lnTo>
                <a:lnTo>
                  <a:pt x="0" y="2143"/>
                </a:lnTo>
                <a:lnTo>
                  <a:pt x="0" y="2133"/>
                </a:lnTo>
                <a:lnTo>
                  <a:pt x="10" y="2133"/>
                </a:lnTo>
                <a:lnTo>
                  <a:pt x="20" y="2133"/>
                </a:lnTo>
                <a:lnTo>
                  <a:pt x="41" y="2143"/>
                </a:lnTo>
                <a:lnTo>
                  <a:pt x="61" y="2143"/>
                </a:lnTo>
                <a:lnTo>
                  <a:pt x="81" y="2143"/>
                </a:lnTo>
                <a:lnTo>
                  <a:pt x="102" y="2153"/>
                </a:lnTo>
                <a:lnTo>
                  <a:pt x="132" y="2163"/>
                </a:lnTo>
                <a:lnTo>
                  <a:pt x="153" y="2173"/>
                </a:lnTo>
                <a:lnTo>
                  <a:pt x="183" y="2184"/>
                </a:lnTo>
                <a:lnTo>
                  <a:pt x="203" y="2184"/>
                </a:lnTo>
                <a:lnTo>
                  <a:pt x="214" y="2184"/>
                </a:lnTo>
                <a:lnTo>
                  <a:pt x="234" y="2184"/>
                </a:lnTo>
                <a:lnTo>
                  <a:pt x="244" y="2184"/>
                </a:lnTo>
                <a:lnTo>
                  <a:pt x="254" y="2173"/>
                </a:lnTo>
                <a:lnTo>
                  <a:pt x="264" y="2163"/>
                </a:lnTo>
                <a:lnTo>
                  <a:pt x="275" y="2153"/>
                </a:lnTo>
                <a:lnTo>
                  <a:pt x="285" y="2133"/>
                </a:lnTo>
                <a:lnTo>
                  <a:pt x="295" y="2102"/>
                </a:lnTo>
                <a:lnTo>
                  <a:pt x="295" y="2071"/>
                </a:lnTo>
                <a:lnTo>
                  <a:pt x="305" y="2031"/>
                </a:lnTo>
                <a:lnTo>
                  <a:pt x="315" y="1980"/>
                </a:lnTo>
                <a:lnTo>
                  <a:pt x="315" y="1918"/>
                </a:lnTo>
                <a:lnTo>
                  <a:pt x="326" y="1857"/>
                </a:lnTo>
                <a:lnTo>
                  <a:pt x="326" y="1786"/>
                </a:lnTo>
                <a:lnTo>
                  <a:pt x="326" y="1725"/>
                </a:lnTo>
                <a:lnTo>
                  <a:pt x="336" y="1592"/>
                </a:lnTo>
                <a:lnTo>
                  <a:pt x="336" y="1480"/>
                </a:lnTo>
                <a:lnTo>
                  <a:pt x="336" y="1368"/>
                </a:lnTo>
                <a:lnTo>
                  <a:pt x="326" y="1255"/>
                </a:lnTo>
                <a:lnTo>
                  <a:pt x="326" y="1133"/>
                </a:lnTo>
                <a:lnTo>
                  <a:pt x="326" y="1072"/>
                </a:lnTo>
                <a:lnTo>
                  <a:pt x="326" y="1000"/>
                </a:lnTo>
                <a:lnTo>
                  <a:pt x="326" y="939"/>
                </a:lnTo>
                <a:lnTo>
                  <a:pt x="326" y="868"/>
                </a:lnTo>
                <a:lnTo>
                  <a:pt x="315" y="796"/>
                </a:lnTo>
                <a:lnTo>
                  <a:pt x="315" y="725"/>
                </a:lnTo>
                <a:lnTo>
                  <a:pt x="315" y="664"/>
                </a:lnTo>
                <a:lnTo>
                  <a:pt x="315" y="602"/>
                </a:lnTo>
                <a:lnTo>
                  <a:pt x="305" y="551"/>
                </a:lnTo>
                <a:lnTo>
                  <a:pt x="305" y="500"/>
                </a:lnTo>
                <a:lnTo>
                  <a:pt x="305" y="460"/>
                </a:lnTo>
                <a:lnTo>
                  <a:pt x="305" y="419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Freeform 57"/>
          <p:cNvSpPr/>
          <p:nvPr/>
        </p:nvSpPr>
        <p:spPr>
          <a:xfrm>
            <a:off x="1505268" y="4010660"/>
            <a:ext cx="614362" cy="498475"/>
          </a:xfrm>
          <a:custGeom>
            <a:avLst/>
            <a:gdLst>
              <a:gd name="txL" fmla="*/ 0 w 967"/>
              <a:gd name="txT" fmla="*/ 0 h 786"/>
              <a:gd name="txR" fmla="*/ 967 w 967"/>
              <a:gd name="txB" fmla="*/ 786 h 786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967" h="786">
                <a:moveTo>
                  <a:pt x="580" y="429"/>
                </a:moveTo>
                <a:lnTo>
                  <a:pt x="540" y="480"/>
                </a:lnTo>
                <a:lnTo>
                  <a:pt x="499" y="520"/>
                </a:lnTo>
                <a:lnTo>
                  <a:pt x="458" y="551"/>
                </a:lnTo>
                <a:lnTo>
                  <a:pt x="418" y="592"/>
                </a:lnTo>
                <a:lnTo>
                  <a:pt x="387" y="622"/>
                </a:lnTo>
                <a:lnTo>
                  <a:pt x="357" y="653"/>
                </a:lnTo>
                <a:lnTo>
                  <a:pt x="326" y="673"/>
                </a:lnTo>
                <a:lnTo>
                  <a:pt x="295" y="704"/>
                </a:lnTo>
                <a:lnTo>
                  <a:pt x="275" y="724"/>
                </a:lnTo>
                <a:lnTo>
                  <a:pt x="255" y="735"/>
                </a:lnTo>
                <a:lnTo>
                  <a:pt x="234" y="755"/>
                </a:lnTo>
                <a:lnTo>
                  <a:pt x="214" y="765"/>
                </a:lnTo>
                <a:lnTo>
                  <a:pt x="204" y="775"/>
                </a:lnTo>
                <a:lnTo>
                  <a:pt x="194" y="775"/>
                </a:lnTo>
                <a:lnTo>
                  <a:pt x="184" y="786"/>
                </a:lnTo>
                <a:lnTo>
                  <a:pt x="173" y="786"/>
                </a:lnTo>
                <a:lnTo>
                  <a:pt x="163" y="786"/>
                </a:lnTo>
                <a:lnTo>
                  <a:pt x="153" y="786"/>
                </a:lnTo>
                <a:lnTo>
                  <a:pt x="133" y="775"/>
                </a:lnTo>
                <a:lnTo>
                  <a:pt x="122" y="765"/>
                </a:lnTo>
                <a:lnTo>
                  <a:pt x="112" y="755"/>
                </a:lnTo>
                <a:lnTo>
                  <a:pt x="92" y="745"/>
                </a:lnTo>
                <a:lnTo>
                  <a:pt x="82" y="724"/>
                </a:lnTo>
                <a:lnTo>
                  <a:pt x="61" y="704"/>
                </a:lnTo>
                <a:lnTo>
                  <a:pt x="51" y="694"/>
                </a:lnTo>
                <a:lnTo>
                  <a:pt x="31" y="673"/>
                </a:lnTo>
                <a:lnTo>
                  <a:pt x="21" y="663"/>
                </a:lnTo>
                <a:lnTo>
                  <a:pt x="10" y="643"/>
                </a:lnTo>
                <a:lnTo>
                  <a:pt x="0" y="633"/>
                </a:lnTo>
                <a:lnTo>
                  <a:pt x="0" y="622"/>
                </a:lnTo>
                <a:lnTo>
                  <a:pt x="0" y="612"/>
                </a:lnTo>
                <a:lnTo>
                  <a:pt x="0" y="602"/>
                </a:lnTo>
                <a:lnTo>
                  <a:pt x="10" y="592"/>
                </a:lnTo>
                <a:lnTo>
                  <a:pt x="31" y="582"/>
                </a:lnTo>
                <a:lnTo>
                  <a:pt x="51" y="571"/>
                </a:lnTo>
                <a:lnTo>
                  <a:pt x="72" y="571"/>
                </a:lnTo>
                <a:lnTo>
                  <a:pt x="122" y="571"/>
                </a:lnTo>
                <a:lnTo>
                  <a:pt x="143" y="561"/>
                </a:lnTo>
                <a:lnTo>
                  <a:pt x="163" y="561"/>
                </a:lnTo>
                <a:lnTo>
                  <a:pt x="173" y="551"/>
                </a:lnTo>
                <a:lnTo>
                  <a:pt x="184" y="541"/>
                </a:lnTo>
                <a:lnTo>
                  <a:pt x="204" y="531"/>
                </a:lnTo>
                <a:lnTo>
                  <a:pt x="224" y="520"/>
                </a:lnTo>
                <a:lnTo>
                  <a:pt x="245" y="510"/>
                </a:lnTo>
                <a:lnTo>
                  <a:pt x="275" y="490"/>
                </a:lnTo>
                <a:lnTo>
                  <a:pt x="306" y="480"/>
                </a:lnTo>
                <a:lnTo>
                  <a:pt x="336" y="459"/>
                </a:lnTo>
                <a:lnTo>
                  <a:pt x="377" y="429"/>
                </a:lnTo>
                <a:lnTo>
                  <a:pt x="418" y="408"/>
                </a:lnTo>
                <a:lnTo>
                  <a:pt x="458" y="378"/>
                </a:lnTo>
                <a:lnTo>
                  <a:pt x="499" y="347"/>
                </a:lnTo>
                <a:lnTo>
                  <a:pt x="550" y="306"/>
                </a:lnTo>
                <a:lnTo>
                  <a:pt x="601" y="265"/>
                </a:lnTo>
                <a:lnTo>
                  <a:pt x="652" y="225"/>
                </a:lnTo>
                <a:lnTo>
                  <a:pt x="713" y="184"/>
                </a:lnTo>
                <a:lnTo>
                  <a:pt x="764" y="133"/>
                </a:lnTo>
                <a:lnTo>
                  <a:pt x="815" y="102"/>
                </a:lnTo>
                <a:lnTo>
                  <a:pt x="855" y="71"/>
                </a:lnTo>
                <a:lnTo>
                  <a:pt x="886" y="41"/>
                </a:lnTo>
                <a:lnTo>
                  <a:pt x="916" y="20"/>
                </a:lnTo>
                <a:lnTo>
                  <a:pt x="937" y="10"/>
                </a:lnTo>
                <a:lnTo>
                  <a:pt x="957" y="0"/>
                </a:lnTo>
                <a:lnTo>
                  <a:pt x="967" y="0"/>
                </a:lnTo>
                <a:lnTo>
                  <a:pt x="967" y="10"/>
                </a:lnTo>
                <a:lnTo>
                  <a:pt x="967" y="20"/>
                </a:lnTo>
                <a:lnTo>
                  <a:pt x="957" y="31"/>
                </a:lnTo>
                <a:lnTo>
                  <a:pt x="957" y="41"/>
                </a:lnTo>
                <a:lnTo>
                  <a:pt x="957" y="51"/>
                </a:lnTo>
                <a:lnTo>
                  <a:pt x="947" y="61"/>
                </a:lnTo>
                <a:lnTo>
                  <a:pt x="937" y="71"/>
                </a:lnTo>
                <a:lnTo>
                  <a:pt x="916" y="92"/>
                </a:lnTo>
                <a:lnTo>
                  <a:pt x="906" y="112"/>
                </a:lnTo>
                <a:lnTo>
                  <a:pt x="886" y="133"/>
                </a:lnTo>
                <a:lnTo>
                  <a:pt x="865" y="153"/>
                </a:lnTo>
                <a:lnTo>
                  <a:pt x="835" y="184"/>
                </a:lnTo>
                <a:lnTo>
                  <a:pt x="804" y="204"/>
                </a:lnTo>
                <a:lnTo>
                  <a:pt x="774" y="235"/>
                </a:lnTo>
                <a:lnTo>
                  <a:pt x="743" y="276"/>
                </a:lnTo>
                <a:lnTo>
                  <a:pt x="713" y="306"/>
                </a:lnTo>
                <a:lnTo>
                  <a:pt x="672" y="347"/>
                </a:lnTo>
                <a:lnTo>
                  <a:pt x="631" y="388"/>
                </a:lnTo>
                <a:lnTo>
                  <a:pt x="580" y="429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Freeform 58"/>
          <p:cNvSpPr/>
          <p:nvPr/>
        </p:nvSpPr>
        <p:spPr>
          <a:xfrm>
            <a:off x="2145030" y="3601085"/>
            <a:ext cx="846138" cy="388938"/>
          </a:xfrm>
          <a:custGeom>
            <a:avLst/>
            <a:gdLst>
              <a:gd name="txL" fmla="*/ 0 w 1333"/>
              <a:gd name="txT" fmla="*/ 0 h 612"/>
              <a:gd name="txR" fmla="*/ 1333 w 1333"/>
              <a:gd name="txB" fmla="*/ 612 h 612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333" h="612">
                <a:moveTo>
                  <a:pt x="71" y="612"/>
                </a:moveTo>
                <a:lnTo>
                  <a:pt x="61" y="602"/>
                </a:lnTo>
                <a:lnTo>
                  <a:pt x="41" y="602"/>
                </a:lnTo>
                <a:lnTo>
                  <a:pt x="30" y="582"/>
                </a:lnTo>
                <a:lnTo>
                  <a:pt x="20" y="561"/>
                </a:lnTo>
                <a:lnTo>
                  <a:pt x="10" y="541"/>
                </a:lnTo>
                <a:lnTo>
                  <a:pt x="0" y="521"/>
                </a:lnTo>
                <a:lnTo>
                  <a:pt x="0" y="500"/>
                </a:lnTo>
                <a:lnTo>
                  <a:pt x="0" y="480"/>
                </a:lnTo>
                <a:lnTo>
                  <a:pt x="0" y="459"/>
                </a:lnTo>
                <a:lnTo>
                  <a:pt x="10" y="439"/>
                </a:lnTo>
                <a:lnTo>
                  <a:pt x="30" y="419"/>
                </a:lnTo>
                <a:lnTo>
                  <a:pt x="51" y="388"/>
                </a:lnTo>
                <a:lnTo>
                  <a:pt x="71" y="368"/>
                </a:lnTo>
                <a:lnTo>
                  <a:pt x="81" y="337"/>
                </a:lnTo>
                <a:lnTo>
                  <a:pt x="102" y="306"/>
                </a:lnTo>
                <a:lnTo>
                  <a:pt x="102" y="286"/>
                </a:lnTo>
                <a:lnTo>
                  <a:pt x="102" y="266"/>
                </a:lnTo>
                <a:lnTo>
                  <a:pt x="112" y="245"/>
                </a:lnTo>
                <a:lnTo>
                  <a:pt x="112" y="225"/>
                </a:lnTo>
                <a:lnTo>
                  <a:pt x="112" y="194"/>
                </a:lnTo>
                <a:lnTo>
                  <a:pt x="122" y="174"/>
                </a:lnTo>
                <a:lnTo>
                  <a:pt x="122" y="153"/>
                </a:lnTo>
                <a:lnTo>
                  <a:pt x="122" y="133"/>
                </a:lnTo>
                <a:lnTo>
                  <a:pt x="122" y="113"/>
                </a:lnTo>
                <a:lnTo>
                  <a:pt x="112" y="92"/>
                </a:lnTo>
                <a:lnTo>
                  <a:pt x="92" y="62"/>
                </a:lnTo>
                <a:lnTo>
                  <a:pt x="92" y="51"/>
                </a:lnTo>
                <a:lnTo>
                  <a:pt x="81" y="41"/>
                </a:lnTo>
                <a:lnTo>
                  <a:pt x="81" y="31"/>
                </a:lnTo>
                <a:lnTo>
                  <a:pt x="81" y="21"/>
                </a:lnTo>
                <a:lnTo>
                  <a:pt x="92" y="11"/>
                </a:lnTo>
                <a:lnTo>
                  <a:pt x="102" y="0"/>
                </a:lnTo>
                <a:lnTo>
                  <a:pt x="122" y="11"/>
                </a:lnTo>
                <a:lnTo>
                  <a:pt x="142" y="11"/>
                </a:lnTo>
                <a:lnTo>
                  <a:pt x="163" y="21"/>
                </a:lnTo>
                <a:lnTo>
                  <a:pt x="193" y="31"/>
                </a:lnTo>
                <a:lnTo>
                  <a:pt x="214" y="41"/>
                </a:lnTo>
                <a:lnTo>
                  <a:pt x="234" y="62"/>
                </a:lnTo>
                <a:lnTo>
                  <a:pt x="254" y="82"/>
                </a:lnTo>
                <a:lnTo>
                  <a:pt x="265" y="92"/>
                </a:lnTo>
                <a:lnTo>
                  <a:pt x="275" y="102"/>
                </a:lnTo>
                <a:lnTo>
                  <a:pt x="275" y="113"/>
                </a:lnTo>
                <a:lnTo>
                  <a:pt x="275" y="133"/>
                </a:lnTo>
                <a:lnTo>
                  <a:pt x="265" y="153"/>
                </a:lnTo>
                <a:lnTo>
                  <a:pt x="265" y="164"/>
                </a:lnTo>
                <a:lnTo>
                  <a:pt x="254" y="194"/>
                </a:lnTo>
                <a:lnTo>
                  <a:pt x="244" y="215"/>
                </a:lnTo>
                <a:lnTo>
                  <a:pt x="234" y="245"/>
                </a:lnTo>
                <a:lnTo>
                  <a:pt x="224" y="276"/>
                </a:lnTo>
                <a:lnTo>
                  <a:pt x="214" y="296"/>
                </a:lnTo>
                <a:lnTo>
                  <a:pt x="214" y="317"/>
                </a:lnTo>
                <a:lnTo>
                  <a:pt x="203" y="337"/>
                </a:lnTo>
                <a:lnTo>
                  <a:pt x="203" y="357"/>
                </a:lnTo>
                <a:lnTo>
                  <a:pt x="203" y="368"/>
                </a:lnTo>
                <a:lnTo>
                  <a:pt x="214" y="378"/>
                </a:lnTo>
                <a:lnTo>
                  <a:pt x="224" y="378"/>
                </a:lnTo>
                <a:lnTo>
                  <a:pt x="234" y="378"/>
                </a:lnTo>
                <a:lnTo>
                  <a:pt x="244" y="378"/>
                </a:lnTo>
                <a:lnTo>
                  <a:pt x="265" y="378"/>
                </a:lnTo>
                <a:lnTo>
                  <a:pt x="285" y="378"/>
                </a:lnTo>
                <a:lnTo>
                  <a:pt x="305" y="368"/>
                </a:lnTo>
                <a:lnTo>
                  <a:pt x="336" y="368"/>
                </a:lnTo>
                <a:lnTo>
                  <a:pt x="366" y="357"/>
                </a:lnTo>
                <a:lnTo>
                  <a:pt x="397" y="347"/>
                </a:lnTo>
                <a:lnTo>
                  <a:pt x="438" y="337"/>
                </a:lnTo>
                <a:lnTo>
                  <a:pt x="478" y="327"/>
                </a:lnTo>
                <a:lnTo>
                  <a:pt x="519" y="317"/>
                </a:lnTo>
                <a:lnTo>
                  <a:pt x="570" y="306"/>
                </a:lnTo>
                <a:lnTo>
                  <a:pt x="621" y="296"/>
                </a:lnTo>
                <a:lnTo>
                  <a:pt x="682" y="276"/>
                </a:lnTo>
                <a:lnTo>
                  <a:pt x="733" y="266"/>
                </a:lnTo>
                <a:lnTo>
                  <a:pt x="784" y="245"/>
                </a:lnTo>
                <a:lnTo>
                  <a:pt x="835" y="235"/>
                </a:lnTo>
                <a:lnTo>
                  <a:pt x="875" y="225"/>
                </a:lnTo>
                <a:lnTo>
                  <a:pt x="916" y="215"/>
                </a:lnTo>
                <a:lnTo>
                  <a:pt x="957" y="204"/>
                </a:lnTo>
                <a:lnTo>
                  <a:pt x="997" y="194"/>
                </a:lnTo>
                <a:lnTo>
                  <a:pt x="1028" y="194"/>
                </a:lnTo>
                <a:lnTo>
                  <a:pt x="1058" y="184"/>
                </a:lnTo>
                <a:lnTo>
                  <a:pt x="1079" y="174"/>
                </a:lnTo>
                <a:lnTo>
                  <a:pt x="1109" y="174"/>
                </a:lnTo>
                <a:lnTo>
                  <a:pt x="1130" y="174"/>
                </a:lnTo>
                <a:lnTo>
                  <a:pt x="1140" y="164"/>
                </a:lnTo>
                <a:lnTo>
                  <a:pt x="1160" y="164"/>
                </a:lnTo>
                <a:lnTo>
                  <a:pt x="1170" y="164"/>
                </a:lnTo>
                <a:lnTo>
                  <a:pt x="1201" y="164"/>
                </a:lnTo>
                <a:lnTo>
                  <a:pt x="1221" y="174"/>
                </a:lnTo>
                <a:lnTo>
                  <a:pt x="1252" y="174"/>
                </a:lnTo>
                <a:lnTo>
                  <a:pt x="1272" y="184"/>
                </a:lnTo>
                <a:lnTo>
                  <a:pt x="1293" y="204"/>
                </a:lnTo>
                <a:lnTo>
                  <a:pt x="1313" y="225"/>
                </a:lnTo>
                <a:lnTo>
                  <a:pt x="1323" y="245"/>
                </a:lnTo>
                <a:lnTo>
                  <a:pt x="1333" y="266"/>
                </a:lnTo>
                <a:lnTo>
                  <a:pt x="1333" y="276"/>
                </a:lnTo>
                <a:lnTo>
                  <a:pt x="1333" y="286"/>
                </a:lnTo>
                <a:lnTo>
                  <a:pt x="1333" y="296"/>
                </a:lnTo>
                <a:lnTo>
                  <a:pt x="1323" y="306"/>
                </a:lnTo>
                <a:lnTo>
                  <a:pt x="1313" y="306"/>
                </a:lnTo>
                <a:lnTo>
                  <a:pt x="1293" y="317"/>
                </a:lnTo>
                <a:lnTo>
                  <a:pt x="1272" y="317"/>
                </a:lnTo>
                <a:lnTo>
                  <a:pt x="1252" y="327"/>
                </a:lnTo>
                <a:lnTo>
                  <a:pt x="1221" y="327"/>
                </a:lnTo>
                <a:lnTo>
                  <a:pt x="1181" y="337"/>
                </a:lnTo>
                <a:lnTo>
                  <a:pt x="1140" y="337"/>
                </a:lnTo>
                <a:lnTo>
                  <a:pt x="1089" y="347"/>
                </a:lnTo>
                <a:lnTo>
                  <a:pt x="1028" y="347"/>
                </a:lnTo>
                <a:lnTo>
                  <a:pt x="967" y="357"/>
                </a:lnTo>
                <a:lnTo>
                  <a:pt x="896" y="368"/>
                </a:lnTo>
                <a:lnTo>
                  <a:pt x="814" y="378"/>
                </a:lnTo>
                <a:lnTo>
                  <a:pt x="733" y="388"/>
                </a:lnTo>
                <a:lnTo>
                  <a:pt x="661" y="408"/>
                </a:lnTo>
                <a:lnTo>
                  <a:pt x="590" y="419"/>
                </a:lnTo>
                <a:lnTo>
                  <a:pt x="529" y="429"/>
                </a:lnTo>
                <a:lnTo>
                  <a:pt x="468" y="439"/>
                </a:lnTo>
                <a:lnTo>
                  <a:pt x="417" y="449"/>
                </a:lnTo>
                <a:lnTo>
                  <a:pt x="366" y="459"/>
                </a:lnTo>
                <a:lnTo>
                  <a:pt x="336" y="470"/>
                </a:lnTo>
                <a:lnTo>
                  <a:pt x="295" y="480"/>
                </a:lnTo>
                <a:lnTo>
                  <a:pt x="265" y="500"/>
                </a:lnTo>
                <a:lnTo>
                  <a:pt x="234" y="510"/>
                </a:lnTo>
                <a:lnTo>
                  <a:pt x="214" y="521"/>
                </a:lnTo>
                <a:lnTo>
                  <a:pt x="193" y="521"/>
                </a:lnTo>
                <a:lnTo>
                  <a:pt x="173" y="531"/>
                </a:lnTo>
                <a:lnTo>
                  <a:pt x="163" y="541"/>
                </a:lnTo>
                <a:lnTo>
                  <a:pt x="153" y="551"/>
                </a:lnTo>
                <a:lnTo>
                  <a:pt x="132" y="561"/>
                </a:lnTo>
                <a:lnTo>
                  <a:pt x="122" y="572"/>
                </a:lnTo>
                <a:lnTo>
                  <a:pt x="102" y="592"/>
                </a:lnTo>
                <a:lnTo>
                  <a:pt x="92" y="602"/>
                </a:lnTo>
                <a:lnTo>
                  <a:pt x="71" y="612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Freeform 59"/>
          <p:cNvSpPr/>
          <p:nvPr/>
        </p:nvSpPr>
        <p:spPr>
          <a:xfrm>
            <a:off x="1951355" y="3335973"/>
            <a:ext cx="677863" cy="1379537"/>
          </a:xfrm>
          <a:custGeom>
            <a:avLst/>
            <a:gdLst>
              <a:gd name="txL" fmla="*/ 0 w 1068"/>
              <a:gd name="txT" fmla="*/ 0 h 2173"/>
              <a:gd name="txR" fmla="*/ 1068 w 1068"/>
              <a:gd name="txB" fmla="*/ 2173 h 2173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068" h="2173">
                <a:moveTo>
                  <a:pt x="651" y="1541"/>
                </a:moveTo>
                <a:lnTo>
                  <a:pt x="620" y="1602"/>
                </a:lnTo>
                <a:lnTo>
                  <a:pt x="580" y="1663"/>
                </a:lnTo>
                <a:lnTo>
                  <a:pt x="549" y="1714"/>
                </a:lnTo>
                <a:lnTo>
                  <a:pt x="519" y="1765"/>
                </a:lnTo>
                <a:lnTo>
                  <a:pt x="488" y="1816"/>
                </a:lnTo>
                <a:lnTo>
                  <a:pt x="458" y="1857"/>
                </a:lnTo>
                <a:lnTo>
                  <a:pt x="417" y="1898"/>
                </a:lnTo>
                <a:lnTo>
                  <a:pt x="386" y="1928"/>
                </a:lnTo>
                <a:lnTo>
                  <a:pt x="356" y="1959"/>
                </a:lnTo>
                <a:lnTo>
                  <a:pt x="325" y="1989"/>
                </a:lnTo>
                <a:lnTo>
                  <a:pt x="295" y="2020"/>
                </a:lnTo>
                <a:lnTo>
                  <a:pt x="254" y="2040"/>
                </a:lnTo>
                <a:lnTo>
                  <a:pt x="224" y="2071"/>
                </a:lnTo>
                <a:lnTo>
                  <a:pt x="193" y="2091"/>
                </a:lnTo>
                <a:lnTo>
                  <a:pt x="162" y="2102"/>
                </a:lnTo>
                <a:lnTo>
                  <a:pt x="132" y="2122"/>
                </a:lnTo>
                <a:lnTo>
                  <a:pt x="101" y="2132"/>
                </a:lnTo>
                <a:lnTo>
                  <a:pt x="71" y="2153"/>
                </a:lnTo>
                <a:lnTo>
                  <a:pt x="50" y="2153"/>
                </a:lnTo>
                <a:lnTo>
                  <a:pt x="30" y="2163"/>
                </a:lnTo>
                <a:lnTo>
                  <a:pt x="20" y="2173"/>
                </a:lnTo>
                <a:lnTo>
                  <a:pt x="10" y="2173"/>
                </a:lnTo>
                <a:lnTo>
                  <a:pt x="0" y="2173"/>
                </a:lnTo>
                <a:lnTo>
                  <a:pt x="0" y="2163"/>
                </a:lnTo>
                <a:lnTo>
                  <a:pt x="10" y="2153"/>
                </a:lnTo>
                <a:lnTo>
                  <a:pt x="20" y="2142"/>
                </a:lnTo>
                <a:lnTo>
                  <a:pt x="40" y="2122"/>
                </a:lnTo>
                <a:lnTo>
                  <a:pt x="61" y="2102"/>
                </a:lnTo>
                <a:lnTo>
                  <a:pt x="91" y="2081"/>
                </a:lnTo>
                <a:lnTo>
                  <a:pt x="122" y="2061"/>
                </a:lnTo>
                <a:lnTo>
                  <a:pt x="152" y="2030"/>
                </a:lnTo>
                <a:lnTo>
                  <a:pt x="183" y="2000"/>
                </a:lnTo>
                <a:lnTo>
                  <a:pt x="224" y="1959"/>
                </a:lnTo>
                <a:lnTo>
                  <a:pt x="254" y="1918"/>
                </a:lnTo>
                <a:lnTo>
                  <a:pt x="295" y="1877"/>
                </a:lnTo>
                <a:lnTo>
                  <a:pt x="325" y="1836"/>
                </a:lnTo>
                <a:lnTo>
                  <a:pt x="356" y="1785"/>
                </a:lnTo>
                <a:lnTo>
                  <a:pt x="397" y="1724"/>
                </a:lnTo>
                <a:lnTo>
                  <a:pt x="427" y="1663"/>
                </a:lnTo>
                <a:lnTo>
                  <a:pt x="498" y="1530"/>
                </a:lnTo>
                <a:lnTo>
                  <a:pt x="559" y="1408"/>
                </a:lnTo>
                <a:lnTo>
                  <a:pt x="620" y="1265"/>
                </a:lnTo>
                <a:lnTo>
                  <a:pt x="641" y="1204"/>
                </a:lnTo>
                <a:lnTo>
                  <a:pt x="671" y="1132"/>
                </a:lnTo>
                <a:lnTo>
                  <a:pt x="712" y="990"/>
                </a:lnTo>
                <a:lnTo>
                  <a:pt x="743" y="857"/>
                </a:lnTo>
                <a:lnTo>
                  <a:pt x="783" y="724"/>
                </a:lnTo>
                <a:lnTo>
                  <a:pt x="793" y="653"/>
                </a:lnTo>
                <a:lnTo>
                  <a:pt x="814" y="592"/>
                </a:lnTo>
                <a:lnTo>
                  <a:pt x="824" y="531"/>
                </a:lnTo>
                <a:lnTo>
                  <a:pt x="834" y="480"/>
                </a:lnTo>
                <a:lnTo>
                  <a:pt x="834" y="429"/>
                </a:lnTo>
                <a:lnTo>
                  <a:pt x="844" y="378"/>
                </a:lnTo>
                <a:lnTo>
                  <a:pt x="855" y="337"/>
                </a:lnTo>
                <a:lnTo>
                  <a:pt x="855" y="296"/>
                </a:lnTo>
                <a:lnTo>
                  <a:pt x="855" y="265"/>
                </a:lnTo>
                <a:lnTo>
                  <a:pt x="865" y="224"/>
                </a:lnTo>
                <a:lnTo>
                  <a:pt x="865" y="184"/>
                </a:lnTo>
                <a:lnTo>
                  <a:pt x="865" y="143"/>
                </a:lnTo>
                <a:lnTo>
                  <a:pt x="855" y="112"/>
                </a:lnTo>
                <a:lnTo>
                  <a:pt x="844" y="82"/>
                </a:lnTo>
                <a:lnTo>
                  <a:pt x="834" y="61"/>
                </a:lnTo>
                <a:lnTo>
                  <a:pt x="824" y="41"/>
                </a:lnTo>
                <a:lnTo>
                  <a:pt x="824" y="20"/>
                </a:lnTo>
                <a:lnTo>
                  <a:pt x="834" y="10"/>
                </a:lnTo>
                <a:lnTo>
                  <a:pt x="844" y="10"/>
                </a:lnTo>
                <a:lnTo>
                  <a:pt x="855" y="0"/>
                </a:lnTo>
                <a:lnTo>
                  <a:pt x="865" y="0"/>
                </a:lnTo>
                <a:lnTo>
                  <a:pt x="885" y="10"/>
                </a:lnTo>
                <a:lnTo>
                  <a:pt x="895" y="10"/>
                </a:lnTo>
                <a:lnTo>
                  <a:pt x="916" y="10"/>
                </a:lnTo>
                <a:lnTo>
                  <a:pt x="946" y="20"/>
                </a:lnTo>
                <a:lnTo>
                  <a:pt x="977" y="41"/>
                </a:lnTo>
                <a:lnTo>
                  <a:pt x="997" y="61"/>
                </a:lnTo>
                <a:lnTo>
                  <a:pt x="1028" y="82"/>
                </a:lnTo>
                <a:lnTo>
                  <a:pt x="1038" y="92"/>
                </a:lnTo>
                <a:lnTo>
                  <a:pt x="1048" y="102"/>
                </a:lnTo>
                <a:lnTo>
                  <a:pt x="1058" y="122"/>
                </a:lnTo>
                <a:lnTo>
                  <a:pt x="1068" y="133"/>
                </a:lnTo>
                <a:lnTo>
                  <a:pt x="1068" y="143"/>
                </a:lnTo>
                <a:lnTo>
                  <a:pt x="1068" y="153"/>
                </a:lnTo>
                <a:lnTo>
                  <a:pt x="1068" y="163"/>
                </a:lnTo>
                <a:lnTo>
                  <a:pt x="1058" y="184"/>
                </a:lnTo>
                <a:lnTo>
                  <a:pt x="1058" y="194"/>
                </a:lnTo>
                <a:lnTo>
                  <a:pt x="1058" y="214"/>
                </a:lnTo>
                <a:lnTo>
                  <a:pt x="1048" y="235"/>
                </a:lnTo>
                <a:lnTo>
                  <a:pt x="1048" y="265"/>
                </a:lnTo>
                <a:lnTo>
                  <a:pt x="1038" y="296"/>
                </a:lnTo>
                <a:lnTo>
                  <a:pt x="1028" y="327"/>
                </a:lnTo>
                <a:lnTo>
                  <a:pt x="1017" y="357"/>
                </a:lnTo>
                <a:lnTo>
                  <a:pt x="1007" y="398"/>
                </a:lnTo>
                <a:lnTo>
                  <a:pt x="997" y="439"/>
                </a:lnTo>
                <a:lnTo>
                  <a:pt x="987" y="490"/>
                </a:lnTo>
                <a:lnTo>
                  <a:pt x="977" y="541"/>
                </a:lnTo>
                <a:lnTo>
                  <a:pt x="956" y="592"/>
                </a:lnTo>
                <a:lnTo>
                  <a:pt x="936" y="704"/>
                </a:lnTo>
                <a:lnTo>
                  <a:pt x="905" y="826"/>
                </a:lnTo>
                <a:lnTo>
                  <a:pt x="875" y="939"/>
                </a:lnTo>
                <a:lnTo>
                  <a:pt x="844" y="1051"/>
                </a:lnTo>
                <a:lnTo>
                  <a:pt x="824" y="1102"/>
                </a:lnTo>
                <a:lnTo>
                  <a:pt x="804" y="1163"/>
                </a:lnTo>
                <a:lnTo>
                  <a:pt x="783" y="1224"/>
                </a:lnTo>
                <a:lnTo>
                  <a:pt x="763" y="1286"/>
                </a:lnTo>
                <a:lnTo>
                  <a:pt x="712" y="1408"/>
                </a:lnTo>
                <a:lnTo>
                  <a:pt x="651" y="1541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6" name="Freeform 60"/>
          <p:cNvSpPr/>
          <p:nvPr/>
        </p:nvSpPr>
        <p:spPr>
          <a:xfrm>
            <a:off x="2216468" y="4036060"/>
            <a:ext cx="633412" cy="685800"/>
          </a:xfrm>
          <a:custGeom>
            <a:avLst/>
            <a:gdLst>
              <a:gd name="txL" fmla="*/ 0 w 997"/>
              <a:gd name="txT" fmla="*/ 0 h 1081"/>
              <a:gd name="txR" fmla="*/ 997 w 997"/>
              <a:gd name="txB" fmla="*/ 1081 h 1081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997" h="1081">
                <a:moveTo>
                  <a:pt x="275" y="1061"/>
                </a:moveTo>
                <a:lnTo>
                  <a:pt x="224" y="1071"/>
                </a:lnTo>
                <a:lnTo>
                  <a:pt x="173" y="1081"/>
                </a:lnTo>
                <a:lnTo>
                  <a:pt x="122" y="1081"/>
                </a:lnTo>
                <a:lnTo>
                  <a:pt x="81" y="1081"/>
                </a:lnTo>
                <a:lnTo>
                  <a:pt x="61" y="1081"/>
                </a:lnTo>
                <a:lnTo>
                  <a:pt x="41" y="1081"/>
                </a:lnTo>
                <a:lnTo>
                  <a:pt x="30" y="1081"/>
                </a:lnTo>
                <a:lnTo>
                  <a:pt x="20" y="1081"/>
                </a:lnTo>
                <a:lnTo>
                  <a:pt x="10" y="1071"/>
                </a:lnTo>
                <a:lnTo>
                  <a:pt x="0" y="1071"/>
                </a:lnTo>
                <a:lnTo>
                  <a:pt x="0" y="1061"/>
                </a:lnTo>
                <a:lnTo>
                  <a:pt x="10" y="1061"/>
                </a:lnTo>
                <a:lnTo>
                  <a:pt x="20" y="1051"/>
                </a:lnTo>
                <a:lnTo>
                  <a:pt x="30" y="1051"/>
                </a:lnTo>
                <a:lnTo>
                  <a:pt x="41" y="1040"/>
                </a:lnTo>
                <a:lnTo>
                  <a:pt x="51" y="1040"/>
                </a:lnTo>
                <a:lnTo>
                  <a:pt x="71" y="1030"/>
                </a:lnTo>
                <a:lnTo>
                  <a:pt x="91" y="1030"/>
                </a:lnTo>
                <a:lnTo>
                  <a:pt x="122" y="1020"/>
                </a:lnTo>
                <a:lnTo>
                  <a:pt x="153" y="1010"/>
                </a:lnTo>
                <a:lnTo>
                  <a:pt x="173" y="1000"/>
                </a:lnTo>
                <a:lnTo>
                  <a:pt x="203" y="989"/>
                </a:lnTo>
                <a:lnTo>
                  <a:pt x="224" y="979"/>
                </a:lnTo>
                <a:lnTo>
                  <a:pt x="254" y="959"/>
                </a:lnTo>
                <a:lnTo>
                  <a:pt x="285" y="949"/>
                </a:lnTo>
                <a:lnTo>
                  <a:pt x="346" y="908"/>
                </a:lnTo>
                <a:lnTo>
                  <a:pt x="417" y="857"/>
                </a:lnTo>
                <a:lnTo>
                  <a:pt x="468" y="806"/>
                </a:lnTo>
                <a:lnTo>
                  <a:pt x="499" y="775"/>
                </a:lnTo>
                <a:lnTo>
                  <a:pt x="529" y="734"/>
                </a:lnTo>
                <a:lnTo>
                  <a:pt x="560" y="704"/>
                </a:lnTo>
                <a:lnTo>
                  <a:pt x="590" y="663"/>
                </a:lnTo>
                <a:lnTo>
                  <a:pt x="631" y="592"/>
                </a:lnTo>
                <a:lnTo>
                  <a:pt x="672" y="520"/>
                </a:lnTo>
                <a:lnTo>
                  <a:pt x="702" y="439"/>
                </a:lnTo>
                <a:lnTo>
                  <a:pt x="712" y="388"/>
                </a:lnTo>
                <a:lnTo>
                  <a:pt x="723" y="347"/>
                </a:lnTo>
                <a:lnTo>
                  <a:pt x="733" y="306"/>
                </a:lnTo>
                <a:lnTo>
                  <a:pt x="743" y="265"/>
                </a:lnTo>
                <a:lnTo>
                  <a:pt x="753" y="235"/>
                </a:lnTo>
                <a:lnTo>
                  <a:pt x="753" y="214"/>
                </a:lnTo>
                <a:lnTo>
                  <a:pt x="753" y="184"/>
                </a:lnTo>
                <a:lnTo>
                  <a:pt x="753" y="163"/>
                </a:lnTo>
                <a:lnTo>
                  <a:pt x="753" y="153"/>
                </a:lnTo>
                <a:lnTo>
                  <a:pt x="753" y="143"/>
                </a:lnTo>
                <a:lnTo>
                  <a:pt x="733" y="133"/>
                </a:lnTo>
                <a:lnTo>
                  <a:pt x="702" y="133"/>
                </a:lnTo>
                <a:lnTo>
                  <a:pt x="661" y="133"/>
                </a:lnTo>
                <a:lnTo>
                  <a:pt x="621" y="143"/>
                </a:lnTo>
                <a:lnTo>
                  <a:pt x="590" y="153"/>
                </a:lnTo>
                <a:lnTo>
                  <a:pt x="560" y="153"/>
                </a:lnTo>
                <a:lnTo>
                  <a:pt x="519" y="163"/>
                </a:lnTo>
                <a:lnTo>
                  <a:pt x="478" y="173"/>
                </a:lnTo>
                <a:lnTo>
                  <a:pt x="438" y="184"/>
                </a:lnTo>
                <a:lnTo>
                  <a:pt x="387" y="194"/>
                </a:lnTo>
                <a:lnTo>
                  <a:pt x="336" y="204"/>
                </a:lnTo>
                <a:lnTo>
                  <a:pt x="275" y="224"/>
                </a:lnTo>
                <a:lnTo>
                  <a:pt x="285" y="122"/>
                </a:lnTo>
                <a:lnTo>
                  <a:pt x="356" y="112"/>
                </a:lnTo>
                <a:lnTo>
                  <a:pt x="427" y="112"/>
                </a:lnTo>
                <a:lnTo>
                  <a:pt x="488" y="92"/>
                </a:lnTo>
                <a:lnTo>
                  <a:pt x="519" y="81"/>
                </a:lnTo>
                <a:lnTo>
                  <a:pt x="539" y="71"/>
                </a:lnTo>
                <a:lnTo>
                  <a:pt x="570" y="61"/>
                </a:lnTo>
                <a:lnTo>
                  <a:pt x="600" y="51"/>
                </a:lnTo>
                <a:lnTo>
                  <a:pt x="621" y="51"/>
                </a:lnTo>
                <a:lnTo>
                  <a:pt x="641" y="41"/>
                </a:lnTo>
                <a:lnTo>
                  <a:pt x="661" y="30"/>
                </a:lnTo>
                <a:lnTo>
                  <a:pt x="672" y="30"/>
                </a:lnTo>
                <a:lnTo>
                  <a:pt x="682" y="20"/>
                </a:lnTo>
                <a:lnTo>
                  <a:pt x="692" y="20"/>
                </a:lnTo>
                <a:lnTo>
                  <a:pt x="702" y="10"/>
                </a:lnTo>
                <a:lnTo>
                  <a:pt x="723" y="0"/>
                </a:lnTo>
                <a:lnTo>
                  <a:pt x="753" y="0"/>
                </a:lnTo>
                <a:lnTo>
                  <a:pt x="773" y="0"/>
                </a:lnTo>
                <a:lnTo>
                  <a:pt x="794" y="0"/>
                </a:lnTo>
                <a:lnTo>
                  <a:pt x="824" y="10"/>
                </a:lnTo>
                <a:lnTo>
                  <a:pt x="855" y="30"/>
                </a:lnTo>
                <a:lnTo>
                  <a:pt x="896" y="41"/>
                </a:lnTo>
                <a:lnTo>
                  <a:pt x="936" y="51"/>
                </a:lnTo>
                <a:lnTo>
                  <a:pt x="957" y="71"/>
                </a:lnTo>
                <a:lnTo>
                  <a:pt x="977" y="81"/>
                </a:lnTo>
                <a:lnTo>
                  <a:pt x="997" y="92"/>
                </a:lnTo>
                <a:lnTo>
                  <a:pt x="997" y="102"/>
                </a:lnTo>
                <a:lnTo>
                  <a:pt x="997" y="122"/>
                </a:lnTo>
                <a:lnTo>
                  <a:pt x="987" y="143"/>
                </a:lnTo>
                <a:lnTo>
                  <a:pt x="977" y="163"/>
                </a:lnTo>
                <a:lnTo>
                  <a:pt x="967" y="184"/>
                </a:lnTo>
                <a:lnTo>
                  <a:pt x="946" y="214"/>
                </a:lnTo>
                <a:lnTo>
                  <a:pt x="936" y="255"/>
                </a:lnTo>
                <a:lnTo>
                  <a:pt x="916" y="306"/>
                </a:lnTo>
                <a:lnTo>
                  <a:pt x="906" y="326"/>
                </a:lnTo>
                <a:lnTo>
                  <a:pt x="896" y="357"/>
                </a:lnTo>
                <a:lnTo>
                  <a:pt x="896" y="388"/>
                </a:lnTo>
                <a:lnTo>
                  <a:pt x="875" y="418"/>
                </a:lnTo>
                <a:lnTo>
                  <a:pt x="865" y="459"/>
                </a:lnTo>
                <a:lnTo>
                  <a:pt x="855" y="490"/>
                </a:lnTo>
                <a:lnTo>
                  <a:pt x="834" y="530"/>
                </a:lnTo>
                <a:lnTo>
                  <a:pt x="814" y="571"/>
                </a:lnTo>
                <a:lnTo>
                  <a:pt x="784" y="612"/>
                </a:lnTo>
                <a:lnTo>
                  <a:pt x="763" y="653"/>
                </a:lnTo>
                <a:lnTo>
                  <a:pt x="733" y="704"/>
                </a:lnTo>
                <a:lnTo>
                  <a:pt x="702" y="745"/>
                </a:lnTo>
                <a:lnTo>
                  <a:pt x="672" y="775"/>
                </a:lnTo>
                <a:lnTo>
                  <a:pt x="641" y="816"/>
                </a:lnTo>
                <a:lnTo>
                  <a:pt x="611" y="847"/>
                </a:lnTo>
                <a:lnTo>
                  <a:pt x="580" y="877"/>
                </a:lnTo>
                <a:lnTo>
                  <a:pt x="549" y="908"/>
                </a:lnTo>
                <a:lnTo>
                  <a:pt x="519" y="928"/>
                </a:lnTo>
                <a:lnTo>
                  <a:pt x="488" y="949"/>
                </a:lnTo>
                <a:lnTo>
                  <a:pt x="458" y="969"/>
                </a:lnTo>
                <a:lnTo>
                  <a:pt x="427" y="989"/>
                </a:lnTo>
                <a:lnTo>
                  <a:pt x="397" y="1010"/>
                </a:lnTo>
                <a:lnTo>
                  <a:pt x="336" y="1040"/>
                </a:lnTo>
                <a:lnTo>
                  <a:pt x="275" y="1061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7" name="Freeform 61"/>
          <p:cNvSpPr/>
          <p:nvPr/>
        </p:nvSpPr>
        <p:spPr>
          <a:xfrm>
            <a:off x="2357755" y="4217035"/>
            <a:ext cx="854075" cy="590550"/>
          </a:xfrm>
          <a:custGeom>
            <a:avLst/>
            <a:gdLst>
              <a:gd name="txL" fmla="*/ 0 w 1343"/>
              <a:gd name="txT" fmla="*/ 0 h 928"/>
              <a:gd name="txR" fmla="*/ 1343 w 1343"/>
              <a:gd name="txB" fmla="*/ 928 h 928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343" h="928">
                <a:moveTo>
                  <a:pt x="722" y="571"/>
                </a:moveTo>
                <a:lnTo>
                  <a:pt x="763" y="601"/>
                </a:lnTo>
                <a:lnTo>
                  <a:pt x="804" y="632"/>
                </a:lnTo>
                <a:lnTo>
                  <a:pt x="855" y="652"/>
                </a:lnTo>
                <a:lnTo>
                  <a:pt x="895" y="673"/>
                </a:lnTo>
                <a:lnTo>
                  <a:pt x="946" y="693"/>
                </a:lnTo>
                <a:lnTo>
                  <a:pt x="1007" y="714"/>
                </a:lnTo>
                <a:lnTo>
                  <a:pt x="1058" y="734"/>
                </a:lnTo>
                <a:lnTo>
                  <a:pt x="1119" y="754"/>
                </a:lnTo>
                <a:lnTo>
                  <a:pt x="1170" y="775"/>
                </a:lnTo>
                <a:lnTo>
                  <a:pt x="1221" y="795"/>
                </a:lnTo>
                <a:lnTo>
                  <a:pt x="1252" y="806"/>
                </a:lnTo>
                <a:lnTo>
                  <a:pt x="1292" y="816"/>
                </a:lnTo>
                <a:lnTo>
                  <a:pt x="1313" y="826"/>
                </a:lnTo>
                <a:lnTo>
                  <a:pt x="1333" y="836"/>
                </a:lnTo>
                <a:lnTo>
                  <a:pt x="1343" y="836"/>
                </a:lnTo>
                <a:lnTo>
                  <a:pt x="1343" y="846"/>
                </a:lnTo>
                <a:lnTo>
                  <a:pt x="1333" y="857"/>
                </a:lnTo>
                <a:lnTo>
                  <a:pt x="1323" y="867"/>
                </a:lnTo>
                <a:lnTo>
                  <a:pt x="1313" y="867"/>
                </a:lnTo>
                <a:lnTo>
                  <a:pt x="1292" y="877"/>
                </a:lnTo>
                <a:lnTo>
                  <a:pt x="1272" y="877"/>
                </a:lnTo>
                <a:lnTo>
                  <a:pt x="1242" y="887"/>
                </a:lnTo>
                <a:lnTo>
                  <a:pt x="1211" y="887"/>
                </a:lnTo>
                <a:lnTo>
                  <a:pt x="1150" y="908"/>
                </a:lnTo>
                <a:lnTo>
                  <a:pt x="1079" y="918"/>
                </a:lnTo>
                <a:lnTo>
                  <a:pt x="1007" y="928"/>
                </a:lnTo>
                <a:lnTo>
                  <a:pt x="936" y="928"/>
                </a:lnTo>
                <a:lnTo>
                  <a:pt x="895" y="928"/>
                </a:lnTo>
                <a:lnTo>
                  <a:pt x="855" y="918"/>
                </a:lnTo>
                <a:lnTo>
                  <a:pt x="824" y="908"/>
                </a:lnTo>
                <a:lnTo>
                  <a:pt x="794" y="897"/>
                </a:lnTo>
                <a:lnTo>
                  <a:pt x="763" y="887"/>
                </a:lnTo>
                <a:lnTo>
                  <a:pt x="733" y="877"/>
                </a:lnTo>
                <a:lnTo>
                  <a:pt x="712" y="857"/>
                </a:lnTo>
                <a:lnTo>
                  <a:pt x="682" y="836"/>
                </a:lnTo>
                <a:lnTo>
                  <a:pt x="661" y="806"/>
                </a:lnTo>
                <a:lnTo>
                  <a:pt x="641" y="775"/>
                </a:lnTo>
                <a:lnTo>
                  <a:pt x="610" y="744"/>
                </a:lnTo>
                <a:lnTo>
                  <a:pt x="570" y="703"/>
                </a:lnTo>
                <a:lnTo>
                  <a:pt x="539" y="652"/>
                </a:lnTo>
                <a:lnTo>
                  <a:pt x="488" y="591"/>
                </a:lnTo>
                <a:lnTo>
                  <a:pt x="448" y="540"/>
                </a:lnTo>
                <a:lnTo>
                  <a:pt x="397" y="469"/>
                </a:lnTo>
                <a:lnTo>
                  <a:pt x="346" y="408"/>
                </a:lnTo>
                <a:lnTo>
                  <a:pt x="295" y="336"/>
                </a:lnTo>
                <a:lnTo>
                  <a:pt x="234" y="275"/>
                </a:lnTo>
                <a:lnTo>
                  <a:pt x="183" y="224"/>
                </a:lnTo>
                <a:lnTo>
                  <a:pt x="142" y="163"/>
                </a:lnTo>
                <a:lnTo>
                  <a:pt x="91" y="112"/>
                </a:lnTo>
                <a:lnTo>
                  <a:pt x="41" y="61"/>
                </a:lnTo>
                <a:lnTo>
                  <a:pt x="0" y="10"/>
                </a:lnTo>
                <a:lnTo>
                  <a:pt x="10" y="10"/>
                </a:lnTo>
                <a:lnTo>
                  <a:pt x="20" y="0"/>
                </a:lnTo>
                <a:lnTo>
                  <a:pt x="41" y="0"/>
                </a:lnTo>
                <a:lnTo>
                  <a:pt x="51" y="0"/>
                </a:lnTo>
                <a:lnTo>
                  <a:pt x="71" y="10"/>
                </a:lnTo>
                <a:lnTo>
                  <a:pt x="91" y="20"/>
                </a:lnTo>
                <a:lnTo>
                  <a:pt x="102" y="20"/>
                </a:lnTo>
                <a:lnTo>
                  <a:pt x="122" y="40"/>
                </a:lnTo>
                <a:lnTo>
                  <a:pt x="142" y="61"/>
                </a:lnTo>
                <a:lnTo>
                  <a:pt x="173" y="81"/>
                </a:lnTo>
                <a:lnTo>
                  <a:pt x="203" y="102"/>
                </a:lnTo>
                <a:lnTo>
                  <a:pt x="234" y="132"/>
                </a:lnTo>
                <a:lnTo>
                  <a:pt x="264" y="163"/>
                </a:lnTo>
                <a:lnTo>
                  <a:pt x="305" y="193"/>
                </a:lnTo>
                <a:lnTo>
                  <a:pt x="346" y="234"/>
                </a:lnTo>
                <a:lnTo>
                  <a:pt x="387" y="275"/>
                </a:lnTo>
                <a:lnTo>
                  <a:pt x="427" y="326"/>
                </a:lnTo>
                <a:lnTo>
                  <a:pt x="468" y="367"/>
                </a:lnTo>
                <a:lnTo>
                  <a:pt x="519" y="408"/>
                </a:lnTo>
                <a:lnTo>
                  <a:pt x="560" y="438"/>
                </a:lnTo>
                <a:lnTo>
                  <a:pt x="641" y="510"/>
                </a:lnTo>
                <a:lnTo>
                  <a:pt x="722" y="571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8" r="311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 rot="10800000"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rgbClr val="BF874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232808" y="1065572"/>
            <a:ext cx="3168015" cy="912495"/>
            <a:chOff x="360" y="260"/>
            <a:chExt cx="4989" cy="1437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3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15" name="文本框 14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壹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797" y="604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课前导读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1232808" y="2019162"/>
            <a:ext cx="3168015" cy="912495"/>
            <a:chOff x="360" y="260"/>
            <a:chExt cx="4989" cy="1437"/>
          </a:xfrm>
        </p:grpSpPr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3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27" name="文本框 26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贰</a:t>
              </a: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字词揭秘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232808" y="2972752"/>
            <a:ext cx="3168015" cy="912495"/>
            <a:chOff x="360" y="260"/>
            <a:chExt cx="4989" cy="1437"/>
          </a:xfrm>
        </p:grpSpPr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3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31" name="文本框 30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叁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课文讲解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1232808" y="3926342"/>
            <a:ext cx="3168015" cy="912495"/>
            <a:chOff x="360" y="260"/>
            <a:chExt cx="4989" cy="1437"/>
          </a:xfrm>
        </p:grpSpPr>
        <p:pic>
          <p:nvPicPr>
            <p:cNvPr id="34" name="图片 33"/>
            <p:cNvPicPr>
              <a:picLocks noChangeAspect="1"/>
            </p:cNvPicPr>
            <p:nvPr/>
          </p:nvPicPr>
          <p:blipFill>
            <a:blip r:embed="rId3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35" name="文本框 34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肆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课堂小结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1232808" y="4879933"/>
            <a:ext cx="3168015" cy="912495"/>
            <a:chOff x="360" y="260"/>
            <a:chExt cx="4989" cy="1437"/>
          </a:xfrm>
        </p:grpSpPr>
        <p:pic>
          <p:nvPicPr>
            <p:cNvPr id="38" name="图片 37"/>
            <p:cNvPicPr>
              <a:picLocks noChangeAspect="1"/>
            </p:cNvPicPr>
            <p:nvPr/>
          </p:nvPicPr>
          <p:blipFill>
            <a:blip r:embed="rId3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39" name="文本框 38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chemeClr val="bg1"/>
                  </a:solidFill>
                  <a:cs typeface="+mn-ea"/>
                  <a:sym typeface="+mn-lt"/>
                </a:rPr>
                <a:t>伍</a:t>
              </a: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chemeClr val="bg1"/>
                  </a:solidFill>
                  <a:cs typeface="+mn-ea"/>
                  <a:sym typeface="+mn-lt"/>
                </a:rPr>
                <a:t>课堂练习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dist">
              <a:defRPr/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整体感知</a:t>
            </a:r>
          </a:p>
        </p:txBody>
      </p:sp>
      <p:sp>
        <p:nvSpPr>
          <p:cNvPr id="4" name="矩形 5"/>
          <p:cNvSpPr/>
          <p:nvPr/>
        </p:nvSpPr>
        <p:spPr>
          <a:xfrm>
            <a:off x="1112489" y="2062894"/>
            <a:ext cx="5816631" cy="52182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再读课文，想一想课文写了什么？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96925" y="3429000"/>
            <a:ext cx="7133590" cy="2165183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     《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童年的水墨画</a:t>
            </a: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摄取了一组儿童生活的镜头：</a:t>
            </a:r>
            <a:r>
              <a: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溪边钓鱼、江上戏林中采蘑菇等情景。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4935" y="2860108"/>
            <a:ext cx="2843431" cy="37644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dist">
              <a:defRPr/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课文精讲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065240" y="2033903"/>
            <a:ext cx="9439863" cy="3413125"/>
            <a:chOff x="980146" y="578277"/>
            <a:chExt cx="7600738" cy="3413055"/>
          </a:xfrm>
        </p:grpSpPr>
        <p:sp>
          <p:nvSpPr>
            <p:cNvPr id="9" name="矩形 8"/>
            <p:cNvSpPr/>
            <p:nvPr/>
          </p:nvSpPr>
          <p:spPr>
            <a:xfrm>
              <a:off x="4131072" y="1048167"/>
              <a:ext cx="4449812" cy="2228513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  </a:t>
              </a:r>
              <a:r>
                <a:rPr kumimoji="0" lang="zh-CN" altLang="zh-CN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让我们先来走进第一幅“水墨画”，去欣赏一下在“溪边”发生的趣事。 </a:t>
              </a:r>
              <a:endPara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pic>
          <p:nvPicPr>
            <p:cNvPr id="10" name="Picture 2" descr="https://ss2.bdstatic.com/70cFvnSh_Q1YnxGkpoWK1HF6hhy/it/u=2740167564,1007696126&amp;fm=26&amp;gp=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0146" y="578277"/>
              <a:ext cx="2400517" cy="3413055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  <a:headEnd/>
              <a:tailEnd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dist">
              <a:defRPr/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课文精讲</a:t>
            </a:r>
          </a:p>
        </p:txBody>
      </p:sp>
      <p:sp>
        <p:nvSpPr>
          <p:cNvPr id="7" name="矩形 6"/>
          <p:cNvSpPr/>
          <p:nvPr/>
        </p:nvSpPr>
        <p:spPr>
          <a:xfrm>
            <a:off x="5756310" y="1676177"/>
            <a:ext cx="5184576" cy="409003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</a:t>
            </a:r>
            <a:r>
              <a:rPr kumimoji="0" lang="zh-CN" altLang="en-US" sz="3200" b="0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溪边</a:t>
            </a:r>
            <a:endParaRPr kumimoji="0" lang="zh-CN" altLang="en-US" sz="2800" b="0" i="0" u="none" strike="noStrike" kern="1200" cap="none" spc="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垂柳把溪水当做梳妆的镜子，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山溪像绿玉带一样平静。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人影给溪水染绿了，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钓竿上立着一只红蜻蜓。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忽然扑腾一声人影碎了，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草地上蹦跳着鱼儿和笑声。</a:t>
            </a:r>
          </a:p>
        </p:txBody>
      </p:sp>
      <p:sp>
        <p:nvSpPr>
          <p:cNvPr id="11" name="圆角矩形 12"/>
          <p:cNvSpPr/>
          <p:nvPr/>
        </p:nvSpPr>
        <p:spPr>
          <a:xfrm>
            <a:off x="5760366" y="2396257"/>
            <a:ext cx="864096" cy="432048"/>
          </a:xfrm>
          <a:prstGeom prst="roundRect">
            <a:avLst/>
          </a:prstGeom>
          <a:grpFill/>
          <a:ln w="38100">
            <a:solidFill>
              <a:srgbClr val="FF0000"/>
            </a:soli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圆角矩形 13"/>
          <p:cNvSpPr/>
          <p:nvPr/>
        </p:nvSpPr>
        <p:spPr>
          <a:xfrm>
            <a:off x="5796370" y="2980705"/>
            <a:ext cx="792088" cy="432048"/>
          </a:xfrm>
          <a:prstGeom prst="roundRect">
            <a:avLst/>
          </a:prstGeom>
          <a:grpFill/>
          <a:ln w="38100">
            <a:solidFill>
              <a:srgbClr val="FF0000"/>
            </a:soli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圆角矩形 14"/>
          <p:cNvSpPr/>
          <p:nvPr/>
        </p:nvSpPr>
        <p:spPr>
          <a:xfrm>
            <a:off x="5810670" y="3506867"/>
            <a:ext cx="792088" cy="432048"/>
          </a:xfrm>
          <a:prstGeom prst="roundRect">
            <a:avLst/>
          </a:prstGeom>
          <a:grpFill/>
          <a:ln w="38100">
            <a:solidFill>
              <a:srgbClr val="FF0000"/>
            </a:soli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圆角矩形 19"/>
          <p:cNvSpPr/>
          <p:nvPr/>
        </p:nvSpPr>
        <p:spPr>
          <a:xfrm>
            <a:off x="5836430" y="4052441"/>
            <a:ext cx="792088" cy="432048"/>
          </a:xfrm>
          <a:prstGeom prst="roundRect">
            <a:avLst/>
          </a:prstGeom>
          <a:grpFill/>
          <a:ln w="38100">
            <a:solidFill>
              <a:srgbClr val="FF0000"/>
            </a:soli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圆角矩形 22"/>
          <p:cNvSpPr/>
          <p:nvPr/>
        </p:nvSpPr>
        <p:spPr>
          <a:xfrm>
            <a:off x="8402654" y="4052441"/>
            <a:ext cx="1170079" cy="432048"/>
          </a:xfrm>
          <a:prstGeom prst="roundRect">
            <a:avLst/>
          </a:prstGeom>
          <a:grpFill/>
          <a:ln w="38100">
            <a:solidFill>
              <a:srgbClr val="FF0000"/>
            </a:soli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圆角矩形 23"/>
          <p:cNvSpPr/>
          <p:nvPr/>
        </p:nvSpPr>
        <p:spPr>
          <a:xfrm>
            <a:off x="8006610" y="5204569"/>
            <a:ext cx="792088" cy="432048"/>
          </a:xfrm>
          <a:prstGeom prst="roundRect">
            <a:avLst/>
          </a:prstGeom>
          <a:grpFill/>
          <a:ln w="38100">
            <a:solidFill>
              <a:srgbClr val="FF0000"/>
            </a:solidFill>
          </a:ln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73125" y="2292350"/>
            <a:ext cx="4230370" cy="2048262"/>
          </a:xfrm>
          <a:prstGeom prst="snip2Diag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这首诗写了溪边的哪些景物？用笔将描写的景物圈画出来。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16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dist">
              <a:defRPr/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课文精讲</a:t>
            </a:r>
          </a:p>
        </p:txBody>
      </p:sp>
      <p:sp>
        <p:nvSpPr>
          <p:cNvPr id="3" name="矩形 2"/>
          <p:cNvSpPr/>
          <p:nvPr/>
        </p:nvSpPr>
        <p:spPr>
          <a:xfrm>
            <a:off x="509905" y="1772285"/>
            <a:ext cx="10818495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这些景物组成了一幅怎样的美妙画面呢？请同学们借助诗歌和图片展开丰富的想象，先自己想一想，再和同桌交流交流。 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91870" y="3679190"/>
            <a:ext cx="10027285" cy="1694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en-US" altLang="zh-CN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</a:t>
            </a:r>
            <a:r>
              <a:rPr kumimoji="0" lang="zh-CN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的柳树垂下一条条</a:t>
            </a:r>
            <a:r>
              <a:rPr kumimoji="0" lang="en-US" altLang="zh-CN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 </a:t>
            </a:r>
            <a:r>
              <a:rPr kumimoji="0" lang="zh-CN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的柳枝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  <a:r>
              <a:rPr kumimoji="0" lang="zh-CN" alt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</a:t>
            </a:r>
            <a:r>
              <a:rPr kumimoji="0" lang="zh-CN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的水面就像一面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大</a:t>
            </a:r>
            <a:r>
              <a:rPr kumimoji="0" lang="zh-CN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镜子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  <a:r>
              <a:rPr kumimoji="0" lang="zh-CN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柳树正对着这面镜子在</a:t>
            </a:r>
            <a:r>
              <a:rPr kumimoji="0" lang="en-US" altLang="zh-CN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      </a:t>
            </a:r>
            <a:r>
              <a:rPr kumimoji="0" lang="zh-CN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呢！小溪的水</a:t>
            </a:r>
            <a:r>
              <a:rPr kumimoji="0" lang="en-US" altLang="zh-CN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        </a:t>
            </a:r>
            <a:r>
              <a:rPr kumimoji="0" lang="zh-CN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的，像一条长长的</a:t>
            </a:r>
            <a:r>
              <a:rPr kumimoji="0" lang="en-US" altLang="zh-CN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    </a:t>
            </a:r>
            <a:r>
              <a:rPr kumimoji="0" lang="zh-CN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76337" y="3712706"/>
            <a:ext cx="79248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高大</a:t>
            </a:r>
          </a:p>
        </p:txBody>
      </p:sp>
      <p:sp>
        <p:nvSpPr>
          <p:cNvPr id="7" name="矩形 6"/>
          <p:cNvSpPr/>
          <p:nvPr/>
        </p:nvSpPr>
        <p:spPr>
          <a:xfrm>
            <a:off x="4682202" y="3707460"/>
            <a:ext cx="79248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翠绿</a:t>
            </a:r>
          </a:p>
        </p:txBody>
      </p:sp>
      <p:sp>
        <p:nvSpPr>
          <p:cNvPr id="8" name="矩形 7"/>
          <p:cNvSpPr/>
          <p:nvPr/>
        </p:nvSpPr>
        <p:spPr>
          <a:xfrm>
            <a:off x="6717320" y="3727108"/>
            <a:ext cx="79248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平静</a:t>
            </a:r>
          </a:p>
        </p:txBody>
      </p:sp>
      <p:sp>
        <p:nvSpPr>
          <p:cNvPr id="9" name="矩形 8"/>
          <p:cNvSpPr/>
          <p:nvPr/>
        </p:nvSpPr>
        <p:spPr>
          <a:xfrm>
            <a:off x="4072602" y="4296253"/>
            <a:ext cx="140208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梳妆打扮</a:t>
            </a:r>
          </a:p>
        </p:txBody>
      </p:sp>
      <p:sp>
        <p:nvSpPr>
          <p:cNvPr id="10" name="矩形 9"/>
          <p:cNvSpPr/>
          <p:nvPr/>
        </p:nvSpPr>
        <p:spPr>
          <a:xfrm>
            <a:off x="7257513" y="4320212"/>
            <a:ext cx="140208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碧绿碧绿</a:t>
            </a:r>
          </a:p>
        </p:txBody>
      </p:sp>
      <p:sp>
        <p:nvSpPr>
          <p:cNvPr id="11" name="矩形 10"/>
          <p:cNvSpPr/>
          <p:nvPr/>
        </p:nvSpPr>
        <p:spPr>
          <a:xfrm>
            <a:off x="1384300" y="4780587"/>
            <a:ext cx="109728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绿玉带</a:t>
            </a:r>
          </a:p>
        </p:txBody>
      </p:sp>
      <p:sp>
        <p:nvSpPr>
          <p:cNvPr id="12" name="TextBox 8"/>
          <p:cNvSpPr txBox="1"/>
          <p:nvPr/>
        </p:nvSpPr>
        <p:spPr>
          <a:xfrm>
            <a:off x="991721" y="3052346"/>
            <a:ext cx="1709346" cy="460375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试着说一说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dist">
              <a:defRPr/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课文精讲</a:t>
            </a:r>
          </a:p>
        </p:txBody>
      </p:sp>
      <p:sp>
        <p:nvSpPr>
          <p:cNvPr id="3" name="矩形 2"/>
          <p:cNvSpPr/>
          <p:nvPr/>
        </p:nvSpPr>
        <p:spPr>
          <a:xfrm>
            <a:off x="660384" y="1813456"/>
            <a:ext cx="7848872" cy="3969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小伙伴们安静地坐在溪边</a:t>
            </a:r>
            <a:r>
              <a:rPr kumimoji="0" lang="en-US" altLang="zh-CN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 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，人影倒映在溪水中，被溪水</a:t>
            </a:r>
            <a:r>
              <a:rPr kumimoji="0" lang="en-US" altLang="zh-CN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了。一只</a:t>
            </a:r>
            <a:r>
              <a:rPr kumimoji="0" lang="en-US" altLang="zh-CN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    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飞来，立在钓竿上。忽然，水面上传来“扑腾”一声响，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水中的人影</a:t>
            </a:r>
            <a:r>
              <a:rPr kumimoji="0" lang="zh-CN" alt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了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，原来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是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鱼儿上钩了！一条闪着银光的鱼儿在草地上</a:t>
            </a:r>
            <a:r>
              <a:rPr kumimoji="0" lang="en-US" altLang="zh-CN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     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，小溪边传来一阵阵</a:t>
            </a:r>
            <a:r>
              <a:rPr kumimoji="0" lang="en-US" altLang="zh-CN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       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63069" y="2433985"/>
            <a:ext cx="902811" cy="671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染绿</a:t>
            </a:r>
          </a:p>
        </p:txBody>
      </p:sp>
      <p:sp>
        <p:nvSpPr>
          <p:cNvPr id="5" name="矩形 4"/>
          <p:cNvSpPr/>
          <p:nvPr/>
        </p:nvSpPr>
        <p:spPr>
          <a:xfrm>
            <a:off x="5219861" y="1813838"/>
            <a:ext cx="902811" cy="671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垂钓</a:t>
            </a:r>
          </a:p>
        </p:txBody>
      </p:sp>
      <p:sp>
        <p:nvSpPr>
          <p:cNvPr id="7" name="矩形 6"/>
          <p:cNvSpPr/>
          <p:nvPr/>
        </p:nvSpPr>
        <p:spPr>
          <a:xfrm>
            <a:off x="3859069" y="4377194"/>
            <a:ext cx="1620957" cy="671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欢蹦乱跳</a:t>
            </a:r>
          </a:p>
        </p:txBody>
      </p:sp>
      <p:sp>
        <p:nvSpPr>
          <p:cNvPr id="8" name="矩形 7"/>
          <p:cNvSpPr/>
          <p:nvPr/>
        </p:nvSpPr>
        <p:spPr>
          <a:xfrm>
            <a:off x="5529859" y="2442746"/>
            <a:ext cx="1261884" cy="671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红蜻蜓</a:t>
            </a:r>
          </a:p>
        </p:txBody>
      </p:sp>
      <p:sp>
        <p:nvSpPr>
          <p:cNvPr id="9" name="矩形 8"/>
          <p:cNvSpPr/>
          <p:nvPr/>
        </p:nvSpPr>
        <p:spPr>
          <a:xfrm>
            <a:off x="1275161" y="4990852"/>
            <a:ext cx="1261884" cy="671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欢笑声</a:t>
            </a:r>
          </a:p>
        </p:txBody>
      </p:sp>
      <p:sp>
        <p:nvSpPr>
          <p:cNvPr id="10" name="矩形 9"/>
          <p:cNvSpPr/>
          <p:nvPr/>
        </p:nvSpPr>
        <p:spPr>
          <a:xfrm>
            <a:off x="2524960" y="3718565"/>
            <a:ext cx="543739" cy="671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碎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4935" y="2860108"/>
            <a:ext cx="2843431" cy="37644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dist">
              <a:defRPr/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课文精讲</a:t>
            </a:r>
          </a:p>
        </p:txBody>
      </p:sp>
      <p:sp>
        <p:nvSpPr>
          <p:cNvPr id="5" name="TextBox 2"/>
          <p:cNvSpPr txBox="1"/>
          <p:nvPr/>
        </p:nvSpPr>
        <p:spPr>
          <a:xfrm>
            <a:off x="1824390" y="3875801"/>
            <a:ext cx="10801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溪水</a:t>
            </a:r>
          </a:p>
        </p:txBody>
      </p:sp>
      <p:sp>
        <p:nvSpPr>
          <p:cNvPr id="9" name="TextBox 6"/>
          <p:cNvSpPr txBox="1"/>
          <p:nvPr/>
        </p:nvSpPr>
        <p:spPr>
          <a:xfrm>
            <a:off x="5555632" y="3880800"/>
            <a:ext cx="10801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镜子</a:t>
            </a:r>
          </a:p>
        </p:txBody>
      </p:sp>
      <p:sp>
        <p:nvSpPr>
          <p:cNvPr id="10" name="TextBox 5"/>
          <p:cNvSpPr txBox="1"/>
          <p:nvPr/>
        </p:nvSpPr>
        <p:spPr>
          <a:xfrm>
            <a:off x="3840614" y="1957348"/>
            <a:ext cx="720080" cy="15684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比作</a:t>
            </a:r>
          </a:p>
        </p:txBody>
      </p:sp>
      <p:sp>
        <p:nvSpPr>
          <p:cNvPr id="11" name="TextBox 9"/>
          <p:cNvSpPr txBox="1"/>
          <p:nvPr/>
        </p:nvSpPr>
        <p:spPr>
          <a:xfrm>
            <a:off x="3104336" y="4374727"/>
            <a:ext cx="2451296" cy="706755"/>
          </a:xfrm>
          <a:prstGeom prst="rect">
            <a:avLst/>
          </a:prstGeom>
          <a:solidFill>
            <a:schemeClr val="bg1">
              <a:alpha val="49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溪水平静</a:t>
            </a:r>
          </a:p>
        </p:txBody>
      </p:sp>
      <p:sp>
        <p:nvSpPr>
          <p:cNvPr id="12" name="TextBox 7"/>
          <p:cNvSpPr txBox="1"/>
          <p:nvPr/>
        </p:nvSpPr>
        <p:spPr>
          <a:xfrm>
            <a:off x="960294" y="5269716"/>
            <a:ext cx="6984776" cy="6451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垂柳多像一个爱美的小姑娘啊！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4935" y="2860108"/>
            <a:ext cx="2843431" cy="3764417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836" y="1781434"/>
            <a:ext cx="1333500" cy="2000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135" y="1920645"/>
            <a:ext cx="3150476" cy="17719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2" grpId="0" bldLvl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dist">
              <a:defRPr/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课堂小结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215765" y="1981835"/>
            <a:ext cx="6801485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童年，有太多值得我们记忆、收藏的场景，请大家课外多阅读其他儿童诗，丰富我们对童年生活的记忆，或者仿照课文写法，记录下自己童年的精彩片段，与大家分享。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35" y="2860108"/>
            <a:ext cx="2843431" cy="37644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dist">
              <a:defRPr/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板书设计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617782" y="2357120"/>
            <a:ext cx="677108" cy="3056890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童年的水墨画</a:t>
            </a:r>
          </a:p>
        </p:txBody>
      </p:sp>
      <p:sp>
        <p:nvSpPr>
          <p:cNvPr id="7" name="新月形 6"/>
          <p:cNvSpPr/>
          <p:nvPr/>
        </p:nvSpPr>
        <p:spPr>
          <a:xfrm>
            <a:off x="3224213" y="2680335"/>
            <a:ext cx="323850" cy="2293938"/>
          </a:xfrm>
          <a:prstGeom prst="moon">
            <a:avLst/>
          </a:prstGeom>
          <a:gradFill flip="none" rotWithShape="1">
            <a:gsLst>
              <a:gs pos="0">
                <a:srgbClr val="6666FF"/>
              </a:gs>
              <a:gs pos="45000">
                <a:srgbClr val="7979FF"/>
              </a:gs>
              <a:gs pos="69000">
                <a:srgbClr val="8F8FFF"/>
              </a:gs>
              <a:gs pos="100000">
                <a:srgbClr val="CDCDF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209733" y="2357120"/>
            <a:ext cx="308483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溪边钓鱼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快乐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311015" y="3566478"/>
            <a:ext cx="308483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江上戏水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顽皮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854450" y="4811395"/>
            <a:ext cx="344043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林中采蘑菇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欢喜</a:t>
            </a:r>
          </a:p>
        </p:txBody>
      </p:sp>
      <p:sp>
        <p:nvSpPr>
          <p:cNvPr id="11" name="新月形 10"/>
          <p:cNvSpPr/>
          <p:nvPr/>
        </p:nvSpPr>
        <p:spPr>
          <a:xfrm flipH="1">
            <a:off x="7996555" y="2569210"/>
            <a:ext cx="360363" cy="2293938"/>
          </a:xfrm>
          <a:prstGeom prst="moon">
            <a:avLst/>
          </a:prstGeom>
          <a:gradFill flip="none" rotWithShape="1">
            <a:gsLst>
              <a:gs pos="0">
                <a:srgbClr val="6666FF"/>
              </a:gs>
              <a:gs pos="45000">
                <a:srgbClr val="7979FF"/>
              </a:gs>
              <a:gs pos="69000">
                <a:srgbClr val="8F8FFF"/>
              </a:gs>
              <a:gs pos="100000">
                <a:srgbClr val="CDCDFF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713397" y="2467610"/>
            <a:ext cx="677108" cy="2392363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cs typeface="+mn-ea"/>
                <a:sym typeface="+mn-lt"/>
              </a:rPr>
              <a:t>欢乐如歌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894247" y="2420620"/>
            <a:ext cx="677108" cy="2390775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cs typeface="+mn-ea"/>
                <a:sym typeface="+mn-lt"/>
              </a:rPr>
              <a:t>七彩童年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ldLvl="0" animBg="1"/>
      <p:bldP spid="8" grpId="0"/>
      <p:bldP spid="9" grpId="0"/>
      <p:bldP spid="10" grpId="0"/>
      <p:bldP spid="11" grpId="0" bldLvl="0" animBg="1"/>
      <p:bldP spid="12" grpId="0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dist">
              <a:defRPr/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课堂练习</a:t>
            </a:r>
          </a:p>
        </p:txBody>
      </p:sp>
      <p:sp>
        <p:nvSpPr>
          <p:cNvPr id="14" name="矩形 1"/>
          <p:cNvSpPr/>
          <p:nvPr/>
        </p:nvSpPr>
        <p:spPr>
          <a:xfrm>
            <a:off x="1363663" y="2448218"/>
            <a:ext cx="7137400" cy="1961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4826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3600" algn="l"/>
              </a:tabLst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A.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水墨画（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mò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） 梳妆（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sū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） 染绿（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rǎn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）</a:t>
            </a:r>
          </a:p>
          <a:p>
            <a:pPr marL="0" marR="0" lvl="0" indent="0" algn="l" defTabSz="4826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3600" algn="l"/>
              </a:tabLst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B.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拨动（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bá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）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戏耍（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shuǎ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） 扇动（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shān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）</a:t>
            </a:r>
          </a:p>
          <a:p>
            <a:pPr marL="0" marR="0" lvl="0" indent="0" algn="l" defTabSz="4826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3600" algn="l"/>
              </a:tabLst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C.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斗笠（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dǒu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） 清爽（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shuǎng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）葫芦（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hú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）</a:t>
            </a:r>
          </a:p>
        </p:txBody>
      </p:sp>
      <p:sp>
        <p:nvSpPr>
          <p:cNvPr id="15" name="矩形 1"/>
          <p:cNvSpPr/>
          <p:nvPr/>
        </p:nvSpPr>
        <p:spPr>
          <a:xfrm>
            <a:off x="785813" y="1652880"/>
            <a:ext cx="8004175" cy="67159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一、下面带点字读音全部正确的一组是（      ）</a:t>
            </a:r>
          </a:p>
        </p:txBody>
      </p:sp>
      <p:sp>
        <p:nvSpPr>
          <p:cNvPr id="16" name="矩形 1"/>
          <p:cNvSpPr/>
          <p:nvPr/>
        </p:nvSpPr>
        <p:spPr>
          <a:xfrm>
            <a:off x="2190750" y="2737143"/>
            <a:ext cx="6310313" cy="6588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4826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3600" algn="l"/>
              </a:tabLst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•          •          •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矩形 6"/>
          <p:cNvSpPr/>
          <p:nvPr/>
        </p:nvSpPr>
        <p:spPr>
          <a:xfrm>
            <a:off x="1858963" y="3373730"/>
            <a:ext cx="6308725" cy="6588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4826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3600" algn="l"/>
              </a:tabLst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•             •        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•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矩形 7"/>
          <p:cNvSpPr/>
          <p:nvPr/>
        </p:nvSpPr>
        <p:spPr>
          <a:xfrm>
            <a:off x="1870075" y="3997618"/>
            <a:ext cx="6308725" cy="73975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4826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403600" algn="l"/>
              </a:tabLst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•         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 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 •        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 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•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797675" y="1632243"/>
            <a:ext cx="1175322" cy="669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723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dist">
              <a:defRPr/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课堂练习</a:t>
            </a:r>
          </a:p>
        </p:txBody>
      </p:sp>
      <p:sp>
        <p:nvSpPr>
          <p:cNvPr id="3" name="矩形 1"/>
          <p:cNvSpPr>
            <a:spLocks noChangeArrowheads="1"/>
          </p:cNvSpPr>
          <p:nvPr/>
        </p:nvSpPr>
        <p:spPr bwMode="auto">
          <a:xfrm>
            <a:off x="809609" y="1800541"/>
            <a:ext cx="8301038" cy="3256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4826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03600" algn="l"/>
              </a:tabLst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松树刚洗过澡一身清清爽爽。</a:t>
            </a:r>
          </a:p>
          <a:p>
            <a:pPr marL="0" marR="0" lvl="0" indent="0" algn="l" defTabSz="4826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03600" algn="l"/>
              </a:tabLst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（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）这句话运用了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_______________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的修辞手法，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901700" algn="l" defTabSz="4826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03600" algn="l"/>
              </a:tabLst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写出了松树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_________________________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</a:p>
          <a:p>
            <a:pPr marL="0" marR="0" lvl="0" indent="0" algn="l" defTabSz="4826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03600" algn="l"/>
              </a:tabLst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（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）仿写句子：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______________________________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</a:p>
        </p:txBody>
      </p:sp>
      <p:sp>
        <p:nvSpPr>
          <p:cNvPr id="4" name="矩形 1"/>
          <p:cNvSpPr/>
          <p:nvPr/>
        </p:nvSpPr>
        <p:spPr>
          <a:xfrm>
            <a:off x="660384" y="1217929"/>
            <a:ext cx="2339102" cy="671594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二、精彩赏析</a:t>
            </a:r>
          </a:p>
        </p:txBody>
      </p:sp>
      <p:sp>
        <p:nvSpPr>
          <p:cNvPr id="5" name="矩形 4"/>
          <p:cNvSpPr/>
          <p:nvPr/>
        </p:nvSpPr>
        <p:spPr>
          <a:xfrm>
            <a:off x="4540234" y="2494755"/>
            <a:ext cx="89408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拟人</a:t>
            </a:r>
          </a:p>
        </p:txBody>
      </p:sp>
      <p:sp>
        <p:nvSpPr>
          <p:cNvPr id="7" name="矩形 6"/>
          <p:cNvSpPr/>
          <p:nvPr/>
        </p:nvSpPr>
        <p:spPr>
          <a:xfrm>
            <a:off x="3641709" y="3189604"/>
            <a:ext cx="338328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被雨水冲洗后的样子</a:t>
            </a:r>
          </a:p>
        </p:txBody>
      </p:sp>
      <p:sp>
        <p:nvSpPr>
          <p:cNvPr id="8" name="矩形 7"/>
          <p:cNvSpPr/>
          <p:nvPr/>
        </p:nvSpPr>
        <p:spPr>
          <a:xfrm>
            <a:off x="1271571" y="4391976"/>
            <a:ext cx="516128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太阳向上一蹦，就跳出了地平线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课前导读</a:t>
            </a:r>
          </a:p>
        </p:txBody>
      </p:sp>
      <p:pic>
        <p:nvPicPr>
          <p:cNvPr id="2" name="Picture 7" descr="https://timgsa.baidu.com/timg?image&amp;quality=80&amp;size=b9999_10000&amp;sec=1539076165865&amp;di=4ae54bde753573c17cc5cfc4560d833c&amp;imgtype=0&amp;src=http%3A%2F%2Fpic28.photophoto.cn%2F20130722%2F0020033005628618_b.jpg"/>
          <p:cNvPicPr>
            <a:picLocks noChangeAspect="1"/>
          </p:cNvPicPr>
          <p:nvPr/>
        </p:nvPicPr>
        <p:blipFill>
          <a:blip r:embed="rId2"/>
          <a:srcRect l="10262" t="17815" b="4597"/>
          <a:stretch>
            <a:fillRect/>
          </a:stretch>
        </p:blipFill>
        <p:spPr>
          <a:xfrm>
            <a:off x="1084308" y="2242256"/>
            <a:ext cx="5011692" cy="28220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文本框 3"/>
          <p:cNvSpPr txBox="1"/>
          <p:nvPr/>
        </p:nvSpPr>
        <p:spPr>
          <a:xfrm>
            <a:off x="6670494" y="2022172"/>
            <a:ext cx="4636135" cy="325422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童年是一幅画，画里有我们五彩的生活，童年是一个梦，梦里有我们的想象和憧憬。今天我们就来学习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童年的水墨画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dist">
              <a:defRPr/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家庭作业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60384" y="1573530"/>
            <a:ext cx="9899111" cy="255403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1.把今天新认识的字读给父母或朋友听听。  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2.抄写本课生字，小组评比，说一说谁写的最好，好在哪里。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3.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读熟《溪边》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</a:p>
        </p:txBody>
      </p:sp>
      <p:pic>
        <p:nvPicPr>
          <p:cNvPr id="4" name="图片 3" descr="6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1150" y="3860800"/>
            <a:ext cx="1768571" cy="2413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8" r="311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 rot="10800000"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rgbClr val="BF874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664693" y="1605311"/>
            <a:ext cx="5736105" cy="2475480"/>
            <a:chOff x="752564" y="2391891"/>
            <a:chExt cx="4753786" cy="2475480"/>
          </a:xfrm>
        </p:grpSpPr>
        <p:sp>
          <p:nvSpPr>
            <p:cNvPr id="17" name="文本框 16"/>
            <p:cNvSpPr txBox="1"/>
            <p:nvPr/>
          </p:nvSpPr>
          <p:spPr>
            <a:xfrm>
              <a:off x="766529" y="2391891"/>
              <a:ext cx="473982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lang="zh-CN" altLang="en-US" sz="5400" b="1" dirty="0">
                  <a:solidFill>
                    <a:schemeClr val="bg1"/>
                  </a:solidFill>
                  <a:cs typeface="+mn-ea"/>
                  <a:sym typeface="+mn-lt"/>
                </a:rPr>
                <a:t>感谢各位聆听</a:t>
              </a:r>
              <a:endParaRPr lang="en-US" altLang="zh-CN" sz="5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752564" y="3561108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2800" dirty="0">
                  <a:solidFill>
                    <a:schemeClr val="bg1"/>
                  </a:solidFill>
                  <a:cs typeface="+mn-ea"/>
                  <a:sym typeface="+mn-lt"/>
                </a:rPr>
                <a:t>语文精品课件 三年级下册</a:t>
              </a: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授课老师：某某 </a:t>
              </a:r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| </a:t>
              </a:r>
              <a:r>
                <a:rPr lang="zh-CN" altLang="en-US" sz="1600" dirty="0">
                  <a:solidFill>
                    <a:schemeClr val="bg1"/>
                  </a:solidFill>
                  <a:cs typeface="+mn-ea"/>
                  <a:sym typeface="+mn-lt"/>
                </a:rPr>
                <a:t>授课时间：</a:t>
              </a:r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矩形: 圆角 1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 flipH="1">
            <a:off x="2616378" y="4651821"/>
            <a:ext cx="1595309" cy="321642"/>
            <a:chOff x="10185400" y="5731858"/>
            <a:chExt cx="1384360" cy="321642"/>
          </a:xfrm>
        </p:grpSpPr>
        <p:sp>
          <p:nvSpPr>
            <p:cNvPr id="22" name="矩形 2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 flipH="1">
              <a:off x="10458064" y="5778011"/>
              <a:ext cx="83903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100" dirty="0">
                  <a:solidFill>
                    <a:schemeClr val="bg1"/>
                  </a:solidFill>
                  <a:cs typeface="+mn-ea"/>
                  <a:sym typeface="+mn-lt"/>
                </a:rPr>
                <a:t>某某小学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dist">
              <a:defRPr/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走近作者</a:t>
            </a:r>
          </a:p>
        </p:txBody>
      </p:sp>
      <p:sp>
        <p:nvSpPr>
          <p:cNvPr id="5" name="矩形 3"/>
          <p:cNvSpPr/>
          <p:nvPr/>
        </p:nvSpPr>
        <p:spPr>
          <a:xfrm>
            <a:off x="1123043" y="1483886"/>
            <a:ext cx="9709798" cy="42237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   张继楼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1926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年生，江苏宜兴人。中国作家协会会员。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   主要作品：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营帐边有一条小河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》《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在城市的大街上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》《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在农村的田野上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》《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夏天到来虫虫飞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》《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种子坐飞机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》《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彩色的童年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课前导读</a:t>
            </a:r>
          </a:p>
        </p:txBody>
      </p:sp>
      <p:sp>
        <p:nvSpPr>
          <p:cNvPr id="5" name="矩形 4"/>
          <p:cNvSpPr/>
          <p:nvPr/>
        </p:nvSpPr>
        <p:spPr>
          <a:xfrm>
            <a:off x="834390" y="1257753"/>
            <a:ext cx="8976360" cy="4223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（1）不认识的字可以看拼音，或者请教老师和同学。</a:t>
            </a:r>
          </a:p>
          <a:p>
            <a:pPr marL="0" marR="0" lvl="0" indent="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（2）读准每一个字的字音，圈出生字词；</a:t>
            </a:r>
          </a:p>
          <a:p>
            <a:pPr marL="0" marR="0" lvl="0" indent="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（3）读通每个句子，读不通顺的多读几遍；</a:t>
            </a:r>
          </a:p>
          <a:p>
            <a:pPr marL="0" marR="0" lvl="0" indent="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（4）给每个自然段写上序号。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dist">
              <a:defRPr/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206916" y="1047530"/>
            <a:ext cx="2424430" cy="890171"/>
          </a:xfrm>
          <a:prstGeom prst="cloudCallout">
            <a:avLst>
              <a:gd name="adj1" fmla="val 18439"/>
              <a:gd name="adj2" fmla="val 222855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我会认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60701" y="1770517"/>
            <a:ext cx="7593013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marR="0" lvl="0" indent="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水墨画    传染    细碎    波浪  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溅起    凉爽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鱼竿    葫芦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拨打    蘑菇    奔腾</a:t>
            </a:r>
          </a:p>
        </p:txBody>
      </p:sp>
      <p:sp>
        <p:nvSpPr>
          <p:cNvPr id="8" name="文本框 32"/>
          <p:cNvSpPr txBox="1">
            <a:spLocks noChangeArrowheads="1"/>
          </p:cNvSpPr>
          <p:nvPr/>
        </p:nvSpPr>
        <p:spPr bwMode="auto">
          <a:xfrm>
            <a:off x="3734101" y="1540647"/>
            <a:ext cx="927100" cy="72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rǎn</a:t>
            </a:r>
          </a:p>
        </p:txBody>
      </p:sp>
      <p:sp>
        <p:nvSpPr>
          <p:cNvPr id="9" name="文本框 32"/>
          <p:cNvSpPr txBox="1">
            <a:spLocks noChangeArrowheads="1"/>
          </p:cNvSpPr>
          <p:nvPr/>
        </p:nvSpPr>
        <p:spPr bwMode="auto">
          <a:xfrm>
            <a:off x="6203616" y="1540647"/>
            <a:ext cx="1003300" cy="72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lànɡ</a:t>
            </a:r>
          </a:p>
        </p:txBody>
      </p:sp>
      <p:sp>
        <p:nvSpPr>
          <p:cNvPr id="10" name="文本框 32"/>
          <p:cNvSpPr txBox="1">
            <a:spLocks noChangeArrowheads="1"/>
          </p:cNvSpPr>
          <p:nvPr/>
        </p:nvSpPr>
        <p:spPr bwMode="auto">
          <a:xfrm>
            <a:off x="660384" y="2636339"/>
            <a:ext cx="1027113" cy="72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jiàn</a:t>
            </a:r>
          </a:p>
        </p:txBody>
      </p:sp>
      <p:sp>
        <p:nvSpPr>
          <p:cNvPr id="11" name="文本框 32"/>
          <p:cNvSpPr txBox="1">
            <a:spLocks noChangeArrowheads="1"/>
          </p:cNvSpPr>
          <p:nvPr/>
        </p:nvSpPr>
        <p:spPr bwMode="auto">
          <a:xfrm>
            <a:off x="2301691" y="2636022"/>
            <a:ext cx="1476375" cy="72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shuǎnɡ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660701" y="1770517"/>
            <a:ext cx="7593013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marR="0" lvl="0" indent="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水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墨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画    传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染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细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碎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波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浪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溅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起    凉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爽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鱼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竿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葫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芦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拨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打    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蘑菇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奔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腾</a:t>
            </a:r>
          </a:p>
        </p:txBody>
      </p:sp>
      <p:sp>
        <p:nvSpPr>
          <p:cNvPr id="13" name="文本框 32"/>
          <p:cNvSpPr txBox="1">
            <a:spLocks noChangeArrowheads="1"/>
          </p:cNvSpPr>
          <p:nvPr/>
        </p:nvSpPr>
        <p:spPr bwMode="auto">
          <a:xfrm>
            <a:off x="3917397" y="2636657"/>
            <a:ext cx="876300" cy="72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ɡān</a:t>
            </a:r>
          </a:p>
        </p:txBody>
      </p:sp>
      <p:sp>
        <p:nvSpPr>
          <p:cNvPr id="14" name="文本框 32"/>
          <p:cNvSpPr txBox="1">
            <a:spLocks noChangeArrowheads="1"/>
          </p:cNvSpPr>
          <p:nvPr/>
        </p:nvSpPr>
        <p:spPr bwMode="auto">
          <a:xfrm>
            <a:off x="5518889" y="2636657"/>
            <a:ext cx="668338" cy="72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hú</a:t>
            </a:r>
          </a:p>
        </p:txBody>
      </p:sp>
      <p:sp>
        <p:nvSpPr>
          <p:cNvPr id="15" name="文本框 32"/>
          <p:cNvSpPr txBox="1">
            <a:spLocks noChangeArrowheads="1"/>
          </p:cNvSpPr>
          <p:nvPr/>
        </p:nvSpPr>
        <p:spPr bwMode="auto">
          <a:xfrm>
            <a:off x="736266" y="3912372"/>
            <a:ext cx="668338" cy="72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bō</a:t>
            </a:r>
          </a:p>
        </p:txBody>
      </p:sp>
      <p:sp>
        <p:nvSpPr>
          <p:cNvPr id="16" name="文本框 32"/>
          <p:cNvSpPr txBox="1">
            <a:spLocks noChangeArrowheads="1"/>
          </p:cNvSpPr>
          <p:nvPr/>
        </p:nvSpPr>
        <p:spPr bwMode="auto">
          <a:xfrm>
            <a:off x="2108216" y="3837124"/>
            <a:ext cx="1323975" cy="72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mó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kumimoji="0" lang="en-US" altLang="zh-C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ɡū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文本框 32"/>
          <p:cNvSpPr txBox="1">
            <a:spLocks noChangeArrowheads="1"/>
          </p:cNvSpPr>
          <p:nvPr/>
        </p:nvSpPr>
        <p:spPr bwMode="auto">
          <a:xfrm>
            <a:off x="3917397" y="3912372"/>
            <a:ext cx="1108075" cy="72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ténɡ</a:t>
            </a:r>
          </a:p>
        </p:txBody>
      </p:sp>
      <p:sp>
        <p:nvSpPr>
          <p:cNvPr id="18" name="文本框 32"/>
          <p:cNvSpPr txBox="1">
            <a:spLocks noChangeArrowheads="1"/>
          </p:cNvSpPr>
          <p:nvPr/>
        </p:nvSpPr>
        <p:spPr bwMode="auto">
          <a:xfrm>
            <a:off x="1540811" y="1670187"/>
            <a:ext cx="650875" cy="522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mò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8920" y="2860108"/>
            <a:ext cx="2843431" cy="37644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dist">
              <a:defRPr/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字词揭秘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792720" y="1025525"/>
            <a:ext cx="2424430" cy="895714"/>
          </a:xfrm>
          <a:prstGeom prst="cloudCallout">
            <a:avLst>
              <a:gd name="adj1" fmla="val 41188"/>
              <a:gd name="adj2" fmla="val 66326"/>
            </a:avLst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多音字</a:t>
            </a: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2408555" y="2536190"/>
            <a:ext cx="569913" cy="768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扇</a:t>
            </a:r>
          </a:p>
        </p:txBody>
      </p:sp>
      <p:grpSp>
        <p:nvGrpSpPr>
          <p:cNvPr id="21" name="组合 5"/>
          <p:cNvGrpSpPr/>
          <p:nvPr/>
        </p:nvGrpSpPr>
        <p:grpSpPr>
          <a:xfrm>
            <a:off x="3383598" y="1921194"/>
            <a:ext cx="4033202" cy="1664558"/>
            <a:chOff x="2182978" y="4576808"/>
            <a:chExt cx="4033768" cy="2221310"/>
          </a:xfrm>
        </p:grpSpPr>
        <p:sp>
          <p:nvSpPr>
            <p:cNvPr id="22" name="左大括号 21"/>
            <p:cNvSpPr/>
            <p:nvPr/>
          </p:nvSpPr>
          <p:spPr>
            <a:xfrm>
              <a:off x="2182978" y="5027621"/>
              <a:ext cx="334692" cy="1755795"/>
            </a:xfrm>
            <a:prstGeom prst="leftBrac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TextBox 15"/>
            <p:cNvSpPr txBox="1"/>
            <p:nvPr/>
          </p:nvSpPr>
          <p:spPr>
            <a:xfrm>
              <a:off x="2517987" y="4576808"/>
              <a:ext cx="3698759" cy="22213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shàn</a:t>
              </a:r>
              <a:r>
                <a:rPr kumimoji="0" lang="zh-CN" alt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（扇子）</a:t>
              </a:r>
              <a:endPara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shān</a:t>
              </a:r>
              <a:r>
                <a:rPr kumimoji="0" lang="zh-CN" alt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（扇风）</a:t>
              </a: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510540" y="4492625"/>
            <a:ext cx="8110946" cy="10772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304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天气太热了，奶奶拿着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扇（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shàn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）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子使劲的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扇（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shān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）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风。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4935" y="2860108"/>
            <a:ext cx="2843431" cy="37644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dist">
              <a:defRPr/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字词揭秘</a:t>
            </a:r>
          </a:p>
        </p:txBody>
      </p:sp>
      <p:pic>
        <p:nvPicPr>
          <p:cNvPr id="3" name="图片 2" descr="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251" y="1142047"/>
            <a:ext cx="6990715" cy="4573905"/>
          </a:xfrm>
          <a:prstGeom prst="rect">
            <a:avLst/>
          </a:prstGeom>
        </p:spPr>
      </p:pic>
      <p:sp>
        <p:nvSpPr>
          <p:cNvPr id="4" name="矩形 1"/>
          <p:cNvSpPr>
            <a:spLocks noChangeArrowheads="1"/>
          </p:cNvSpPr>
          <p:nvPr/>
        </p:nvSpPr>
        <p:spPr bwMode="auto">
          <a:xfrm>
            <a:off x="1503861" y="2135187"/>
            <a:ext cx="6283960" cy="3415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水墨画：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中国画的一种。用水墨或以水墨为主略施淡彩的绘画。</a:t>
            </a: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斗笠：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遮阳光和雨的帽子、有很宽的边、用竹篾夹油纸或箬竹的叶子等制成。</a:t>
            </a: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梳妆：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梳洗打扮。</a:t>
            </a: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玉带：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古代官员所用的玉饰腰带。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4935" y="2860108"/>
            <a:ext cx="2843431" cy="37644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660384" y="323334"/>
            <a:ext cx="1447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dist">
              <a:defRPr/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字词揭秘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149080" y="1443355"/>
            <a:ext cx="11785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mò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189095" y="2286000"/>
            <a:ext cx="212788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结构：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部首：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组词：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110CF2"/>
                </a:solidFill>
                <a:effectLst/>
                <a:uLnTx/>
                <a:uFillTx/>
                <a:cs typeface="+mn-ea"/>
                <a:sym typeface="+mn-lt"/>
              </a:rPr>
              <a:t>造句：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130800" y="2286000"/>
            <a:ext cx="691070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上下结构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土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墨镜 石墨 浓墨重彩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爸爸买了新墨镜。</a:t>
            </a:r>
          </a:p>
        </p:txBody>
      </p:sp>
      <p:graphicFrame>
        <p:nvGraphicFramePr>
          <p:cNvPr id="10" name="Group 47"/>
          <p:cNvGraphicFramePr>
            <a:graphicFrameLocks noGrp="1"/>
          </p:cNvGraphicFramePr>
          <p:nvPr/>
        </p:nvGraphicFramePr>
        <p:xfrm>
          <a:off x="9149095" y="2153038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矩形 10">
            <a:hlinkClick r:id="" action="ppaction://noaction"/>
          </p:cNvPr>
          <p:cNvSpPr/>
          <p:nvPr/>
        </p:nvSpPr>
        <p:spPr>
          <a:xfrm>
            <a:off x="9159561" y="2162465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墨</a:t>
            </a:r>
          </a:p>
        </p:txBody>
      </p:sp>
      <p:graphicFrame>
        <p:nvGraphicFramePr>
          <p:cNvPr id="12" name="Group 47"/>
          <p:cNvGraphicFramePr>
            <a:graphicFrameLocks noGrp="1"/>
          </p:cNvGraphicFramePr>
          <p:nvPr/>
        </p:nvGraphicFramePr>
        <p:xfrm>
          <a:off x="1056323" y="2576830"/>
          <a:ext cx="2590800" cy="2279650"/>
        </p:xfrm>
        <a:graphic>
          <a:graphicData uri="http://schemas.openxmlformats.org/drawingml/2006/table">
            <a:tbl>
              <a:tblPr/>
              <a:tblGrid>
                <a:gridCol w="1284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32"/>
          <p:cNvSpPr/>
          <p:nvPr/>
        </p:nvSpPr>
        <p:spPr>
          <a:xfrm>
            <a:off x="1587965" y="2911793"/>
            <a:ext cx="35266" cy="153888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0" rIns="0" bIns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Freeform 36"/>
          <p:cNvSpPr/>
          <p:nvPr/>
        </p:nvSpPr>
        <p:spPr>
          <a:xfrm>
            <a:off x="1829435" y="3003868"/>
            <a:ext cx="246063" cy="492125"/>
          </a:xfrm>
          <a:custGeom>
            <a:avLst/>
            <a:gdLst>
              <a:gd name="txL" fmla="*/ 0 w 388"/>
              <a:gd name="txT" fmla="*/ 0 h 775"/>
              <a:gd name="txR" fmla="*/ 388 w 388"/>
              <a:gd name="txB" fmla="*/ 775 h 775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388" h="775">
                <a:moveTo>
                  <a:pt x="204" y="40"/>
                </a:moveTo>
                <a:lnTo>
                  <a:pt x="224" y="112"/>
                </a:lnTo>
                <a:lnTo>
                  <a:pt x="245" y="183"/>
                </a:lnTo>
                <a:lnTo>
                  <a:pt x="265" y="244"/>
                </a:lnTo>
                <a:lnTo>
                  <a:pt x="286" y="306"/>
                </a:lnTo>
                <a:lnTo>
                  <a:pt x="296" y="367"/>
                </a:lnTo>
                <a:lnTo>
                  <a:pt x="316" y="418"/>
                </a:lnTo>
                <a:lnTo>
                  <a:pt x="326" y="469"/>
                </a:lnTo>
                <a:lnTo>
                  <a:pt x="337" y="510"/>
                </a:lnTo>
                <a:lnTo>
                  <a:pt x="347" y="551"/>
                </a:lnTo>
                <a:lnTo>
                  <a:pt x="357" y="581"/>
                </a:lnTo>
                <a:lnTo>
                  <a:pt x="367" y="612"/>
                </a:lnTo>
                <a:lnTo>
                  <a:pt x="377" y="642"/>
                </a:lnTo>
                <a:lnTo>
                  <a:pt x="377" y="663"/>
                </a:lnTo>
                <a:lnTo>
                  <a:pt x="377" y="683"/>
                </a:lnTo>
                <a:lnTo>
                  <a:pt x="388" y="693"/>
                </a:lnTo>
                <a:lnTo>
                  <a:pt x="388" y="704"/>
                </a:lnTo>
                <a:lnTo>
                  <a:pt x="377" y="734"/>
                </a:lnTo>
                <a:lnTo>
                  <a:pt x="377" y="755"/>
                </a:lnTo>
                <a:lnTo>
                  <a:pt x="367" y="765"/>
                </a:lnTo>
                <a:lnTo>
                  <a:pt x="347" y="775"/>
                </a:lnTo>
                <a:lnTo>
                  <a:pt x="347" y="765"/>
                </a:lnTo>
                <a:lnTo>
                  <a:pt x="337" y="765"/>
                </a:lnTo>
                <a:lnTo>
                  <a:pt x="326" y="755"/>
                </a:lnTo>
                <a:lnTo>
                  <a:pt x="316" y="744"/>
                </a:lnTo>
                <a:lnTo>
                  <a:pt x="316" y="724"/>
                </a:lnTo>
                <a:lnTo>
                  <a:pt x="306" y="714"/>
                </a:lnTo>
                <a:lnTo>
                  <a:pt x="296" y="693"/>
                </a:lnTo>
                <a:lnTo>
                  <a:pt x="286" y="673"/>
                </a:lnTo>
                <a:lnTo>
                  <a:pt x="275" y="653"/>
                </a:lnTo>
                <a:lnTo>
                  <a:pt x="265" y="622"/>
                </a:lnTo>
                <a:lnTo>
                  <a:pt x="255" y="591"/>
                </a:lnTo>
                <a:lnTo>
                  <a:pt x="245" y="561"/>
                </a:lnTo>
                <a:lnTo>
                  <a:pt x="224" y="530"/>
                </a:lnTo>
                <a:lnTo>
                  <a:pt x="214" y="489"/>
                </a:lnTo>
                <a:lnTo>
                  <a:pt x="204" y="459"/>
                </a:lnTo>
                <a:lnTo>
                  <a:pt x="184" y="418"/>
                </a:lnTo>
                <a:lnTo>
                  <a:pt x="173" y="377"/>
                </a:lnTo>
                <a:lnTo>
                  <a:pt x="163" y="347"/>
                </a:lnTo>
                <a:lnTo>
                  <a:pt x="143" y="316"/>
                </a:lnTo>
                <a:lnTo>
                  <a:pt x="133" y="285"/>
                </a:lnTo>
                <a:lnTo>
                  <a:pt x="122" y="255"/>
                </a:lnTo>
                <a:lnTo>
                  <a:pt x="112" y="234"/>
                </a:lnTo>
                <a:lnTo>
                  <a:pt x="102" y="204"/>
                </a:lnTo>
                <a:lnTo>
                  <a:pt x="92" y="183"/>
                </a:lnTo>
                <a:lnTo>
                  <a:pt x="82" y="173"/>
                </a:lnTo>
                <a:lnTo>
                  <a:pt x="71" y="153"/>
                </a:lnTo>
                <a:lnTo>
                  <a:pt x="61" y="142"/>
                </a:lnTo>
                <a:lnTo>
                  <a:pt x="51" y="122"/>
                </a:lnTo>
                <a:lnTo>
                  <a:pt x="41" y="122"/>
                </a:lnTo>
                <a:lnTo>
                  <a:pt x="31" y="102"/>
                </a:lnTo>
                <a:lnTo>
                  <a:pt x="20" y="91"/>
                </a:lnTo>
                <a:lnTo>
                  <a:pt x="10" y="91"/>
                </a:lnTo>
                <a:lnTo>
                  <a:pt x="0" y="81"/>
                </a:lnTo>
                <a:lnTo>
                  <a:pt x="0" y="71"/>
                </a:lnTo>
                <a:lnTo>
                  <a:pt x="0" y="51"/>
                </a:lnTo>
                <a:lnTo>
                  <a:pt x="10" y="30"/>
                </a:lnTo>
                <a:lnTo>
                  <a:pt x="20" y="10"/>
                </a:lnTo>
                <a:lnTo>
                  <a:pt x="31" y="0"/>
                </a:lnTo>
                <a:lnTo>
                  <a:pt x="51" y="0"/>
                </a:lnTo>
                <a:lnTo>
                  <a:pt x="61" y="0"/>
                </a:lnTo>
                <a:lnTo>
                  <a:pt x="71" y="0"/>
                </a:lnTo>
                <a:lnTo>
                  <a:pt x="102" y="10"/>
                </a:lnTo>
                <a:lnTo>
                  <a:pt x="133" y="20"/>
                </a:lnTo>
                <a:lnTo>
                  <a:pt x="163" y="30"/>
                </a:lnTo>
                <a:lnTo>
                  <a:pt x="204" y="40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Freeform 39"/>
          <p:cNvSpPr/>
          <p:nvPr/>
        </p:nvSpPr>
        <p:spPr>
          <a:xfrm>
            <a:off x="1991360" y="3910330"/>
            <a:ext cx="174625" cy="141288"/>
          </a:xfrm>
          <a:custGeom>
            <a:avLst/>
            <a:gdLst>
              <a:gd name="txL" fmla="*/ 0 w 275"/>
              <a:gd name="txT" fmla="*/ 0 h 224"/>
              <a:gd name="txR" fmla="*/ 275 w 275"/>
              <a:gd name="txB" fmla="*/ 224 h 224"/>
            </a:gdLst>
            <a:ahLst/>
            <a:cxnLst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</a:cxnLst>
            <a:rect l="txL" t="txT" r="txR" b="txB"/>
            <a:pathLst>
              <a:path w="275" h="224">
                <a:moveTo>
                  <a:pt x="0" y="31"/>
                </a:moveTo>
                <a:lnTo>
                  <a:pt x="0" y="20"/>
                </a:lnTo>
                <a:lnTo>
                  <a:pt x="10" y="20"/>
                </a:lnTo>
                <a:lnTo>
                  <a:pt x="10" y="10"/>
                </a:lnTo>
                <a:lnTo>
                  <a:pt x="20" y="10"/>
                </a:lnTo>
                <a:lnTo>
                  <a:pt x="31" y="0"/>
                </a:lnTo>
                <a:lnTo>
                  <a:pt x="51" y="0"/>
                </a:lnTo>
                <a:lnTo>
                  <a:pt x="61" y="0"/>
                </a:lnTo>
                <a:lnTo>
                  <a:pt x="82" y="0"/>
                </a:lnTo>
                <a:lnTo>
                  <a:pt x="122" y="0"/>
                </a:lnTo>
                <a:lnTo>
                  <a:pt x="153" y="10"/>
                </a:lnTo>
                <a:lnTo>
                  <a:pt x="184" y="20"/>
                </a:lnTo>
                <a:lnTo>
                  <a:pt x="204" y="31"/>
                </a:lnTo>
                <a:lnTo>
                  <a:pt x="224" y="41"/>
                </a:lnTo>
                <a:lnTo>
                  <a:pt x="245" y="71"/>
                </a:lnTo>
                <a:lnTo>
                  <a:pt x="265" y="92"/>
                </a:lnTo>
                <a:lnTo>
                  <a:pt x="275" y="122"/>
                </a:lnTo>
                <a:lnTo>
                  <a:pt x="275" y="133"/>
                </a:lnTo>
                <a:lnTo>
                  <a:pt x="275" y="143"/>
                </a:lnTo>
                <a:lnTo>
                  <a:pt x="275" y="173"/>
                </a:lnTo>
                <a:lnTo>
                  <a:pt x="275" y="194"/>
                </a:lnTo>
                <a:lnTo>
                  <a:pt x="275" y="214"/>
                </a:lnTo>
                <a:lnTo>
                  <a:pt x="265" y="224"/>
                </a:lnTo>
                <a:lnTo>
                  <a:pt x="255" y="224"/>
                </a:lnTo>
                <a:lnTo>
                  <a:pt x="234" y="224"/>
                </a:lnTo>
                <a:lnTo>
                  <a:pt x="214" y="214"/>
                </a:lnTo>
                <a:lnTo>
                  <a:pt x="184" y="204"/>
                </a:lnTo>
                <a:lnTo>
                  <a:pt x="163" y="194"/>
                </a:lnTo>
                <a:lnTo>
                  <a:pt x="133" y="173"/>
                </a:lnTo>
                <a:lnTo>
                  <a:pt x="102" y="143"/>
                </a:lnTo>
                <a:lnTo>
                  <a:pt x="71" y="112"/>
                </a:lnTo>
                <a:lnTo>
                  <a:pt x="41" y="82"/>
                </a:lnTo>
                <a:lnTo>
                  <a:pt x="20" y="61"/>
                </a:lnTo>
                <a:lnTo>
                  <a:pt x="10" y="41"/>
                </a:lnTo>
                <a:lnTo>
                  <a:pt x="0" y="41"/>
                </a:lnTo>
                <a:lnTo>
                  <a:pt x="0" y="31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Freeform 40"/>
          <p:cNvSpPr/>
          <p:nvPr/>
        </p:nvSpPr>
        <p:spPr>
          <a:xfrm>
            <a:off x="1991360" y="4116705"/>
            <a:ext cx="698500" cy="136525"/>
          </a:xfrm>
          <a:custGeom>
            <a:avLst/>
            <a:gdLst>
              <a:gd name="txL" fmla="*/ 0 w 1101"/>
              <a:gd name="txT" fmla="*/ 0 h 215"/>
              <a:gd name="txR" fmla="*/ 1101 w 1101"/>
              <a:gd name="txB" fmla="*/ 215 h 215"/>
            </a:gdLst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</a:cxnLst>
            <a:rect l="txL" t="txT" r="txR" b="txB"/>
            <a:pathLst>
              <a:path w="1101" h="215">
                <a:moveTo>
                  <a:pt x="0" y="143"/>
                </a:moveTo>
                <a:lnTo>
                  <a:pt x="0" y="143"/>
                </a:lnTo>
                <a:lnTo>
                  <a:pt x="10" y="143"/>
                </a:lnTo>
                <a:lnTo>
                  <a:pt x="20" y="133"/>
                </a:lnTo>
                <a:lnTo>
                  <a:pt x="41" y="123"/>
                </a:lnTo>
                <a:lnTo>
                  <a:pt x="71" y="123"/>
                </a:lnTo>
                <a:lnTo>
                  <a:pt x="82" y="123"/>
                </a:lnTo>
                <a:lnTo>
                  <a:pt x="92" y="123"/>
                </a:lnTo>
                <a:lnTo>
                  <a:pt x="102" y="123"/>
                </a:lnTo>
                <a:lnTo>
                  <a:pt x="112" y="123"/>
                </a:lnTo>
                <a:lnTo>
                  <a:pt x="133" y="113"/>
                </a:lnTo>
                <a:lnTo>
                  <a:pt x="153" y="113"/>
                </a:lnTo>
                <a:lnTo>
                  <a:pt x="173" y="113"/>
                </a:lnTo>
                <a:lnTo>
                  <a:pt x="204" y="102"/>
                </a:lnTo>
                <a:lnTo>
                  <a:pt x="224" y="102"/>
                </a:lnTo>
                <a:lnTo>
                  <a:pt x="255" y="102"/>
                </a:lnTo>
                <a:lnTo>
                  <a:pt x="285" y="92"/>
                </a:lnTo>
                <a:lnTo>
                  <a:pt x="326" y="82"/>
                </a:lnTo>
                <a:lnTo>
                  <a:pt x="357" y="82"/>
                </a:lnTo>
                <a:lnTo>
                  <a:pt x="398" y="72"/>
                </a:lnTo>
                <a:lnTo>
                  <a:pt x="438" y="62"/>
                </a:lnTo>
                <a:lnTo>
                  <a:pt x="479" y="51"/>
                </a:lnTo>
                <a:lnTo>
                  <a:pt x="561" y="41"/>
                </a:lnTo>
                <a:lnTo>
                  <a:pt x="642" y="31"/>
                </a:lnTo>
                <a:lnTo>
                  <a:pt x="704" y="21"/>
                </a:lnTo>
                <a:lnTo>
                  <a:pt x="765" y="11"/>
                </a:lnTo>
                <a:lnTo>
                  <a:pt x="816" y="11"/>
                </a:lnTo>
                <a:lnTo>
                  <a:pt x="856" y="0"/>
                </a:lnTo>
                <a:lnTo>
                  <a:pt x="897" y="0"/>
                </a:lnTo>
                <a:lnTo>
                  <a:pt x="918" y="0"/>
                </a:lnTo>
                <a:lnTo>
                  <a:pt x="958" y="0"/>
                </a:lnTo>
                <a:lnTo>
                  <a:pt x="999" y="0"/>
                </a:lnTo>
                <a:lnTo>
                  <a:pt x="1030" y="0"/>
                </a:lnTo>
                <a:lnTo>
                  <a:pt x="1060" y="11"/>
                </a:lnTo>
                <a:lnTo>
                  <a:pt x="1081" y="21"/>
                </a:lnTo>
                <a:lnTo>
                  <a:pt x="1091" y="31"/>
                </a:lnTo>
                <a:lnTo>
                  <a:pt x="1101" y="41"/>
                </a:lnTo>
                <a:lnTo>
                  <a:pt x="1101" y="51"/>
                </a:lnTo>
                <a:lnTo>
                  <a:pt x="1101" y="72"/>
                </a:lnTo>
                <a:lnTo>
                  <a:pt x="1091" y="82"/>
                </a:lnTo>
                <a:lnTo>
                  <a:pt x="1081" y="92"/>
                </a:lnTo>
                <a:lnTo>
                  <a:pt x="1060" y="102"/>
                </a:lnTo>
                <a:lnTo>
                  <a:pt x="1030" y="113"/>
                </a:lnTo>
                <a:lnTo>
                  <a:pt x="1009" y="113"/>
                </a:lnTo>
                <a:lnTo>
                  <a:pt x="999" y="123"/>
                </a:lnTo>
                <a:lnTo>
                  <a:pt x="989" y="123"/>
                </a:lnTo>
                <a:lnTo>
                  <a:pt x="979" y="123"/>
                </a:lnTo>
                <a:lnTo>
                  <a:pt x="969" y="123"/>
                </a:lnTo>
                <a:lnTo>
                  <a:pt x="948" y="123"/>
                </a:lnTo>
                <a:lnTo>
                  <a:pt x="938" y="123"/>
                </a:lnTo>
                <a:lnTo>
                  <a:pt x="918" y="133"/>
                </a:lnTo>
                <a:lnTo>
                  <a:pt x="897" y="133"/>
                </a:lnTo>
                <a:lnTo>
                  <a:pt x="877" y="133"/>
                </a:lnTo>
                <a:lnTo>
                  <a:pt x="856" y="133"/>
                </a:lnTo>
                <a:lnTo>
                  <a:pt x="826" y="143"/>
                </a:lnTo>
                <a:lnTo>
                  <a:pt x="795" y="143"/>
                </a:lnTo>
                <a:lnTo>
                  <a:pt x="765" y="143"/>
                </a:lnTo>
                <a:lnTo>
                  <a:pt x="734" y="153"/>
                </a:lnTo>
                <a:lnTo>
                  <a:pt x="693" y="153"/>
                </a:lnTo>
                <a:lnTo>
                  <a:pt x="663" y="164"/>
                </a:lnTo>
                <a:lnTo>
                  <a:pt x="622" y="174"/>
                </a:lnTo>
                <a:lnTo>
                  <a:pt x="540" y="184"/>
                </a:lnTo>
                <a:lnTo>
                  <a:pt x="469" y="194"/>
                </a:lnTo>
                <a:lnTo>
                  <a:pt x="398" y="194"/>
                </a:lnTo>
                <a:lnTo>
                  <a:pt x="347" y="204"/>
                </a:lnTo>
                <a:lnTo>
                  <a:pt x="296" y="204"/>
                </a:lnTo>
                <a:lnTo>
                  <a:pt x="265" y="215"/>
                </a:lnTo>
                <a:lnTo>
                  <a:pt x="234" y="215"/>
                </a:lnTo>
                <a:lnTo>
                  <a:pt x="204" y="215"/>
                </a:lnTo>
                <a:lnTo>
                  <a:pt x="173" y="215"/>
                </a:lnTo>
                <a:lnTo>
                  <a:pt x="143" y="204"/>
                </a:lnTo>
                <a:lnTo>
                  <a:pt x="112" y="204"/>
                </a:lnTo>
                <a:lnTo>
                  <a:pt x="82" y="194"/>
                </a:lnTo>
                <a:lnTo>
                  <a:pt x="51" y="184"/>
                </a:lnTo>
                <a:lnTo>
                  <a:pt x="31" y="174"/>
                </a:lnTo>
                <a:lnTo>
                  <a:pt x="10" y="153"/>
                </a:lnTo>
                <a:lnTo>
                  <a:pt x="0" y="143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Freeform 41"/>
          <p:cNvSpPr/>
          <p:nvPr/>
        </p:nvSpPr>
        <p:spPr>
          <a:xfrm>
            <a:off x="2250123" y="3981768"/>
            <a:ext cx="155575" cy="446087"/>
          </a:xfrm>
          <a:custGeom>
            <a:avLst/>
            <a:gdLst>
              <a:gd name="txL" fmla="*/ 0 w 245"/>
              <a:gd name="txT" fmla="*/ 0 h 704"/>
              <a:gd name="txR" fmla="*/ 245 w 245"/>
              <a:gd name="txB" fmla="*/ 704 h 704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45" h="704">
                <a:moveTo>
                  <a:pt x="214" y="704"/>
                </a:moveTo>
                <a:lnTo>
                  <a:pt x="71" y="704"/>
                </a:lnTo>
                <a:lnTo>
                  <a:pt x="71" y="633"/>
                </a:lnTo>
                <a:lnTo>
                  <a:pt x="71" y="561"/>
                </a:lnTo>
                <a:lnTo>
                  <a:pt x="71" y="500"/>
                </a:lnTo>
                <a:lnTo>
                  <a:pt x="71" y="439"/>
                </a:lnTo>
                <a:lnTo>
                  <a:pt x="71" y="388"/>
                </a:lnTo>
                <a:lnTo>
                  <a:pt x="71" y="337"/>
                </a:lnTo>
                <a:lnTo>
                  <a:pt x="71" y="286"/>
                </a:lnTo>
                <a:lnTo>
                  <a:pt x="61" y="245"/>
                </a:lnTo>
                <a:lnTo>
                  <a:pt x="61" y="214"/>
                </a:lnTo>
                <a:lnTo>
                  <a:pt x="61" y="184"/>
                </a:lnTo>
                <a:lnTo>
                  <a:pt x="51" y="153"/>
                </a:lnTo>
                <a:lnTo>
                  <a:pt x="51" y="133"/>
                </a:lnTo>
                <a:lnTo>
                  <a:pt x="51" y="112"/>
                </a:lnTo>
                <a:lnTo>
                  <a:pt x="41" y="92"/>
                </a:lnTo>
                <a:lnTo>
                  <a:pt x="41" y="82"/>
                </a:lnTo>
                <a:lnTo>
                  <a:pt x="30" y="82"/>
                </a:lnTo>
                <a:lnTo>
                  <a:pt x="20" y="72"/>
                </a:lnTo>
                <a:lnTo>
                  <a:pt x="10" y="61"/>
                </a:lnTo>
                <a:lnTo>
                  <a:pt x="0" y="51"/>
                </a:lnTo>
                <a:lnTo>
                  <a:pt x="0" y="41"/>
                </a:lnTo>
                <a:lnTo>
                  <a:pt x="0" y="31"/>
                </a:lnTo>
                <a:lnTo>
                  <a:pt x="10" y="10"/>
                </a:lnTo>
                <a:lnTo>
                  <a:pt x="20" y="0"/>
                </a:lnTo>
                <a:lnTo>
                  <a:pt x="30" y="0"/>
                </a:lnTo>
                <a:lnTo>
                  <a:pt x="51" y="0"/>
                </a:lnTo>
                <a:lnTo>
                  <a:pt x="61" y="0"/>
                </a:lnTo>
                <a:lnTo>
                  <a:pt x="81" y="0"/>
                </a:lnTo>
                <a:lnTo>
                  <a:pt x="122" y="10"/>
                </a:lnTo>
                <a:lnTo>
                  <a:pt x="163" y="21"/>
                </a:lnTo>
                <a:lnTo>
                  <a:pt x="183" y="31"/>
                </a:lnTo>
                <a:lnTo>
                  <a:pt x="194" y="31"/>
                </a:lnTo>
                <a:lnTo>
                  <a:pt x="214" y="41"/>
                </a:lnTo>
                <a:lnTo>
                  <a:pt x="224" y="51"/>
                </a:lnTo>
                <a:lnTo>
                  <a:pt x="234" y="61"/>
                </a:lnTo>
                <a:lnTo>
                  <a:pt x="234" y="72"/>
                </a:lnTo>
                <a:lnTo>
                  <a:pt x="245" y="92"/>
                </a:lnTo>
                <a:lnTo>
                  <a:pt x="245" y="112"/>
                </a:lnTo>
                <a:lnTo>
                  <a:pt x="245" y="133"/>
                </a:lnTo>
                <a:lnTo>
                  <a:pt x="234" y="153"/>
                </a:lnTo>
                <a:lnTo>
                  <a:pt x="234" y="163"/>
                </a:lnTo>
                <a:lnTo>
                  <a:pt x="224" y="174"/>
                </a:lnTo>
                <a:lnTo>
                  <a:pt x="224" y="194"/>
                </a:lnTo>
                <a:lnTo>
                  <a:pt x="224" y="214"/>
                </a:lnTo>
                <a:lnTo>
                  <a:pt x="214" y="235"/>
                </a:lnTo>
                <a:lnTo>
                  <a:pt x="214" y="255"/>
                </a:lnTo>
                <a:lnTo>
                  <a:pt x="214" y="286"/>
                </a:lnTo>
                <a:lnTo>
                  <a:pt x="214" y="316"/>
                </a:lnTo>
                <a:lnTo>
                  <a:pt x="214" y="357"/>
                </a:lnTo>
                <a:lnTo>
                  <a:pt x="214" y="398"/>
                </a:lnTo>
                <a:lnTo>
                  <a:pt x="204" y="439"/>
                </a:lnTo>
                <a:lnTo>
                  <a:pt x="204" y="480"/>
                </a:lnTo>
                <a:lnTo>
                  <a:pt x="214" y="531"/>
                </a:lnTo>
                <a:lnTo>
                  <a:pt x="214" y="582"/>
                </a:lnTo>
                <a:lnTo>
                  <a:pt x="214" y="643"/>
                </a:lnTo>
                <a:lnTo>
                  <a:pt x="214" y="704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Freeform 42"/>
          <p:cNvSpPr/>
          <p:nvPr/>
        </p:nvSpPr>
        <p:spPr>
          <a:xfrm>
            <a:off x="2424748" y="3851593"/>
            <a:ext cx="206375" cy="161925"/>
          </a:xfrm>
          <a:custGeom>
            <a:avLst/>
            <a:gdLst>
              <a:gd name="txL" fmla="*/ 0 w 326"/>
              <a:gd name="txT" fmla="*/ 0 h 255"/>
              <a:gd name="txR" fmla="*/ 326 w 326"/>
              <a:gd name="txB" fmla="*/ 255 h 255"/>
            </a:gdLst>
            <a:ahLst/>
            <a:cxnLst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</a:cxnLst>
            <a:rect l="txL" t="txT" r="txR" b="txB"/>
            <a:pathLst>
              <a:path w="326" h="255">
                <a:moveTo>
                  <a:pt x="0" y="21"/>
                </a:moveTo>
                <a:lnTo>
                  <a:pt x="0" y="21"/>
                </a:lnTo>
                <a:lnTo>
                  <a:pt x="0" y="10"/>
                </a:lnTo>
                <a:lnTo>
                  <a:pt x="10" y="10"/>
                </a:lnTo>
                <a:lnTo>
                  <a:pt x="21" y="10"/>
                </a:lnTo>
                <a:lnTo>
                  <a:pt x="31" y="0"/>
                </a:lnTo>
                <a:lnTo>
                  <a:pt x="51" y="0"/>
                </a:lnTo>
                <a:lnTo>
                  <a:pt x="72" y="0"/>
                </a:lnTo>
                <a:lnTo>
                  <a:pt x="82" y="0"/>
                </a:lnTo>
                <a:lnTo>
                  <a:pt x="133" y="0"/>
                </a:lnTo>
                <a:lnTo>
                  <a:pt x="173" y="10"/>
                </a:lnTo>
                <a:lnTo>
                  <a:pt x="214" y="31"/>
                </a:lnTo>
                <a:lnTo>
                  <a:pt x="255" y="61"/>
                </a:lnTo>
                <a:lnTo>
                  <a:pt x="286" y="92"/>
                </a:lnTo>
                <a:lnTo>
                  <a:pt x="306" y="112"/>
                </a:lnTo>
                <a:lnTo>
                  <a:pt x="316" y="133"/>
                </a:lnTo>
                <a:lnTo>
                  <a:pt x="326" y="143"/>
                </a:lnTo>
                <a:lnTo>
                  <a:pt x="326" y="153"/>
                </a:lnTo>
                <a:lnTo>
                  <a:pt x="326" y="174"/>
                </a:lnTo>
                <a:lnTo>
                  <a:pt x="326" y="194"/>
                </a:lnTo>
                <a:lnTo>
                  <a:pt x="316" y="214"/>
                </a:lnTo>
                <a:lnTo>
                  <a:pt x="316" y="225"/>
                </a:lnTo>
                <a:lnTo>
                  <a:pt x="306" y="235"/>
                </a:lnTo>
                <a:lnTo>
                  <a:pt x="286" y="245"/>
                </a:lnTo>
                <a:lnTo>
                  <a:pt x="265" y="255"/>
                </a:lnTo>
                <a:lnTo>
                  <a:pt x="245" y="245"/>
                </a:lnTo>
                <a:lnTo>
                  <a:pt x="224" y="235"/>
                </a:lnTo>
                <a:lnTo>
                  <a:pt x="214" y="235"/>
                </a:lnTo>
                <a:lnTo>
                  <a:pt x="194" y="225"/>
                </a:lnTo>
                <a:lnTo>
                  <a:pt x="184" y="214"/>
                </a:lnTo>
                <a:lnTo>
                  <a:pt x="163" y="194"/>
                </a:lnTo>
                <a:lnTo>
                  <a:pt x="122" y="163"/>
                </a:lnTo>
                <a:lnTo>
                  <a:pt x="82" y="123"/>
                </a:lnTo>
                <a:lnTo>
                  <a:pt x="72" y="102"/>
                </a:lnTo>
                <a:lnTo>
                  <a:pt x="51" y="82"/>
                </a:lnTo>
                <a:lnTo>
                  <a:pt x="31" y="72"/>
                </a:lnTo>
                <a:lnTo>
                  <a:pt x="21" y="51"/>
                </a:lnTo>
                <a:lnTo>
                  <a:pt x="10" y="41"/>
                </a:lnTo>
                <a:lnTo>
                  <a:pt x="0" y="31"/>
                </a:lnTo>
                <a:lnTo>
                  <a:pt x="0" y="21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Freeform 43"/>
          <p:cNvSpPr/>
          <p:nvPr/>
        </p:nvSpPr>
        <p:spPr>
          <a:xfrm>
            <a:off x="2851785" y="3826193"/>
            <a:ext cx="323850" cy="258762"/>
          </a:xfrm>
          <a:custGeom>
            <a:avLst/>
            <a:gdLst>
              <a:gd name="txL" fmla="*/ 0 w 510"/>
              <a:gd name="txT" fmla="*/ 0 h 408"/>
              <a:gd name="txR" fmla="*/ 510 w 510"/>
              <a:gd name="txB" fmla="*/ 408 h 408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510" h="408">
                <a:moveTo>
                  <a:pt x="398" y="133"/>
                </a:moveTo>
                <a:lnTo>
                  <a:pt x="439" y="164"/>
                </a:lnTo>
                <a:lnTo>
                  <a:pt x="469" y="204"/>
                </a:lnTo>
                <a:lnTo>
                  <a:pt x="479" y="225"/>
                </a:lnTo>
                <a:lnTo>
                  <a:pt x="490" y="245"/>
                </a:lnTo>
                <a:lnTo>
                  <a:pt x="500" y="266"/>
                </a:lnTo>
                <a:lnTo>
                  <a:pt x="500" y="286"/>
                </a:lnTo>
                <a:lnTo>
                  <a:pt x="510" y="327"/>
                </a:lnTo>
                <a:lnTo>
                  <a:pt x="500" y="368"/>
                </a:lnTo>
                <a:lnTo>
                  <a:pt x="500" y="378"/>
                </a:lnTo>
                <a:lnTo>
                  <a:pt x="500" y="388"/>
                </a:lnTo>
                <a:lnTo>
                  <a:pt x="490" y="398"/>
                </a:lnTo>
                <a:lnTo>
                  <a:pt x="479" y="408"/>
                </a:lnTo>
                <a:lnTo>
                  <a:pt x="459" y="408"/>
                </a:lnTo>
                <a:lnTo>
                  <a:pt x="439" y="398"/>
                </a:lnTo>
                <a:lnTo>
                  <a:pt x="408" y="378"/>
                </a:lnTo>
                <a:lnTo>
                  <a:pt x="367" y="357"/>
                </a:lnTo>
                <a:lnTo>
                  <a:pt x="326" y="317"/>
                </a:lnTo>
                <a:lnTo>
                  <a:pt x="275" y="276"/>
                </a:lnTo>
                <a:lnTo>
                  <a:pt x="224" y="235"/>
                </a:lnTo>
                <a:lnTo>
                  <a:pt x="173" y="184"/>
                </a:lnTo>
                <a:lnTo>
                  <a:pt x="133" y="143"/>
                </a:lnTo>
                <a:lnTo>
                  <a:pt x="92" y="113"/>
                </a:lnTo>
                <a:lnTo>
                  <a:pt x="61" y="82"/>
                </a:lnTo>
                <a:lnTo>
                  <a:pt x="31" y="51"/>
                </a:lnTo>
                <a:lnTo>
                  <a:pt x="10" y="31"/>
                </a:lnTo>
                <a:lnTo>
                  <a:pt x="0" y="21"/>
                </a:lnTo>
                <a:lnTo>
                  <a:pt x="0" y="11"/>
                </a:lnTo>
                <a:lnTo>
                  <a:pt x="0" y="0"/>
                </a:lnTo>
                <a:lnTo>
                  <a:pt x="10" y="0"/>
                </a:lnTo>
                <a:lnTo>
                  <a:pt x="20" y="0"/>
                </a:lnTo>
                <a:lnTo>
                  <a:pt x="41" y="0"/>
                </a:lnTo>
                <a:lnTo>
                  <a:pt x="61" y="0"/>
                </a:lnTo>
                <a:lnTo>
                  <a:pt x="92" y="0"/>
                </a:lnTo>
                <a:lnTo>
                  <a:pt x="122" y="11"/>
                </a:lnTo>
                <a:lnTo>
                  <a:pt x="153" y="21"/>
                </a:lnTo>
                <a:lnTo>
                  <a:pt x="235" y="41"/>
                </a:lnTo>
                <a:lnTo>
                  <a:pt x="265" y="62"/>
                </a:lnTo>
                <a:lnTo>
                  <a:pt x="296" y="72"/>
                </a:lnTo>
                <a:lnTo>
                  <a:pt x="326" y="82"/>
                </a:lnTo>
                <a:lnTo>
                  <a:pt x="347" y="102"/>
                </a:lnTo>
                <a:lnTo>
                  <a:pt x="377" y="113"/>
                </a:lnTo>
                <a:lnTo>
                  <a:pt x="398" y="133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Freeform 45"/>
          <p:cNvSpPr/>
          <p:nvPr/>
        </p:nvSpPr>
        <p:spPr>
          <a:xfrm>
            <a:off x="2094548" y="3165793"/>
            <a:ext cx="117475" cy="122237"/>
          </a:xfrm>
          <a:custGeom>
            <a:avLst/>
            <a:gdLst>
              <a:gd name="txL" fmla="*/ 0 w 184"/>
              <a:gd name="txT" fmla="*/ 0 h 194"/>
              <a:gd name="txR" fmla="*/ 184 w 184"/>
              <a:gd name="txB" fmla="*/ 194 h 194"/>
            </a:gdLst>
            <a:ahLst/>
            <a:cxnLst>
              <a:cxn ang="0">
                <a:pos x="0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0"/>
              </a:cxn>
              <a:cxn ang="0">
                <a:pos x="0" y="0"/>
              </a:cxn>
            </a:cxnLst>
            <a:rect l="txL" t="txT" r="txR" b="txB"/>
            <a:pathLst>
              <a:path w="184" h="194">
                <a:moveTo>
                  <a:pt x="0" y="0"/>
                </a:moveTo>
                <a:lnTo>
                  <a:pt x="31" y="0"/>
                </a:lnTo>
                <a:lnTo>
                  <a:pt x="61" y="0"/>
                </a:lnTo>
                <a:lnTo>
                  <a:pt x="122" y="20"/>
                </a:lnTo>
                <a:lnTo>
                  <a:pt x="153" y="41"/>
                </a:lnTo>
                <a:lnTo>
                  <a:pt x="163" y="61"/>
                </a:lnTo>
                <a:lnTo>
                  <a:pt x="184" y="81"/>
                </a:lnTo>
                <a:lnTo>
                  <a:pt x="184" y="92"/>
                </a:lnTo>
                <a:lnTo>
                  <a:pt x="184" y="112"/>
                </a:lnTo>
                <a:lnTo>
                  <a:pt x="184" y="143"/>
                </a:lnTo>
                <a:lnTo>
                  <a:pt x="184" y="163"/>
                </a:lnTo>
                <a:lnTo>
                  <a:pt x="173" y="173"/>
                </a:lnTo>
                <a:lnTo>
                  <a:pt x="173" y="194"/>
                </a:lnTo>
                <a:lnTo>
                  <a:pt x="163" y="194"/>
                </a:lnTo>
                <a:lnTo>
                  <a:pt x="143" y="194"/>
                </a:lnTo>
                <a:lnTo>
                  <a:pt x="133" y="194"/>
                </a:lnTo>
                <a:lnTo>
                  <a:pt x="112" y="183"/>
                </a:lnTo>
                <a:lnTo>
                  <a:pt x="102" y="173"/>
                </a:lnTo>
                <a:lnTo>
                  <a:pt x="92" y="163"/>
                </a:lnTo>
                <a:lnTo>
                  <a:pt x="61" y="132"/>
                </a:lnTo>
                <a:lnTo>
                  <a:pt x="41" y="102"/>
                </a:lnTo>
                <a:lnTo>
                  <a:pt x="21" y="51"/>
                </a:lnTo>
                <a:lnTo>
                  <a:pt x="10" y="20"/>
                </a:lnTo>
                <a:lnTo>
                  <a:pt x="0" y="0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Freeform 46"/>
          <p:cNvSpPr/>
          <p:nvPr/>
        </p:nvSpPr>
        <p:spPr>
          <a:xfrm>
            <a:off x="2424748" y="3080068"/>
            <a:ext cx="193675" cy="201612"/>
          </a:xfrm>
          <a:custGeom>
            <a:avLst/>
            <a:gdLst>
              <a:gd name="txL" fmla="*/ 0 w 306"/>
              <a:gd name="txT" fmla="*/ 0 h 316"/>
              <a:gd name="txR" fmla="*/ 306 w 306"/>
              <a:gd name="txB" fmla="*/ 316 h 316"/>
            </a:gdLst>
            <a:ahLst/>
            <a:cxnLst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306" h="316">
                <a:moveTo>
                  <a:pt x="10" y="306"/>
                </a:moveTo>
                <a:lnTo>
                  <a:pt x="0" y="306"/>
                </a:lnTo>
                <a:lnTo>
                  <a:pt x="10" y="296"/>
                </a:lnTo>
                <a:lnTo>
                  <a:pt x="10" y="286"/>
                </a:lnTo>
                <a:lnTo>
                  <a:pt x="21" y="265"/>
                </a:lnTo>
                <a:lnTo>
                  <a:pt x="31" y="255"/>
                </a:lnTo>
                <a:lnTo>
                  <a:pt x="51" y="235"/>
                </a:lnTo>
                <a:lnTo>
                  <a:pt x="72" y="214"/>
                </a:lnTo>
                <a:lnTo>
                  <a:pt x="82" y="184"/>
                </a:lnTo>
                <a:lnTo>
                  <a:pt x="102" y="163"/>
                </a:lnTo>
                <a:lnTo>
                  <a:pt x="122" y="143"/>
                </a:lnTo>
                <a:lnTo>
                  <a:pt x="133" y="122"/>
                </a:lnTo>
                <a:lnTo>
                  <a:pt x="153" y="102"/>
                </a:lnTo>
                <a:lnTo>
                  <a:pt x="153" y="82"/>
                </a:lnTo>
                <a:lnTo>
                  <a:pt x="163" y="71"/>
                </a:lnTo>
                <a:lnTo>
                  <a:pt x="163" y="51"/>
                </a:lnTo>
                <a:lnTo>
                  <a:pt x="163" y="41"/>
                </a:lnTo>
                <a:lnTo>
                  <a:pt x="163" y="20"/>
                </a:lnTo>
                <a:lnTo>
                  <a:pt x="163" y="10"/>
                </a:lnTo>
                <a:lnTo>
                  <a:pt x="173" y="10"/>
                </a:lnTo>
                <a:lnTo>
                  <a:pt x="194" y="0"/>
                </a:lnTo>
                <a:lnTo>
                  <a:pt x="204" y="10"/>
                </a:lnTo>
                <a:lnTo>
                  <a:pt x="214" y="10"/>
                </a:lnTo>
                <a:lnTo>
                  <a:pt x="235" y="31"/>
                </a:lnTo>
                <a:lnTo>
                  <a:pt x="245" y="41"/>
                </a:lnTo>
                <a:lnTo>
                  <a:pt x="255" y="51"/>
                </a:lnTo>
                <a:lnTo>
                  <a:pt x="275" y="71"/>
                </a:lnTo>
                <a:lnTo>
                  <a:pt x="296" y="92"/>
                </a:lnTo>
                <a:lnTo>
                  <a:pt x="306" y="112"/>
                </a:lnTo>
                <a:lnTo>
                  <a:pt x="306" y="122"/>
                </a:lnTo>
                <a:lnTo>
                  <a:pt x="296" y="122"/>
                </a:lnTo>
                <a:lnTo>
                  <a:pt x="286" y="133"/>
                </a:lnTo>
                <a:lnTo>
                  <a:pt x="275" y="143"/>
                </a:lnTo>
                <a:lnTo>
                  <a:pt x="265" y="153"/>
                </a:lnTo>
                <a:lnTo>
                  <a:pt x="245" y="174"/>
                </a:lnTo>
                <a:lnTo>
                  <a:pt x="224" y="194"/>
                </a:lnTo>
                <a:lnTo>
                  <a:pt x="194" y="214"/>
                </a:lnTo>
                <a:lnTo>
                  <a:pt x="163" y="235"/>
                </a:lnTo>
                <a:lnTo>
                  <a:pt x="133" y="255"/>
                </a:lnTo>
                <a:lnTo>
                  <a:pt x="102" y="265"/>
                </a:lnTo>
                <a:lnTo>
                  <a:pt x="82" y="286"/>
                </a:lnTo>
                <a:lnTo>
                  <a:pt x="61" y="296"/>
                </a:lnTo>
                <a:lnTo>
                  <a:pt x="41" y="306"/>
                </a:lnTo>
                <a:lnTo>
                  <a:pt x="21" y="306"/>
                </a:lnTo>
                <a:lnTo>
                  <a:pt x="10" y="316"/>
                </a:lnTo>
                <a:lnTo>
                  <a:pt x="10" y="306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Freeform 47"/>
          <p:cNvSpPr/>
          <p:nvPr/>
        </p:nvSpPr>
        <p:spPr>
          <a:xfrm>
            <a:off x="1757998" y="4343718"/>
            <a:ext cx="1203325" cy="180975"/>
          </a:xfrm>
          <a:custGeom>
            <a:avLst/>
            <a:gdLst>
              <a:gd name="txL" fmla="*/ 0 w 1896"/>
              <a:gd name="txT" fmla="*/ 0 h 286"/>
              <a:gd name="txR" fmla="*/ 1896 w 1896"/>
              <a:gd name="txB" fmla="*/ 286 h 286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</a:cxnLst>
            <a:rect l="txL" t="txT" r="txR" b="txB"/>
            <a:pathLst>
              <a:path w="1896" h="286">
                <a:moveTo>
                  <a:pt x="1672" y="0"/>
                </a:moveTo>
                <a:lnTo>
                  <a:pt x="1733" y="11"/>
                </a:lnTo>
                <a:lnTo>
                  <a:pt x="1754" y="21"/>
                </a:lnTo>
                <a:lnTo>
                  <a:pt x="1774" y="21"/>
                </a:lnTo>
                <a:lnTo>
                  <a:pt x="1794" y="31"/>
                </a:lnTo>
                <a:lnTo>
                  <a:pt x="1815" y="41"/>
                </a:lnTo>
                <a:lnTo>
                  <a:pt x="1835" y="52"/>
                </a:lnTo>
                <a:lnTo>
                  <a:pt x="1845" y="62"/>
                </a:lnTo>
                <a:lnTo>
                  <a:pt x="1866" y="82"/>
                </a:lnTo>
                <a:lnTo>
                  <a:pt x="1886" y="103"/>
                </a:lnTo>
                <a:lnTo>
                  <a:pt x="1886" y="123"/>
                </a:lnTo>
                <a:lnTo>
                  <a:pt x="1896" y="143"/>
                </a:lnTo>
                <a:lnTo>
                  <a:pt x="1886" y="154"/>
                </a:lnTo>
                <a:lnTo>
                  <a:pt x="1886" y="164"/>
                </a:lnTo>
                <a:lnTo>
                  <a:pt x="1866" y="174"/>
                </a:lnTo>
                <a:lnTo>
                  <a:pt x="1845" y="184"/>
                </a:lnTo>
                <a:lnTo>
                  <a:pt x="1825" y="194"/>
                </a:lnTo>
                <a:lnTo>
                  <a:pt x="1794" y="194"/>
                </a:lnTo>
                <a:lnTo>
                  <a:pt x="1774" y="194"/>
                </a:lnTo>
                <a:lnTo>
                  <a:pt x="1743" y="184"/>
                </a:lnTo>
                <a:lnTo>
                  <a:pt x="1723" y="184"/>
                </a:lnTo>
                <a:lnTo>
                  <a:pt x="1703" y="174"/>
                </a:lnTo>
                <a:lnTo>
                  <a:pt x="1672" y="174"/>
                </a:lnTo>
                <a:lnTo>
                  <a:pt x="1642" y="174"/>
                </a:lnTo>
                <a:lnTo>
                  <a:pt x="1601" y="164"/>
                </a:lnTo>
                <a:lnTo>
                  <a:pt x="1560" y="164"/>
                </a:lnTo>
                <a:lnTo>
                  <a:pt x="1499" y="164"/>
                </a:lnTo>
                <a:lnTo>
                  <a:pt x="1448" y="164"/>
                </a:lnTo>
                <a:lnTo>
                  <a:pt x="1376" y="164"/>
                </a:lnTo>
                <a:lnTo>
                  <a:pt x="1305" y="164"/>
                </a:lnTo>
                <a:lnTo>
                  <a:pt x="1223" y="174"/>
                </a:lnTo>
                <a:lnTo>
                  <a:pt x="1132" y="184"/>
                </a:lnTo>
                <a:lnTo>
                  <a:pt x="1040" y="184"/>
                </a:lnTo>
                <a:lnTo>
                  <a:pt x="938" y="205"/>
                </a:lnTo>
                <a:lnTo>
                  <a:pt x="826" y="215"/>
                </a:lnTo>
                <a:lnTo>
                  <a:pt x="714" y="235"/>
                </a:lnTo>
                <a:lnTo>
                  <a:pt x="652" y="235"/>
                </a:lnTo>
                <a:lnTo>
                  <a:pt x="591" y="245"/>
                </a:lnTo>
                <a:lnTo>
                  <a:pt x="540" y="245"/>
                </a:lnTo>
                <a:lnTo>
                  <a:pt x="489" y="256"/>
                </a:lnTo>
                <a:lnTo>
                  <a:pt x="449" y="256"/>
                </a:lnTo>
                <a:lnTo>
                  <a:pt x="408" y="266"/>
                </a:lnTo>
                <a:lnTo>
                  <a:pt x="367" y="266"/>
                </a:lnTo>
                <a:lnTo>
                  <a:pt x="336" y="276"/>
                </a:lnTo>
                <a:lnTo>
                  <a:pt x="306" y="276"/>
                </a:lnTo>
                <a:lnTo>
                  <a:pt x="275" y="276"/>
                </a:lnTo>
                <a:lnTo>
                  <a:pt x="245" y="276"/>
                </a:lnTo>
                <a:lnTo>
                  <a:pt x="224" y="286"/>
                </a:lnTo>
                <a:lnTo>
                  <a:pt x="214" y="286"/>
                </a:lnTo>
                <a:lnTo>
                  <a:pt x="194" y="286"/>
                </a:lnTo>
                <a:lnTo>
                  <a:pt x="183" y="286"/>
                </a:lnTo>
                <a:lnTo>
                  <a:pt x="173" y="286"/>
                </a:lnTo>
                <a:lnTo>
                  <a:pt x="153" y="286"/>
                </a:lnTo>
                <a:lnTo>
                  <a:pt x="122" y="276"/>
                </a:lnTo>
                <a:lnTo>
                  <a:pt x="102" y="266"/>
                </a:lnTo>
                <a:lnTo>
                  <a:pt x="81" y="256"/>
                </a:lnTo>
                <a:lnTo>
                  <a:pt x="71" y="245"/>
                </a:lnTo>
                <a:lnTo>
                  <a:pt x="61" y="225"/>
                </a:lnTo>
                <a:lnTo>
                  <a:pt x="41" y="225"/>
                </a:lnTo>
                <a:lnTo>
                  <a:pt x="20" y="205"/>
                </a:lnTo>
                <a:lnTo>
                  <a:pt x="10" y="194"/>
                </a:lnTo>
                <a:lnTo>
                  <a:pt x="0" y="194"/>
                </a:lnTo>
                <a:lnTo>
                  <a:pt x="0" y="184"/>
                </a:lnTo>
                <a:lnTo>
                  <a:pt x="10" y="184"/>
                </a:lnTo>
                <a:lnTo>
                  <a:pt x="10" y="174"/>
                </a:lnTo>
                <a:lnTo>
                  <a:pt x="30" y="174"/>
                </a:lnTo>
                <a:lnTo>
                  <a:pt x="51" y="174"/>
                </a:lnTo>
                <a:lnTo>
                  <a:pt x="71" y="164"/>
                </a:lnTo>
                <a:lnTo>
                  <a:pt x="102" y="164"/>
                </a:lnTo>
                <a:lnTo>
                  <a:pt x="143" y="164"/>
                </a:lnTo>
                <a:lnTo>
                  <a:pt x="183" y="164"/>
                </a:lnTo>
                <a:lnTo>
                  <a:pt x="285" y="164"/>
                </a:lnTo>
                <a:lnTo>
                  <a:pt x="387" y="154"/>
                </a:lnTo>
                <a:lnTo>
                  <a:pt x="489" y="143"/>
                </a:lnTo>
                <a:lnTo>
                  <a:pt x="601" y="143"/>
                </a:lnTo>
                <a:lnTo>
                  <a:pt x="652" y="133"/>
                </a:lnTo>
                <a:lnTo>
                  <a:pt x="724" y="123"/>
                </a:lnTo>
                <a:lnTo>
                  <a:pt x="785" y="113"/>
                </a:lnTo>
                <a:lnTo>
                  <a:pt x="867" y="103"/>
                </a:lnTo>
                <a:lnTo>
                  <a:pt x="938" y="92"/>
                </a:lnTo>
                <a:lnTo>
                  <a:pt x="1020" y="72"/>
                </a:lnTo>
                <a:lnTo>
                  <a:pt x="1101" y="62"/>
                </a:lnTo>
                <a:lnTo>
                  <a:pt x="1193" y="52"/>
                </a:lnTo>
                <a:lnTo>
                  <a:pt x="1285" y="41"/>
                </a:lnTo>
                <a:lnTo>
                  <a:pt x="1356" y="31"/>
                </a:lnTo>
                <a:lnTo>
                  <a:pt x="1427" y="21"/>
                </a:lnTo>
                <a:lnTo>
                  <a:pt x="1499" y="11"/>
                </a:lnTo>
                <a:lnTo>
                  <a:pt x="1550" y="0"/>
                </a:lnTo>
                <a:lnTo>
                  <a:pt x="1601" y="0"/>
                </a:lnTo>
                <a:lnTo>
                  <a:pt x="1642" y="0"/>
                </a:lnTo>
                <a:lnTo>
                  <a:pt x="1672" y="0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3" name="Freeform 48"/>
          <p:cNvSpPr/>
          <p:nvPr/>
        </p:nvSpPr>
        <p:spPr>
          <a:xfrm>
            <a:off x="1919923" y="2930843"/>
            <a:ext cx="1022350" cy="479425"/>
          </a:xfrm>
          <a:custGeom>
            <a:avLst/>
            <a:gdLst>
              <a:gd name="txL" fmla="*/ 0 w 1611"/>
              <a:gd name="txT" fmla="*/ 0 h 755"/>
              <a:gd name="txR" fmla="*/ 1611 w 1611"/>
              <a:gd name="txB" fmla="*/ 755 h 755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611" h="755">
                <a:moveTo>
                  <a:pt x="1611" y="204"/>
                </a:moveTo>
                <a:lnTo>
                  <a:pt x="1611" y="215"/>
                </a:lnTo>
                <a:lnTo>
                  <a:pt x="1601" y="225"/>
                </a:lnTo>
                <a:lnTo>
                  <a:pt x="1580" y="235"/>
                </a:lnTo>
                <a:lnTo>
                  <a:pt x="1560" y="235"/>
                </a:lnTo>
                <a:lnTo>
                  <a:pt x="1539" y="245"/>
                </a:lnTo>
                <a:lnTo>
                  <a:pt x="1529" y="266"/>
                </a:lnTo>
                <a:lnTo>
                  <a:pt x="1509" y="286"/>
                </a:lnTo>
                <a:lnTo>
                  <a:pt x="1478" y="306"/>
                </a:lnTo>
                <a:lnTo>
                  <a:pt x="1458" y="347"/>
                </a:lnTo>
                <a:lnTo>
                  <a:pt x="1427" y="388"/>
                </a:lnTo>
                <a:lnTo>
                  <a:pt x="1397" y="439"/>
                </a:lnTo>
                <a:lnTo>
                  <a:pt x="1376" y="470"/>
                </a:lnTo>
                <a:lnTo>
                  <a:pt x="1366" y="500"/>
                </a:lnTo>
                <a:lnTo>
                  <a:pt x="1325" y="562"/>
                </a:lnTo>
                <a:lnTo>
                  <a:pt x="1295" y="613"/>
                </a:lnTo>
                <a:lnTo>
                  <a:pt x="1274" y="653"/>
                </a:lnTo>
                <a:lnTo>
                  <a:pt x="1244" y="694"/>
                </a:lnTo>
                <a:lnTo>
                  <a:pt x="1234" y="725"/>
                </a:lnTo>
                <a:lnTo>
                  <a:pt x="1213" y="745"/>
                </a:lnTo>
                <a:lnTo>
                  <a:pt x="1213" y="755"/>
                </a:lnTo>
                <a:lnTo>
                  <a:pt x="1203" y="755"/>
                </a:lnTo>
                <a:lnTo>
                  <a:pt x="1193" y="755"/>
                </a:lnTo>
                <a:lnTo>
                  <a:pt x="1183" y="755"/>
                </a:lnTo>
                <a:lnTo>
                  <a:pt x="1162" y="745"/>
                </a:lnTo>
                <a:lnTo>
                  <a:pt x="1152" y="725"/>
                </a:lnTo>
                <a:lnTo>
                  <a:pt x="1152" y="715"/>
                </a:lnTo>
                <a:lnTo>
                  <a:pt x="1152" y="704"/>
                </a:lnTo>
                <a:lnTo>
                  <a:pt x="1152" y="684"/>
                </a:lnTo>
                <a:lnTo>
                  <a:pt x="1152" y="653"/>
                </a:lnTo>
                <a:lnTo>
                  <a:pt x="1172" y="613"/>
                </a:lnTo>
                <a:lnTo>
                  <a:pt x="1183" y="572"/>
                </a:lnTo>
                <a:lnTo>
                  <a:pt x="1203" y="511"/>
                </a:lnTo>
                <a:lnTo>
                  <a:pt x="1223" y="460"/>
                </a:lnTo>
                <a:lnTo>
                  <a:pt x="1244" y="398"/>
                </a:lnTo>
                <a:lnTo>
                  <a:pt x="1264" y="337"/>
                </a:lnTo>
                <a:lnTo>
                  <a:pt x="1274" y="296"/>
                </a:lnTo>
                <a:lnTo>
                  <a:pt x="1295" y="255"/>
                </a:lnTo>
                <a:lnTo>
                  <a:pt x="1295" y="225"/>
                </a:lnTo>
                <a:lnTo>
                  <a:pt x="1305" y="204"/>
                </a:lnTo>
                <a:lnTo>
                  <a:pt x="1305" y="184"/>
                </a:lnTo>
                <a:lnTo>
                  <a:pt x="1305" y="174"/>
                </a:lnTo>
                <a:lnTo>
                  <a:pt x="1295" y="164"/>
                </a:lnTo>
                <a:lnTo>
                  <a:pt x="1274" y="153"/>
                </a:lnTo>
                <a:lnTo>
                  <a:pt x="1254" y="153"/>
                </a:lnTo>
                <a:lnTo>
                  <a:pt x="1223" y="153"/>
                </a:lnTo>
                <a:lnTo>
                  <a:pt x="1203" y="153"/>
                </a:lnTo>
                <a:lnTo>
                  <a:pt x="1183" y="153"/>
                </a:lnTo>
                <a:lnTo>
                  <a:pt x="1142" y="153"/>
                </a:lnTo>
                <a:lnTo>
                  <a:pt x="1101" y="153"/>
                </a:lnTo>
                <a:lnTo>
                  <a:pt x="1060" y="164"/>
                </a:lnTo>
                <a:lnTo>
                  <a:pt x="999" y="164"/>
                </a:lnTo>
                <a:lnTo>
                  <a:pt x="938" y="164"/>
                </a:lnTo>
                <a:lnTo>
                  <a:pt x="867" y="174"/>
                </a:lnTo>
                <a:lnTo>
                  <a:pt x="836" y="174"/>
                </a:lnTo>
                <a:lnTo>
                  <a:pt x="795" y="184"/>
                </a:lnTo>
                <a:lnTo>
                  <a:pt x="754" y="184"/>
                </a:lnTo>
                <a:lnTo>
                  <a:pt x="703" y="194"/>
                </a:lnTo>
                <a:lnTo>
                  <a:pt x="663" y="194"/>
                </a:lnTo>
                <a:lnTo>
                  <a:pt x="612" y="204"/>
                </a:lnTo>
                <a:lnTo>
                  <a:pt x="561" y="204"/>
                </a:lnTo>
                <a:lnTo>
                  <a:pt x="510" y="215"/>
                </a:lnTo>
                <a:lnTo>
                  <a:pt x="448" y="215"/>
                </a:lnTo>
                <a:lnTo>
                  <a:pt x="397" y="225"/>
                </a:lnTo>
                <a:lnTo>
                  <a:pt x="336" y="235"/>
                </a:lnTo>
                <a:lnTo>
                  <a:pt x="275" y="235"/>
                </a:lnTo>
                <a:lnTo>
                  <a:pt x="204" y="245"/>
                </a:lnTo>
                <a:lnTo>
                  <a:pt x="143" y="245"/>
                </a:lnTo>
                <a:lnTo>
                  <a:pt x="71" y="255"/>
                </a:lnTo>
                <a:lnTo>
                  <a:pt x="0" y="266"/>
                </a:lnTo>
                <a:lnTo>
                  <a:pt x="0" y="153"/>
                </a:lnTo>
                <a:lnTo>
                  <a:pt x="112" y="143"/>
                </a:lnTo>
                <a:lnTo>
                  <a:pt x="224" y="143"/>
                </a:lnTo>
                <a:lnTo>
                  <a:pt x="336" y="133"/>
                </a:lnTo>
                <a:lnTo>
                  <a:pt x="448" y="123"/>
                </a:lnTo>
                <a:lnTo>
                  <a:pt x="499" y="123"/>
                </a:lnTo>
                <a:lnTo>
                  <a:pt x="561" y="123"/>
                </a:lnTo>
                <a:lnTo>
                  <a:pt x="622" y="113"/>
                </a:lnTo>
                <a:lnTo>
                  <a:pt x="683" y="102"/>
                </a:lnTo>
                <a:lnTo>
                  <a:pt x="816" y="92"/>
                </a:lnTo>
                <a:lnTo>
                  <a:pt x="887" y="82"/>
                </a:lnTo>
                <a:lnTo>
                  <a:pt x="958" y="72"/>
                </a:lnTo>
                <a:lnTo>
                  <a:pt x="1030" y="62"/>
                </a:lnTo>
                <a:lnTo>
                  <a:pt x="1091" y="51"/>
                </a:lnTo>
                <a:lnTo>
                  <a:pt x="1142" y="41"/>
                </a:lnTo>
                <a:lnTo>
                  <a:pt x="1193" y="41"/>
                </a:lnTo>
                <a:lnTo>
                  <a:pt x="1223" y="31"/>
                </a:lnTo>
                <a:lnTo>
                  <a:pt x="1254" y="21"/>
                </a:lnTo>
                <a:lnTo>
                  <a:pt x="1274" y="21"/>
                </a:lnTo>
                <a:lnTo>
                  <a:pt x="1295" y="11"/>
                </a:lnTo>
                <a:lnTo>
                  <a:pt x="1315" y="11"/>
                </a:lnTo>
                <a:lnTo>
                  <a:pt x="1336" y="0"/>
                </a:lnTo>
                <a:lnTo>
                  <a:pt x="1376" y="0"/>
                </a:lnTo>
                <a:lnTo>
                  <a:pt x="1387" y="0"/>
                </a:lnTo>
                <a:lnTo>
                  <a:pt x="1397" y="11"/>
                </a:lnTo>
                <a:lnTo>
                  <a:pt x="1407" y="11"/>
                </a:lnTo>
                <a:lnTo>
                  <a:pt x="1427" y="21"/>
                </a:lnTo>
                <a:lnTo>
                  <a:pt x="1448" y="31"/>
                </a:lnTo>
                <a:lnTo>
                  <a:pt x="1468" y="41"/>
                </a:lnTo>
                <a:lnTo>
                  <a:pt x="1488" y="62"/>
                </a:lnTo>
                <a:lnTo>
                  <a:pt x="1509" y="82"/>
                </a:lnTo>
                <a:lnTo>
                  <a:pt x="1539" y="102"/>
                </a:lnTo>
                <a:lnTo>
                  <a:pt x="1560" y="123"/>
                </a:lnTo>
                <a:lnTo>
                  <a:pt x="1570" y="143"/>
                </a:lnTo>
                <a:lnTo>
                  <a:pt x="1590" y="153"/>
                </a:lnTo>
                <a:lnTo>
                  <a:pt x="1601" y="174"/>
                </a:lnTo>
                <a:lnTo>
                  <a:pt x="1611" y="184"/>
                </a:lnTo>
                <a:lnTo>
                  <a:pt x="1611" y="194"/>
                </a:lnTo>
                <a:lnTo>
                  <a:pt x="1611" y="204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Freeform 50"/>
          <p:cNvSpPr/>
          <p:nvPr/>
        </p:nvSpPr>
        <p:spPr>
          <a:xfrm>
            <a:off x="1602423" y="3923030"/>
            <a:ext cx="155575" cy="304800"/>
          </a:xfrm>
          <a:custGeom>
            <a:avLst/>
            <a:gdLst>
              <a:gd name="txL" fmla="*/ 0 w 245"/>
              <a:gd name="txT" fmla="*/ 0 h 480"/>
              <a:gd name="txR" fmla="*/ 245 w 245"/>
              <a:gd name="txB" fmla="*/ 480 h 480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245" h="480">
                <a:moveTo>
                  <a:pt x="163" y="408"/>
                </a:moveTo>
                <a:lnTo>
                  <a:pt x="153" y="419"/>
                </a:lnTo>
                <a:lnTo>
                  <a:pt x="143" y="439"/>
                </a:lnTo>
                <a:lnTo>
                  <a:pt x="123" y="459"/>
                </a:lnTo>
                <a:lnTo>
                  <a:pt x="102" y="470"/>
                </a:lnTo>
                <a:lnTo>
                  <a:pt x="92" y="470"/>
                </a:lnTo>
                <a:lnTo>
                  <a:pt x="92" y="480"/>
                </a:lnTo>
                <a:lnTo>
                  <a:pt x="82" y="470"/>
                </a:lnTo>
                <a:lnTo>
                  <a:pt x="61" y="459"/>
                </a:lnTo>
                <a:lnTo>
                  <a:pt x="51" y="439"/>
                </a:lnTo>
                <a:lnTo>
                  <a:pt x="31" y="419"/>
                </a:lnTo>
                <a:lnTo>
                  <a:pt x="21" y="398"/>
                </a:lnTo>
                <a:lnTo>
                  <a:pt x="10" y="368"/>
                </a:lnTo>
                <a:lnTo>
                  <a:pt x="0" y="347"/>
                </a:lnTo>
                <a:lnTo>
                  <a:pt x="0" y="337"/>
                </a:lnTo>
                <a:lnTo>
                  <a:pt x="0" y="327"/>
                </a:lnTo>
                <a:lnTo>
                  <a:pt x="10" y="317"/>
                </a:lnTo>
                <a:lnTo>
                  <a:pt x="21" y="296"/>
                </a:lnTo>
                <a:lnTo>
                  <a:pt x="41" y="276"/>
                </a:lnTo>
                <a:lnTo>
                  <a:pt x="61" y="245"/>
                </a:lnTo>
                <a:lnTo>
                  <a:pt x="92" y="204"/>
                </a:lnTo>
                <a:lnTo>
                  <a:pt x="102" y="153"/>
                </a:lnTo>
                <a:lnTo>
                  <a:pt x="112" y="133"/>
                </a:lnTo>
                <a:lnTo>
                  <a:pt x="123" y="102"/>
                </a:lnTo>
                <a:lnTo>
                  <a:pt x="133" y="82"/>
                </a:lnTo>
                <a:lnTo>
                  <a:pt x="143" y="62"/>
                </a:lnTo>
                <a:lnTo>
                  <a:pt x="143" y="41"/>
                </a:lnTo>
                <a:lnTo>
                  <a:pt x="153" y="31"/>
                </a:lnTo>
                <a:lnTo>
                  <a:pt x="163" y="11"/>
                </a:lnTo>
                <a:lnTo>
                  <a:pt x="174" y="11"/>
                </a:lnTo>
                <a:lnTo>
                  <a:pt x="174" y="0"/>
                </a:lnTo>
                <a:lnTo>
                  <a:pt x="184" y="0"/>
                </a:lnTo>
                <a:lnTo>
                  <a:pt x="194" y="0"/>
                </a:lnTo>
                <a:lnTo>
                  <a:pt x="204" y="11"/>
                </a:lnTo>
                <a:lnTo>
                  <a:pt x="214" y="21"/>
                </a:lnTo>
                <a:lnTo>
                  <a:pt x="225" y="41"/>
                </a:lnTo>
                <a:lnTo>
                  <a:pt x="235" y="72"/>
                </a:lnTo>
                <a:lnTo>
                  <a:pt x="245" y="113"/>
                </a:lnTo>
                <a:lnTo>
                  <a:pt x="245" y="133"/>
                </a:lnTo>
                <a:lnTo>
                  <a:pt x="245" y="153"/>
                </a:lnTo>
                <a:lnTo>
                  <a:pt x="245" y="174"/>
                </a:lnTo>
                <a:lnTo>
                  <a:pt x="235" y="204"/>
                </a:lnTo>
                <a:lnTo>
                  <a:pt x="225" y="266"/>
                </a:lnTo>
                <a:lnTo>
                  <a:pt x="214" y="317"/>
                </a:lnTo>
                <a:lnTo>
                  <a:pt x="194" y="368"/>
                </a:lnTo>
                <a:lnTo>
                  <a:pt x="163" y="408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5" name="Freeform 44"/>
          <p:cNvSpPr/>
          <p:nvPr/>
        </p:nvSpPr>
        <p:spPr>
          <a:xfrm>
            <a:off x="2029460" y="3313430"/>
            <a:ext cx="641350" cy="123825"/>
          </a:xfrm>
          <a:custGeom>
            <a:avLst/>
            <a:gdLst>
              <a:gd name="txL" fmla="*/ 0 w 1010"/>
              <a:gd name="txT" fmla="*/ 0 h 194"/>
              <a:gd name="txR" fmla="*/ 1010 w 1010"/>
              <a:gd name="txB" fmla="*/ 194 h 194"/>
            </a:gdLst>
            <a:ahLst/>
            <a:cxnLst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</a:cxnLst>
            <a:rect l="txL" t="txT" r="txR" b="txB"/>
            <a:pathLst>
              <a:path w="1010" h="194">
                <a:moveTo>
                  <a:pt x="0" y="102"/>
                </a:moveTo>
                <a:lnTo>
                  <a:pt x="41" y="92"/>
                </a:lnTo>
                <a:lnTo>
                  <a:pt x="92" y="92"/>
                </a:lnTo>
                <a:lnTo>
                  <a:pt x="143" y="92"/>
                </a:lnTo>
                <a:lnTo>
                  <a:pt x="214" y="82"/>
                </a:lnTo>
                <a:lnTo>
                  <a:pt x="286" y="72"/>
                </a:lnTo>
                <a:lnTo>
                  <a:pt x="357" y="62"/>
                </a:lnTo>
                <a:lnTo>
                  <a:pt x="439" y="62"/>
                </a:lnTo>
                <a:lnTo>
                  <a:pt x="530" y="41"/>
                </a:lnTo>
                <a:lnTo>
                  <a:pt x="612" y="31"/>
                </a:lnTo>
                <a:lnTo>
                  <a:pt x="694" y="21"/>
                </a:lnTo>
                <a:lnTo>
                  <a:pt x="765" y="11"/>
                </a:lnTo>
                <a:lnTo>
                  <a:pt x="826" y="11"/>
                </a:lnTo>
                <a:lnTo>
                  <a:pt x="887" y="0"/>
                </a:lnTo>
                <a:lnTo>
                  <a:pt x="928" y="0"/>
                </a:lnTo>
                <a:lnTo>
                  <a:pt x="969" y="0"/>
                </a:lnTo>
                <a:lnTo>
                  <a:pt x="1010" y="0"/>
                </a:lnTo>
                <a:lnTo>
                  <a:pt x="1010" y="92"/>
                </a:lnTo>
                <a:lnTo>
                  <a:pt x="938" y="92"/>
                </a:lnTo>
                <a:lnTo>
                  <a:pt x="877" y="102"/>
                </a:lnTo>
                <a:lnTo>
                  <a:pt x="826" y="102"/>
                </a:lnTo>
                <a:lnTo>
                  <a:pt x="775" y="102"/>
                </a:lnTo>
                <a:lnTo>
                  <a:pt x="724" y="113"/>
                </a:lnTo>
                <a:lnTo>
                  <a:pt x="683" y="113"/>
                </a:lnTo>
                <a:lnTo>
                  <a:pt x="653" y="123"/>
                </a:lnTo>
                <a:lnTo>
                  <a:pt x="622" y="123"/>
                </a:lnTo>
                <a:lnTo>
                  <a:pt x="602" y="123"/>
                </a:lnTo>
                <a:lnTo>
                  <a:pt x="581" y="133"/>
                </a:lnTo>
                <a:lnTo>
                  <a:pt x="561" y="133"/>
                </a:lnTo>
                <a:lnTo>
                  <a:pt x="530" y="133"/>
                </a:lnTo>
                <a:lnTo>
                  <a:pt x="510" y="133"/>
                </a:lnTo>
                <a:lnTo>
                  <a:pt x="469" y="143"/>
                </a:lnTo>
                <a:lnTo>
                  <a:pt x="439" y="143"/>
                </a:lnTo>
                <a:lnTo>
                  <a:pt x="398" y="153"/>
                </a:lnTo>
                <a:lnTo>
                  <a:pt x="367" y="153"/>
                </a:lnTo>
                <a:lnTo>
                  <a:pt x="316" y="153"/>
                </a:lnTo>
                <a:lnTo>
                  <a:pt x="275" y="164"/>
                </a:lnTo>
                <a:lnTo>
                  <a:pt x="224" y="164"/>
                </a:lnTo>
                <a:lnTo>
                  <a:pt x="173" y="174"/>
                </a:lnTo>
                <a:lnTo>
                  <a:pt x="123" y="184"/>
                </a:lnTo>
                <a:lnTo>
                  <a:pt x="61" y="184"/>
                </a:lnTo>
                <a:lnTo>
                  <a:pt x="0" y="194"/>
                </a:lnTo>
                <a:lnTo>
                  <a:pt x="0" y="102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Freeform 37"/>
          <p:cNvSpPr/>
          <p:nvPr/>
        </p:nvSpPr>
        <p:spPr>
          <a:xfrm>
            <a:off x="2269173" y="3029268"/>
            <a:ext cx="96837" cy="738187"/>
          </a:xfrm>
          <a:custGeom>
            <a:avLst/>
            <a:gdLst>
              <a:gd name="txL" fmla="*/ 0 w 153"/>
              <a:gd name="txT" fmla="*/ 0 h 1164"/>
              <a:gd name="txR" fmla="*/ 153 w 153"/>
              <a:gd name="txB" fmla="*/ 1164 h 1164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153" h="1164">
                <a:moveTo>
                  <a:pt x="153" y="1164"/>
                </a:moveTo>
                <a:lnTo>
                  <a:pt x="31" y="1164"/>
                </a:lnTo>
                <a:lnTo>
                  <a:pt x="0" y="21"/>
                </a:lnTo>
                <a:lnTo>
                  <a:pt x="153" y="0"/>
                </a:lnTo>
                <a:lnTo>
                  <a:pt x="153" y="1164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Freeform 38"/>
          <p:cNvSpPr/>
          <p:nvPr/>
        </p:nvSpPr>
        <p:spPr>
          <a:xfrm>
            <a:off x="2016760" y="3483293"/>
            <a:ext cx="635000" cy="141287"/>
          </a:xfrm>
          <a:custGeom>
            <a:avLst/>
            <a:gdLst>
              <a:gd name="txL" fmla="*/ 0 w 999"/>
              <a:gd name="txT" fmla="*/ 0 h 224"/>
              <a:gd name="txR" fmla="*/ 999 w 999"/>
              <a:gd name="txB" fmla="*/ 224 h 224"/>
            </a:gdLst>
            <a:ahLst/>
            <a:cxnLst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0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0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  <a:cxn ang="0">
                <a:pos x="2147483647" y="2147483647"/>
              </a:cxn>
            </a:cxnLst>
            <a:rect l="txL" t="txT" r="txR" b="txB"/>
            <a:pathLst>
              <a:path w="999" h="224">
                <a:moveTo>
                  <a:pt x="346" y="193"/>
                </a:moveTo>
                <a:lnTo>
                  <a:pt x="306" y="204"/>
                </a:lnTo>
                <a:lnTo>
                  <a:pt x="275" y="204"/>
                </a:lnTo>
                <a:lnTo>
                  <a:pt x="244" y="214"/>
                </a:lnTo>
                <a:lnTo>
                  <a:pt x="214" y="214"/>
                </a:lnTo>
                <a:lnTo>
                  <a:pt x="193" y="214"/>
                </a:lnTo>
                <a:lnTo>
                  <a:pt x="173" y="214"/>
                </a:lnTo>
                <a:lnTo>
                  <a:pt x="153" y="214"/>
                </a:lnTo>
                <a:lnTo>
                  <a:pt x="143" y="224"/>
                </a:lnTo>
                <a:lnTo>
                  <a:pt x="122" y="214"/>
                </a:lnTo>
                <a:lnTo>
                  <a:pt x="102" y="214"/>
                </a:lnTo>
                <a:lnTo>
                  <a:pt x="81" y="204"/>
                </a:lnTo>
                <a:lnTo>
                  <a:pt x="51" y="183"/>
                </a:lnTo>
                <a:lnTo>
                  <a:pt x="30" y="173"/>
                </a:lnTo>
                <a:lnTo>
                  <a:pt x="10" y="163"/>
                </a:lnTo>
                <a:lnTo>
                  <a:pt x="0" y="153"/>
                </a:lnTo>
                <a:lnTo>
                  <a:pt x="0" y="142"/>
                </a:lnTo>
                <a:lnTo>
                  <a:pt x="0" y="132"/>
                </a:lnTo>
                <a:lnTo>
                  <a:pt x="10" y="132"/>
                </a:lnTo>
                <a:lnTo>
                  <a:pt x="20" y="132"/>
                </a:lnTo>
                <a:lnTo>
                  <a:pt x="30" y="132"/>
                </a:lnTo>
                <a:lnTo>
                  <a:pt x="51" y="132"/>
                </a:lnTo>
                <a:lnTo>
                  <a:pt x="71" y="132"/>
                </a:lnTo>
                <a:lnTo>
                  <a:pt x="92" y="132"/>
                </a:lnTo>
                <a:lnTo>
                  <a:pt x="112" y="132"/>
                </a:lnTo>
                <a:lnTo>
                  <a:pt x="143" y="122"/>
                </a:lnTo>
                <a:lnTo>
                  <a:pt x="183" y="122"/>
                </a:lnTo>
                <a:lnTo>
                  <a:pt x="234" y="112"/>
                </a:lnTo>
                <a:lnTo>
                  <a:pt x="285" y="102"/>
                </a:lnTo>
                <a:lnTo>
                  <a:pt x="357" y="91"/>
                </a:lnTo>
                <a:lnTo>
                  <a:pt x="418" y="81"/>
                </a:lnTo>
                <a:lnTo>
                  <a:pt x="499" y="61"/>
                </a:lnTo>
                <a:lnTo>
                  <a:pt x="540" y="51"/>
                </a:lnTo>
                <a:lnTo>
                  <a:pt x="581" y="51"/>
                </a:lnTo>
                <a:lnTo>
                  <a:pt x="612" y="40"/>
                </a:lnTo>
                <a:lnTo>
                  <a:pt x="642" y="40"/>
                </a:lnTo>
                <a:lnTo>
                  <a:pt x="673" y="30"/>
                </a:lnTo>
                <a:lnTo>
                  <a:pt x="703" y="30"/>
                </a:lnTo>
                <a:lnTo>
                  <a:pt x="724" y="20"/>
                </a:lnTo>
                <a:lnTo>
                  <a:pt x="754" y="20"/>
                </a:lnTo>
                <a:lnTo>
                  <a:pt x="795" y="10"/>
                </a:lnTo>
                <a:lnTo>
                  <a:pt x="826" y="10"/>
                </a:lnTo>
                <a:lnTo>
                  <a:pt x="846" y="10"/>
                </a:lnTo>
                <a:lnTo>
                  <a:pt x="866" y="0"/>
                </a:lnTo>
                <a:lnTo>
                  <a:pt x="887" y="10"/>
                </a:lnTo>
                <a:lnTo>
                  <a:pt x="907" y="10"/>
                </a:lnTo>
                <a:lnTo>
                  <a:pt x="938" y="10"/>
                </a:lnTo>
                <a:lnTo>
                  <a:pt x="958" y="20"/>
                </a:lnTo>
                <a:lnTo>
                  <a:pt x="979" y="30"/>
                </a:lnTo>
                <a:lnTo>
                  <a:pt x="989" y="40"/>
                </a:lnTo>
                <a:lnTo>
                  <a:pt x="999" y="51"/>
                </a:lnTo>
                <a:lnTo>
                  <a:pt x="999" y="61"/>
                </a:lnTo>
                <a:lnTo>
                  <a:pt x="999" y="71"/>
                </a:lnTo>
                <a:lnTo>
                  <a:pt x="989" y="91"/>
                </a:lnTo>
                <a:lnTo>
                  <a:pt x="968" y="102"/>
                </a:lnTo>
                <a:lnTo>
                  <a:pt x="948" y="102"/>
                </a:lnTo>
                <a:lnTo>
                  <a:pt x="928" y="112"/>
                </a:lnTo>
                <a:lnTo>
                  <a:pt x="907" y="112"/>
                </a:lnTo>
                <a:lnTo>
                  <a:pt x="877" y="122"/>
                </a:lnTo>
                <a:lnTo>
                  <a:pt x="856" y="122"/>
                </a:lnTo>
                <a:lnTo>
                  <a:pt x="815" y="132"/>
                </a:lnTo>
                <a:lnTo>
                  <a:pt x="785" y="132"/>
                </a:lnTo>
                <a:lnTo>
                  <a:pt x="744" y="132"/>
                </a:lnTo>
                <a:lnTo>
                  <a:pt x="703" y="142"/>
                </a:lnTo>
                <a:lnTo>
                  <a:pt x="612" y="153"/>
                </a:lnTo>
                <a:lnTo>
                  <a:pt x="520" y="163"/>
                </a:lnTo>
                <a:lnTo>
                  <a:pt x="438" y="183"/>
                </a:lnTo>
                <a:lnTo>
                  <a:pt x="346" y="193"/>
                </a:lnTo>
              </a:path>
            </a:pathLst>
          </a:custGeom>
          <a:solidFill>
            <a:srgbClr val="FF0000">
              <a:alpha val="100000"/>
            </a:srgbClr>
          </a:solidFill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f954e62-4249-49ce-92c0-b982c1a8424e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rahzm2fr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1175</Words>
  <Application>Microsoft Office PowerPoint</Application>
  <PresentationFormat>宽屏</PresentationFormat>
  <Paragraphs>251</Paragraphs>
  <Slides>31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6" baseType="lpstr">
      <vt:lpstr>Arial</vt:lpstr>
      <vt:lpstr>Wingdings</vt:lpstr>
      <vt:lpstr>思源黑体 CN Regular</vt:lpstr>
      <vt:lpstr>FandolFang R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2021-05-10T00:56:10Z</dcterms:created>
  <dcterms:modified xsi:type="dcterms:W3CDTF">2023-01-10T05:39:38Z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2552FEF2265646ED92E816B9FB408E8D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