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75" r:id="rId3"/>
    <p:sldId id="257" r:id="rId4"/>
    <p:sldId id="260" r:id="rId5"/>
    <p:sldId id="261" r:id="rId6"/>
    <p:sldId id="267" r:id="rId7"/>
    <p:sldId id="262" r:id="rId8"/>
    <p:sldId id="276" r:id="rId9"/>
    <p:sldId id="280" r:id="rId10"/>
    <p:sldId id="264" r:id="rId11"/>
    <p:sldId id="265" r:id="rId12"/>
    <p:sldId id="268" r:id="rId13"/>
    <p:sldId id="277" r:id="rId14"/>
    <p:sldId id="281" r:id="rId15"/>
    <p:sldId id="266" r:id="rId16"/>
    <p:sldId id="269" r:id="rId17"/>
    <p:sldId id="270" r:id="rId18"/>
    <p:sldId id="278" r:id="rId19"/>
    <p:sldId id="282" r:id="rId20"/>
    <p:sldId id="283" r:id="rId21"/>
    <p:sldId id="271" r:id="rId22"/>
    <p:sldId id="272" r:id="rId23"/>
    <p:sldId id="279" r:id="rId24"/>
    <p:sldId id="284" r:id="rId25"/>
    <p:sldId id="27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936"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
        <p:nvSpPr>
          <p:cNvPr id="11" name="TextBox 10"/>
          <p:cNvSpPr txBox="1"/>
          <p:nvPr userDrawn="1"/>
        </p:nvSpPr>
        <p:spPr>
          <a:xfrm>
            <a:off x="1907704" y="6485673"/>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409575" y="285750"/>
            <a:ext cx="1137285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E5E600-E2B0-4C39-B3D5-35565F75070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071194C-D39D-49B6-B4F8-11BB9DF634B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1.jpeg"/><Relationship Id="rId5" Type="http://schemas.microsoft.com/office/2007/relationships/hdphoto" Target="../media/hdphoto9.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8.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8.xml"/><Relationship Id="rId6" Type="http://schemas.microsoft.com/office/2007/relationships/hdphoto" Target="../media/hdphoto12.wdp"/><Relationship Id="rId5" Type="http://schemas.openxmlformats.org/officeDocument/2006/relationships/image" Target="../media/image2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6.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179" y="0"/>
            <a:ext cx="5621642" cy="331437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864" y="3676650"/>
            <a:ext cx="2247900" cy="3181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backgroundRemoval t="548" b="89315" l="3922" r="91503">
                        <a14:foregroundMark x1="18954" y1="18630" x2="19281" y2="20822"/>
                      </a14:backgroundRemoval>
                    </a14:imgEffect>
                  </a14:imgLayer>
                </a14:imgProps>
              </a:ext>
              <a:ext uri="{28A0092B-C50C-407E-A947-70E740481C1C}">
                <a14:useLocalDpi xmlns:a14="http://schemas.microsoft.com/office/drawing/2010/main" val="0"/>
              </a:ext>
            </a:extLst>
          </a:blip>
          <a:stretch>
            <a:fillRect/>
          </a:stretch>
        </p:blipFill>
        <p:spPr>
          <a:xfrm>
            <a:off x="6645597" y="595255"/>
            <a:ext cx="4751376" cy="5667490"/>
          </a:xfrm>
          <a:prstGeom prst="rect">
            <a:avLst/>
          </a:prstGeom>
        </p:spPr>
      </p:pic>
      <p:grpSp>
        <p:nvGrpSpPr>
          <p:cNvPr id="12" name="组合 11"/>
          <p:cNvGrpSpPr/>
          <p:nvPr/>
        </p:nvGrpSpPr>
        <p:grpSpPr>
          <a:xfrm>
            <a:off x="1035840" y="3859516"/>
            <a:ext cx="5404969" cy="2403229"/>
            <a:chOff x="795027" y="3859516"/>
            <a:chExt cx="5404969" cy="2403229"/>
          </a:xfrm>
        </p:grpSpPr>
        <p:grpSp>
          <p:nvGrpSpPr>
            <p:cNvPr id="5" name="组合 4"/>
            <p:cNvGrpSpPr/>
            <p:nvPr/>
          </p:nvGrpSpPr>
          <p:grpSpPr>
            <a:xfrm>
              <a:off x="795027" y="3859516"/>
              <a:ext cx="5404969" cy="2403229"/>
              <a:chOff x="6091706" y="3820503"/>
              <a:chExt cx="5404969" cy="2403229"/>
            </a:xfrm>
          </p:grpSpPr>
          <p:grpSp>
            <p:nvGrpSpPr>
              <p:cNvPr id="7" name="组合 6"/>
              <p:cNvGrpSpPr/>
              <p:nvPr/>
            </p:nvGrpSpPr>
            <p:grpSpPr>
              <a:xfrm>
                <a:off x="6091706" y="3820503"/>
                <a:ext cx="5404969" cy="2164661"/>
                <a:chOff x="6091706" y="3820503"/>
                <a:chExt cx="5404969" cy="2164661"/>
              </a:xfrm>
            </p:grpSpPr>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10" name="矩形: 圆角 9"/>
                <p:cNvSpPr/>
                <p:nvPr/>
              </p:nvSpPr>
              <p:spPr>
                <a:xfrm>
                  <a:off x="6341424" y="3991380"/>
                  <a:ext cx="4987636" cy="18037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pic>
            <p:nvPicPr>
              <p:cNvPr id="8" name="图片 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6704922" y="5487461"/>
                <a:ext cx="4381247" cy="736271"/>
              </a:xfrm>
              <a:prstGeom prst="rect">
                <a:avLst/>
              </a:prstGeom>
              <a:effectLst>
                <a:outerShdw blurRad="152400" dist="317500" dir="5400000" sx="90000" sy="-19000" rotWithShape="0">
                  <a:prstClr val="black"/>
                </a:outerShdw>
              </a:effectLst>
            </p:spPr>
          </p:pic>
        </p:grpSp>
        <p:sp>
          <p:nvSpPr>
            <p:cNvPr id="11" name="矩形 10"/>
            <p:cNvSpPr/>
            <p:nvPr/>
          </p:nvSpPr>
          <p:spPr>
            <a:xfrm>
              <a:off x="1099336" y="4157016"/>
              <a:ext cx="4856501"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600" dirty="0">
                  <a:solidFill>
                    <a:srgbClr val="203864"/>
                  </a:solidFill>
                  <a:cs typeface="+mn-ea"/>
                  <a:sym typeface="+mn-lt"/>
                </a:rPr>
                <a:t>在公元</a:t>
              </a:r>
              <a:r>
                <a:rPr lang="en-US" altLang="zh-CN" sz="1600" dirty="0">
                  <a:solidFill>
                    <a:srgbClr val="203864"/>
                  </a:solidFill>
                  <a:cs typeface="+mn-ea"/>
                  <a:sym typeface="+mn-lt"/>
                </a:rPr>
                <a:t>336</a:t>
              </a:r>
              <a:r>
                <a:rPr lang="zh-CN" altLang="en-US" sz="1600" dirty="0">
                  <a:solidFill>
                    <a:srgbClr val="203864"/>
                  </a:solidFill>
                  <a:cs typeface="+mn-ea"/>
                  <a:sym typeface="+mn-lt"/>
                </a:rPr>
                <a:t>基督的诞生，显然是想为基督教徒重新调整假期。当帝国分裂为东部和西部</a:t>
              </a:r>
              <a:r>
                <a:rPr lang="en-US" altLang="zh-CN" sz="1600" dirty="0">
                  <a:solidFill>
                    <a:srgbClr val="203864"/>
                  </a:solidFill>
                  <a:cs typeface="+mn-ea"/>
                  <a:sym typeface="+mn-lt"/>
                </a:rPr>
                <a:t>,</a:t>
              </a:r>
              <a:r>
                <a:rPr lang="zh-CN" altLang="en-US" sz="1600" dirty="0">
                  <a:solidFill>
                    <a:srgbClr val="203864"/>
                  </a:solidFill>
                  <a:cs typeface="+mn-ea"/>
                  <a:sym typeface="+mn-lt"/>
                </a:rPr>
                <a:t>教会在东方</a:t>
              </a:r>
              <a:r>
                <a:rPr lang="en-US" altLang="zh-CN" sz="1600" dirty="0">
                  <a:solidFill>
                    <a:srgbClr val="203864"/>
                  </a:solidFill>
                  <a:cs typeface="+mn-ea"/>
                  <a:sym typeface="+mn-lt"/>
                </a:rPr>
                <a:t>(</a:t>
              </a:r>
              <a:r>
                <a:rPr lang="zh-CN" altLang="en-US" sz="1600" dirty="0">
                  <a:solidFill>
                    <a:srgbClr val="203864"/>
                  </a:solidFill>
                  <a:cs typeface="+mn-ea"/>
                  <a:sym typeface="+mn-lt"/>
                </a:rPr>
                <a:t>东正教</a:t>
              </a:r>
              <a:r>
                <a:rPr lang="en-US" altLang="zh-CN" sz="1600" dirty="0">
                  <a:solidFill>
                    <a:srgbClr val="203864"/>
                  </a:solidFill>
                  <a:cs typeface="+mn-ea"/>
                  <a:sym typeface="+mn-lt"/>
                </a:rPr>
                <a:t>)</a:t>
              </a:r>
              <a:r>
                <a:rPr lang="zh-CN" altLang="en-US" sz="1600" dirty="0">
                  <a:solidFill>
                    <a:srgbClr val="203864"/>
                  </a:solidFill>
                  <a:cs typeface="+mn-ea"/>
                  <a:sym typeface="+mn-lt"/>
                </a:rPr>
                <a:t>承认</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日的庆祝活动日期。在许多国家</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日仍誉为“官方”基督出生日期的</a:t>
              </a:r>
              <a:r>
                <a:rPr lang="en-US" altLang="zh-CN" sz="1600" dirty="0">
                  <a:solidFill>
                    <a:srgbClr val="203864"/>
                  </a:solidFill>
                  <a:cs typeface="+mn-ea"/>
                  <a:sym typeface="+mn-lt"/>
                </a:rPr>
                <a:t>12</a:t>
              </a:r>
              <a:r>
                <a:rPr lang="zh-CN" altLang="en-US" sz="1600" dirty="0">
                  <a:solidFill>
                    <a:srgbClr val="203864"/>
                  </a:solidFill>
                  <a:cs typeface="+mn-ea"/>
                  <a:sym typeface="+mn-lt"/>
                </a:rPr>
                <a:t>月</a:t>
              </a:r>
              <a:r>
                <a:rPr lang="en-US" altLang="zh-CN" sz="1600" dirty="0">
                  <a:solidFill>
                    <a:srgbClr val="203864"/>
                  </a:solidFill>
                  <a:cs typeface="+mn-ea"/>
                  <a:sym typeface="+mn-lt"/>
                </a:rPr>
                <a:t>25</a:t>
              </a:r>
              <a:r>
                <a:rPr lang="zh-CN" altLang="en-US" sz="1600" dirty="0">
                  <a:solidFill>
                    <a:srgbClr val="203864"/>
                  </a:solidFill>
                  <a:cs typeface="+mn-ea"/>
                  <a:sym typeface="+mn-lt"/>
                </a:rPr>
                <a:t>日之间的时间</a:t>
              </a:r>
              <a:r>
                <a:rPr lang="en-US" altLang="zh-CN" sz="1600" dirty="0">
                  <a:solidFill>
                    <a:srgbClr val="203864"/>
                  </a:solidFill>
                  <a:cs typeface="+mn-ea"/>
                  <a:sym typeface="+mn-lt"/>
                </a:rPr>
                <a:t>1</a:t>
              </a:r>
              <a:r>
                <a:rPr lang="zh-CN" altLang="en-US" sz="1600" dirty="0">
                  <a:solidFill>
                    <a:srgbClr val="203864"/>
                  </a:solidFill>
                  <a:cs typeface="+mn-ea"/>
                  <a:sym typeface="+mn-lt"/>
                </a:rPr>
                <a:t>月</a:t>
              </a:r>
              <a:r>
                <a:rPr lang="en-US" altLang="zh-CN" sz="1600" dirty="0">
                  <a:solidFill>
                    <a:srgbClr val="203864"/>
                  </a:solidFill>
                  <a:cs typeface="+mn-ea"/>
                  <a:sym typeface="+mn-lt"/>
                </a:rPr>
                <a:t>6</a:t>
              </a:r>
              <a:r>
                <a:rPr lang="zh-CN" altLang="en-US" sz="1600" dirty="0">
                  <a:solidFill>
                    <a:srgbClr val="203864"/>
                  </a:solidFill>
                  <a:cs typeface="+mn-ea"/>
                  <a:sym typeface="+mn-lt"/>
                </a:rPr>
                <a:t>日形式</a:t>
              </a:r>
              <a:r>
                <a:rPr lang="en-US" altLang="zh-CN" sz="1600" dirty="0">
                  <a:solidFill>
                    <a:srgbClr val="203864"/>
                  </a:solidFill>
                  <a:cs typeface="+mn-ea"/>
                  <a:sym typeface="+mn-lt"/>
                </a:rPr>
                <a:t>,</a:t>
              </a:r>
              <a:r>
                <a:rPr lang="zh-CN" altLang="en-US" sz="1600" dirty="0">
                  <a:solidFill>
                    <a:srgbClr val="203864"/>
                  </a:solidFill>
                  <a:cs typeface="+mn-ea"/>
                  <a:sym typeface="+mn-lt"/>
                </a:rPr>
                <a:t>已成为众所周知的“</a:t>
              </a:r>
              <a:r>
                <a:rPr lang="en-US" altLang="zh-CN" sz="1600" dirty="0">
                  <a:solidFill>
                    <a:srgbClr val="203864"/>
                  </a:solidFill>
                  <a:cs typeface="+mn-ea"/>
                  <a:sym typeface="+mn-lt"/>
                </a:rPr>
                <a:t>12</a:t>
              </a:r>
              <a:r>
                <a:rPr lang="zh-CN" altLang="en-US" sz="1600" dirty="0">
                  <a:solidFill>
                    <a:srgbClr val="203864"/>
                  </a:solidFill>
                  <a:cs typeface="+mn-ea"/>
                  <a:sym typeface="+mn-lt"/>
                </a:rPr>
                <a:t>天的圣诞。”</a:t>
              </a:r>
            </a:p>
          </p:txBody>
        </p:sp>
      </p:grpSp>
      <p:sp>
        <p:nvSpPr>
          <p:cNvPr id="13" name="标题 1"/>
          <p:cNvSpPr>
            <a:spLocks noGrp="1"/>
          </p:cNvSpPr>
          <p:nvPr/>
        </p:nvSpPr>
        <p:spPr>
          <a:xfrm>
            <a:off x="889730" y="794802"/>
            <a:ext cx="8411087" cy="56605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lumMod val="95000"/>
                    <a:lumOff val="5000"/>
                  </a:schemeClr>
                </a:solidFill>
                <a:latin typeface="+mn-lt"/>
                <a:ea typeface="+mn-ea"/>
                <a:cs typeface="+mn-ea"/>
                <a:sym typeface="+mn-lt"/>
              </a:rPr>
              <a:t>圣诞节的起源</a:t>
            </a:r>
          </a:p>
        </p:txBody>
      </p:sp>
      <p:sp>
        <p:nvSpPr>
          <p:cNvPr id="14" name="矩形 13"/>
          <p:cNvSpPr/>
          <p:nvPr/>
        </p:nvSpPr>
        <p:spPr>
          <a:xfrm>
            <a:off x="968696" y="1446296"/>
            <a:ext cx="5472113" cy="18158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pPr>
            <a:r>
              <a:rPr lang="zh-CN" altLang="en-US" sz="1400" b="1" dirty="0">
                <a:solidFill>
                  <a:schemeClr val="tx1">
                    <a:lumMod val="95000"/>
                    <a:lumOff val="5000"/>
                  </a:schemeClr>
                </a:solidFill>
                <a:cs typeface="+mn-ea"/>
                <a:sym typeface="+mn-lt"/>
              </a:rPr>
              <a:t>In A.D. 336 the of Christ's birth,obviously trying to reorient the holiday for Christians.When the Empire split between east and west,the church in the east(Eastern Orthodox)recognized January 6th as the celebration date.In many countries January 6th is still honored as the "official"birth date of Chist.The time between December 25th and January 6th forms what has become known as the "12Days of Christmas."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87620" y="469509"/>
            <a:ext cx="3053960" cy="5633232"/>
            <a:chOff x="4569020" y="612384"/>
            <a:chExt cx="3053960" cy="5633232"/>
          </a:xfrm>
        </p:grpSpPr>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ackgroundRemoval t="9938" b="99911" l="1163" r="100000">
                          <a14:foregroundMark x1="49564" y1="15062" x2="61483" y2="96613"/>
                          <a14:backgroundMark x1="35247" y1="11765" x2="25363" y2="42692"/>
                          <a14:backgroundMark x1="64390" y1="17201" x2="80741" y2="38102"/>
                        </a14:backgroundRemoval>
                      </a14:imgEffect>
                    </a14:imgLayer>
                  </a14:imgProps>
                </a:ext>
                <a:ext uri="{28A0092B-C50C-407E-A947-70E740481C1C}">
                  <a14:useLocalDpi xmlns:a14="http://schemas.microsoft.com/office/drawing/2010/main" val="0"/>
                </a:ext>
              </a:extLst>
            </a:blip>
            <a:stretch>
              <a:fillRect/>
            </a:stretch>
          </p:blipFill>
          <p:spPr>
            <a:xfrm>
              <a:off x="4569020" y="1265176"/>
              <a:ext cx="3053960" cy="4980440"/>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93307" y="612384"/>
              <a:ext cx="2686050" cy="2647950"/>
            </a:xfrm>
            <a:prstGeom prst="rect">
              <a:avLst/>
            </a:prstGeom>
          </p:spPr>
        </p:pic>
      </p:grpSp>
      <p:sp>
        <p:nvSpPr>
          <p:cNvPr id="8" name="Rectangle 11" descr="e3bbe92144213a6653d46ad976950cad"/>
          <p:cNvSpPr>
            <a:spLocks noGrp="1" noChangeAspect="1" noChangeArrowheads="1"/>
          </p:cNvSpPr>
          <p:nvPr/>
        </p:nvSpPr>
        <p:spPr bwMode="auto">
          <a:xfrm>
            <a:off x="6501771" y="1054140"/>
            <a:ext cx="3691147" cy="2374860"/>
          </a:xfrm>
          <a:prstGeom prst="rect">
            <a:avLst/>
          </a:prstGeom>
          <a:blipFill dpi="0" rotWithShape="1">
            <a:blip r:embed="rId6"/>
            <a:srcRect/>
            <a:stretch>
              <a:fillRect/>
            </a:stretch>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dirty="0">
              <a:solidFill>
                <a:srgbClr val="F8E700"/>
              </a:solidFill>
              <a:latin typeface="+mn-lt"/>
              <a:cs typeface="+mn-ea"/>
              <a:sym typeface="+mn-lt"/>
            </a:endParaRPr>
          </a:p>
        </p:txBody>
      </p:sp>
      <p:grpSp>
        <p:nvGrpSpPr>
          <p:cNvPr id="9" name="组合 8"/>
          <p:cNvGrpSpPr/>
          <p:nvPr/>
        </p:nvGrpSpPr>
        <p:grpSpPr>
          <a:xfrm>
            <a:off x="6501771" y="3601731"/>
            <a:ext cx="4141788" cy="2249090"/>
            <a:chOff x="6527800" y="3733973"/>
            <a:chExt cx="4141788" cy="2249090"/>
          </a:xfrm>
        </p:grpSpPr>
        <p:sp>
          <p:nvSpPr>
            <p:cNvPr id="10" name="矩形 9"/>
            <p:cNvSpPr/>
            <p:nvPr/>
          </p:nvSpPr>
          <p:spPr>
            <a:xfrm>
              <a:off x="6527800" y="3733973"/>
              <a:ext cx="3708400" cy="2249090"/>
            </a:xfrm>
            <a:prstGeom prst="rect">
              <a:avLst/>
            </a:prstGeom>
            <a:pattFill prst="pct5">
              <a:fgClr>
                <a:srgbClr val="F8E7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 name="Text Box 18"/>
            <p:cNvSpPr txBox="1">
              <a:spLocks noChangeArrowheads="1"/>
            </p:cNvSpPr>
            <p:nvPr/>
          </p:nvSpPr>
          <p:spPr bwMode="auto">
            <a:xfrm>
              <a:off x="6708775" y="3812077"/>
              <a:ext cx="396081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Sing familiar Christmas</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 carols All of people pray</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Santa deliver the gifts</a:t>
              </a:r>
            </a:p>
            <a:p>
              <a:pPr eaLnBrk="1" hangingPunct="1">
                <a:lnSpc>
                  <a:spcPct val="100000"/>
                </a:lnSpc>
                <a:spcBef>
                  <a:spcPct val="50000"/>
                </a:spcBef>
                <a:buFontTx/>
                <a:buNone/>
              </a:pPr>
              <a:r>
                <a:rPr lang="en-US" altLang="zh-CN" sz="2000" b="1" dirty="0">
                  <a:solidFill>
                    <a:schemeClr val="bg2">
                      <a:lumMod val="10000"/>
                    </a:schemeClr>
                  </a:solidFill>
                  <a:latin typeface="+mn-lt"/>
                  <a:cs typeface="+mn-ea"/>
                  <a:sym typeface="+mn-lt"/>
                </a:rPr>
                <a:t>Until four o’clock the next morning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20955" y="1700059"/>
            <a:ext cx="11417259" cy="4668083"/>
            <a:chOff x="-42945" y="1625194"/>
            <a:chExt cx="12496936" cy="5232805"/>
          </a:xfrm>
        </p:grpSpPr>
        <p:grpSp>
          <p:nvGrpSpPr>
            <p:cNvPr id="24" name="组合 23"/>
            <p:cNvGrpSpPr/>
            <p:nvPr/>
          </p:nvGrpSpPr>
          <p:grpSpPr>
            <a:xfrm>
              <a:off x="3983434" y="1625194"/>
              <a:ext cx="4225131" cy="4123635"/>
              <a:chOff x="3460751" y="1827213"/>
              <a:chExt cx="5154612" cy="5030788"/>
            </a:xfrm>
          </p:grpSpPr>
          <p:sp>
            <p:nvSpPr>
              <p:cNvPr id="26" name="AutoShape 3"/>
              <p:cNvSpPr>
                <a:spLocks noChangeAspect="1" noChangeArrowheads="1" noTextEdit="1"/>
              </p:cNvSpPr>
              <p:nvPr/>
            </p:nvSpPr>
            <p:spPr bwMode="auto">
              <a:xfrm>
                <a:off x="3522663" y="1828800"/>
                <a:ext cx="5030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27" name="Line 5"/>
              <p:cNvSpPr>
                <a:spLocks noChangeShapeType="1"/>
              </p:cNvSpPr>
              <p:nvPr/>
            </p:nvSpPr>
            <p:spPr bwMode="auto">
              <a:xfrm>
                <a:off x="4573588" y="18272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28" name="Line 6"/>
              <p:cNvSpPr>
                <a:spLocks noChangeShapeType="1"/>
              </p:cNvSpPr>
              <p:nvPr/>
            </p:nvSpPr>
            <p:spPr bwMode="auto">
              <a:xfrm>
                <a:off x="4573588" y="18272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29" name="Freeform 7"/>
              <p:cNvSpPr/>
              <p:nvPr/>
            </p:nvSpPr>
            <p:spPr bwMode="auto">
              <a:xfrm>
                <a:off x="5407025" y="4865688"/>
                <a:ext cx="1246187" cy="1992313"/>
              </a:xfrm>
              <a:custGeom>
                <a:avLst/>
                <a:gdLst>
                  <a:gd name="T0" fmla="*/ 82 w 608"/>
                  <a:gd name="T1" fmla="*/ 117 h 973"/>
                  <a:gd name="T2" fmla="*/ 0 w 608"/>
                  <a:gd name="T3" fmla="*/ 972 h 973"/>
                  <a:gd name="T4" fmla="*/ 608 w 608"/>
                  <a:gd name="T5" fmla="*/ 973 h 973"/>
                  <a:gd name="T6" fmla="*/ 531 w 608"/>
                  <a:gd name="T7" fmla="*/ 120 h 973"/>
                  <a:gd name="T8" fmla="*/ 82 w 608"/>
                  <a:gd name="T9" fmla="*/ 117 h 973"/>
                </a:gdLst>
                <a:ahLst/>
                <a:cxnLst>
                  <a:cxn ang="0">
                    <a:pos x="T0" y="T1"/>
                  </a:cxn>
                  <a:cxn ang="0">
                    <a:pos x="T2" y="T3"/>
                  </a:cxn>
                  <a:cxn ang="0">
                    <a:pos x="T4" y="T5"/>
                  </a:cxn>
                  <a:cxn ang="0">
                    <a:pos x="T6" y="T7"/>
                  </a:cxn>
                  <a:cxn ang="0">
                    <a:pos x="T8" y="T9"/>
                  </a:cxn>
                </a:cxnLst>
                <a:rect l="0" t="0" r="r" b="b"/>
                <a:pathLst>
                  <a:path w="608" h="973">
                    <a:moveTo>
                      <a:pt x="82" y="117"/>
                    </a:moveTo>
                    <a:cubicBezTo>
                      <a:pt x="146" y="353"/>
                      <a:pt x="0" y="972"/>
                      <a:pt x="0" y="972"/>
                    </a:cubicBezTo>
                    <a:cubicBezTo>
                      <a:pt x="608" y="973"/>
                      <a:pt x="608" y="973"/>
                      <a:pt x="608" y="973"/>
                    </a:cubicBezTo>
                    <a:cubicBezTo>
                      <a:pt x="608" y="973"/>
                      <a:pt x="444" y="404"/>
                      <a:pt x="531" y="120"/>
                    </a:cubicBezTo>
                    <a:cubicBezTo>
                      <a:pt x="563" y="15"/>
                      <a:pt x="51" y="0"/>
                      <a:pt x="82" y="117"/>
                    </a:cubicBezTo>
                    <a:close/>
                  </a:path>
                </a:pathLst>
              </a:custGeom>
              <a:solidFill>
                <a:srgbClr val="E5B28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30" name="Freeform 8"/>
              <p:cNvSpPr/>
              <p:nvPr/>
            </p:nvSpPr>
            <p:spPr bwMode="auto">
              <a:xfrm>
                <a:off x="3460751" y="1908175"/>
                <a:ext cx="5154612" cy="4365625"/>
              </a:xfrm>
              <a:custGeom>
                <a:avLst/>
                <a:gdLst>
                  <a:gd name="T0" fmla="*/ 2370 w 2514"/>
                  <a:gd name="T1" fmla="*/ 554 h 2133"/>
                  <a:gd name="T2" fmla="*/ 2356 w 2514"/>
                  <a:gd name="T3" fmla="*/ 74 h 2133"/>
                  <a:gd name="T4" fmla="*/ 2207 w 2514"/>
                  <a:gd name="T5" fmla="*/ 187 h 2133"/>
                  <a:gd name="T6" fmla="*/ 2017 w 2514"/>
                  <a:gd name="T7" fmla="*/ 121 h 2133"/>
                  <a:gd name="T8" fmla="*/ 2127 w 2514"/>
                  <a:gd name="T9" fmla="*/ 874 h 2133"/>
                  <a:gd name="T10" fmla="*/ 2098 w 2514"/>
                  <a:gd name="T11" fmla="*/ 355 h 2133"/>
                  <a:gd name="T12" fmla="*/ 1979 w 2514"/>
                  <a:gd name="T13" fmla="*/ 349 h 2133"/>
                  <a:gd name="T14" fmla="*/ 1882 w 2514"/>
                  <a:gd name="T15" fmla="*/ 313 h 2133"/>
                  <a:gd name="T16" fmla="*/ 1926 w 2514"/>
                  <a:gd name="T17" fmla="*/ 482 h 2133"/>
                  <a:gd name="T18" fmla="*/ 1766 w 2514"/>
                  <a:gd name="T19" fmla="*/ 352 h 2133"/>
                  <a:gd name="T20" fmla="*/ 1680 w 2514"/>
                  <a:gd name="T21" fmla="*/ 432 h 2133"/>
                  <a:gd name="T22" fmla="*/ 1624 w 2514"/>
                  <a:gd name="T23" fmla="*/ 1078 h 2133"/>
                  <a:gd name="T24" fmla="*/ 1330 w 2514"/>
                  <a:gd name="T25" fmla="*/ 871 h 2133"/>
                  <a:gd name="T26" fmla="*/ 1257 w 2514"/>
                  <a:gd name="T27" fmla="*/ 1229 h 2133"/>
                  <a:gd name="T28" fmla="*/ 1184 w 2514"/>
                  <a:gd name="T29" fmla="*/ 871 h 2133"/>
                  <a:gd name="T30" fmla="*/ 890 w 2514"/>
                  <a:gd name="T31" fmla="*/ 1078 h 2133"/>
                  <a:gd name="T32" fmla="*/ 834 w 2514"/>
                  <a:gd name="T33" fmla="*/ 432 h 2133"/>
                  <a:gd name="T34" fmla="*/ 748 w 2514"/>
                  <a:gd name="T35" fmla="*/ 352 h 2133"/>
                  <a:gd name="T36" fmla="*/ 588 w 2514"/>
                  <a:gd name="T37" fmla="*/ 482 h 2133"/>
                  <a:gd name="T38" fmla="*/ 632 w 2514"/>
                  <a:gd name="T39" fmla="*/ 313 h 2133"/>
                  <a:gd name="T40" fmla="*/ 535 w 2514"/>
                  <a:gd name="T41" fmla="*/ 349 h 2133"/>
                  <a:gd name="T42" fmla="*/ 416 w 2514"/>
                  <a:gd name="T43" fmla="*/ 355 h 2133"/>
                  <a:gd name="T44" fmla="*/ 387 w 2514"/>
                  <a:gd name="T45" fmla="*/ 874 h 2133"/>
                  <a:gd name="T46" fmla="*/ 497 w 2514"/>
                  <a:gd name="T47" fmla="*/ 121 h 2133"/>
                  <a:gd name="T48" fmla="*/ 307 w 2514"/>
                  <a:gd name="T49" fmla="*/ 187 h 2133"/>
                  <a:gd name="T50" fmla="*/ 158 w 2514"/>
                  <a:gd name="T51" fmla="*/ 74 h 2133"/>
                  <a:gd name="T52" fmla="*/ 144 w 2514"/>
                  <a:gd name="T53" fmla="*/ 554 h 2133"/>
                  <a:gd name="T54" fmla="*/ 42 w 2514"/>
                  <a:gd name="T55" fmla="*/ 470 h 2133"/>
                  <a:gd name="T56" fmla="*/ 992 w 2514"/>
                  <a:gd name="T57" fmla="*/ 1345 h 2133"/>
                  <a:gd name="T58" fmla="*/ 679 w 2514"/>
                  <a:gd name="T59" fmla="*/ 1231 h 2133"/>
                  <a:gd name="T60" fmla="*/ 941 w 2514"/>
                  <a:gd name="T61" fmla="*/ 1486 h 2133"/>
                  <a:gd name="T62" fmla="*/ 1119 w 2514"/>
                  <a:gd name="T63" fmla="*/ 2054 h 2133"/>
                  <a:gd name="T64" fmla="*/ 1201 w 2514"/>
                  <a:gd name="T65" fmla="*/ 2122 h 2133"/>
                  <a:gd name="T66" fmla="*/ 1313 w 2514"/>
                  <a:gd name="T67" fmla="*/ 2122 h 2133"/>
                  <a:gd name="T68" fmla="*/ 1395 w 2514"/>
                  <a:gd name="T69" fmla="*/ 2054 h 2133"/>
                  <a:gd name="T70" fmla="*/ 1573 w 2514"/>
                  <a:gd name="T71" fmla="*/ 1486 h 2133"/>
                  <a:gd name="T72" fmla="*/ 1835 w 2514"/>
                  <a:gd name="T73" fmla="*/ 1231 h 2133"/>
                  <a:gd name="T74" fmla="*/ 1522 w 2514"/>
                  <a:gd name="T75" fmla="*/ 1345 h 2133"/>
                  <a:gd name="T76" fmla="*/ 2472 w 2514"/>
                  <a:gd name="T77" fmla="*/ 47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4" h="2133">
                    <a:moveTo>
                      <a:pt x="2423" y="392"/>
                    </a:moveTo>
                    <a:cubicBezTo>
                      <a:pt x="2405" y="448"/>
                      <a:pt x="2391" y="494"/>
                      <a:pt x="2370" y="554"/>
                    </a:cubicBezTo>
                    <a:cubicBezTo>
                      <a:pt x="2349" y="614"/>
                      <a:pt x="2326" y="588"/>
                      <a:pt x="2326" y="538"/>
                    </a:cubicBezTo>
                    <a:cubicBezTo>
                      <a:pt x="2326" y="488"/>
                      <a:pt x="2372" y="137"/>
                      <a:pt x="2356" y="74"/>
                    </a:cubicBezTo>
                    <a:cubicBezTo>
                      <a:pt x="2339" y="12"/>
                      <a:pt x="2288" y="0"/>
                      <a:pt x="2298" y="74"/>
                    </a:cubicBezTo>
                    <a:cubicBezTo>
                      <a:pt x="2307" y="149"/>
                      <a:pt x="2280" y="232"/>
                      <a:pt x="2207" y="187"/>
                    </a:cubicBezTo>
                    <a:cubicBezTo>
                      <a:pt x="2134" y="142"/>
                      <a:pt x="2098" y="90"/>
                      <a:pt x="2026" y="74"/>
                    </a:cubicBezTo>
                    <a:cubicBezTo>
                      <a:pt x="1954" y="58"/>
                      <a:pt x="1945" y="107"/>
                      <a:pt x="2017" y="121"/>
                    </a:cubicBezTo>
                    <a:cubicBezTo>
                      <a:pt x="2058" y="129"/>
                      <a:pt x="2248" y="326"/>
                      <a:pt x="2235" y="536"/>
                    </a:cubicBezTo>
                    <a:cubicBezTo>
                      <a:pt x="2226" y="690"/>
                      <a:pt x="2171" y="833"/>
                      <a:pt x="2127" y="874"/>
                    </a:cubicBezTo>
                    <a:cubicBezTo>
                      <a:pt x="2022" y="972"/>
                      <a:pt x="1969" y="940"/>
                      <a:pt x="1985" y="890"/>
                    </a:cubicBezTo>
                    <a:cubicBezTo>
                      <a:pt x="2001" y="839"/>
                      <a:pt x="2100" y="430"/>
                      <a:pt x="2098" y="355"/>
                    </a:cubicBezTo>
                    <a:cubicBezTo>
                      <a:pt x="2095" y="281"/>
                      <a:pt x="2047" y="311"/>
                      <a:pt x="2040" y="343"/>
                    </a:cubicBezTo>
                    <a:cubicBezTo>
                      <a:pt x="2033" y="376"/>
                      <a:pt x="1995" y="369"/>
                      <a:pt x="1979" y="349"/>
                    </a:cubicBezTo>
                    <a:cubicBezTo>
                      <a:pt x="1964" y="330"/>
                      <a:pt x="1943" y="271"/>
                      <a:pt x="1901" y="255"/>
                    </a:cubicBezTo>
                    <a:cubicBezTo>
                      <a:pt x="1859" y="239"/>
                      <a:pt x="1840" y="289"/>
                      <a:pt x="1882" y="313"/>
                    </a:cubicBezTo>
                    <a:cubicBezTo>
                      <a:pt x="1924" y="337"/>
                      <a:pt x="1959" y="406"/>
                      <a:pt x="1975" y="450"/>
                    </a:cubicBezTo>
                    <a:cubicBezTo>
                      <a:pt x="1991" y="494"/>
                      <a:pt x="1959" y="522"/>
                      <a:pt x="1926" y="482"/>
                    </a:cubicBezTo>
                    <a:cubicBezTo>
                      <a:pt x="1894" y="442"/>
                      <a:pt x="1854" y="347"/>
                      <a:pt x="1798" y="325"/>
                    </a:cubicBezTo>
                    <a:cubicBezTo>
                      <a:pt x="1743" y="303"/>
                      <a:pt x="1738" y="340"/>
                      <a:pt x="1766" y="352"/>
                    </a:cubicBezTo>
                    <a:cubicBezTo>
                      <a:pt x="1794" y="364"/>
                      <a:pt x="1791" y="425"/>
                      <a:pt x="1732" y="399"/>
                    </a:cubicBezTo>
                    <a:cubicBezTo>
                      <a:pt x="1661" y="368"/>
                      <a:pt x="1624" y="400"/>
                      <a:pt x="1680" y="432"/>
                    </a:cubicBezTo>
                    <a:cubicBezTo>
                      <a:pt x="1736" y="464"/>
                      <a:pt x="1860" y="534"/>
                      <a:pt x="1906" y="698"/>
                    </a:cubicBezTo>
                    <a:cubicBezTo>
                      <a:pt x="1953" y="861"/>
                      <a:pt x="1717" y="1032"/>
                      <a:pt x="1624" y="1078"/>
                    </a:cubicBezTo>
                    <a:cubicBezTo>
                      <a:pt x="1532" y="1124"/>
                      <a:pt x="1462" y="928"/>
                      <a:pt x="1392" y="845"/>
                    </a:cubicBezTo>
                    <a:cubicBezTo>
                      <a:pt x="1323" y="763"/>
                      <a:pt x="1299" y="837"/>
                      <a:pt x="1330" y="871"/>
                    </a:cubicBezTo>
                    <a:cubicBezTo>
                      <a:pt x="1360" y="906"/>
                      <a:pt x="1439" y="1058"/>
                      <a:pt x="1420" y="1118"/>
                    </a:cubicBezTo>
                    <a:cubicBezTo>
                      <a:pt x="1402" y="1177"/>
                      <a:pt x="1328" y="1227"/>
                      <a:pt x="1257" y="1229"/>
                    </a:cubicBezTo>
                    <a:cubicBezTo>
                      <a:pt x="1186" y="1227"/>
                      <a:pt x="1112" y="1177"/>
                      <a:pt x="1094" y="1118"/>
                    </a:cubicBezTo>
                    <a:cubicBezTo>
                      <a:pt x="1075" y="1058"/>
                      <a:pt x="1154" y="906"/>
                      <a:pt x="1184" y="871"/>
                    </a:cubicBezTo>
                    <a:cubicBezTo>
                      <a:pt x="1215" y="837"/>
                      <a:pt x="1191" y="763"/>
                      <a:pt x="1122" y="845"/>
                    </a:cubicBezTo>
                    <a:cubicBezTo>
                      <a:pt x="1052" y="928"/>
                      <a:pt x="982" y="1124"/>
                      <a:pt x="890" y="1078"/>
                    </a:cubicBezTo>
                    <a:cubicBezTo>
                      <a:pt x="797" y="1032"/>
                      <a:pt x="561" y="861"/>
                      <a:pt x="608" y="698"/>
                    </a:cubicBezTo>
                    <a:cubicBezTo>
                      <a:pt x="654" y="534"/>
                      <a:pt x="778" y="464"/>
                      <a:pt x="834" y="432"/>
                    </a:cubicBezTo>
                    <a:cubicBezTo>
                      <a:pt x="890" y="400"/>
                      <a:pt x="853" y="368"/>
                      <a:pt x="782" y="399"/>
                    </a:cubicBezTo>
                    <a:cubicBezTo>
                      <a:pt x="723" y="425"/>
                      <a:pt x="720" y="364"/>
                      <a:pt x="748" y="352"/>
                    </a:cubicBezTo>
                    <a:cubicBezTo>
                      <a:pt x="776" y="340"/>
                      <a:pt x="771" y="303"/>
                      <a:pt x="716" y="325"/>
                    </a:cubicBezTo>
                    <a:cubicBezTo>
                      <a:pt x="660" y="347"/>
                      <a:pt x="620" y="442"/>
                      <a:pt x="588" y="482"/>
                    </a:cubicBezTo>
                    <a:cubicBezTo>
                      <a:pt x="555" y="522"/>
                      <a:pt x="523" y="494"/>
                      <a:pt x="539" y="450"/>
                    </a:cubicBezTo>
                    <a:cubicBezTo>
                      <a:pt x="555" y="406"/>
                      <a:pt x="590" y="337"/>
                      <a:pt x="632" y="313"/>
                    </a:cubicBezTo>
                    <a:cubicBezTo>
                      <a:pt x="674" y="289"/>
                      <a:pt x="655" y="239"/>
                      <a:pt x="613" y="255"/>
                    </a:cubicBezTo>
                    <a:cubicBezTo>
                      <a:pt x="571" y="271"/>
                      <a:pt x="550" y="330"/>
                      <a:pt x="535" y="349"/>
                    </a:cubicBezTo>
                    <a:cubicBezTo>
                      <a:pt x="519" y="369"/>
                      <a:pt x="481" y="376"/>
                      <a:pt x="474" y="343"/>
                    </a:cubicBezTo>
                    <a:cubicBezTo>
                      <a:pt x="467" y="311"/>
                      <a:pt x="419" y="281"/>
                      <a:pt x="416" y="355"/>
                    </a:cubicBezTo>
                    <a:cubicBezTo>
                      <a:pt x="414" y="430"/>
                      <a:pt x="513" y="839"/>
                      <a:pt x="529" y="890"/>
                    </a:cubicBezTo>
                    <a:cubicBezTo>
                      <a:pt x="545" y="940"/>
                      <a:pt x="492" y="972"/>
                      <a:pt x="387" y="874"/>
                    </a:cubicBezTo>
                    <a:cubicBezTo>
                      <a:pt x="343" y="833"/>
                      <a:pt x="288" y="690"/>
                      <a:pt x="279" y="536"/>
                    </a:cubicBezTo>
                    <a:cubicBezTo>
                      <a:pt x="266" y="326"/>
                      <a:pt x="456" y="129"/>
                      <a:pt x="497" y="121"/>
                    </a:cubicBezTo>
                    <a:cubicBezTo>
                      <a:pt x="569" y="107"/>
                      <a:pt x="560" y="58"/>
                      <a:pt x="488" y="74"/>
                    </a:cubicBezTo>
                    <a:cubicBezTo>
                      <a:pt x="416" y="90"/>
                      <a:pt x="380" y="142"/>
                      <a:pt x="307" y="187"/>
                    </a:cubicBezTo>
                    <a:cubicBezTo>
                      <a:pt x="234" y="232"/>
                      <a:pt x="207" y="149"/>
                      <a:pt x="216" y="74"/>
                    </a:cubicBezTo>
                    <a:cubicBezTo>
                      <a:pt x="226" y="0"/>
                      <a:pt x="175" y="12"/>
                      <a:pt x="158" y="74"/>
                    </a:cubicBezTo>
                    <a:cubicBezTo>
                      <a:pt x="142" y="137"/>
                      <a:pt x="188" y="488"/>
                      <a:pt x="188" y="538"/>
                    </a:cubicBezTo>
                    <a:cubicBezTo>
                      <a:pt x="188" y="588"/>
                      <a:pt x="165" y="614"/>
                      <a:pt x="144" y="554"/>
                    </a:cubicBezTo>
                    <a:cubicBezTo>
                      <a:pt x="123" y="494"/>
                      <a:pt x="109" y="448"/>
                      <a:pt x="91" y="392"/>
                    </a:cubicBezTo>
                    <a:cubicBezTo>
                      <a:pt x="72" y="336"/>
                      <a:pt x="0" y="331"/>
                      <a:pt x="42" y="470"/>
                    </a:cubicBezTo>
                    <a:cubicBezTo>
                      <a:pt x="84" y="608"/>
                      <a:pt x="198" y="991"/>
                      <a:pt x="713" y="1130"/>
                    </a:cubicBezTo>
                    <a:cubicBezTo>
                      <a:pt x="858" y="1170"/>
                      <a:pt x="999" y="1243"/>
                      <a:pt x="992" y="1345"/>
                    </a:cubicBezTo>
                    <a:cubicBezTo>
                      <a:pt x="989" y="1379"/>
                      <a:pt x="887" y="1295"/>
                      <a:pt x="829" y="1255"/>
                    </a:cubicBezTo>
                    <a:cubicBezTo>
                      <a:pt x="783" y="1223"/>
                      <a:pt x="727" y="1237"/>
                      <a:pt x="679" y="1231"/>
                    </a:cubicBezTo>
                    <a:cubicBezTo>
                      <a:pt x="666" y="1229"/>
                      <a:pt x="637" y="1223"/>
                      <a:pt x="648" y="1261"/>
                    </a:cubicBezTo>
                    <a:cubicBezTo>
                      <a:pt x="685" y="1404"/>
                      <a:pt x="873" y="1489"/>
                      <a:pt x="941" y="1486"/>
                    </a:cubicBezTo>
                    <a:cubicBezTo>
                      <a:pt x="1015" y="1482"/>
                      <a:pt x="1071" y="1783"/>
                      <a:pt x="1073" y="1853"/>
                    </a:cubicBezTo>
                    <a:cubicBezTo>
                      <a:pt x="1074" y="1879"/>
                      <a:pt x="1074" y="1981"/>
                      <a:pt x="1119" y="2054"/>
                    </a:cubicBezTo>
                    <a:cubicBezTo>
                      <a:pt x="1131" y="2074"/>
                      <a:pt x="1148" y="2092"/>
                      <a:pt x="1169" y="2106"/>
                    </a:cubicBezTo>
                    <a:cubicBezTo>
                      <a:pt x="1179" y="2112"/>
                      <a:pt x="1189" y="2118"/>
                      <a:pt x="1201" y="2122"/>
                    </a:cubicBezTo>
                    <a:cubicBezTo>
                      <a:pt x="1218" y="2128"/>
                      <a:pt x="1237" y="2132"/>
                      <a:pt x="1257" y="2133"/>
                    </a:cubicBezTo>
                    <a:cubicBezTo>
                      <a:pt x="1277" y="2132"/>
                      <a:pt x="1296" y="2128"/>
                      <a:pt x="1313" y="2122"/>
                    </a:cubicBezTo>
                    <a:cubicBezTo>
                      <a:pt x="1325" y="2118"/>
                      <a:pt x="1335" y="2112"/>
                      <a:pt x="1345" y="2106"/>
                    </a:cubicBezTo>
                    <a:cubicBezTo>
                      <a:pt x="1366" y="2092"/>
                      <a:pt x="1383" y="2074"/>
                      <a:pt x="1395" y="2054"/>
                    </a:cubicBezTo>
                    <a:cubicBezTo>
                      <a:pt x="1440" y="1981"/>
                      <a:pt x="1440" y="1879"/>
                      <a:pt x="1441" y="1853"/>
                    </a:cubicBezTo>
                    <a:cubicBezTo>
                      <a:pt x="1443" y="1783"/>
                      <a:pt x="1499" y="1482"/>
                      <a:pt x="1573" y="1486"/>
                    </a:cubicBezTo>
                    <a:cubicBezTo>
                      <a:pt x="1641" y="1489"/>
                      <a:pt x="1829" y="1404"/>
                      <a:pt x="1866" y="1261"/>
                    </a:cubicBezTo>
                    <a:cubicBezTo>
                      <a:pt x="1877" y="1223"/>
                      <a:pt x="1848" y="1229"/>
                      <a:pt x="1835" y="1231"/>
                    </a:cubicBezTo>
                    <a:cubicBezTo>
                      <a:pt x="1787" y="1237"/>
                      <a:pt x="1731" y="1223"/>
                      <a:pt x="1685" y="1255"/>
                    </a:cubicBezTo>
                    <a:cubicBezTo>
                      <a:pt x="1627" y="1295"/>
                      <a:pt x="1525" y="1379"/>
                      <a:pt x="1522" y="1345"/>
                    </a:cubicBezTo>
                    <a:cubicBezTo>
                      <a:pt x="1515" y="1243"/>
                      <a:pt x="1656" y="1170"/>
                      <a:pt x="1801" y="1130"/>
                    </a:cubicBezTo>
                    <a:cubicBezTo>
                      <a:pt x="2316" y="991"/>
                      <a:pt x="2430" y="608"/>
                      <a:pt x="2472" y="470"/>
                    </a:cubicBezTo>
                    <a:cubicBezTo>
                      <a:pt x="2514" y="331"/>
                      <a:pt x="2442" y="336"/>
                      <a:pt x="2423" y="392"/>
                    </a:cubicBezTo>
                    <a:close/>
                  </a:path>
                </a:pathLst>
              </a:custGeom>
              <a:solidFill>
                <a:srgbClr val="BD6E45"/>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31" name="Oval 9"/>
              <p:cNvSpPr>
                <a:spLocks noChangeArrowheads="1"/>
              </p:cNvSpPr>
              <p:nvPr/>
            </p:nvSpPr>
            <p:spPr bwMode="auto">
              <a:xfrm>
                <a:off x="5892800" y="5884863"/>
                <a:ext cx="307975" cy="230188"/>
              </a:xfrm>
              <a:prstGeom prst="ellipse">
                <a:avLst/>
              </a:prstGeom>
              <a:solidFill>
                <a:srgbClr val="A50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grpSp>
        <p:sp>
          <p:nvSpPr>
            <p:cNvPr id="25" name="任意多边形: 形状 13"/>
            <p:cNvSpPr/>
            <p:nvPr/>
          </p:nvSpPr>
          <p:spPr>
            <a:xfrm>
              <a:off x="-42945" y="4965404"/>
              <a:ext cx="12496936" cy="1892595"/>
            </a:xfrm>
            <a:custGeom>
              <a:avLst/>
              <a:gdLst>
                <a:gd name="connsiteX0" fmla="*/ 0 w 12192000"/>
                <a:gd name="connsiteY0" fmla="*/ 0 h 2264826"/>
                <a:gd name="connsiteX1" fmla="*/ 8093 w 12192000"/>
                <a:gd name="connsiteY1" fmla="*/ 2712 h 2264826"/>
                <a:gd name="connsiteX2" fmla="*/ 6096000 w 12192000"/>
                <a:gd name="connsiteY2" fmla="*/ 878815 h 2264826"/>
                <a:gd name="connsiteX3" fmla="*/ 12183909 w 12192000"/>
                <a:gd name="connsiteY3" fmla="*/ 2712 h 2264826"/>
                <a:gd name="connsiteX4" fmla="*/ 12192000 w 12192000"/>
                <a:gd name="connsiteY4" fmla="*/ 1 h 2264826"/>
                <a:gd name="connsiteX5" fmla="*/ 12192000 w 12192000"/>
                <a:gd name="connsiteY5" fmla="*/ 2264826 h 2264826"/>
                <a:gd name="connsiteX6" fmla="*/ 0 w 12192000"/>
                <a:gd name="connsiteY6" fmla="*/ 2264826 h 22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264826">
                  <a:moveTo>
                    <a:pt x="0" y="0"/>
                  </a:moveTo>
                  <a:lnTo>
                    <a:pt x="8093" y="2712"/>
                  </a:lnTo>
                  <a:cubicBezTo>
                    <a:pt x="1745921" y="555838"/>
                    <a:pt x="3840902" y="878815"/>
                    <a:pt x="6096000" y="878815"/>
                  </a:cubicBezTo>
                  <a:cubicBezTo>
                    <a:pt x="8351099" y="878815"/>
                    <a:pt x="10446080" y="555838"/>
                    <a:pt x="12183909" y="2712"/>
                  </a:cubicBezTo>
                  <a:lnTo>
                    <a:pt x="12192000" y="1"/>
                  </a:lnTo>
                  <a:lnTo>
                    <a:pt x="12192000" y="2264826"/>
                  </a:lnTo>
                  <a:lnTo>
                    <a:pt x="0" y="2264826"/>
                  </a:lnTo>
                  <a:close/>
                </a:path>
              </a:pathLst>
            </a:custGeom>
            <a:solidFill>
              <a:srgbClr val="1A2974"/>
            </a:solidFill>
            <a:ln w="12700" cap="flat" cmpd="sng" algn="ctr">
              <a:noFill/>
              <a:prstDash val="solid"/>
              <a:miter lim="800000"/>
            </a:ln>
            <a:effectLst/>
          </p:spPr>
          <p:txBody>
            <a:bodyPr rtlCol="0" anchor="ctr"/>
            <a:lstStyle/>
            <a:p>
              <a:pPr algn="ctr">
                <a:defRPr/>
              </a:pPr>
              <a:endParaRPr lang="zh-CN" altLang="en-US" kern="0">
                <a:solidFill>
                  <a:sysClr val="window" lastClr="FFFFFF"/>
                </a:solidFill>
                <a:latin typeface="Arial" panose="020B0604020202020204"/>
                <a:ea typeface="微软雅黑 Light" panose="020B0502040204020203" charset="-122"/>
              </a:endParaRPr>
            </a:p>
          </p:txBody>
        </p:sp>
      </p:grpSp>
      <p:grpSp>
        <p:nvGrpSpPr>
          <p:cNvPr id="32" name="组合 31"/>
          <p:cNvGrpSpPr/>
          <p:nvPr/>
        </p:nvGrpSpPr>
        <p:grpSpPr>
          <a:xfrm>
            <a:off x="8167887" y="720159"/>
            <a:ext cx="3196798" cy="2819786"/>
            <a:chOff x="902078" y="1072792"/>
            <a:chExt cx="2002954" cy="2819786"/>
          </a:xfrm>
        </p:grpSpPr>
        <p:sp>
          <p:nvSpPr>
            <p:cNvPr id="33" name="矩形 32"/>
            <p:cNvSpPr>
              <a:spLocks noChangeArrowheads="1"/>
            </p:cNvSpPr>
            <p:nvPr/>
          </p:nvSpPr>
          <p:spPr bwMode="auto">
            <a:xfrm>
              <a:off x="902078" y="1245700"/>
              <a:ext cx="200295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34" name="文本框 83"/>
            <p:cNvSpPr txBox="1">
              <a:spLocks noChangeArrowheads="1"/>
            </p:cNvSpPr>
            <p:nvPr/>
          </p:nvSpPr>
          <p:spPr bwMode="auto">
            <a:xfrm>
              <a:off x="970197" y="10727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BD6E45"/>
                  </a:solidFill>
                  <a:latin typeface="+mn-ea"/>
                  <a:ea typeface="+mn-ea"/>
                  <a:cs typeface="阿里巴巴普惠体 R" panose="00020600040101010101" pitchFamily="18" charset="-122"/>
                  <a:sym typeface="+mn-lt"/>
                </a:rPr>
                <a:t>点此替换文本</a:t>
              </a:r>
            </a:p>
          </p:txBody>
        </p:sp>
        <p:cxnSp>
          <p:nvCxnSpPr>
            <p:cNvPr id="35"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grpSp>
        <p:nvGrpSpPr>
          <p:cNvPr id="36" name="组合 35"/>
          <p:cNvGrpSpPr/>
          <p:nvPr/>
        </p:nvGrpSpPr>
        <p:grpSpPr>
          <a:xfrm>
            <a:off x="1306286" y="2891638"/>
            <a:ext cx="3105180" cy="2819786"/>
            <a:chOff x="902078" y="1072792"/>
            <a:chExt cx="2002954" cy="2819786"/>
          </a:xfrm>
        </p:grpSpPr>
        <p:sp>
          <p:nvSpPr>
            <p:cNvPr id="37" name="矩形 36"/>
            <p:cNvSpPr>
              <a:spLocks noChangeArrowheads="1"/>
            </p:cNvSpPr>
            <p:nvPr/>
          </p:nvSpPr>
          <p:spPr bwMode="auto">
            <a:xfrm>
              <a:off x="902078" y="1245700"/>
              <a:ext cx="200295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38" name="文本框 83"/>
            <p:cNvSpPr txBox="1">
              <a:spLocks noChangeArrowheads="1"/>
            </p:cNvSpPr>
            <p:nvPr/>
          </p:nvSpPr>
          <p:spPr bwMode="auto">
            <a:xfrm>
              <a:off x="970197" y="10727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BD6E45"/>
                  </a:solidFill>
                  <a:latin typeface="+mn-ea"/>
                  <a:ea typeface="+mn-ea"/>
                  <a:cs typeface="阿里巴巴普惠体 R" panose="00020600040101010101" pitchFamily="18" charset="-122"/>
                  <a:sym typeface="+mn-lt"/>
                </a:rPr>
                <a:t>点此替换文本</a:t>
              </a:r>
            </a:p>
          </p:txBody>
        </p:sp>
        <p:cxnSp>
          <p:nvCxnSpPr>
            <p:cNvPr id="39"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grpSp>
        <p:nvGrpSpPr>
          <p:cNvPr id="40" name="组合 39"/>
          <p:cNvGrpSpPr/>
          <p:nvPr/>
        </p:nvGrpSpPr>
        <p:grpSpPr>
          <a:xfrm>
            <a:off x="7636842" y="3182304"/>
            <a:ext cx="3042043" cy="2819786"/>
            <a:chOff x="902078" y="1072792"/>
            <a:chExt cx="2002954" cy="2819786"/>
          </a:xfrm>
        </p:grpSpPr>
        <p:sp>
          <p:nvSpPr>
            <p:cNvPr id="41" name="矩形 40"/>
            <p:cNvSpPr>
              <a:spLocks noChangeArrowheads="1"/>
            </p:cNvSpPr>
            <p:nvPr/>
          </p:nvSpPr>
          <p:spPr bwMode="auto">
            <a:xfrm>
              <a:off x="902078" y="1245700"/>
              <a:ext cx="200295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42" name="文本框 83"/>
            <p:cNvSpPr txBox="1">
              <a:spLocks noChangeArrowheads="1"/>
            </p:cNvSpPr>
            <p:nvPr/>
          </p:nvSpPr>
          <p:spPr bwMode="auto">
            <a:xfrm>
              <a:off x="970197" y="10727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BD6E45"/>
                  </a:solidFill>
                  <a:latin typeface="+mn-ea"/>
                  <a:ea typeface="+mn-ea"/>
                  <a:cs typeface="阿里巴巴普惠体 R" panose="00020600040101010101" pitchFamily="18" charset="-122"/>
                  <a:sym typeface="+mn-lt"/>
                </a:rPr>
                <a:t>点此替换文本</a:t>
              </a:r>
            </a:p>
          </p:txBody>
        </p:sp>
        <p:cxnSp>
          <p:nvCxnSpPr>
            <p:cNvPr id="43"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5611111" y="2123207"/>
            <a:ext cx="1344210" cy="1559285"/>
            <a:chOff x="3995936" y="1038814"/>
            <a:chExt cx="1179441" cy="1368152"/>
          </a:xfrm>
        </p:grpSpPr>
        <p:sp>
          <p:nvSpPr>
            <p:cNvPr id="50" name="六边形 49"/>
            <p:cNvSpPr/>
            <p:nvPr/>
          </p:nvSpPr>
          <p:spPr>
            <a:xfrm rot="5400000">
              <a:off x="3901581" y="1133169"/>
              <a:ext cx="1368152" cy="1179441"/>
            </a:xfrm>
            <a:prstGeom prst="hexagon">
              <a:avLst/>
            </a:prstGeom>
            <a:solidFill>
              <a:srgbClr val="E5B28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mn-ea"/>
                <a:cs typeface="+mn-cs"/>
              </a:endParaRPr>
            </a:p>
          </p:txBody>
        </p:sp>
        <p:grpSp>
          <p:nvGrpSpPr>
            <p:cNvPr id="51" name="组合 50"/>
            <p:cNvGrpSpPr/>
            <p:nvPr/>
          </p:nvGrpSpPr>
          <p:grpSpPr>
            <a:xfrm>
              <a:off x="4315782" y="1508577"/>
              <a:ext cx="539750" cy="428626"/>
              <a:chOff x="1895475" y="3244850"/>
              <a:chExt cx="539750" cy="428626"/>
            </a:xfrm>
          </p:grpSpPr>
          <p:sp>
            <p:nvSpPr>
              <p:cNvPr id="52"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53"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54"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55"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56"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grpSp>
      </p:grpSp>
      <p:grpSp>
        <p:nvGrpSpPr>
          <p:cNvPr id="57" name="组合 56"/>
          <p:cNvGrpSpPr/>
          <p:nvPr/>
        </p:nvGrpSpPr>
        <p:grpSpPr>
          <a:xfrm>
            <a:off x="8363243" y="2123208"/>
            <a:ext cx="1344210" cy="1559285"/>
            <a:chOff x="6410720" y="1038815"/>
            <a:chExt cx="1179441" cy="1368152"/>
          </a:xfrm>
        </p:grpSpPr>
        <p:sp>
          <p:nvSpPr>
            <p:cNvPr id="58" name="六边形 57"/>
            <p:cNvSpPr/>
            <p:nvPr/>
          </p:nvSpPr>
          <p:spPr>
            <a:xfrm rot="5400000">
              <a:off x="6316365" y="1133170"/>
              <a:ext cx="1368152" cy="1179441"/>
            </a:xfrm>
            <a:prstGeom prst="hexagon">
              <a:avLst/>
            </a:prstGeom>
            <a:solidFill>
              <a:srgbClr val="1D55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mn-ea"/>
                <a:cs typeface="+mn-cs"/>
              </a:endParaRPr>
            </a:p>
          </p:txBody>
        </p:sp>
        <p:grpSp>
          <p:nvGrpSpPr>
            <p:cNvPr id="59" name="组合 58"/>
            <p:cNvGrpSpPr/>
            <p:nvPr/>
          </p:nvGrpSpPr>
          <p:grpSpPr>
            <a:xfrm>
              <a:off x="6730566" y="1476139"/>
              <a:ext cx="539750" cy="493713"/>
              <a:chOff x="568325" y="4538663"/>
              <a:chExt cx="539750" cy="493713"/>
            </a:xfrm>
          </p:grpSpPr>
          <p:sp>
            <p:nvSpPr>
              <p:cNvPr id="60"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61"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grpSp>
      </p:grpSp>
      <p:grpSp>
        <p:nvGrpSpPr>
          <p:cNvPr id="62" name="组合 61"/>
          <p:cNvGrpSpPr/>
          <p:nvPr/>
        </p:nvGrpSpPr>
        <p:grpSpPr>
          <a:xfrm>
            <a:off x="2764214" y="2123206"/>
            <a:ext cx="1344210" cy="1559285"/>
            <a:chOff x="1498003" y="1038813"/>
            <a:chExt cx="1179441" cy="1368152"/>
          </a:xfrm>
        </p:grpSpPr>
        <p:sp>
          <p:nvSpPr>
            <p:cNvPr id="63" name="六边形 62"/>
            <p:cNvSpPr/>
            <p:nvPr/>
          </p:nvSpPr>
          <p:spPr>
            <a:xfrm rot="5400000">
              <a:off x="1403648" y="1133168"/>
              <a:ext cx="1368152" cy="1179441"/>
            </a:xfrm>
            <a:prstGeom prst="hexagon">
              <a:avLst/>
            </a:prstGeom>
            <a:solidFill>
              <a:srgbClr val="1D55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mn-ea"/>
                <a:cs typeface="+mn-cs"/>
              </a:endParaRPr>
            </a:p>
          </p:txBody>
        </p:sp>
        <p:grpSp>
          <p:nvGrpSpPr>
            <p:cNvPr id="64" name="组合 63"/>
            <p:cNvGrpSpPr/>
            <p:nvPr/>
          </p:nvGrpSpPr>
          <p:grpSpPr>
            <a:xfrm>
              <a:off x="1817849" y="1441108"/>
              <a:ext cx="539750" cy="539750"/>
              <a:chOff x="1895475" y="4516438"/>
              <a:chExt cx="539750" cy="539750"/>
            </a:xfrm>
          </p:grpSpPr>
          <p:sp>
            <p:nvSpPr>
              <p:cNvPr id="65"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sp>
            <p:nvSpPr>
              <p:cNvPr id="66"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mn-ea"/>
                </a:endParaRPr>
              </a:p>
            </p:txBody>
          </p:sp>
        </p:grpSp>
      </p:grpSp>
      <p:sp>
        <p:nvSpPr>
          <p:cNvPr id="67" name="文本框 17"/>
          <p:cNvSpPr>
            <a:spLocks noChangeArrowheads="1"/>
          </p:cNvSpPr>
          <p:nvPr/>
        </p:nvSpPr>
        <p:spPr bwMode="auto">
          <a:xfrm>
            <a:off x="2531022" y="3918069"/>
            <a:ext cx="181059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a:solidFill>
                  <a:prstClr val="black">
                    <a:lumMod val="50000"/>
                    <a:lumOff val="50000"/>
                  </a:prstClr>
                </a:solidFill>
                <a:latin typeface="+mn-ea"/>
                <a:sym typeface="Calibri" panose="020F0502020204030204" pitchFamily="34" charset="0"/>
              </a:rPr>
              <a:t>请输入小标题</a:t>
            </a:r>
            <a:endParaRPr lang="en-US" altLang="zh-CN" sz="1600" b="1" dirty="0">
              <a:solidFill>
                <a:prstClr val="black">
                  <a:lumMod val="50000"/>
                  <a:lumOff val="50000"/>
                </a:prstClr>
              </a:solidFill>
              <a:latin typeface="+mn-ea"/>
              <a:sym typeface="Calibri" panose="020F0502020204030204" pitchFamily="34" charset="0"/>
            </a:endParaRPr>
          </a:p>
          <a:p>
            <a:pPr algn="ctr"/>
            <a:r>
              <a:rPr lang="zh-CN" altLang="en-US" sz="1100" kern="0" dirty="0">
                <a:solidFill>
                  <a:prstClr val="black">
                    <a:lumMod val="50000"/>
                    <a:lumOff val="50000"/>
                  </a:prstClr>
                </a:solidFill>
                <a:latin typeface="+mn-ea"/>
              </a:rPr>
              <a:t>在这里添加你的详细小段落文本内容，与标题相关并符合整体语言风格</a:t>
            </a:r>
          </a:p>
        </p:txBody>
      </p:sp>
      <p:sp>
        <p:nvSpPr>
          <p:cNvPr id="68" name="文本框 17"/>
          <p:cNvSpPr>
            <a:spLocks noChangeArrowheads="1"/>
          </p:cNvSpPr>
          <p:nvPr/>
        </p:nvSpPr>
        <p:spPr bwMode="auto">
          <a:xfrm>
            <a:off x="5327260" y="3918069"/>
            <a:ext cx="181059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a:solidFill>
                  <a:prstClr val="black">
                    <a:lumMod val="50000"/>
                    <a:lumOff val="50000"/>
                  </a:prstClr>
                </a:solidFill>
                <a:latin typeface="+mn-ea"/>
                <a:sym typeface="Calibri" panose="020F0502020204030204" pitchFamily="34" charset="0"/>
              </a:rPr>
              <a:t>请输入小标题</a:t>
            </a:r>
            <a:endParaRPr lang="en-US" altLang="zh-CN" sz="1600" b="1" dirty="0">
              <a:solidFill>
                <a:prstClr val="black">
                  <a:lumMod val="50000"/>
                  <a:lumOff val="50000"/>
                </a:prstClr>
              </a:solidFill>
              <a:latin typeface="+mn-ea"/>
              <a:sym typeface="Calibri" panose="020F0502020204030204" pitchFamily="34" charset="0"/>
            </a:endParaRPr>
          </a:p>
          <a:p>
            <a:pPr algn="ctr"/>
            <a:r>
              <a:rPr lang="zh-CN" altLang="en-US" sz="1100" kern="0" dirty="0">
                <a:solidFill>
                  <a:prstClr val="black">
                    <a:lumMod val="50000"/>
                    <a:lumOff val="50000"/>
                  </a:prstClr>
                </a:solidFill>
                <a:latin typeface="+mn-ea"/>
              </a:rPr>
              <a:t>在这里添加你的详细小段落文本内容，与标题相关并符合整体语言风格</a:t>
            </a:r>
          </a:p>
        </p:txBody>
      </p:sp>
      <p:sp>
        <p:nvSpPr>
          <p:cNvPr id="69" name="文本框 17"/>
          <p:cNvSpPr>
            <a:spLocks noChangeArrowheads="1"/>
          </p:cNvSpPr>
          <p:nvPr/>
        </p:nvSpPr>
        <p:spPr bwMode="auto">
          <a:xfrm>
            <a:off x="8130051" y="3886940"/>
            <a:ext cx="181059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zh-CN" altLang="en-US" sz="1600" b="1" dirty="0">
                <a:solidFill>
                  <a:prstClr val="black">
                    <a:lumMod val="50000"/>
                    <a:lumOff val="50000"/>
                  </a:prstClr>
                </a:solidFill>
                <a:latin typeface="+mn-ea"/>
                <a:sym typeface="Calibri" panose="020F0502020204030204" pitchFamily="34" charset="0"/>
              </a:rPr>
              <a:t>请输入小标题</a:t>
            </a:r>
            <a:endParaRPr lang="en-US" altLang="zh-CN" sz="1600" b="1" dirty="0">
              <a:solidFill>
                <a:prstClr val="black">
                  <a:lumMod val="50000"/>
                  <a:lumOff val="50000"/>
                </a:prstClr>
              </a:solidFill>
              <a:latin typeface="+mn-ea"/>
              <a:sym typeface="Calibri" panose="020F0502020204030204" pitchFamily="34" charset="0"/>
            </a:endParaRPr>
          </a:p>
          <a:p>
            <a:pPr algn="ctr">
              <a:buFont typeface="Arial" panose="020B0604020202020204" pitchFamily="34" charset="0"/>
              <a:buNone/>
            </a:pPr>
            <a:r>
              <a:rPr lang="zh-CN" altLang="en-US" sz="1100" kern="0" dirty="0">
                <a:solidFill>
                  <a:prstClr val="black">
                    <a:lumMod val="50000"/>
                    <a:lumOff val="50000"/>
                  </a:prstClr>
                </a:solidFill>
                <a:latin typeface="+mn-ea"/>
              </a:rPr>
              <a:t>在这里添加你的详细小段落文本内容，与标题相关并符合整体语言风格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ppt_x"/>
                                          </p:val>
                                        </p:tav>
                                        <p:tav tm="100000">
                                          <p:val>
                                            <p:strVal val="#ppt_x"/>
                                          </p:val>
                                        </p:tav>
                                      </p:tavLst>
                                    </p:anim>
                                    <p:anim calcmode="lin" valueType="num">
                                      <p:cBhvr additive="base">
                                        <p:cTn id="27" dur="500" fill="hold"/>
                                        <p:tgtEl>
                                          <p:spTgt spid="5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03</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909862" y="1735534"/>
            <a:ext cx="7691713" cy="3730658"/>
            <a:chOff x="4993344" y="2487596"/>
            <a:chExt cx="7691713" cy="3730658"/>
          </a:xfrm>
        </p:grpSpPr>
        <p:grpSp>
          <p:nvGrpSpPr>
            <p:cNvPr id="5" name="组合 4"/>
            <p:cNvGrpSpPr/>
            <p:nvPr/>
          </p:nvGrpSpPr>
          <p:grpSpPr>
            <a:xfrm>
              <a:off x="4993344" y="2487596"/>
              <a:ext cx="7691713" cy="3730658"/>
              <a:chOff x="3260051" y="3820503"/>
              <a:chExt cx="11391799" cy="2464046"/>
            </a:xfrm>
          </p:grpSpPr>
          <p:grpSp>
            <p:nvGrpSpPr>
              <p:cNvPr id="6" name="组合 5"/>
              <p:cNvGrpSpPr/>
              <p:nvPr/>
            </p:nvGrpSpPr>
            <p:grpSpPr>
              <a:xfrm>
                <a:off x="6091706" y="3820503"/>
                <a:ext cx="5404969" cy="2164661"/>
                <a:chOff x="6091706" y="3820503"/>
                <a:chExt cx="5404969" cy="2164661"/>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9" name="矩形: 圆角 8"/>
                <p:cNvSpPr/>
                <p:nvPr/>
              </p:nvSpPr>
              <p:spPr>
                <a:xfrm>
                  <a:off x="6331788" y="3944682"/>
                  <a:ext cx="5037827" cy="1921200"/>
                </a:xfrm>
                <a:prstGeom prst="roundRect">
                  <a:avLst>
                    <a:gd name="adj" fmla="val 3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3260051" y="5499078"/>
                <a:ext cx="11391799" cy="785471"/>
              </a:xfrm>
              <a:prstGeom prst="rect">
                <a:avLst/>
              </a:prstGeom>
              <a:effectLst>
                <a:outerShdw blurRad="152400" dist="317500" dir="5400000" sx="90000" sy="-19000" rotWithShape="0">
                  <a:prstClr val="black"/>
                </a:outerShdw>
              </a:effectLst>
            </p:spPr>
          </p:pic>
        </p:grpSp>
        <p:sp>
          <p:nvSpPr>
            <p:cNvPr id="10" name="矩形 9"/>
            <p:cNvSpPr/>
            <p:nvPr/>
          </p:nvSpPr>
          <p:spPr>
            <a:xfrm>
              <a:off x="7274268" y="3135511"/>
              <a:ext cx="2987737"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203864"/>
                  </a:solidFill>
                  <a:cs typeface="+mn-ea"/>
                  <a:sym typeface="+mn-lt"/>
                </a:rPr>
                <a:t>第一个圣诞节赞美诗</a:t>
              </a:r>
              <a:endParaRPr lang="en-US" altLang="zh-CN" sz="2400" dirty="0">
                <a:solidFill>
                  <a:srgbClr val="203864"/>
                </a:solidFill>
                <a:cs typeface="+mn-ea"/>
                <a:sym typeface="+mn-lt"/>
              </a:endParaRPr>
            </a:p>
            <a:p>
              <a:r>
                <a:rPr lang="zh-CN" altLang="en-US" sz="2400" dirty="0">
                  <a:solidFill>
                    <a:srgbClr val="203864"/>
                  </a:solidFill>
                  <a:cs typeface="+mn-ea"/>
                  <a:sym typeface="+mn-lt"/>
                </a:rPr>
                <a:t>写于公元前</a:t>
              </a:r>
              <a:r>
                <a:rPr lang="en-US" altLang="zh-CN" sz="2400" dirty="0">
                  <a:solidFill>
                    <a:srgbClr val="203864"/>
                  </a:solidFill>
                  <a:cs typeface="+mn-ea"/>
                  <a:sym typeface="+mn-lt"/>
                </a:rPr>
                <a:t>5</a:t>
              </a:r>
              <a:r>
                <a:rPr lang="zh-CN" altLang="en-US" sz="2400" dirty="0">
                  <a:solidFill>
                    <a:srgbClr val="203864"/>
                  </a:solidFill>
                  <a:cs typeface="+mn-ea"/>
                  <a:sym typeface="+mn-lt"/>
                </a:rPr>
                <a:t>世纪。</a:t>
              </a:r>
              <a:endParaRPr lang="en-US" altLang="zh-CN" sz="2400" dirty="0">
                <a:solidFill>
                  <a:srgbClr val="203864"/>
                </a:solidFill>
                <a:cs typeface="+mn-ea"/>
                <a:sym typeface="+mn-lt"/>
              </a:endParaRPr>
            </a:p>
            <a:p>
              <a:r>
                <a:rPr lang="zh-CN" altLang="en-US" sz="2400" dirty="0">
                  <a:solidFill>
                    <a:srgbClr val="203864"/>
                  </a:solidFill>
                  <a:cs typeface="+mn-ea"/>
                  <a:sym typeface="+mn-lt"/>
                </a:rPr>
                <a:t>原本用拉丁文组成</a:t>
              </a:r>
              <a:endParaRPr lang="en-US" altLang="zh-CN" sz="2400" dirty="0">
                <a:solidFill>
                  <a:srgbClr val="203864"/>
                </a:solidFill>
                <a:cs typeface="+mn-ea"/>
                <a:sym typeface="+mn-lt"/>
              </a:endParaRPr>
            </a:p>
            <a:p>
              <a:r>
                <a:rPr lang="zh-CN" altLang="en-US" sz="2400" dirty="0">
                  <a:solidFill>
                    <a:srgbClr val="203864"/>
                  </a:solidFill>
                  <a:cs typeface="+mn-ea"/>
                  <a:sym typeface="+mn-lt"/>
                </a:rPr>
                <a:t>他们中主要神学议题</a:t>
              </a:r>
            </a:p>
          </p:txBody>
        </p:sp>
      </p:grpSp>
      <p:sp>
        <p:nvSpPr>
          <p:cNvPr id="13" name="Text Box 10"/>
          <p:cNvSpPr txBox="1">
            <a:spLocks noChangeArrowheads="1"/>
          </p:cNvSpPr>
          <p:nvPr/>
        </p:nvSpPr>
        <p:spPr bwMode="auto">
          <a:xfrm>
            <a:off x="1020573" y="1761425"/>
            <a:ext cx="46734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The first Christmas hymns were written </a:t>
            </a:r>
            <a:endParaRPr lang="en-US" altLang="zh-CN" sz="2400" b="1" dirty="0">
              <a:solidFill>
                <a:schemeClr val="tx1">
                  <a:lumMod val="95000"/>
                  <a:lumOff val="5000"/>
                </a:schemeClr>
              </a:solidFill>
              <a:latin typeface="+mn-lt"/>
              <a:cs typeface="+mn-ea"/>
              <a:sym typeface="+mn-lt"/>
            </a:endParaRPr>
          </a:p>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in the 5th Century .Originally composed</a:t>
            </a:r>
            <a:endParaRPr lang="en-US" altLang="zh-CN" sz="2400" b="1" dirty="0">
              <a:solidFill>
                <a:schemeClr val="tx1">
                  <a:lumMod val="95000"/>
                  <a:lumOff val="5000"/>
                </a:schemeClr>
              </a:solidFill>
              <a:latin typeface="+mn-lt"/>
              <a:cs typeface="+mn-ea"/>
              <a:sym typeface="+mn-lt"/>
            </a:endParaRPr>
          </a:p>
          <a:p>
            <a:pPr eaLnBrk="1" hangingPunct="1">
              <a:lnSpc>
                <a:spcPct val="100000"/>
              </a:lnSpc>
              <a:spcBef>
                <a:spcPct val="0"/>
              </a:spcBef>
              <a:buFontTx/>
              <a:buNone/>
            </a:pPr>
            <a:r>
              <a:rPr lang="zh-CN" altLang="en-US" sz="2400" b="1" dirty="0">
                <a:solidFill>
                  <a:schemeClr val="tx1">
                    <a:lumMod val="95000"/>
                    <a:lumOff val="5000"/>
                  </a:schemeClr>
                </a:solidFill>
                <a:latin typeface="+mn-lt"/>
                <a:cs typeface="+mn-ea"/>
                <a:sym typeface="+mn-lt"/>
              </a:rPr>
              <a:t> in Latin,they containedprimarily theological</a:t>
            </a:r>
            <a:r>
              <a:rPr lang="zh-CN" altLang="en-US" sz="2400" b="1" i="1" dirty="0">
                <a:solidFill>
                  <a:schemeClr val="tx1">
                    <a:lumMod val="95000"/>
                    <a:lumOff val="5000"/>
                  </a:schemeClr>
                </a:solidFill>
                <a:latin typeface="+mn-lt"/>
                <a:cs typeface="+mn-ea"/>
                <a:sym typeface="+mn-lt"/>
              </a:rPr>
              <a:t>（ [θi:ə'lɔdʒikəl]神学的）</a:t>
            </a:r>
            <a:r>
              <a:rPr lang="zh-CN" altLang="en-US" sz="2400" b="1" dirty="0">
                <a:solidFill>
                  <a:schemeClr val="tx1">
                    <a:lumMod val="95000"/>
                    <a:lumOff val="5000"/>
                  </a:schemeClr>
                </a:solidFill>
                <a:latin typeface="+mn-lt"/>
                <a:cs typeface="+mn-ea"/>
                <a:sym typeface="+mn-lt"/>
              </a:rPr>
              <a:t> topics.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k_49929"/>
          <p:cNvSpPr>
            <a:spLocks noChangeAspect="1"/>
          </p:cNvSpPr>
          <p:nvPr/>
        </p:nvSpPr>
        <p:spPr bwMode="auto">
          <a:xfrm>
            <a:off x="3384461" y="806911"/>
            <a:ext cx="5252103" cy="5244178"/>
          </a:xfrm>
          <a:custGeom>
            <a:avLst/>
            <a:gdLst>
              <a:gd name="connsiteX0" fmla="*/ 303936 w 607780"/>
              <a:gd name="connsiteY0" fmla="*/ 253441 h 606863"/>
              <a:gd name="connsiteX1" fmla="*/ 253774 w 607780"/>
              <a:gd name="connsiteY1" fmla="*/ 303513 h 606863"/>
              <a:gd name="connsiteX2" fmla="*/ 303936 w 607780"/>
              <a:gd name="connsiteY2" fmla="*/ 353492 h 606863"/>
              <a:gd name="connsiteX3" fmla="*/ 354005 w 607780"/>
              <a:gd name="connsiteY3" fmla="*/ 303513 h 606863"/>
              <a:gd name="connsiteX4" fmla="*/ 303936 w 607780"/>
              <a:gd name="connsiteY4" fmla="*/ 253441 h 606863"/>
              <a:gd name="connsiteX5" fmla="*/ 303936 w 607780"/>
              <a:gd name="connsiteY5" fmla="*/ 224539 h 606863"/>
              <a:gd name="connsiteX6" fmla="*/ 382958 w 607780"/>
              <a:gd name="connsiteY6" fmla="*/ 303513 h 606863"/>
              <a:gd name="connsiteX7" fmla="*/ 303936 w 607780"/>
              <a:gd name="connsiteY7" fmla="*/ 382394 h 606863"/>
              <a:gd name="connsiteX8" fmla="*/ 224821 w 607780"/>
              <a:gd name="connsiteY8" fmla="*/ 303513 h 606863"/>
              <a:gd name="connsiteX9" fmla="*/ 303936 w 607780"/>
              <a:gd name="connsiteY9" fmla="*/ 224539 h 606863"/>
              <a:gd name="connsiteX10" fmla="*/ 303936 w 607780"/>
              <a:gd name="connsiteY10" fmla="*/ 207565 h 606863"/>
              <a:gd name="connsiteX11" fmla="*/ 207879 w 607780"/>
              <a:gd name="connsiteY11" fmla="*/ 303478 h 606863"/>
              <a:gd name="connsiteX12" fmla="*/ 303936 w 607780"/>
              <a:gd name="connsiteY12" fmla="*/ 399390 h 606863"/>
              <a:gd name="connsiteX13" fmla="*/ 399994 w 607780"/>
              <a:gd name="connsiteY13" fmla="*/ 303478 h 606863"/>
              <a:gd name="connsiteX14" fmla="*/ 303936 w 607780"/>
              <a:gd name="connsiteY14" fmla="*/ 207565 h 606863"/>
              <a:gd name="connsiteX15" fmla="*/ 303936 w 607780"/>
              <a:gd name="connsiteY15" fmla="*/ 128589 h 606863"/>
              <a:gd name="connsiteX16" fmla="*/ 303936 w 607780"/>
              <a:gd name="connsiteY16" fmla="*/ 145526 h 606863"/>
              <a:gd name="connsiteX17" fmla="*/ 462035 w 607780"/>
              <a:gd name="connsiteY17" fmla="*/ 303478 h 606863"/>
              <a:gd name="connsiteX18" fmla="*/ 478997 w 607780"/>
              <a:gd name="connsiteY18" fmla="*/ 303478 h 606863"/>
              <a:gd name="connsiteX19" fmla="*/ 303936 w 607780"/>
              <a:gd name="connsiteY19" fmla="*/ 128589 h 606863"/>
              <a:gd name="connsiteX20" fmla="*/ 303936 w 607780"/>
              <a:gd name="connsiteY20" fmla="*/ 52559 h 606863"/>
              <a:gd name="connsiteX21" fmla="*/ 303936 w 607780"/>
              <a:gd name="connsiteY21" fmla="*/ 69495 h 606863"/>
              <a:gd name="connsiteX22" fmla="*/ 538180 w 607780"/>
              <a:gd name="connsiteY22" fmla="*/ 303478 h 606863"/>
              <a:gd name="connsiteX23" fmla="*/ 555142 w 607780"/>
              <a:gd name="connsiteY23" fmla="*/ 303478 h 606863"/>
              <a:gd name="connsiteX24" fmla="*/ 303936 w 607780"/>
              <a:gd name="connsiteY24" fmla="*/ 52559 h 606863"/>
              <a:gd name="connsiteX25" fmla="*/ 303936 w 607780"/>
              <a:gd name="connsiteY25" fmla="*/ 0 h 606863"/>
              <a:gd name="connsiteX26" fmla="*/ 607780 w 607780"/>
              <a:gd name="connsiteY26" fmla="*/ 303478 h 606863"/>
              <a:gd name="connsiteX27" fmla="*/ 303936 w 607780"/>
              <a:gd name="connsiteY27" fmla="*/ 606863 h 606863"/>
              <a:gd name="connsiteX28" fmla="*/ 0 w 607780"/>
              <a:gd name="connsiteY28" fmla="*/ 303478 h 606863"/>
              <a:gd name="connsiteX29" fmla="*/ 303936 w 607780"/>
              <a:gd name="connsiteY29"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780" h="606863">
                <a:moveTo>
                  <a:pt x="303936" y="253441"/>
                </a:moveTo>
                <a:cubicBezTo>
                  <a:pt x="276273" y="253441"/>
                  <a:pt x="253774" y="275899"/>
                  <a:pt x="253774" y="303513"/>
                </a:cubicBezTo>
                <a:cubicBezTo>
                  <a:pt x="253774" y="331126"/>
                  <a:pt x="276273" y="353492"/>
                  <a:pt x="303936" y="353492"/>
                </a:cubicBezTo>
                <a:cubicBezTo>
                  <a:pt x="331598" y="353492"/>
                  <a:pt x="354005" y="331126"/>
                  <a:pt x="354005" y="303513"/>
                </a:cubicBezTo>
                <a:cubicBezTo>
                  <a:pt x="354005" y="275899"/>
                  <a:pt x="331598" y="253441"/>
                  <a:pt x="303936" y="253441"/>
                </a:cubicBezTo>
                <a:close/>
                <a:moveTo>
                  <a:pt x="303936" y="224539"/>
                </a:moveTo>
                <a:cubicBezTo>
                  <a:pt x="347550" y="224539"/>
                  <a:pt x="382958" y="259976"/>
                  <a:pt x="382958" y="303513"/>
                </a:cubicBezTo>
                <a:cubicBezTo>
                  <a:pt x="382958" y="347049"/>
                  <a:pt x="347550" y="382394"/>
                  <a:pt x="303936" y="382394"/>
                </a:cubicBezTo>
                <a:cubicBezTo>
                  <a:pt x="260321" y="382394"/>
                  <a:pt x="224821" y="347049"/>
                  <a:pt x="224821" y="303513"/>
                </a:cubicBezTo>
                <a:cubicBezTo>
                  <a:pt x="224821" y="259976"/>
                  <a:pt x="260321" y="224539"/>
                  <a:pt x="303936" y="224539"/>
                </a:cubicBezTo>
                <a:close/>
                <a:moveTo>
                  <a:pt x="303936" y="207565"/>
                </a:moveTo>
                <a:cubicBezTo>
                  <a:pt x="250929" y="207565"/>
                  <a:pt x="207879" y="250551"/>
                  <a:pt x="207879" y="303478"/>
                </a:cubicBezTo>
                <a:cubicBezTo>
                  <a:pt x="207879" y="356312"/>
                  <a:pt x="250929" y="399390"/>
                  <a:pt x="303936" y="399390"/>
                </a:cubicBezTo>
                <a:cubicBezTo>
                  <a:pt x="356851" y="399390"/>
                  <a:pt x="399994" y="356312"/>
                  <a:pt x="399994" y="303478"/>
                </a:cubicBezTo>
                <a:cubicBezTo>
                  <a:pt x="399994" y="250551"/>
                  <a:pt x="356851" y="207565"/>
                  <a:pt x="303936" y="207565"/>
                </a:cubicBezTo>
                <a:close/>
                <a:moveTo>
                  <a:pt x="303936" y="128589"/>
                </a:moveTo>
                <a:lnTo>
                  <a:pt x="303936" y="145526"/>
                </a:lnTo>
                <a:cubicBezTo>
                  <a:pt x="391144" y="145526"/>
                  <a:pt x="462035" y="216401"/>
                  <a:pt x="462035" y="303478"/>
                </a:cubicBezTo>
                <a:lnTo>
                  <a:pt x="478997" y="303478"/>
                </a:lnTo>
                <a:cubicBezTo>
                  <a:pt x="478997" y="207013"/>
                  <a:pt x="400454" y="128589"/>
                  <a:pt x="303936" y="128589"/>
                </a:cubicBezTo>
                <a:close/>
                <a:moveTo>
                  <a:pt x="303936" y="52559"/>
                </a:moveTo>
                <a:lnTo>
                  <a:pt x="303936" y="69495"/>
                </a:lnTo>
                <a:cubicBezTo>
                  <a:pt x="433088" y="69495"/>
                  <a:pt x="538180" y="174428"/>
                  <a:pt x="538180" y="303478"/>
                </a:cubicBezTo>
                <a:lnTo>
                  <a:pt x="555142" y="303478"/>
                </a:lnTo>
                <a:cubicBezTo>
                  <a:pt x="555142" y="165132"/>
                  <a:pt x="442491" y="52559"/>
                  <a:pt x="303936" y="52559"/>
                </a:cubicBezTo>
                <a:close/>
                <a:moveTo>
                  <a:pt x="303936" y="0"/>
                </a:moveTo>
                <a:cubicBezTo>
                  <a:pt x="471714" y="0"/>
                  <a:pt x="607780" y="135861"/>
                  <a:pt x="607780" y="303478"/>
                </a:cubicBezTo>
                <a:cubicBezTo>
                  <a:pt x="607780" y="471002"/>
                  <a:pt x="471714" y="606863"/>
                  <a:pt x="303936" y="606863"/>
                </a:cubicBezTo>
                <a:cubicBezTo>
                  <a:pt x="136066" y="606863"/>
                  <a:pt x="0" y="471002"/>
                  <a:pt x="0" y="303478"/>
                </a:cubicBezTo>
                <a:cubicBezTo>
                  <a:pt x="0" y="135861"/>
                  <a:pt x="136066" y="0"/>
                  <a:pt x="303936" y="0"/>
                </a:cubicBezTo>
                <a:close/>
              </a:path>
            </a:pathLst>
          </a:custGeom>
          <a:blipFill>
            <a:blip r:embed="rId2"/>
            <a:stretch>
              <a:fillRect/>
            </a:stretch>
          </a:blipFill>
          <a:ln>
            <a:noFill/>
          </a:ln>
        </p:spPr>
        <p:txBody>
          <a:bodyPr/>
          <a:lstStyle/>
          <a:p>
            <a:endParaRPr lang="zh-CN" altLang="en-US">
              <a:cs typeface="+mn-ea"/>
              <a:sym typeface="+mn-lt"/>
            </a:endParaRPr>
          </a:p>
        </p:txBody>
      </p:sp>
      <p:sp>
        <p:nvSpPr>
          <p:cNvPr id="6" name="Text Box 9"/>
          <p:cNvSpPr txBox="1">
            <a:spLocks noChangeArrowheads="1"/>
          </p:cNvSpPr>
          <p:nvPr/>
        </p:nvSpPr>
        <p:spPr bwMode="auto">
          <a:xfrm>
            <a:off x="8870957" y="1179910"/>
            <a:ext cx="29401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jingle bells,jingle bells  </a:t>
            </a:r>
          </a:p>
          <a:p>
            <a:pPr eaLnBrk="1" hangingPunct="1">
              <a:lnSpc>
                <a:spcPct val="100000"/>
              </a:lnSpc>
              <a:spcBef>
                <a:spcPct val="0"/>
              </a:spcBef>
              <a:buFontTx/>
              <a:buNone/>
            </a:pPr>
            <a:r>
              <a:rPr lang="zh-CN" altLang="zh-CN" sz="1400" b="1" dirty="0">
                <a:latin typeface="+mn-lt"/>
                <a:cs typeface="+mn-ea"/>
                <a:sym typeface="+mn-lt"/>
              </a:rPr>
              <a:t>jingle all the way  </a:t>
            </a:r>
          </a:p>
          <a:p>
            <a:pPr eaLnBrk="1" hangingPunct="1">
              <a:lnSpc>
                <a:spcPct val="100000"/>
              </a:lnSpc>
              <a:spcBef>
                <a:spcPct val="0"/>
              </a:spcBef>
              <a:buFontTx/>
              <a:buNone/>
            </a:pPr>
            <a:r>
              <a:rPr lang="zh-CN" altLang="zh-CN" sz="1400" b="1" dirty="0">
                <a:latin typeface="+mn-lt"/>
                <a:cs typeface="+mn-ea"/>
                <a:sym typeface="+mn-lt"/>
              </a:rPr>
              <a:t>oh what fun it is to ride  </a:t>
            </a:r>
          </a:p>
          <a:p>
            <a:pPr eaLnBrk="1" hangingPunct="1">
              <a:lnSpc>
                <a:spcPct val="100000"/>
              </a:lnSpc>
              <a:spcBef>
                <a:spcPct val="0"/>
              </a:spcBef>
              <a:buFontTx/>
              <a:buNone/>
            </a:pPr>
            <a:r>
              <a:rPr lang="zh-CN" altLang="zh-CN" sz="1400" b="1" dirty="0">
                <a:latin typeface="+mn-lt"/>
                <a:cs typeface="+mn-ea"/>
                <a:sym typeface="+mn-lt"/>
              </a:rPr>
              <a:t>in a one horse open sleigh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dashing through the snow  </a:t>
            </a:r>
          </a:p>
          <a:p>
            <a:pPr eaLnBrk="1" hangingPunct="1">
              <a:lnSpc>
                <a:spcPct val="100000"/>
              </a:lnSpc>
              <a:spcBef>
                <a:spcPct val="0"/>
              </a:spcBef>
              <a:buFontTx/>
              <a:buNone/>
            </a:pPr>
            <a:r>
              <a:rPr lang="zh-CN" altLang="zh-CN" sz="1400" b="1" dirty="0">
                <a:latin typeface="+mn-lt"/>
                <a:cs typeface="+mn-ea"/>
                <a:sym typeface="+mn-lt"/>
              </a:rPr>
              <a:t>on a one-horse open sleigh  </a:t>
            </a:r>
          </a:p>
          <a:p>
            <a:pPr eaLnBrk="1" hangingPunct="1">
              <a:lnSpc>
                <a:spcPct val="100000"/>
              </a:lnSpc>
              <a:spcBef>
                <a:spcPct val="0"/>
              </a:spcBef>
              <a:buFontTx/>
              <a:buNone/>
            </a:pPr>
            <a:r>
              <a:rPr lang="zh-CN" altLang="zh-CN" sz="1400" b="1" dirty="0">
                <a:latin typeface="+mn-lt"/>
                <a:cs typeface="+mn-ea"/>
                <a:sym typeface="+mn-lt"/>
              </a:rPr>
              <a:t>over the fields we go </a:t>
            </a:r>
          </a:p>
          <a:p>
            <a:pPr eaLnBrk="1" hangingPunct="1">
              <a:lnSpc>
                <a:spcPct val="100000"/>
              </a:lnSpc>
              <a:spcBef>
                <a:spcPct val="0"/>
              </a:spcBef>
              <a:buFontTx/>
              <a:buNone/>
            </a:pPr>
            <a:r>
              <a:rPr lang="zh-CN" altLang="zh-CN" sz="1400" b="1" dirty="0">
                <a:latin typeface="+mn-lt"/>
                <a:cs typeface="+mn-ea"/>
                <a:sym typeface="+mn-lt"/>
              </a:rPr>
              <a:t>laughing all the way  </a:t>
            </a:r>
          </a:p>
          <a:p>
            <a:pPr eaLnBrk="1" hangingPunct="1">
              <a:lnSpc>
                <a:spcPct val="100000"/>
              </a:lnSpc>
              <a:spcBef>
                <a:spcPct val="0"/>
              </a:spcBef>
              <a:buFontTx/>
              <a:buNone/>
            </a:pPr>
            <a:r>
              <a:rPr lang="zh-CN" altLang="zh-CN" sz="1400" b="1" dirty="0">
                <a:latin typeface="+mn-lt"/>
                <a:cs typeface="+mn-ea"/>
                <a:sym typeface="+mn-lt"/>
              </a:rPr>
              <a:t>bells on bob-tail ring </a:t>
            </a:r>
          </a:p>
          <a:p>
            <a:pPr eaLnBrk="1" hangingPunct="1">
              <a:lnSpc>
                <a:spcPct val="100000"/>
              </a:lnSpc>
              <a:spcBef>
                <a:spcPct val="0"/>
              </a:spcBef>
              <a:buFontTx/>
              <a:buNone/>
            </a:pPr>
            <a:r>
              <a:rPr lang="zh-CN" altLang="zh-CN" sz="1400" b="1" dirty="0">
                <a:latin typeface="+mn-lt"/>
                <a:cs typeface="+mn-ea"/>
                <a:sym typeface="+mn-lt"/>
              </a:rPr>
              <a:t>making spirits bright  </a:t>
            </a:r>
          </a:p>
          <a:p>
            <a:pPr eaLnBrk="1" hangingPunct="1">
              <a:lnSpc>
                <a:spcPct val="100000"/>
              </a:lnSpc>
              <a:spcBef>
                <a:spcPct val="0"/>
              </a:spcBef>
              <a:buFontTx/>
              <a:buNone/>
            </a:pPr>
            <a:r>
              <a:rPr lang="zh-CN" altLang="zh-CN" sz="1400" b="1" dirty="0">
                <a:latin typeface="+mn-lt"/>
                <a:cs typeface="+mn-ea"/>
                <a:sym typeface="+mn-lt"/>
              </a:rPr>
              <a:t>what fun it is to ride and sing  </a:t>
            </a:r>
          </a:p>
          <a:p>
            <a:pPr eaLnBrk="1" hangingPunct="1">
              <a:lnSpc>
                <a:spcPct val="100000"/>
              </a:lnSpc>
              <a:spcBef>
                <a:spcPct val="0"/>
              </a:spcBef>
              <a:buFontTx/>
              <a:buNone/>
            </a:pPr>
            <a:r>
              <a:rPr lang="zh-CN" altLang="zh-CN" sz="1400" b="1" dirty="0">
                <a:latin typeface="+mn-lt"/>
                <a:cs typeface="+mn-ea"/>
                <a:sym typeface="+mn-lt"/>
              </a:rPr>
              <a:t>a sleighing song tonight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r>
              <a:rPr lang="zh-CN" altLang="zh-CN" sz="1400" b="1" dirty="0">
                <a:latin typeface="+mn-lt"/>
                <a:cs typeface="+mn-ea"/>
                <a:sym typeface="+mn-lt"/>
              </a:rPr>
              <a:t>jingle bells, jingle bells </a:t>
            </a:r>
          </a:p>
          <a:p>
            <a:pPr eaLnBrk="1" hangingPunct="1">
              <a:lnSpc>
                <a:spcPct val="100000"/>
              </a:lnSpc>
              <a:spcBef>
                <a:spcPct val="0"/>
              </a:spcBef>
              <a:buFontTx/>
              <a:buNone/>
            </a:pPr>
            <a:r>
              <a:rPr lang="zh-CN" altLang="zh-CN" sz="1400" b="1" dirty="0">
                <a:latin typeface="+mn-lt"/>
                <a:cs typeface="+mn-ea"/>
                <a:sym typeface="+mn-lt"/>
              </a:rPr>
              <a:t>jingle all the way </a:t>
            </a:r>
          </a:p>
          <a:p>
            <a:pPr eaLnBrk="1" hangingPunct="1">
              <a:lnSpc>
                <a:spcPct val="100000"/>
              </a:lnSpc>
              <a:spcBef>
                <a:spcPct val="0"/>
              </a:spcBef>
              <a:buFontTx/>
              <a:buNone/>
            </a:pPr>
            <a:r>
              <a:rPr lang="zh-CN" altLang="zh-CN" sz="1400" b="1" dirty="0">
                <a:latin typeface="+mn-lt"/>
                <a:cs typeface="+mn-ea"/>
                <a:sym typeface="+mn-lt"/>
              </a:rPr>
              <a:t>oh what fun it is to ride  </a:t>
            </a:r>
          </a:p>
          <a:p>
            <a:pPr eaLnBrk="1" hangingPunct="1">
              <a:lnSpc>
                <a:spcPct val="100000"/>
              </a:lnSpc>
              <a:spcBef>
                <a:spcPct val="0"/>
              </a:spcBef>
              <a:buFontTx/>
              <a:buNone/>
            </a:pPr>
            <a:r>
              <a:rPr lang="zh-CN" altLang="zh-CN" sz="1400" b="1" dirty="0">
                <a:latin typeface="+mn-lt"/>
                <a:cs typeface="+mn-ea"/>
                <a:sym typeface="+mn-lt"/>
              </a:rPr>
              <a:t>in a one-horse open sleigh  </a:t>
            </a:r>
          </a:p>
          <a:p>
            <a:pPr eaLnBrk="1" hangingPunct="1">
              <a:lnSpc>
                <a:spcPct val="100000"/>
              </a:lnSpc>
              <a:spcBef>
                <a:spcPct val="0"/>
              </a:spcBef>
              <a:buFontTx/>
              <a:buNone/>
            </a:pPr>
            <a:endParaRPr lang="zh-CN" altLang="zh-CN" sz="1400" b="1" dirty="0">
              <a:latin typeface="+mn-lt"/>
              <a:cs typeface="+mn-ea"/>
              <a:sym typeface="+mn-lt"/>
            </a:endParaRPr>
          </a:p>
          <a:p>
            <a:pPr eaLnBrk="1" hangingPunct="1">
              <a:lnSpc>
                <a:spcPct val="100000"/>
              </a:lnSpc>
              <a:spcBef>
                <a:spcPct val="0"/>
              </a:spcBef>
              <a:buFontTx/>
              <a:buNone/>
            </a:pPr>
            <a:endParaRPr lang="zh-CN" altLang="zh-CN" sz="1200" dirty="0">
              <a:latin typeface="+mn-lt"/>
              <a:cs typeface="+mn-ea"/>
              <a:sym typeface="+mn-lt"/>
            </a:endParaRPr>
          </a:p>
          <a:p>
            <a:pPr eaLnBrk="1" hangingPunct="1">
              <a:lnSpc>
                <a:spcPct val="100000"/>
              </a:lnSpc>
              <a:spcBef>
                <a:spcPct val="0"/>
              </a:spcBef>
              <a:buFontTx/>
              <a:buNone/>
            </a:pPr>
            <a:endParaRPr lang="zh-CN" altLang="zh-CN" sz="1200" dirty="0">
              <a:latin typeface="+mn-lt"/>
              <a:cs typeface="+mn-ea"/>
              <a:sym typeface="+mn-lt"/>
            </a:endParaRPr>
          </a:p>
        </p:txBody>
      </p:sp>
      <p:sp>
        <p:nvSpPr>
          <p:cNvPr id="7" name="Text Box 11"/>
          <p:cNvSpPr txBox="1">
            <a:spLocks noChangeArrowheads="1"/>
          </p:cNvSpPr>
          <p:nvPr/>
        </p:nvSpPr>
        <p:spPr bwMode="auto">
          <a:xfrm>
            <a:off x="565160" y="1893630"/>
            <a:ext cx="288159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zh-CN" sz="1600" b="1" dirty="0">
                <a:latin typeface="+mn-lt"/>
                <a:cs typeface="+mn-ea"/>
                <a:sym typeface="+mn-lt"/>
              </a:rPr>
              <a:t>奔驰过雪地， </a:t>
            </a:r>
          </a:p>
          <a:p>
            <a:pPr eaLnBrk="1" hangingPunct="1">
              <a:lnSpc>
                <a:spcPct val="100000"/>
              </a:lnSpc>
              <a:spcBef>
                <a:spcPct val="0"/>
              </a:spcBef>
              <a:buFontTx/>
              <a:buNone/>
            </a:pPr>
            <a:r>
              <a:rPr lang="zh-CN" altLang="zh-CN" sz="1600" b="1" dirty="0">
                <a:latin typeface="+mn-lt"/>
                <a:cs typeface="+mn-ea"/>
                <a:sym typeface="+mn-lt"/>
              </a:rPr>
              <a:t>一匹马拉的无蓬雪橇， </a:t>
            </a:r>
          </a:p>
          <a:p>
            <a:pPr eaLnBrk="1" hangingPunct="1">
              <a:lnSpc>
                <a:spcPct val="100000"/>
              </a:lnSpc>
              <a:spcBef>
                <a:spcPct val="0"/>
              </a:spcBef>
              <a:buFontTx/>
              <a:buNone/>
            </a:pPr>
            <a:r>
              <a:rPr lang="zh-CN" altLang="zh-CN" sz="1600" b="1" dirty="0">
                <a:latin typeface="+mn-lt"/>
                <a:cs typeface="+mn-ea"/>
                <a:sym typeface="+mn-lt"/>
              </a:rPr>
              <a:t>我们越过田野， </a:t>
            </a:r>
          </a:p>
          <a:p>
            <a:pPr eaLnBrk="1" hangingPunct="1">
              <a:lnSpc>
                <a:spcPct val="100000"/>
              </a:lnSpc>
              <a:spcBef>
                <a:spcPct val="0"/>
              </a:spcBef>
              <a:buFontTx/>
              <a:buNone/>
            </a:pPr>
            <a:r>
              <a:rPr lang="zh-CN" altLang="zh-CN" sz="1600" b="1" dirty="0">
                <a:latin typeface="+mn-lt"/>
                <a:cs typeface="+mn-ea"/>
                <a:sym typeface="+mn-lt"/>
              </a:rPr>
              <a:t>一路笑语不断， </a:t>
            </a:r>
          </a:p>
          <a:p>
            <a:pPr eaLnBrk="1" hangingPunct="1">
              <a:lnSpc>
                <a:spcPct val="100000"/>
              </a:lnSpc>
              <a:spcBef>
                <a:spcPct val="0"/>
              </a:spcBef>
              <a:buFontTx/>
              <a:buNone/>
            </a:pPr>
            <a:r>
              <a:rPr lang="zh-CN" altLang="zh-CN" sz="1600" b="1" dirty="0">
                <a:latin typeface="+mn-lt"/>
                <a:cs typeface="+mn-ea"/>
                <a:sym typeface="+mn-lt"/>
              </a:rPr>
              <a:t>铃儿在短尾巴上叮当响， </a:t>
            </a:r>
          </a:p>
          <a:p>
            <a:pPr eaLnBrk="1" hangingPunct="1">
              <a:lnSpc>
                <a:spcPct val="100000"/>
              </a:lnSpc>
              <a:spcBef>
                <a:spcPct val="0"/>
              </a:spcBef>
              <a:buFontTx/>
              <a:buNone/>
            </a:pPr>
            <a:r>
              <a:rPr lang="zh-CN" altLang="zh-CN" sz="1600" b="1" dirty="0">
                <a:latin typeface="+mn-lt"/>
                <a:cs typeface="+mn-ea"/>
                <a:sym typeface="+mn-lt"/>
              </a:rPr>
              <a:t>使我们的精神愉快， </a:t>
            </a:r>
          </a:p>
          <a:p>
            <a:pPr eaLnBrk="1" hangingPunct="1">
              <a:lnSpc>
                <a:spcPct val="100000"/>
              </a:lnSpc>
              <a:spcBef>
                <a:spcPct val="0"/>
              </a:spcBef>
              <a:buFontTx/>
              <a:buNone/>
            </a:pPr>
            <a:r>
              <a:rPr lang="zh-CN" altLang="zh-CN" sz="1600" b="1" dirty="0">
                <a:latin typeface="+mn-lt"/>
                <a:cs typeface="+mn-ea"/>
                <a:sym typeface="+mn-lt"/>
              </a:rPr>
              <a:t>今晚驾车歌唱多欢畅！噢！ </a:t>
            </a:r>
          </a:p>
          <a:p>
            <a:pPr eaLnBrk="1" hangingPunct="1">
              <a:lnSpc>
                <a:spcPct val="100000"/>
              </a:lnSpc>
              <a:spcBef>
                <a:spcPct val="0"/>
              </a:spcBef>
              <a:buFontTx/>
              <a:buNone/>
            </a:pPr>
            <a:endParaRPr lang="zh-CN" altLang="zh-CN" sz="1600" b="1" dirty="0">
              <a:latin typeface="+mn-lt"/>
              <a:cs typeface="+mn-ea"/>
              <a:sym typeface="+mn-lt"/>
            </a:endParaRPr>
          </a:p>
          <a:p>
            <a:pPr eaLnBrk="1" hangingPunct="1">
              <a:lnSpc>
                <a:spcPct val="100000"/>
              </a:lnSpc>
              <a:spcBef>
                <a:spcPct val="0"/>
              </a:spcBef>
              <a:buFontTx/>
              <a:buNone/>
            </a:pPr>
            <a:r>
              <a:rPr lang="zh-CN" altLang="zh-CN" sz="1600" b="1" dirty="0">
                <a:latin typeface="+mn-lt"/>
                <a:cs typeface="+mn-ea"/>
                <a:sym typeface="+mn-lt"/>
              </a:rPr>
              <a:t>铃儿响叮当，铃儿响叮当， </a:t>
            </a:r>
          </a:p>
          <a:p>
            <a:pPr eaLnBrk="1" hangingPunct="1">
              <a:lnSpc>
                <a:spcPct val="100000"/>
              </a:lnSpc>
              <a:spcBef>
                <a:spcPct val="0"/>
              </a:spcBef>
              <a:buFontTx/>
              <a:buNone/>
            </a:pPr>
            <a:r>
              <a:rPr lang="zh-CN" altLang="zh-CN" sz="1600" b="1" dirty="0">
                <a:latin typeface="+mn-lt"/>
                <a:cs typeface="+mn-ea"/>
                <a:sym typeface="+mn-lt"/>
              </a:rPr>
              <a:t>一路响叮当。 </a:t>
            </a:r>
          </a:p>
          <a:p>
            <a:pPr eaLnBrk="1" hangingPunct="1">
              <a:lnSpc>
                <a:spcPct val="100000"/>
              </a:lnSpc>
              <a:spcBef>
                <a:spcPct val="0"/>
              </a:spcBef>
              <a:buFontTx/>
              <a:buNone/>
            </a:pPr>
            <a:r>
              <a:rPr lang="zh-CN" altLang="zh-CN" sz="1600" b="1" dirty="0">
                <a:latin typeface="+mn-lt"/>
                <a:cs typeface="+mn-ea"/>
                <a:sym typeface="+mn-lt"/>
              </a:rPr>
              <a:t>哦，驾车多欢畅， </a:t>
            </a:r>
          </a:p>
          <a:p>
            <a:pPr eaLnBrk="1" hangingPunct="1">
              <a:lnSpc>
                <a:spcPct val="100000"/>
              </a:lnSpc>
              <a:spcBef>
                <a:spcPct val="0"/>
              </a:spcBef>
              <a:buFontTx/>
              <a:buNone/>
            </a:pPr>
            <a:r>
              <a:rPr lang="zh-CN" altLang="zh-CN" sz="1600" b="1" dirty="0">
                <a:latin typeface="+mn-lt"/>
                <a:cs typeface="+mn-ea"/>
                <a:sym typeface="+mn-lt"/>
              </a:rPr>
              <a:t>在一匹马拉的无蓬雪橇中！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627762" y="305604"/>
            <a:ext cx="1806597" cy="3352948"/>
            <a:chOff x="937973" y="-300423"/>
            <a:chExt cx="2412000" cy="4476544"/>
          </a:xfrm>
        </p:grpSpPr>
        <p:sp>
          <p:nvSpPr>
            <p:cNvPr id="57" name="椭圆 56"/>
            <p:cNvSpPr/>
            <p:nvPr/>
          </p:nvSpPr>
          <p:spPr>
            <a:xfrm>
              <a:off x="937973" y="1620994"/>
              <a:ext cx="2412000" cy="2412000"/>
            </a:xfrm>
            <a:prstGeom prst="ellipse">
              <a:avLst/>
            </a:prstGeom>
            <a:solidFill>
              <a:sysClr val="window" lastClr="FFFFFF"/>
            </a:solidFill>
            <a:ln w="19050" cap="flat" cmpd="sng" algn="ctr">
              <a:solidFill>
                <a:sysClr val="window" lastClr="FFFFFF">
                  <a:lumMod val="50000"/>
                </a:sysClr>
              </a:solidFill>
              <a:prstDash val="dash"/>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58" name="矩形 57"/>
            <p:cNvSpPr/>
            <p:nvPr/>
          </p:nvSpPr>
          <p:spPr>
            <a:xfrm>
              <a:off x="2062213" y="2667006"/>
              <a:ext cx="126653" cy="126653"/>
            </a:xfrm>
            <a:prstGeom prst="rect">
              <a:avLst/>
            </a:prstGeom>
            <a:solidFill>
              <a:srgbClr val="262626"/>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nvGrpSpPr>
            <p:cNvPr id="59" name="组合 58"/>
            <p:cNvGrpSpPr/>
            <p:nvPr/>
          </p:nvGrpSpPr>
          <p:grpSpPr>
            <a:xfrm>
              <a:off x="1039700" y="-300423"/>
              <a:ext cx="2196837" cy="4216430"/>
              <a:chOff x="993211" y="-765636"/>
              <a:chExt cx="2457894" cy="4717482"/>
            </a:xfrm>
          </p:grpSpPr>
          <p:cxnSp>
            <p:nvCxnSpPr>
              <p:cNvPr id="62" name="直接连接符 61"/>
              <p:cNvCxnSpPr/>
              <p:nvPr/>
            </p:nvCxnSpPr>
            <p:spPr>
              <a:xfrm flipH="1" flipV="1">
                <a:off x="2218192" y="-765636"/>
                <a:ext cx="0" cy="1893065"/>
              </a:xfrm>
              <a:prstGeom prst="line">
                <a:avLst/>
              </a:prstGeom>
              <a:noFill/>
              <a:ln w="19050" cap="rnd" cmpd="sng" algn="ctr">
                <a:solidFill>
                  <a:sysClr val="window" lastClr="FFFFFF">
                    <a:lumMod val="50000"/>
                  </a:sysClr>
                </a:solidFill>
                <a:prstDash val="solid"/>
                <a:miter lim="800000"/>
              </a:ln>
              <a:effectLst/>
            </p:spPr>
          </p:cxnSp>
          <p:grpSp>
            <p:nvGrpSpPr>
              <p:cNvPr id="63" name="组合 62"/>
              <p:cNvGrpSpPr/>
              <p:nvPr/>
            </p:nvGrpSpPr>
            <p:grpSpPr>
              <a:xfrm>
                <a:off x="993211" y="1009981"/>
                <a:ext cx="2457894" cy="2941865"/>
                <a:chOff x="993211" y="1009981"/>
                <a:chExt cx="2457894" cy="2941865"/>
              </a:xfrm>
            </p:grpSpPr>
            <p:grpSp>
              <p:nvGrpSpPr>
                <p:cNvPr id="64" name="组合 63"/>
                <p:cNvGrpSpPr/>
                <p:nvPr/>
              </p:nvGrpSpPr>
              <p:grpSpPr>
                <a:xfrm>
                  <a:off x="1883228" y="1009981"/>
                  <a:ext cx="677858" cy="580483"/>
                  <a:chOff x="5375671" y="1465948"/>
                  <a:chExt cx="916782" cy="785085"/>
                </a:xfrm>
                <a:solidFill>
                  <a:srgbClr val="B2242B">
                    <a:lumMod val="75000"/>
                  </a:srgbClr>
                </a:solidFill>
              </p:grpSpPr>
              <p:sp>
                <p:nvSpPr>
                  <p:cNvPr id="67" name="矩形: 圆角 76"/>
                  <p:cNvSpPr/>
                  <p:nvPr/>
                </p:nvSpPr>
                <p:spPr>
                  <a:xfrm>
                    <a:off x="5455443" y="1834753"/>
                    <a:ext cx="757238" cy="416280"/>
                  </a:xfrm>
                  <a:prstGeom prst="roundRect">
                    <a:avLst>
                      <a:gd name="adj" fmla="val 10000"/>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68" name="矩形: 圆角 77"/>
                  <p:cNvSpPr/>
                  <p:nvPr/>
                </p:nvSpPr>
                <p:spPr>
                  <a:xfrm>
                    <a:off x="5375671" y="1925414"/>
                    <a:ext cx="916782" cy="108000"/>
                  </a:xfrm>
                  <a:prstGeom prst="roundRect">
                    <a:avLst>
                      <a:gd name="adj" fmla="val 50000"/>
                    </a:avLst>
                  </a:prstGeom>
                  <a:solidFill>
                    <a:srgbClr val="BD6E45"/>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69" name="圆: 空心 78"/>
                  <p:cNvSpPr/>
                  <p:nvPr/>
                </p:nvSpPr>
                <p:spPr>
                  <a:xfrm>
                    <a:off x="5629921" y="1465948"/>
                    <a:ext cx="415340" cy="415338"/>
                  </a:xfrm>
                  <a:prstGeom prst="donut">
                    <a:avLst>
                      <a:gd name="adj" fmla="val 21298"/>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Text" lastClr="000000"/>
                      </a:solidFill>
                      <a:latin typeface="+mn-ea"/>
                    </a:endParaRPr>
                  </a:p>
                </p:txBody>
              </p:sp>
            </p:grpSp>
            <p:sp>
              <p:nvSpPr>
                <p:cNvPr id="65" name="椭圆 64"/>
                <p:cNvSpPr/>
                <p:nvPr/>
              </p:nvSpPr>
              <p:spPr>
                <a:xfrm>
                  <a:off x="993211" y="1493951"/>
                  <a:ext cx="2457892" cy="2457895"/>
                </a:xfrm>
                <a:prstGeom prst="ellipse">
                  <a:avLst/>
                </a:prstGeom>
                <a:solidFill>
                  <a:srgbClr val="1D554A"/>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66" name="任意多边形: 形状 88"/>
                <p:cNvSpPr/>
                <p:nvPr/>
              </p:nvSpPr>
              <p:spPr>
                <a:xfrm>
                  <a:off x="993211" y="1493950"/>
                  <a:ext cx="2457894" cy="2457896"/>
                </a:xfrm>
                <a:custGeom>
                  <a:avLst/>
                  <a:gdLst>
                    <a:gd name="connsiteX0" fmla="*/ 2414685 w 2457894"/>
                    <a:gd name="connsiteY0" fmla="*/ 1547566 h 2457896"/>
                    <a:gd name="connsiteX1" fmla="*/ 2402643 w 2457894"/>
                    <a:gd name="connsiteY1" fmla="*/ 1594400 h 2457896"/>
                    <a:gd name="connsiteX2" fmla="*/ 2309567 w 2457894"/>
                    <a:gd name="connsiteY2" fmla="*/ 1814738 h 2457896"/>
                    <a:gd name="connsiteX3" fmla="*/ 2282047 w 2457894"/>
                    <a:gd name="connsiteY3" fmla="*/ 1860036 h 2457896"/>
                    <a:gd name="connsiteX4" fmla="*/ 1248208 w 2457894"/>
                    <a:gd name="connsiteY4" fmla="*/ 2456924 h 2457896"/>
                    <a:gd name="connsiteX5" fmla="*/ 1228947 w 2457894"/>
                    <a:gd name="connsiteY5" fmla="*/ 2457896 h 2457896"/>
                    <a:gd name="connsiteX6" fmla="*/ 981271 w 2457894"/>
                    <a:gd name="connsiteY6" fmla="*/ 2432928 h 2457896"/>
                    <a:gd name="connsiteX7" fmla="*/ 912030 w 2457894"/>
                    <a:gd name="connsiteY7" fmla="*/ 2415124 h 2457896"/>
                    <a:gd name="connsiteX8" fmla="*/ 2447891 w 2457894"/>
                    <a:gd name="connsiteY8" fmla="*/ 1079329 h 2457896"/>
                    <a:gd name="connsiteX9" fmla="*/ 2451549 w 2457894"/>
                    <a:gd name="connsiteY9" fmla="*/ 1103295 h 2457896"/>
                    <a:gd name="connsiteX10" fmla="*/ 2457894 w 2457894"/>
                    <a:gd name="connsiteY10" fmla="*/ 1228948 h 2457896"/>
                    <a:gd name="connsiteX11" fmla="*/ 2453707 w 2457894"/>
                    <a:gd name="connsiteY11" fmla="*/ 1311862 h 2457896"/>
                    <a:gd name="connsiteX12" fmla="*/ 688117 w 2457894"/>
                    <a:gd name="connsiteY12" fmla="*/ 2331227 h 2457896"/>
                    <a:gd name="connsiteX13" fmla="*/ 643158 w 2457894"/>
                    <a:gd name="connsiteY13" fmla="*/ 2309569 h 2457896"/>
                    <a:gd name="connsiteX14" fmla="*/ 541831 w 2457894"/>
                    <a:gd name="connsiteY14" fmla="*/ 2248011 h 2457896"/>
                    <a:gd name="connsiteX15" fmla="*/ 490351 w 2457894"/>
                    <a:gd name="connsiteY15" fmla="*/ 2209515 h 2457896"/>
                    <a:gd name="connsiteX16" fmla="*/ 2334806 w 2457894"/>
                    <a:gd name="connsiteY16" fmla="*/ 695553 h 2457896"/>
                    <a:gd name="connsiteX17" fmla="*/ 2361317 w 2457894"/>
                    <a:gd name="connsiteY17" fmla="*/ 750586 h 2457896"/>
                    <a:gd name="connsiteX18" fmla="*/ 2402643 w 2457894"/>
                    <a:gd name="connsiteY18" fmla="*/ 863497 h 2457896"/>
                    <a:gd name="connsiteX19" fmla="*/ 2409087 w 2457894"/>
                    <a:gd name="connsiteY19" fmla="*/ 888558 h 2457896"/>
                    <a:gd name="connsiteX20" fmla="*/ 344263 w 2457894"/>
                    <a:gd name="connsiteY20" fmla="*/ 2080685 h 2457896"/>
                    <a:gd name="connsiteX21" fmla="*/ 280632 w 2457894"/>
                    <a:gd name="connsiteY21" fmla="*/ 2010673 h 2457896"/>
                    <a:gd name="connsiteX22" fmla="*/ 213182 w 2457894"/>
                    <a:gd name="connsiteY22" fmla="*/ 1920473 h 2457896"/>
                    <a:gd name="connsiteX23" fmla="*/ 2111826 w 2457894"/>
                    <a:gd name="connsiteY23" fmla="*/ 375225 h 2457896"/>
                    <a:gd name="connsiteX24" fmla="*/ 2177262 w 2457894"/>
                    <a:gd name="connsiteY24" fmla="*/ 447223 h 2457896"/>
                    <a:gd name="connsiteX25" fmla="*/ 2243131 w 2457894"/>
                    <a:gd name="connsiteY25" fmla="*/ 535308 h 2457896"/>
                    <a:gd name="connsiteX26" fmla="*/ 121947 w 2457894"/>
                    <a:gd name="connsiteY26" fmla="*/ 1759974 h 2457896"/>
                    <a:gd name="connsiteX27" fmla="*/ 96577 w 2457894"/>
                    <a:gd name="connsiteY27" fmla="*/ 1707310 h 2457896"/>
                    <a:gd name="connsiteX28" fmla="*/ 55251 w 2457894"/>
                    <a:gd name="connsiteY28" fmla="*/ 1594400 h 2457896"/>
                    <a:gd name="connsiteX29" fmla="*/ 48129 w 2457894"/>
                    <a:gd name="connsiteY29" fmla="*/ 1566701 h 2457896"/>
                    <a:gd name="connsiteX30" fmla="*/ 1766917 w 2457894"/>
                    <a:gd name="connsiteY30" fmla="*/ 125292 h 2457896"/>
                    <a:gd name="connsiteX31" fmla="*/ 1814736 w 2457894"/>
                    <a:gd name="connsiteY31" fmla="*/ 148328 h 2457896"/>
                    <a:gd name="connsiteX32" fmla="*/ 1916063 w 2457894"/>
                    <a:gd name="connsiteY32" fmla="*/ 209885 h 2457896"/>
                    <a:gd name="connsiteX33" fmla="*/ 1965257 w 2457894"/>
                    <a:gd name="connsiteY33" fmla="*/ 246672 h 2457896"/>
                    <a:gd name="connsiteX34" fmla="*/ 9578 w 2457894"/>
                    <a:gd name="connsiteY34" fmla="*/ 1375784 h 2457896"/>
                    <a:gd name="connsiteX35" fmla="*/ 6345 w 2457894"/>
                    <a:gd name="connsiteY35" fmla="*/ 1354601 h 2457896"/>
                    <a:gd name="connsiteX36" fmla="*/ 0 w 2457894"/>
                    <a:gd name="connsiteY36" fmla="*/ 1228948 h 2457896"/>
                    <a:gd name="connsiteX37" fmla="*/ 4345 w 2457894"/>
                    <a:gd name="connsiteY37" fmla="*/ 1142914 h 2457896"/>
                    <a:gd name="connsiteX38" fmla="*/ 1228947 w 2457894"/>
                    <a:gd name="connsiteY38" fmla="*/ 0 h 2457896"/>
                    <a:gd name="connsiteX39" fmla="*/ 1476623 w 2457894"/>
                    <a:gd name="connsiteY39" fmla="*/ 24968 h 2457896"/>
                    <a:gd name="connsiteX40" fmla="*/ 1542234 w 2457894"/>
                    <a:gd name="connsiteY40" fmla="*/ 41838 h 2457896"/>
                    <a:gd name="connsiteX41" fmla="*/ 44124 w 2457894"/>
                    <a:gd name="connsiteY41" fmla="*/ 906773 h 2457896"/>
                    <a:gd name="connsiteX42" fmla="*/ 55251 w 2457894"/>
                    <a:gd name="connsiteY42" fmla="*/ 863497 h 2457896"/>
                    <a:gd name="connsiteX43" fmla="*/ 148328 w 2457894"/>
                    <a:gd name="connsiteY43" fmla="*/ 643159 h 2457896"/>
                    <a:gd name="connsiteX44" fmla="*/ 178681 w 2457894"/>
                    <a:gd name="connsiteY44" fmla="*/ 593195 h 2457896"/>
                    <a:gd name="connsiteX45" fmla="*/ 1203937 w 2457894"/>
                    <a:gd name="connsiteY45" fmla="*/ 1263 h 245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57894" h="2457896">
                      <a:moveTo>
                        <a:pt x="2414685" y="1547566"/>
                      </a:moveTo>
                      <a:lnTo>
                        <a:pt x="2402643" y="1594400"/>
                      </a:lnTo>
                      <a:cubicBezTo>
                        <a:pt x="2378705" y="1671364"/>
                        <a:pt x="2347405" y="1745084"/>
                        <a:pt x="2309567" y="1814738"/>
                      </a:cubicBezTo>
                      <a:lnTo>
                        <a:pt x="2282047" y="1860036"/>
                      </a:lnTo>
                      <a:lnTo>
                        <a:pt x="1248208" y="2456924"/>
                      </a:lnTo>
                      <a:lnTo>
                        <a:pt x="1228947" y="2457896"/>
                      </a:lnTo>
                      <a:cubicBezTo>
                        <a:pt x="1144106" y="2457896"/>
                        <a:pt x="1061273" y="2449299"/>
                        <a:pt x="981271" y="2432928"/>
                      </a:cubicBezTo>
                      <a:lnTo>
                        <a:pt x="912030" y="2415124"/>
                      </a:lnTo>
                      <a:close/>
                      <a:moveTo>
                        <a:pt x="2447891" y="1079329"/>
                      </a:moveTo>
                      <a:lnTo>
                        <a:pt x="2451549" y="1103295"/>
                      </a:lnTo>
                      <a:cubicBezTo>
                        <a:pt x="2455745" y="1144609"/>
                        <a:pt x="2457894" y="1186528"/>
                        <a:pt x="2457894" y="1228948"/>
                      </a:cubicBezTo>
                      <a:lnTo>
                        <a:pt x="2453707" y="1311862"/>
                      </a:lnTo>
                      <a:lnTo>
                        <a:pt x="688117" y="2331227"/>
                      </a:lnTo>
                      <a:lnTo>
                        <a:pt x="643158" y="2309569"/>
                      </a:lnTo>
                      <a:cubicBezTo>
                        <a:pt x="608331" y="2290650"/>
                        <a:pt x="574521" y="2270096"/>
                        <a:pt x="541831" y="2248011"/>
                      </a:cubicBezTo>
                      <a:lnTo>
                        <a:pt x="490351" y="2209515"/>
                      </a:lnTo>
                      <a:close/>
                      <a:moveTo>
                        <a:pt x="2334806" y="695553"/>
                      </a:moveTo>
                      <a:lnTo>
                        <a:pt x="2361317" y="750586"/>
                      </a:lnTo>
                      <a:cubicBezTo>
                        <a:pt x="2376864" y="787344"/>
                        <a:pt x="2390674" y="825015"/>
                        <a:pt x="2402643" y="863497"/>
                      </a:cubicBezTo>
                      <a:lnTo>
                        <a:pt x="2409087" y="888558"/>
                      </a:lnTo>
                      <a:lnTo>
                        <a:pt x="344263" y="2080685"/>
                      </a:lnTo>
                      <a:lnTo>
                        <a:pt x="280632" y="2010673"/>
                      </a:lnTo>
                      <a:lnTo>
                        <a:pt x="213182" y="1920473"/>
                      </a:lnTo>
                      <a:close/>
                      <a:moveTo>
                        <a:pt x="2111826" y="375225"/>
                      </a:moveTo>
                      <a:lnTo>
                        <a:pt x="2177262" y="447223"/>
                      </a:lnTo>
                      <a:lnTo>
                        <a:pt x="2243131" y="535308"/>
                      </a:lnTo>
                      <a:lnTo>
                        <a:pt x="121947" y="1759974"/>
                      </a:lnTo>
                      <a:lnTo>
                        <a:pt x="96577" y="1707310"/>
                      </a:lnTo>
                      <a:cubicBezTo>
                        <a:pt x="81030" y="1670553"/>
                        <a:pt x="67220" y="1632882"/>
                        <a:pt x="55251" y="1594400"/>
                      </a:cubicBezTo>
                      <a:lnTo>
                        <a:pt x="48129" y="1566701"/>
                      </a:lnTo>
                      <a:close/>
                      <a:moveTo>
                        <a:pt x="1766917" y="125292"/>
                      </a:moveTo>
                      <a:lnTo>
                        <a:pt x="1814736" y="148328"/>
                      </a:lnTo>
                      <a:cubicBezTo>
                        <a:pt x="1849563" y="167247"/>
                        <a:pt x="1883373" y="187800"/>
                        <a:pt x="1916063" y="209885"/>
                      </a:cubicBezTo>
                      <a:lnTo>
                        <a:pt x="1965257" y="246672"/>
                      </a:lnTo>
                      <a:lnTo>
                        <a:pt x="9578" y="1375784"/>
                      </a:lnTo>
                      <a:lnTo>
                        <a:pt x="6345" y="1354601"/>
                      </a:lnTo>
                      <a:cubicBezTo>
                        <a:pt x="2150" y="1313287"/>
                        <a:pt x="0" y="1271369"/>
                        <a:pt x="0" y="1228948"/>
                      </a:cubicBezTo>
                      <a:lnTo>
                        <a:pt x="4345" y="1142914"/>
                      </a:lnTo>
                      <a:close/>
                      <a:moveTo>
                        <a:pt x="1228947" y="0"/>
                      </a:moveTo>
                      <a:cubicBezTo>
                        <a:pt x="1313788" y="0"/>
                        <a:pt x="1396621" y="8597"/>
                        <a:pt x="1476623" y="24968"/>
                      </a:cubicBezTo>
                      <a:lnTo>
                        <a:pt x="1542234" y="41838"/>
                      </a:lnTo>
                      <a:lnTo>
                        <a:pt x="44124" y="906773"/>
                      </a:lnTo>
                      <a:lnTo>
                        <a:pt x="55251" y="863497"/>
                      </a:lnTo>
                      <a:cubicBezTo>
                        <a:pt x="79190" y="786533"/>
                        <a:pt x="110490" y="712812"/>
                        <a:pt x="148328" y="643159"/>
                      </a:cubicBezTo>
                      <a:lnTo>
                        <a:pt x="178681" y="593195"/>
                      </a:lnTo>
                      <a:lnTo>
                        <a:pt x="1203937" y="1263"/>
                      </a:lnTo>
                      <a:close/>
                    </a:path>
                  </a:pathLst>
                </a:cu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grpSp>
        <p:sp>
          <p:nvSpPr>
            <p:cNvPr id="60" name="文本框 5"/>
            <p:cNvSpPr txBox="1"/>
            <p:nvPr/>
          </p:nvSpPr>
          <p:spPr>
            <a:xfrm>
              <a:off x="1703152" y="2049156"/>
              <a:ext cx="862921" cy="945104"/>
            </a:xfrm>
            <a:prstGeom prst="rect">
              <a:avLst/>
            </a:prstGeom>
            <a:noFill/>
          </p:spPr>
          <p:txBody>
            <a:bodyPr wrap="none" rtlCol="0">
              <a:spAutoFit/>
            </a:bodyPr>
            <a:lstStyle/>
            <a:p>
              <a:pPr algn="ctr">
                <a:defRPr/>
              </a:pPr>
              <a:r>
                <a:rPr lang="en-US" altLang="zh-CN" sz="4000" kern="0" dirty="0">
                  <a:solidFill>
                    <a:sysClr val="window" lastClr="FFFFFF"/>
                  </a:solidFill>
                  <a:latin typeface="+mn-ea"/>
                </a:rPr>
                <a:t>01</a:t>
              </a:r>
              <a:endParaRPr lang="zh-CN" altLang="en-US" sz="4000" kern="0" dirty="0">
                <a:solidFill>
                  <a:sysClr val="window" lastClr="FFFFFF"/>
                </a:solidFill>
                <a:latin typeface="+mn-ea"/>
              </a:endParaRPr>
            </a:p>
          </p:txBody>
        </p:sp>
        <p:sp>
          <p:nvSpPr>
            <p:cNvPr id="61" name="文本框 7"/>
            <p:cNvSpPr txBox="1"/>
            <p:nvPr/>
          </p:nvSpPr>
          <p:spPr>
            <a:xfrm>
              <a:off x="1415730" y="2672174"/>
              <a:ext cx="1434042" cy="1503947"/>
            </a:xfrm>
            <a:prstGeom prst="rect">
              <a:avLst/>
            </a:prstGeom>
            <a:noFill/>
          </p:spPr>
          <p:txBody>
            <a:bodyPr wrap="square" rtlCol="0">
              <a:spAutoFit/>
            </a:bodyPr>
            <a:lstStyle/>
            <a:p>
              <a:pPr algn="ctr">
                <a:lnSpc>
                  <a:spcPct val="120000"/>
                </a:lnSpc>
                <a:defRPr/>
              </a:pPr>
              <a:r>
                <a:rPr lang="zh-CN" altLang="en-US" sz="1400" kern="0" dirty="0">
                  <a:solidFill>
                    <a:sysClr val="window" lastClr="FFFFFF"/>
                  </a:solidFill>
                  <a:latin typeface="+mn-ea"/>
                </a:rPr>
                <a:t>在这里添加你的详细小段落文本内容</a:t>
              </a:r>
            </a:p>
          </p:txBody>
        </p:sp>
      </p:grpSp>
      <p:grpSp>
        <p:nvGrpSpPr>
          <p:cNvPr id="70" name="组合 69"/>
          <p:cNvGrpSpPr/>
          <p:nvPr/>
        </p:nvGrpSpPr>
        <p:grpSpPr>
          <a:xfrm>
            <a:off x="5355954" y="277662"/>
            <a:ext cx="2742864" cy="5245485"/>
            <a:chOff x="937973" y="-300423"/>
            <a:chExt cx="2412000" cy="4612738"/>
          </a:xfrm>
        </p:grpSpPr>
        <p:sp>
          <p:nvSpPr>
            <p:cNvPr id="71" name="椭圆 70"/>
            <p:cNvSpPr/>
            <p:nvPr/>
          </p:nvSpPr>
          <p:spPr>
            <a:xfrm>
              <a:off x="937973" y="1620994"/>
              <a:ext cx="2412000" cy="2412000"/>
            </a:xfrm>
            <a:prstGeom prst="ellipse">
              <a:avLst/>
            </a:prstGeom>
            <a:solidFill>
              <a:sysClr val="window" lastClr="FFFFFF"/>
            </a:solidFill>
            <a:ln w="19050" cap="flat" cmpd="sng" algn="ctr">
              <a:solidFill>
                <a:sysClr val="window" lastClr="FFFFFF">
                  <a:lumMod val="50000"/>
                </a:sysClr>
              </a:solidFill>
              <a:prstDash val="dash"/>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72" name="矩形 71"/>
            <p:cNvSpPr/>
            <p:nvPr/>
          </p:nvSpPr>
          <p:spPr>
            <a:xfrm>
              <a:off x="2062213" y="2667006"/>
              <a:ext cx="126653" cy="126653"/>
            </a:xfrm>
            <a:prstGeom prst="rect">
              <a:avLst/>
            </a:prstGeom>
            <a:solidFill>
              <a:srgbClr val="262626"/>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nvGrpSpPr>
            <p:cNvPr id="73" name="组合 72"/>
            <p:cNvGrpSpPr/>
            <p:nvPr/>
          </p:nvGrpSpPr>
          <p:grpSpPr>
            <a:xfrm>
              <a:off x="1039700" y="-300423"/>
              <a:ext cx="2202067" cy="4229650"/>
              <a:chOff x="993211" y="-765636"/>
              <a:chExt cx="2463744" cy="4732273"/>
            </a:xfrm>
          </p:grpSpPr>
          <p:cxnSp>
            <p:nvCxnSpPr>
              <p:cNvPr id="76" name="直接连接符 75"/>
              <p:cNvCxnSpPr/>
              <p:nvPr/>
            </p:nvCxnSpPr>
            <p:spPr>
              <a:xfrm flipH="1" flipV="1">
                <a:off x="2218192" y="-765636"/>
                <a:ext cx="0" cy="1893065"/>
              </a:xfrm>
              <a:prstGeom prst="line">
                <a:avLst/>
              </a:prstGeom>
              <a:noFill/>
              <a:ln w="19050" cap="rnd" cmpd="sng" algn="ctr">
                <a:solidFill>
                  <a:sysClr val="window" lastClr="FFFFFF">
                    <a:lumMod val="50000"/>
                  </a:sysClr>
                </a:solidFill>
                <a:prstDash val="solid"/>
                <a:miter lim="800000"/>
              </a:ln>
              <a:effectLst/>
            </p:spPr>
          </p:cxnSp>
          <p:grpSp>
            <p:nvGrpSpPr>
              <p:cNvPr id="77" name="组合 76"/>
              <p:cNvGrpSpPr/>
              <p:nvPr/>
            </p:nvGrpSpPr>
            <p:grpSpPr>
              <a:xfrm>
                <a:off x="993211" y="1009981"/>
                <a:ext cx="2463744" cy="2956656"/>
                <a:chOff x="993211" y="1009981"/>
                <a:chExt cx="2463744" cy="2956656"/>
              </a:xfrm>
            </p:grpSpPr>
            <p:grpSp>
              <p:nvGrpSpPr>
                <p:cNvPr id="78" name="组合 77"/>
                <p:cNvGrpSpPr/>
                <p:nvPr/>
              </p:nvGrpSpPr>
              <p:grpSpPr>
                <a:xfrm>
                  <a:off x="1883228" y="1009981"/>
                  <a:ext cx="677858" cy="580483"/>
                  <a:chOff x="5375671" y="1465948"/>
                  <a:chExt cx="916782" cy="785085"/>
                </a:xfrm>
                <a:solidFill>
                  <a:srgbClr val="B2242B">
                    <a:lumMod val="75000"/>
                  </a:srgbClr>
                </a:solidFill>
              </p:grpSpPr>
              <p:sp>
                <p:nvSpPr>
                  <p:cNvPr id="81" name="矩形: 圆角 76"/>
                  <p:cNvSpPr/>
                  <p:nvPr/>
                </p:nvSpPr>
                <p:spPr>
                  <a:xfrm>
                    <a:off x="5455443" y="1834753"/>
                    <a:ext cx="757238" cy="416280"/>
                  </a:xfrm>
                  <a:prstGeom prst="roundRect">
                    <a:avLst>
                      <a:gd name="adj" fmla="val 10000"/>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82" name="矩形: 圆角 77"/>
                  <p:cNvSpPr/>
                  <p:nvPr/>
                </p:nvSpPr>
                <p:spPr>
                  <a:xfrm>
                    <a:off x="5375671" y="1925414"/>
                    <a:ext cx="916782" cy="108000"/>
                  </a:xfrm>
                  <a:prstGeom prst="roundRect">
                    <a:avLst>
                      <a:gd name="adj" fmla="val 50000"/>
                    </a:avLst>
                  </a:prstGeom>
                  <a:solidFill>
                    <a:srgbClr val="BD6E45"/>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83" name="圆: 空心 78"/>
                  <p:cNvSpPr/>
                  <p:nvPr/>
                </p:nvSpPr>
                <p:spPr>
                  <a:xfrm>
                    <a:off x="5629921" y="1465948"/>
                    <a:ext cx="415340" cy="415338"/>
                  </a:xfrm>
                  <a:prstGeom prst="donut">
                    <a:avLst>
                      <a:gd name="adj" fmla="val 21298"/>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Text" lastClr="000000"/>
                      </a:solidFill>
                      <a:latin typeface="+mn-ea"/>
                    </a:endParaRPr>
                  </a:p>
                </p:txBody>
              </p:sp>
            </p:grpSp>
            <p:sp>
              <p:nvSpPr>
                <p:cNvPr id="79" name="椭圆 78"/>
                <p:cNvSpPr/>
                <p:nvPr/>
              </p:nvSpPr>
              <p:spPr>
                <a:xfrm>
                  <a:off x="993211" y="1493951"/>
                  <a:ext cx="2457892" cy="2457895"/>
                </a:xfrm>
                <a:prstGeom prst="ellipse">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80" name="任意多边形: 形状 88"/>
                <p:cNvSpPr/>
                <p:nvPr/>
              </p:nvSpPr>
              <p:spPr>
                <a:xfrm>
                  <a:off x="999061" y="1508741"/>
                  <a:ext cx="2457894" cy="2457896"/>
                </a:xfrm>
                <a:custGeom>
                  <a:avLst/>
                  <a:gdLst>
                    <a:gd name="connsiteX0" fmla="*/ 2414685 w 2457894"/>
                    <a:gd name="connsiteY0" fmla="*/ 1547566 h 2457896"/>
                    <a:gd name="connsiteX1" fmla="*/ 2402643 w 2457894"/>
                    <a:gd name="connsiteY1" fmla="*/ 1594400 h 2457896"/>
                    <a:gd name="connsiteX2" fmla="*/ 2309567 w 2457894"/>
                    <a:gd name="connsiteY2" fmla="*/ 1814738 h 2457896"/>
                    <a:gd name="connsiteX3" fmla="*/ 2282047 w 2457894"/>
                    <a:gd name="connsiteY3" fmla="*/ 1860036 h 2457896"/>
                    <a:gd name="connsiteX4" fmla="*/ 1248208 w 2457894"/>
                    <a:gd name="connsiteY4" fmla="*/ 2456924 h 2457896"/>
                    <a:gd name="connsiteX5" fmla="*/ 1228947 w 2457894"/>
                    <a:gd name="connsiteY5" fmla="*/ 2457896 h 2457896"/>
                    <a:gd name="connsiteX6" fmla="*/ 981271 w 2457894"/>
                    <a:gd name="connsiteY6" fmla="*/ 2432928 h 2457896"/>
                    <a:gd name="connsiteX7" fmla="*/ 912030 w 2457894"/>
                    <a:gd name="connsiteY7" fmla="*/ 2415124 h 2457896"/>
                    <a:gd name="connsiteX8" fmla="*/ 2447891 w 2457894"/>
                    <a:gd name="connsiteY8" fmla="*/ 1079329 h 2457896"/>
                    <a:gd name="connsiteX9" fmla="*/ 2451549 w 2457894"/>
                    <a:gd name="connsiteY9" fmla="*/ 1103295 h 2457896"/>
                    <a:gd name="connsiteX10" fmla="*/ 2457894 w 2457894"/>
                    <a:gd name="connsiteY10" fmla="*/ 1228948 h 2457896"/>
                    <a:gd name="connsiteX11" fmla="*/ 2453707 w 2457894"/>
                    <a:gd name="connsiteY11" fmla="*/ 1311862 h 2457896"/>
                    <a:gd name="connsiteX12" fmla="*/ 688117 w 2457894"/>
                    <a:gd name="connsiteY12" fmla="*/ 2331227 h 2457896"/>
                    <a:gd name="connsiteX13" fmla="*/ 643158 w 2457894"/>
                    <a:gd name="connsiteY13" fmla="*/ 2309569 h 2457896"/>
                    <a:gd name="connsiteX14" fmla="*/ 541831 w 2457894"/>
                    <a:gd name="connsiteY14" fmla="*/ 2248011 h 2457896"/>
                    <a:gd name="connsiteX15" fmla="*/ 490351 w 2457894"/>
                    <a:gd name="connsiteY15" fmla="*/ 2209515 h 2457896"/>
                    <a:gd name="connsiteX16" fmla="*/ 2334806 w 2457894"/>
                    <a:gd name="connsiteY16" fmla="*/ 695553 h 2457896"/>
                    <a:gd name="connsiteX17" fmla="*/ 2361317 w 2457894"/>
                    <a:gd name="connsiteY17" fmla="*/ 750586 h 2457896"/>
                    <a:gd name="connsiteX18" fmla="*/ 2402643 w 2457894"/>
                    <a:gd name="connsiteY18" fmla="*/ 863497 h 2457896"/>
                    <a:gd name="connsiteX19" fmla="*/ 2409087 w 2457894"/>
                    <a:gd name="connsiteY19" fmla="*/ 888558 h 2457896"/>
                    <a:gd name="connsiteX20" fmla="*/ 344263 w 2457894"/>
                    <a:gd name="connsiteY20" fmla="*/ 2080685 h 2457896"/>
                    <a:gd name="connsiteX21" fmla="*/ 280632 w 2457894"/>
                    <a:gd name="connsiteY21" fmla="*/ 2010673 h 2457896"/>
                    <a:gd name="connsiteX22" fmla="*/ 213182 w 2457894"/>
                    <a:gd name="connsiteY22" fmla="*/ 1920473 h 2457896"/>
                    <a:gd name="connsiteX23" fmla="*/ 2111826 w 2457894"/>
                    <a:gd name="connsiteY23" fmla="*/ 375225 h 2457896"/>
                    <a:gd name="connsiteX24" fmla="*/ 2177262 w 2457894"/>
                    <a:gd name="connsiteY24" fmla="*/ 447223 h 2457896"/>
                    <a:gd name="connsiteX25" fmla="*/ 2243131 w 2457894"/>
                    <a:gd name="connsiteY25" fmla="*/ 535308 h 2457896"/>
                    <a:gd name="connsiteX26" fmla="*/ 121947 w 2457894"/>
                    <a:gd name="connsiteY26" fmla="*/ 1759974 h 2457896"/>
                    <a:gd name="connsiteX27" fmla="*/ 96577 w 2457894"/>
                    <a:gd name="connsiteY27" fmla="*/ 1707310 h 2457896"/>
                    <a:gd name="connsiteX28" fmla="*/ 55251 w 2457894"/>
                    <a:gd name="connsiteY28" fmla="*/ 1594400 h 2457896"/>
                    <a:gd name="connsiteX29" fmla="*/ 48129 w 2457894"/>
                    <a:gd name="connsiteY29" fmla="*/ 1566701 h 2457896"/>
                    <a:gd name="connsiteX30" fmla="*/ 1766917 w 2457894"/>
                    <a:gd name="connsiteY30" fmla="*/ 125292 h 2457896"/>
                    <a:gd name="connsiteX31" fmla="*/ 1814736 w 2457894"/>
                    <a:gd name="connsiteY31" fmla="*/ 148328 h 2457896"/>
                    <a:gd name="connsiteX32" fmla="*/ 1916063 w 2457894"/>
                    <a:gd name="connsiteY32" fmla="*/ 209885 h 2457896"/>
                    <a:gd name="connsiteX33" fmla="*/ 1965257 w 2457894"/>
                    <a:gd name="connsiteY33" fmla="*/ 246672 h 2457896"/>
                    <a:gd name="connsiteX34" fmla="*/ 9578 w 2457894"/>
                    <a:gd name="connsiteY34" fmla="*/ 1375784 h 2457896"/>
                    <a:gd name="connsiteX35" fmla="*/ 6345 w 2457894"/>
                    <a:gd name="connsiteY35" fmla="*/ 1354601 h 2457896"/>
                    <a:gd name="connsiteX36" fmla="*/ 0 w 2457894"/>
                    <a:gd name="connsiteY36" fmla="*/ 1228948 h 2457896"/>
                    <a:gd name="connsiteX37" fmla="*/ 4345 w 2457894"/>
                    <a:gd name="connsiteY37" fmla="*/ 1142914 h 2457896"/>
                    <a:gd name="connsiteX38" fmla="*/ 1228947 w 2457894"/>
                    <a:gd name="connsiteY38" fmla="*/ 0 h 2457896"/>
                    <a:gd name="connsiteX39" fmla="*/ 1476623 w 2457894"/>
                    <a:gd name="connsiteY39" fmla="*/ 24968 h 2457896"/>
                    <a:gd name="connsiteX40" fmla="*/ 1542234 w 2457894"/>
                    <a:gd name="connsiteY40" fmla="*/ 41838 h 2457896"/>
                    <a:gd name="connsiteX41" fmla="*/ 44124 w 2457894"/>
                    <a:gd name="connsiteY41" fmla="*/ 906773 h 2457896"/>
                    <a:gd name="connsiteX42" fmla="*/ 55251 w 2457894"/>
                    <a:gd name="connsiteY42" fmla="*/ 863497 h 2457896"/>
                    <a:gd name="connsiteX43" fmla="*/ 148328 w 2457894"/>
                    <a:gd name="connsiteY43" fmla="*/ 643159 h 2457896"/>
                    <a:gd name="connsiteX44" fmla="*/ 178681 w 2457894"/>
                    <a:gd name="connsiteY44" fmla="*/ 593195 h 2457896"/>
                    <a:gd name="connsiteX45" fmla="*/ 1203937 w 2457894"/>
                    <a:gd name="connsiteY45" fmla="*/ 1263 h 245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57894" h="2457896">
                      <a:moveTo>
                        <a:pt x="2414685" y="1547566"/>
                      </a:moveTo>
                      <a:lnTo>
                        <a:pt x="2402643" y="1594400"/>
                      </a:lnTo>
                      <a:cubicBezTo>
                        <a:pt x="2378705" y="1671364"/>
                        <a:pt x="2347405" y="1745084"/>
                        <a:pt x="2309567" y="1814738"/>
                      </a:cubicBezTo>
                      <a:lnTo>
                        <a:pt x="2282047" y="1860036"/>
                      </a:lnTo>
                      <a:lnTo>
                        <a:pt x="1248208" y="2456924"/>
                      </a:lnTo>
                      <a:lnTo>
                        <a:pt x="1228947" y="2457896"/>
                      </a:lnTo>
                      <a:cubicBezTo>
                        <a:pt x="1144106" y="2457896"/>
                        <a:pt x="1061273" y="2449299"/>
                        <a:pt x="981271" y="2432928"/>
                      </a:cubicBezTo>
                      <a:lnTo>
                        <a:pt x="912030" y="2415124"/>
                      </a:lnTo>
                      <a:close/>
                      <a:moveTo>
                        <a:pt x="2447891" y="1079329"/>
                      </a:moveTo>
                      <a:lnTo>
                        <a:pt x="2451549" y="1103295"/>
                      </a:lnTo>
                      <a:cubicBezTo>
                        <a:pt x="2455745" y="1144609"/>
                        <a:pt x="2457894" y="1186528"/>
                        <a:pt x="2457894" y="1228948"/>
                      </a:cubicBezTo>
                      <a:lnTo>
                        <a:pt x="2453707" y="1311862"/>
                      </a:lnTo>
                      <a:lnTo>
                        <a:pt x="688117" y="2331227"/>
                      </a:lnTo>
                      <a:lnTo>
                        <a:pt x="643158" y="2309569"/>
                      </a:lnTo>
                      <a:cubicBezTo>
                        <a:pt x="608331" y="2290650"/>
                        <a:pt x="574521" y="2270096"/>
                        <a:pt x="541831" y="2248011"/>
                      </a:cubicBezTo>
                      <a:lnTo>
                        <a:pt x="490351" y="2209515"/>
                      </a:lnTo>
                      <a:close/>
                      <a:moveTo>
                        <a:pt x="2334806" y="695553"/>
                      </a:moveTo>
                      <a:lnTo>
                        <a:pt x="2361317" y="750586"/>
                      </a:lnTo>
                      <a:cubicBezTo>
                        <a:pt x="2376864" y="787344"/>
                        <a:pt x="2390674" y="825015"/>
                        <a:pt x="2402643" y="863497"/>
                      </a:cubicBezTo>
                      <a:lnTo>
                        <a:pt x="2409087" y="888558"/>
                      </a:lnTo>
                      <a:lnTo>
                        <a:pt x="344263" y="2080685"/>
                      </a:lnTo>
                      <a:lnTo>
                        <a:pt x="280632" y="2010673"/>
                      </a:lnTo>
                      <a:lnTo>
                        <a:pt x="213182" y="1920473"/>
                      </a:lnTo>
                      <a:close/>
                      <a:moveTo>
                        <a:pt x="2111826" y="375225"/>
                      </a:moveTo>
                      <a:lnTo>
                        <a:pt x="2177262" y="447223"/>
                      </a:lnTo>
                      <a:lnTo>
                        <a:pt x="2243131" y="535308"/>
                      </a:lnTo>
                      <a:lnTo>
                        <a:pt x="121947" y="1759974"/>
                      </a:lnTo>
                      <a:lnTo>
                        <a:pt x="96577" y="1707310"/>
                      </a:lnTo>
                      <a:cubicBezTo>
                        <a:pt x="81030" y="1670553"/>
                        <a:pt x="67220" y="1632882"/>
                        <a:pt x="55251" y="1594400"/>
                      </a:cubicBezTo>
                      <a:lnTo>
                        <a:pt x="48129" y="1566701"/>
                      </a:lnTo>
                      <a:close/>
                      <a:moveTo>
                        <a:pt x="1766917" y="125292"/>
                      </a:moveTo>
                      <a:lnTo>
                        <a:pt x="1814736" y="148328"/>
                      </a:lnTo>
                      <a:cubicBezTo>
                        <a:pt x="1849563" y="167247"/>
                        <a:pt x="1883373" y="187800"/>
                        <a:pt x="1916063" y="209885"/>
                      </a:cubicBezTo>
                      <a:lnTo>
                        <a:pt x="1965257" y="246672"/>
                      </a:lnTo>
                      <a:lnTo>
                        <a:pt x="9578" y="1375784"/>
                      </a:lnTo>
                      <a:lnTo>
                        <a:pt x="6345" y="1354601"/>
                      </a:lnTo>
                      <a:cubicBezTo>
                        <a:pt x="2150" y="1313287"/>
                        <a:pt x="0" y="1271369"/>
                        <a:pt x="0" y="1228948"/>
                      </a:cubicBezTo>
                      <a:lnTo>
                        <a:pt x="4345" y="1142914"/>
                      </a:lnTo>
                      <a:close/>
                      <a:moveTo>
                        <a:pt x="1228947" y="0"/>
                      </a:moveTo>
                      <a:cubicBezTo>
                        <a:pt x="1313788" y="0"/>
                        <a:pt x="1396621" y="8597"/>
                        <a:pt x="1476623" y="24968"/>
                      </a:cubicBezTo>
                      <a:lnTo>
                        <a:pt x="1542234" y="41838"/>
                      </a:lnTo>
                      <a:lnTo>
                        <a:pt x="44124" y="906773"/>
                      </a:lnTo>
                      <a:lnTo>
                        <a:pt x="55251" y="863497"/>
                      </a:lnTo>
                      <a:cubicBezTo>
                        <a:pt x="79190" y="786533"/>
                        <a:pt x="110490" y="712812"/>
                        <a:pt x="148328" y="643159"/>
                      </a:cubicBezTo>
                      <a:lnTo>
                        <a:pt x="178681" y="593195"/>
                      </a:lnTo>
                      <a:lnTo>
                        <a:pt x="1203937" y="1263"/>
                      </a:lnTo>
                      <a:close/>
                    </a:path>
                  </a:pathLst>
                </a:custGeom>
                <a:solidFill>
                  <a:srgbClr val="1D554A"/>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grpSp>
        <p:sp>
          <p:nvSpPr>
            <p:cNvPr id="74" name="文本框 5"/>
            <p:cNvSpPr txBox="1"/>
            <p:nvPr/>
          </p:nvSpPr>
          <p:spPr>
            <a:xfrm>
              <a:off x="1809548" y="2049156"/>
              <a:ext cx="650126" cy="730756"/>
            </a:xfrm>
            <a:prstGeom prst="rect">
              <a:avLst/>
            </a:prstGeom>
            <a:noFill/>
          </p:spPr>
          <p:txBody>
            <a:bodyPr wrap="none" rtlCol="0">
              <a:spAutoFit/>
            </a:bodyPr>
            <a:lstStyle/>
            <a:p>
              <a:pPr algn="ctr">
                <a:defRPr/>
              </a:pPr>
              <a:r>
                <a:rPr lang="en-US" altLang="zh-CN" sz="4800" kern="0" dirty="0">
                  <a:solidFill>
                    <a:sysClr val="window" lastClr="FFFFFF"/>
                  </a:solidFill>
                  <a:latin typeface="+mn-ea"/>
                </a:rPr>
                <a:t>02</a:t>
              </a:r>
              <a:endParaRPr lang="zh-CN" altLang="en-US" sz="4800" kern="0" dirty="0">
                <a:solidFill>
                  <a:sysClr val="window" lastClr="FFFFFF"/>
                </a:solidFill>
                <a:latin typeface="+mn-ea"/>
              </a:endParaRPr>
            </a:p>
          </p:txBody>
        </p:sp>
        <p:sp>
          <p:nvSpPr>
            <p:cNvPr id="75" name="文本框 7"/>
            <p:cNvSpPr txBox="1"/>
            <p:nvPr/>
          </p:nvSpPr>
          <p:spPr>
            <a:xfrm>
              <a:off x="1415730" y="2672174"/>
              <a:ext cx="1434042" cy="1640141"/>
            </a:xfrm>
            <a:prstGeom prst="rect">
              <a:avLst/>
            </a:prstGeom>
            <a:noFill/>
          </p:spPr>
          <p:txBody>
            <a:bodyPr wrap="square" rtlCol="0">
              <a:spAutoFit/>
            </a:bodyPr>
            <a:lstStyle/>
            <a:p>
              <a:pPr algn="ctr">
                <a:lnSpc>
                  <a:spcPct val="120000"/>
                </a:lnSpc>
                <a:defRPr/>
              </a:pPr>
              <a:r>
                <a:rPr lang="zh-CN" altLang="en-US" sz="2400" kern="0" dirty="0">
                  <a:solidFill>
                    <a:sysClr val="window" lastClr="FFFFFF"/>
                  </a:solidFill>
                  <a:latin typeface="+mn-ea"/>
                </a:rPr>
                <a:t>在这里添加你的详细小段落文本内容</a:t>
              </a:r>
            </a:p>
          </p:txBody>
        </p:sp>
      </p:grpSp>
      <p:grpSp>
        <p:nvGrpSpPr>
          <p:cNvPr id="84" name="组合 83"/>
          <p:cNvGrpSpPr/>
          <p:nvPr/>
        </p:nvGrpSpPr>
        <p:grpSpPr>
          <a:xfrm>
            <a:off x="8164266" y="274279"/>
            <a:ext cx="1806597" cy="3352948"/>
            <a:chOff x="937973" y="-300423"/>
            <a:chExt cx="2412000" cy="4476544"/>
          </a:xfrm>
        </p:grpSpPr>
        <p:sp>
          <p:nvSpPr>
            <p:cNvPr id="85" name="椭圆 84"/>
            <p:cNvSpPr/>
            <p:nvPr/>
          </p:nvSpPr>
          <p:spPr>
            <a:xfrm>
              <a:off x="937973" y="1620994"/>
              <a:ext cx="2412000" cy="2412000"/>
            </a:xfrm>
            <a:prstGeom prst="ellipse">
              <a:avLst/>
            </a:prstGeom>
            <a:solidFill>
              <a:sysClr val="window" lastClr="FFFFFF"/>
            </a:solidFill>
            <a:ln w="19050" cap="flat" cmpd="sng" algn="ctr">
              <a:solidFill>
                <a:sysClr val="window" lastClr="FFFFFF">
                  <a:lumMod val="50000"/>
                </a:sysClr>
              </a:solidFill>
              <a:prstDash val="dash"/>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86" name="矩形 85"/>
            <p:cNvSpPr/>
            <p:nvPr/>
          </p:nvSpPr>
          <p:spPr>
            <a:xfrm>
              <a:off x="2062213" y="2667006"/>
              <a:ext cx="126653" cy="126653"/>
            </a:xfrm>
            <a:prstGeom prst="rect">
              <a:avLst/>
            </a:prstGeom>
            <a:solidFill>
              <a:srgbClr val="262626"/>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nvGrpSpPr>
            <p:cNvPr id="87" name="组合 86"/>
            <p:cNvGrpSpPr/>
            <p:nvPr/>
          </p:nvGrpSpPr>
          <p:grpSpPr>
            <a:xfrm>
              <a:off x="1039700" y="-300423"/>
              <a:ext cx="2210338" cy="4234324"/>
              <a:chOff x="993211" y="-765636"/>
              <a:chExt cx="2472999" cy="4737502"/>
            </a:xfrm>
          </p:grpSpPr>
          <p:cxnSp>
            <p:nvCxnSpPr>
              <p:cNvPr id="90" name="直接连接符 89"/>
              <p:cNvCxnSpPr/>
              <p:nvPr/>
            </p:nvCxnSpPr>
            <p:spPr>
              <a:xfrm flipH="1" flipV="1">
                <a:off x="2218192" y="-765636"/>
                <a:ext cx="0" cy="1893065"/>
              </a:xfrm>
              <a:prstGeom prst="line">
                <a:avLst/>
              </a:prstGeom>
              <a:noFill/>
              <a:ln w="19050" cap="rnd" cmpd="sng" algn="ctr">
                <a:solidFill>
                  <a:sysClr val="window" lastClr="FFFFFF">
                    <a:lumMod val="50000"/>
                  </a:sysClr>
                </a:solidFill>
                <a:prstDash val="solid"/>
                <a:miter lim="800000"/>
              </a:ln>
              <a:effectLst/>
            </p:spPr>
          </p:cxnSp>
          <p:grpSp>
            <p:nvGrpSpPr>
              <p:cNvPr id="91" name="组合 90"/>
              <p:cNvGrpSpPr/>
              <p:nvPr/>
            </p:nvGrpSpPr>
            <p:grpSpPr>
              <a:xfrm>
                <a:off x="993211" y="1009981"/>
                <a:ext cx="2472999" cy="2961885"/>
                <a:chOff x="993211" y="1009981"/>
                <a:chExt cx="2472999" cy="2961885"/>
              </a:xfrm>
            </p:grpSpPr>
            <p:grpSp>
              <p:nvGrpSpPr>
                <p:cNvPr id="92" name="组合 91"/>
                <p:cNvGrpSpPr/>
                <p:nvPr/>
              </p:nvGrpSpPr>
              <p:grpSpPr>
                <a:xfrm>
                  <a:off x="1883228" y="1009981"/>
                  <a:ext cx="677858" cy="580483"/>
                  <a:chOff x="5375671" y="1465948"/>
                  <a:chExt cx="916782" cy="785085"/>
                </a:xfrm>
                <a:solidFill>
                  <a:srgbClr val="B2242B">
                    <a:lumMod val="75000"/>
                  </a:srgbClr>
                </a:solidFill>
              </p:grpSpPr>
              <p:sp>
                <p:nvSpPr>
                  <p:cNvPr id="95" name="矩形: 圆角 76"/>
                  <p:cNvSpPr/>
                  <p:nvPr/>
                </p:nvSpPr>
                <p:spPr>
                  <a:xfrm>
                    <a:off x="5455443" y="1834753"/>
                    <a:ext cx="757238" cy="416280"/>
                  </a:xfrm>
                  <a:prstGeom prst="roundRect">
                    <a:avLst>
                      <a:gd name="adj" fmla="val 10000"/>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96" name="矩形: 圆角 77"/>
                  <p:cNvSpPr/>
                  <p:nvPr/>
                </p:nvSpPr>
                <p:spPr>
                  <a:xfrm>
                    <a:off x="5375671" y="1925414"/>
                    <a:ext cx="916782" cy="108000"/>
                  </a:xfrm>
                  <a:prstGeom prst="roundRect">
                    <a:avLst>
                      <a:gd name="adj" fmla="val 50000"/>
                    </a:avLst>
                  </a:prstGeom>
                  <a:solidFill>
                    <a:srgbClr val="BD6E45"/>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97" name="圆: 空心 78"/>
                  <p:cNvSpPr/>
                  <p:nvPr/>
                </p:nvSpPr>
                <p:spPr>
                  <a:xfrm>
                    <a:off x="5629921" y="1465948"/>
                    <a:ext cx="415340" cy="415338"/>
                  </a:xfrm>
                  <a:prstGeom prst="donut">
                    <a:avLst>
                      <a:gd name="adj" fmla="val 21298"/>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Text" lastClr="000000"/>
                      </a:solidFill>
                      <a:latin typeface="+mn-ea"/>
                    </a:endParaRPr>
                  </a:p>
                </p:txBody>
              </p:sp>
            </p:grpSp>
            <p:sp>
              <p:nvSpPr>
                <p:cNvPr id="93" name="椭圆 92"/>
                <p:cNvSpPr/>
                <p:nvPr/>
              </p:nvSpPr>
              <p:spPr>
                <a:xfrm>
                  <a:off x="993211" y="1493951"/>
                  <a:ext cx="2457892" cy="2457895"/>
                </a:xfrm>
                <a:prstGeom prst="ellipse">
                  <a:avLst/>
                </a:prstGeom>
                <a:solidFill>
                  <a:srgbClr val="E5B281"/>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sp>
              <p:nvSpPr>
                <p:cNvPr id="94" name="任意多边形: 形状 88"/>
                <p:cNvSpPr/>
                <p:nvPr/>
              </p:nvSpPr>
              <p:spPr>
                <a:xfrm>
                  <a:off x="1008316" y="1513970"/>
                  <a:ext cx="2457894" cy="2457896"/>
                </a:xfrm>
                <a:custGeom>
                  <a:avLst/>
                  <a:gdLst>
                    <a:gd name="connsiteX0" fmla="*/ 2414685 w 2457894"/>
                    <a:gd name="connsiteY0" fmla="*/ 1547566 h 2457896"/>
                    <a:gd name="connsiteX1" fmla="*/ 2402643 w 2457894"/>
                    <a:gd name="connsiteY1" fmla="*/ 1594400 h 2457896"/>
                    <a:gd name="connsiteX2" fmla="*/ 2309567 w 2457894"/>
                    <a:gd name="connsiteY2" fmla="*/ 1814738 h 2457896"/>
                    <a:gd name="connsiteX3" fmla="*/ 2282047 w 2457894"/>
                    <a:gd name="connsiteY3" fmla="*/ 1860036 h 2457896"/>
                    <a:gd name="connsiteX4" fmla="*/ 1248208 w 2457894"/>
                    <a:gd name="connsiteY4" fmla="*/ 2456924 h 2457896"/>
                    <a:gd name="connsiteX5" fmla="*/ 1228947 w 2457894"/>
                    <a:gd name="connsiteY5" fmla="*/ 2457896 h 2457896"/>
                    <a:gd name="connsiteX6" fmla="*/ 981271 w 2457894"/>
                    <a:gd name="connsiteY6" fmla="*/ 2432928 h 2457896"/>
                    <a:gd name="connsiteX7" fmla="*/ 912030 w 2457894"/>
                    <a:gd name="connsiteY7" fmla="*/ 2415124 h 2457896"/>
                    <a:gd name="connsiteX8" fmla="*/ 2447891 w 2457894"/>
                    <a:gd name="connsiteY8" fmla="*/ 1079329 h 2457896"/>
                    <a:gd name="connsiteX9" fmla="*/ 2451549 w 2457894"/>
                    <a:gd name="connsiteY9" fmla="*/ 1103295 h 2457896"/>
                    <a:gd name="connsiteX10" fmla="*/ 2457894 w 2457894"/>
                    <a:gd name="connsiteY10" fmla="*/ 1228948 h 2457896"/>
                    <a:gd name="connsiteX11" fmla="*/ 2453707 w 2457894"/>
                    <a:gd name="connsiteY11" fmla="*/ 1311862 h 2457896"/>
                    <a:gd name="connsiteX12" fmla="*/ 688117 w 2457894"/>
                    <a:gd name="connsiteY12" fmla="*/ 2331227 h 2457896"/>
                    <a:gd name="connsiteX13" fmla="*/ 643158 w 2457894"/>
                    <a:gd name="connsiteY13" fmla="*/ 2309569 h 2457896"/>
                    <a:gd name="connsiteX14" fmla="*/ 541831 w 2457894"/>
                    <a:gd name="connsiteY14" fmla="*/ 2248011 h 2457896"/>
                    <a:gd name="connsiteX15" fmla="*/ 490351 w 2457894"/>
                    <a:gd name="connsiteY15" fmla="*/ 2209515 h 2457896"/>
                    <a:gd name="connsiteX16" fmla="*/ 2334806 w 2457894"/>
                    <a:gd name="connsiteY16" fmla="*/ 695553 h 2457896"/>
                    <a:gd name="connsiteX17" fmla="*/ 2361317 w 2457894"/>
                    <a:gd name="connsiteY17" fmla="*/ 750586 h 2457896"/>
                    <a:gd name="connsiteX18" fmla="*/ 2402643 w 2457894"/>
                    <a:gd name="connsiteY18" fmla="*/ 863497 h 2457896"/>
                    <a:gd name="connsiteX19" fmla="*/ 2409087 w 2457894"/>
                    <a:gd name="connsiteY19" fmla="*/ 888558 h 2457896"/>
                    <a:gd name="connsiteX20" fmla="*/ 344263 w 2457894"/>
                    <a:gd name="connsiteY20" fmla="*/ 2080685 h 2457896"/>
                    <a:gd name="connsiteX21" fmla="*/ 280632 w 2457894"/>
                    <a:gd name="connsiteY21" fmla="*/ 2010673 h 2457896"/>
                    <a:gd name="connsiteX22" fmla="*/ 213182 w 2457894"/>
                    <a:gd name="connsiteY22" fmla="*/ 1920473 h 2457896"/>
                    <a:gd name="connsiteX23" fmla="*/ 2111826 w 2457894"/>
                    <a:gd name="connsiteY23" fmla="*/ 375225 h 2457896"/>
                    <a:gd name="connsiteX24" fmla="*/ 2177262 w 2457894"/>
                    <a:gd name="connsiteY24" fmla="*/ 447223 h 2457896"/>
                    <a:gd name="connsiteX25" fmla="*/ 2243131 w 2457894"/>
                    <a:gd name="connsiteY25" fmla="*/ 535308 h 2457896"/>
                    <a:gd name="connsiteX26" fmla="*/ 121947 w 2457894"/>
                    <a:gd name="connsiteY26" fmla="*/ 1759974 h 2457896"/>
                    <a:gd name="connsiteX27" fmla="*/ 96577 w 2457894"/>
                    <a:gd name="connsiteY27" fmla="*/ 1707310 h 2457896"/>
                    <a:gd name="connsiteX28" fmla="*/ 55251 w 2457894"/>
                    <a:gd name="connsiteY28" fmla="*/ 1594400 h 2457896"/>
                    <a:gd name="connsiteX29" fmla="*/ 48129 w 2457894"/>
                    <a:gd name="connsiteY29" fmla="*/ 1566701 h 2457896"/>
                    <a:gd name="connsiteX30" fmla="*/ 1766917 w 2457894"/>
                    <a:gd name="connsiteY30" fmla="*/ 125292 h 2457896"/>
                    <a:gd name="connsiteX31" fmla="*/ 1814736 w 2457894"/>
                    <a:gd name="connsiteY31" fmla="*/ 148328 h 2457896"/>
                    <a:gd name="connsiteX32" fmla="*/ 1916063 w 2457894"/>
                    <a:gd name="connsiteY32" fmla="*/ 209885 h 2457896"/>
                    <a:gd name="connsiteX33" fmla="*/ 1965257 w 2457894"/>
                    <a:gd name="connsiteY33" fmla="*/ 246672 h 2457896"/>
                    <a:gd name="connsiteX34" fmla="*/ 9578 w 2457894"/>
                    <a:gd name="connsiteY34" fmla="*/ 1375784 h 2457896"/>
                    <a:gd name="connsiteX35" fmla="*/ 6345 w 2457894"/>
                    <a:gd name="connsiteY35" fmla="*/ 1354601 h 2457896"/>
                    <a:gd name="connsiteX36" fmla="*/ 0 w 2457894"/>
                    <a:gd name="connsiteY36" fmla="*/ 1228948 h 2457896"/>
                    <a:gd name="connsiteX37" fmla="*/ 4345 w 2457894"/>
                    <a:gd name="connsiteY37" fmla="*/ 1142914 h 2457896"/>
                    <a:gd name="connsiteX38" fmla="*/ 1228947 w 2457894"/>
                    <a:gd name="connsiteY38" fmla="*/ 0 h 2457896"/>
                    <a:gd name="connsiteX39" fmla="*/ 1476623 w 2457894"/>
                    <a:gd name="connsiteY39" fmla="*/ 24968 h 2457896"/>
                    <a:gd name="connsiteX40" fmla="*/ 1542234 w 2457894"/>
                    <a:gd name="connsiteY40" fmla="*/ 41838 h 2457896"/>
                    <a:gd name="connsiteX41" fmla="*/ 44124 w 2457894"/>
                    <a:gd name="connsiteY41" fmla="*/ 906773 h 2457896"/>
                    <a:gd name="connsiteX42" fmla="*/ 55251 w 2457894"/>
                    <a:gd name="connsiteY42" fmla="*/ 863497 h 2457896"/>
                    <a:gd name="connsiteX43" fmla="*/ 148328 w 2457894"/>
                    <a:gd name="connsiteY43" fmla="*/ 643159 h 2457896"/>
                    <a:gd name="connsiteX44" fmla="*/ 178681 w 2457894"/>
                    <a:gd name="connsiteY44" fmla="*/ 593195 h 2457896"/>
                    <a:gd name="connsiteX45" fmla="*/ 1203937 w 2457894"/>
                    <a:gd name="connsiteY45" fmla="*/ 1263 h 245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57894" h="2457896">
                      <a:moveTo>
                        <a:pt x="2414685" y="1547566"/>
                      </a:moveTo>
                      <a:lnTo>
                        <a:pt x="2402643" y="1594400"/>
                      </a:lnTo>
                      <a:cubicBezTo>
                        <a:pt x="2378705" y="1671364"/>
                        <a:pt x="2347405" y="1745084"/>
                        <a:pt x="2309567" y="1814738"/>
                      </a:cubicBezTo>
                      <a:lnTo>
                        <a:pt x="2282047" y="1860036"/>
                      </a:lnTo>
                      <a:lnTo>
                        <a:pt x="1248208" y="2456924"/>
                      </a:lnTo>
                      <a:lnTo>
                        <a:pt x="1228947" y="2457896"/>
                      </a:lnTo>
                      <a:cubicBezTo>
                        <a:pt x="1144106" y="2457896"/>
                        <a:pt x="1061273" y="2449299"/>
                        <a:pt x="981271" y="2432928"/>
                      </a:cubicBezTo>
                      <a:lnTo>
                        <a:pt x="912030" y="2415124"/>
                      </a:lnTo>
                      <a:close/>
                      <a:moveTo>
                        <a:pt x="2447891" y="1079329"/>
                      </a:moveTo>
                      <a:lnTo>
                        <a:pt x="2451549" y="1103295"/>
                      </a:lnTo>
                      <a:cubicBezTo>
                        <a:pt x="2455745" y="1144609"/>
                        <a:pt x="2457894" y="1186528"/>
                        <a:pt x="2457894" y="1228948"/>
                      </a:cubicBezTo>
                      <a:lnTo>
                        <a:pt x="2453707" y="1311862"/>
                      </a:lnTo>
                      <a:lnTo>
                        <a:pt x="688117" y="2331227"/>
                      </a:lnTo>
                      <a:lnTo>
                        <a:pt x="643158" y="2309569"/>
                      </a:lnTo>
                      <a:cubicBezTo>
                        <a:pt x="608331" y="2290650"/>
                        <a:pt x="574521" y="2270096"/>
                        <a:pt x="541831" y="2248011"/>
                      </a:cubicBezTo>
                      <a:lnTo>
                        <a:pt x="490351" y="2209515"/>
                      </a:lnTo>
                      <a:close/>
                      <a:moveTo>
                        <a:pt x="2334806" y="695553"/>
                      </a:moveTo>
                      <a:lnTo>
                        <a:pt x="2361317" y="750586"/>
                      </a:lnTo>
                      <a:cubicBezTo>
                        <a:pt x="2376864" y="787344"/>
                        <a:pt x="2390674" y="825015"/>
                        <a:pt x="2402643" y="863497"/>
                      </a:cubicBezTo>
                      <a:lnTo>
                        <a:pt x="2409087" y="888558"/>
                      </a:lnTo>
                      <a:lnTo>
                        <a:pt x="344263" y="2080685"/>
                      </a:lnTo>
                      <a:lnTo>
                        <a:pt x="280632" y="2010673"/>
                      </a:lnTo>
                      <a:lnTo>
                        <a:pt x="213182" y="1920473"/>
                      </a:lnTo>
                      <a:close/>
                      <a:moveTo>
                        <a:pt x="2111826" y="375225"/>
                      </a:moveTo>
                      <a:lnTo>
                        <a:pt x="2177262" y="447223"/>
                      </a:lnTo>
                      <a:lnTo>
                        <a:pt x="2243131" y="535308"/>
                      </a:lnTo>
                      <a:lnTo>
                        <a:pt x="121947" y="1759974"/>
                      </a:lnTo>
                      <a:lnTo>
                        <a:pt x="96577" y="1707310"/>
                      </a:lnTo>
                      <a:cubicBezTo>
                        <a:pt x="81030" y="1670553"/>
                        <a:pt x="67220" y="1632882"/>
                        <a:pt x="55251" y="1594400"/>
                      </a:cubicBezTo>
                      <a:lnTo>
                        <a:pt x="48129" y="1566701"/>
                      </a:lnTo>
                      <a:close/>
                      <a:moveTo>
                        <a:pt x="1766917" y="125292"/>
                      </a:moveTo>
                      <a:lnTo>
                        <a:pt x="1814736" y="148328"/>
                      </a:lnTo>
                      <a:cubicBezTo>
                        <a:pt x="1849563" y="167247"/>
                        <a:pt x="1883373" y="187800"/>
                        <a:pt x="1916063" y="209885"/>
                      </a:cubicBezTo>
                      <a:lnTo>
                        <a:pt x="1965257" y="246672"/>
                      </a:lnTo>
                      <a:lnTo>
                        <a:pt x="9578" y="1375784"/>
                      </a:lnTo>
                      <a:lnTo>
                        <a:pt x="6345" y="1354601"/>
                      </a:lnTo>
                      <a:cubicBezTo>
                        <a:pt x="2150" y="1313287"/>
                        <a:pt x="0" y="1271369"/>
                        <a:pt x="0" y="1228948"/>
                      </a:cubicBezTo>
                      <a:lnTo>
                        <a:pt x="4345" y="1142914"/>
                      </a:lnTo>
                      <a:close/>
                      <a:moveTo>
                        <a:pt x="1228947" y="0"/>
                      </a:moveTo>
                      <a:cubicBezTo>
                        <a:pt x="1313788" y="0"/>
                        <a:pt x="1396621" y="8597"/>
                        <a:pt x="1476623" y="24968"/>
                      </a:cubicBezTo>
                      <a:lnTo>
                        <a:pt x="1542234" y="41838"/>
                      </a:lnTo>
                      <a:lnTo>
                        <a:pt x="44124" y="906773"/>
                      </a:lnTo>
                      <a:lnTo>
                        <a:pt x="55251" y="863497"/>
                      </a:lnTo>
                      <a:cubicBezTo>
                        <a:pt x="79190" y="786533"/>
                        <a:pt x="110490" y="712812"/>
                        <a:pt x="148328" y="643159"/>
                      </a:cubicBezTo>
                      <a:lnTo>
                        <a:pt x="178681" y="593195"/>
                      </a:lnTo>
                      <a:lnTo>
                        <a:pt x="1203937" y="1263"/>
                      </a:lnTo>
                      <a:close/>
                    </a:path>
                  </a:pathLst>
                </a:custGeom>
                <a:solidFill>
                  <a:srgbClr val="1D554A"/>
                </a:solidFill>
                <a:ln w="12700" cap="flat" cmpd="sng" algn="ctr">
                  <a:noFill/>
                  <a:prstDash val="solid"/>
                  <a:miter lim="800000"/>
                </a:ln>
                <a:effectLst/>
              </p:spPr>
              <p:txBody>
                <a:bodyPr rtlCol="0" anchor="ctr"/>
                <a:lstStyle/>
                <a:p>
                  <a:pPr algn="ctr">
                    <a:defRPr/>
                  </a:pPr>
                  <a:endParaRPr lang="zh-CN" altLang="en-US" sz="2000" kern="0" dirty="0">
                    <a:solidFill>
                      <a:sysClr val="window" lastClr="FFFFFF"/>
                    </a:solidFill>
                    <a:latin typeface="+mn-ea"/>
                  </a:endParaRPr>
                </a:p>
              </p:txBody>
            </p:sp>
          </p:grpSp>
        </p:grpSp>
        <p:sp>
          <p:nvSpPr>
            <p:cNvPr id="88" name="文本框 5"/>
            <p:cNvSpPr txBox="1"/>
            <p:nvPr/>
          </p:nvSpPr>
          <p:spPr>
            <a:xfrm>
              <a:off x="1703152" y="2049156"/>
              <a:ext cx="862921" cy="945104"/>
            </a:xfrm>
            <a:prstGeom prst="rect">
              <a:avLst/>
            </a:prstGeom>
            <a:noFill/>
          </p:spPr>
          <p:txBody>
            <a:bodyPr wrap="none" rtlCol="0">
              <a:spAutoFit/>
            </a:bodyPr>
            <a:lstStyle/>
            <a:p>
              <a:pPr algn="ctr">
                <a:defRPr/>
              </a:pPr>
              <a:r>
                <a:rPr lang="en-US" altLang="zh-CN" sz="4000" kern="0" dirty="0">
                  <a:solidFill>
                    <a:sysClr val="window" lastClr="FFFFFF"/>
                  </a:solidFill>
                  <a:latin typeface="+mn-ea"/>
                </a:rPr>
                <a:t>03</a:t>
              </a:r>
              <a:endParaRPr lang="zh-CN" altLang="en-US" sz="4000" kern="0" dirty="0">
                <a:solidFill>
                  <a:sysClr val="window" lastClr="FFFFFF"/>
                </a:solidFill>
                <a:latin typeface="+mn-ea"/>
              </a:endParaRPr>
            </a:p>
          </p:txBody>
        </p:sp>
        <p:sp>
          <p:nvSpPr>
            <p:cNvPr id="89" name="文本框 7"/>
            <p:cNvSpPr txBox="1"/>
            <p:nvPr/>
          </p:nvSpPr>
          <p:spPr>
            <a:xfrm>
              <a:off x="1415730" y="2672174"/>
              <a:ext cx="1434042" cy="1503947"/>
            </a:xfrm>
            <a:prstGeom prst="rect">
              <a:avLst/>
            </a:prstGeom>
            <a:noFill/>
          </p:spPr>
          <p:txBody>
            <a:bodyPr wrap="square" rtlCol="0">
              <a:spAutoFit/>
            </a:bodyPr>
            <a:lstStyle/>
            <a:p>
              <a:pPr algn="ctr">
                <a:lnSpc>
                  <a:spcPct val="120000"/>
                </a:lnSpc>
                <a:defRPr/>
              </a:pPr>
              <a:r>
                <a:rPr lang="zh-CN" altLang="en-US" sz="1400" kern="0" dirty="0">
                  <a:solidFill>
                    <a:sysClr val="window" lastClr="FFFFFF"/>
                  </a:solidFill>
                  <a:latin typeface="+mn-ea"/>
                </a:rPr>
                <a:t>在这里添加你的详细小段落文本内容</a:t>
              </a:r>
            </a:p>
          </p:txBody>
        </p:sp>
      </p:grpSp>
      <p:grpSp>
        <p:nvGrpSpPr>
          <p:cNvPr id="98" name="组合 97"/>
          <p:cNvGrpSpPr/>
          <p:nvPr/>
        </p:nvGrpSpPr>
        <p:grpSpPr>
          <a:xfrm>
            <a:off x="3136976" y="3901041"/>
            <a:ext cx="2002954" cy="1650236"/>
            <a:chOff x="902078" y="1072792"/>
            <a:chExt cx="2002954" cy="1650236"/>
          </a:xfrm>
        </p:grpSpPr>
        <p:sp>
          <p:nvSpPr>
            <p:cNvPr id="99" name="矩形 98"/>
            <p:cNvSpPr>
              <a:spLocks noChangeArrowheads="1"/>
            </p:cNvSpPr>
            <p:nvPr/>
          </p:nvSpPr>
          <p:spPr bwMode="auto">
            <a:xfrm>
              <a:off x="902078" y="1245700"/>
              <a:ext cx="20029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100" name="文本框 83"/>
            <p:cNvSpPr txBox="1">
              <a:spLocks noChangeArrowheads="1"/>
            </p:cNvSpPr>
            <p:nvPr/>
          </p:nvSpPr>
          <p:spPr bwMode="auto">
            <a:xfrm>
              <a:off x="970197" y="10727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D6E45"/>
                  </a:solidFill>
                  <a:latin typeface="+mn-ea"/>
                  <a:ea typeface="+mn-ea"/>
                  <a:cs typeface="阿里巴巴普惠体 R" panose="00020600040101010101" pitchFamily="18" charset="-122"/>
                  <a:sym typeface="+mn-lt"/>
                </a:rPr>
                <a:t>点此替换文本</a:t>
              </a:r>
            </a:p>
          </p:txBody>
        </p:sp>
        <p:cxnSp>
          <p:nvCxnSpPr>
            <p:cNvPr id="101"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grpSp>
        <p:nvGrpSpPr>
          <p:cNvPr id="102" name="组合 101"/>
          <p:cNvGrpSpPr/>
          <p:nvPr/>
        </p:nvGrpSpPr>
        <p:grpSpPr>
          <a:xfrm>
            <a:off x="1402892" y="2047093"/>
            <a:ext cx="2002954" cy="1650236"/>
            <a:chOff x="902078" y="1072792"/>
            <a:chExt cx="2002954" cy="1650236"/>
          </a:xfrm>
        </p:grpSpPr>
        <p:sp>
          <p:nvSpPr>
            <p:cNvPr id="103" name="矩形 102"/>
            <p:cNvSpPr>
              <a:spLocks noChangeArrowheads="1"/>
            </p:cNvSpPr>
            <p:nvPr/>
          </p:nvSpPr>
          <p:spPr bwMode="auto">
            <a:xfrm>
              <a:off x="902078" y="1245700"/>
              <a:ext cx="20029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104" name="文本框 83"/>
            <p:cNvSpPr txBox="1">
              <a:spLocks noChangeArrowheads="1"/>
            </p:cNvSpPr>
            <p:nvPr/>
          </p:nvSpPr>
          <p:spPr bwMode="auto">
            <a:xfrm>
              <a:off x="970197" y="10727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D6E45"/>
                  </a:solidFill>
                  <a:latin typeface="+mn-ea"/>
                  <a:ea typeface="+mn-ea"/>
                  <a:cs typeface="阿里巴巴普惠体 R" panose="00020600040101010101" pitchFamily="18" charset="-122"/>
                  <a:sym typeface="+mn-lt"/>
                </a:rPr>
                <a:t>点此替换文本</a:t>
              </a:r>
            </a:p>
          </p:txBody>
        </p:sp>
        <p:cxnSp>
          <p:nvCxnSpPr>
            <p:cNvPr id="105"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grpSp>
        <p:nvGrpSpPr>
          <p:cNvPr id="106" name="组合 105"/>
          <p:cNvGrpSpPr/>
          <p:nvPr/>
        </p:nvGrpSpPr>
        <p:grpSpPr>
          <a:xfrm>
            <a:off x="8249544" y="4007848"/>
            <a:ext cx="2002954" cy="1650236"/>
            <a:chOff x="902078" y="1072792"/>
            <a:chExt cx="2002954" cy="1650236"/>
          </a:xfrm>
        </p:grpSpPr>
        <p:sp>
          <p:nvSpPr>
            <p:cNvPr id="107" name="矩形 106"/>
            <p:cNvSpPr>
              <a:spLocks noChangeArrowheads="1"/>
            </p:cNvSpPr>
            <p:nvPr/>
          </p:nvSpPr>
          <p:spPr bwMode="auto">
            <a:xfrm>
              <a:off x="902078" y="1245700"/>
              <a:ext cx="20029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453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prstClr val="black">
                      <a:lumMod val="50000"/>
                      <a:lumOff val="50000"/>
                    </a:prstClr>
                  </a:solidFill>
                  <a:latin typeface="+mn-ea"/>
                  <a:ea typeface="+mn-ea"/>
                  <a:cs typeface="阿里巴巴普惠体 R" panose="00020600040101010101" pitchFamily="18" charset="-122"/>
                  <a:sym typeface="+mn-lt"/>
                </a:rPr>
                <a:t>单击此处可编辑内容，根据您的需要自由拉伸文本框大小单击此处可编辑内容，根据您的需要自由拉伸文本框大小</a:t>
              </a:r>
            </a:p>
          </p:txBody>
        </p:sp>
        <p:sp>
          <p:nvSpPr>
            <p:cNvPr id="108" name="文本框 83"/>
            <p:cNvSpPr txBox="1">
              <a:spLocks noChangeArrowheads="1"/>
            </p:cNvSpPr>
            <p:nvPr/>
          </p:nvSpPr>
          <p:spPr bwMode="auto">
            <a:xfrm>
              <a:off x="970197" y="10727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51308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D6E45"/>
                  </a:solidFill>
                  <a:latin typeface="+mn-ea"/>
                  <a:ea typeface="+mn-ea"/>
                  <a:cs typeface="阿里巴巴普惠体 R" panose="00020600040101010101" pitchFamily="18" charset="-122"/>
                  <a:sym typeface="+mn-lt"/>
                </a:rPr>
                <a:t>点此替换文本</a:t>
              </a:r>
            </a:p>
          </p:txBody>
        </p:sp>
        <p:cxnSp>
          <p:nvCxnSpPr>
            <p:cNvPr id="109" name="直接连接符 120"/>
            <p:cNvCxnSpPr>
              <a:cxnSpLocks noChangeShapeType="1"/>
            </p:cNvCxnSpPr>
            <p:nvPr/>
          </p:nvCxnSpPr>
          <p:spPr bwMode="auto">
            <a:xfrm>
              <a:off x="970197" y="1110850"/>
              <a:ext cx="0" cy="141791"/>
            </a:xfrm>
            <a:prstGeom prst="line">
              <a:avLst/>
            </a:prstGeom>
            <a:noFill/>
            <a:ln w="9525">
              <a:solidFill>
                <a:srgbClr val="BD6E45"/>
              </a:solidFill>
              <a:rou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anim calcmode="lin" valueType="num">
                                      <p:cBhvr>
                                        <p:cTn id="14" dur="1000" fill="hold"/>
                                        <p:tgtEl>
                                          <p:spTgt spid="98"/>
                                        </p:tgtEl>
                                        <p:attrNameLst>
                                          <p:attrName>ppt_x</p:attrName>
                                        </p:attrNameLst>
                                      </p:cBhvr>
                                      <p:tavLst>
                                        <p:tav tm="0">
                                          <p:val>
                                            <p:strVal val="#ppt_x"/>
                                          </p:val>
                                        </p:tav>
                                        <p:tav tm="100000">
                                          <p:val>
                                            <p:strVal val="#ppt_x"/>
                                          </p:val>
                                        </p:tav>
                                      </p:tavLst>
                                    </p:anim>
                                    <p:anim calcmode="lin" valueType="num">
                                      <p:cBhvr>
                                        <p:cTn id="15" dur="1000" fill="hold"/>
                                        <p:tgtEl>
                                          <p:spTgt spid="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1000"/>
                                        <p:tgtEl>
                                          <p:spTgt spid="106"/>
                                        </p:tgtEl>
                                      </p:cBhvr>
                                    </p:animEffect>
                                    <p:anim calcmode="lin" valueType="num">
                                      <p:cBhvr>
                                        <p:cTn id="20" dur="1000" fill="hold"/>
                                        <p:tgtEl>
                                          <p:spTgt spid="106"/>
                                        </p:tgtEl>
                                        <p:attrNameLst>
                                          <p:attrName>ppt_x</p:attrName>
                                        </p:attrNameLst>
                                      </p:cBhvr>
                                      <p:tavLst>
                                        <p:tav tm="0">
                                          <p:val>
                                            <p:strVal val="#ppt_x"/>
                                          </p:val>
                                        </p:tav>
                                        <p:tav tm="100000">
                                          <p:val>
                                            <p:strVal val="#ppt_x"/>
                                          </p:val>
                                        </p:tav>
                                      </p:tavLst>
                                    </p:anim>
                                    <p:anim calcmode="lin" valueType="num">
                                      <p:cBhvr>
                                        <p:cTn id="2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
          <p:cNvSpPr/>
          <p:nvPr/>
        </p:nvSpPr>
        <p:spPr bwMode="auto">
          <a:xfrm>
            <a:off x="2377225" y="2802202"/>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1D55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mn-ea"/>
              <a:cs typeface="+mn-cs"/>
            </a:endParaRPr>
          </a:p>
        </p:txBody>
      </p:sp>
      <p:sp>
        <p:nvSpPr>
          <p:cNvPr id="19" name="Freeform: Shape 2"/>
          <p:cNvSpPr/>
          <p:nvPr/>
        </p:nvSpPr>
        <p:spPr bwMode="auto">
          <a:xfrm>
            <a:off x="2529202" y="2189933"/>
            <a:ext cx="1053876"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584200">
              <a:defRPr/>
            </a:pPr>
            <a:r>
              <a:rPr lang="zh-CN" altLang="en-US" dirty="0">
                <a:solidFill>
                  <a:srgbClr val="1D554A"/>
                </a:solidFill>
                <a:latin typeface="+mn-ea"/>
              </a:rPr>
              <a:t>关键词</a:t>
            </a:r>
          </a:p>
        </p:txBody>
      </p:sp>
      <p:sp>
        <p:nvSpPr>
          <p:cNvPr id="20" name="Freeform: Shape 3"/>
          <p:cNvSpPr/>
          <p:nvPr/>
        </p:nvSpPr>
        <p:spPr bwMode="auto">
          <a:xfrm>
            <a:off x="2600208" y="2462122"/>
            <a:ext cx="911865"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defTabSz="825500">
              <a:defRPr/>
            </a:pPr>
            <a:r>
              <a:rPr lang="zh-CN" altLang="en-US" sz="1200" dirty="0">
                <a:solidFill>
                  <a:prstClr val="black">
                    <a:lumMod val="50000"/>
                    <a:lumOff val="50000"/>
                  </a:prstClr>
                </a:solidFill>
                <a:latin typeface="+mn-ea"/>
              </a:rPr>
              <a:t>请在此输入文本</a:t>
            </a:r>
          </a:p>
        </p:txBody>
      </p:sp>
      <p:sp>
        <p:nvSpPr>
          <p:cNvPr id="21" name="Freeform: Shape 4"/>
          <p:cNvSpPr/>
          <p:nvPr/>
        </p:nvSpPr>
        <p:spPr bwMode="auto">
          <a:xfrm>
            <a:off x="2275074" y="3948119"/>
            <a:ext cx="1562751" cy="1487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pPr>
            <a:r>
              <a:rPr lang="zh-CN" altLang="en-US" sz="1000" dirty="0">
                <a:solidFill>
                  <a:prstClr val="black">
                    <a:lumMod val="50000"/>
                    <a:lumOff val="50000"/>
                  </a:prstClr>
                </a:solidFill>
                <a:latin typeface="+mn-ea"/>
              </a:rPr>
              <a:t>在这里添加你的详细小段落文本内容，与标题相关并符合整体语言风格，将你需要表达的意思表述清楚完整，与设计排版相符合。</a:t>
            </a:r>
          </a:p>
        </p:txBody>
      </p:sp>
      <p:sp>
        <p:nvSpPr>
          <p:cNvPr id="22" name="Freeform: Shape 5"/>
          <p:cNvSpPr/>
          <p:nvPr/>
        </p:nvSpPr>
        <p:spPr bwMode="auto">
          <a:xfrm>
            <a:off x="4404006" y="2802202"/>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E5B28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mn-ea"/>
              <a:cs typeface="+mn-cs"/>
            </a:endParaRPr>
          </a:p>
        </p:txBody>
      </p:sp>
      <p:sp>
        <p:nvSpPr>
          <p:cNvPr id="23" name="Freeform: Shape 6"/>
          <p:cNvSpPr/>
          <p:nvPr/>
        </p:nvSpPr>
        <p:spPr bwMode="auto">
          <a:xfrm>
            <a:off x="4579652" y="2189933"/>
            <a:ext cx="100653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584200">
              <a:defRPr/>
            </a:pPr>
            <a:r>
              <a:rPr lang="zh-CN" altLang="en-US" dirty="0">
                <a:solidFill>
                  <a:srgbClr val="E5B281"/>
                </a:solidFill>
                <a:latin typeface="+mn-ea"/>
              </a:rPr>
              <a:t>关键词</a:t>
            </a:r>
          </a:p>
        </p:txBody>
      </p:sp>
      <p:sp>
        <p:nvSpPr>
          <p:cNvPr id="24" name="Freeform: Shape 7"/>
          <p:cNvSpPr/>
          <p:nvPr/>
        </p:nvSpPr>
        <p:spPr bwMode="auto">
          <a:xfrm>
            <a:off x="4465669" y="2462122"/>
            <a:ext cx="1233883"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defTabSz="825500">
              <a:defRPr/>
            </a:pPr>
            <a:r>
              <a:rPr lang="zh-CN" altLang="en-US" sz="1200" dirty="0">
                <a:solidFill>
                  <a:prstClr val="black">
                    <a:lumMod val="50000"/>
                    <a:lumOff val="50000"/>
                  </a:prstClr>
                </a:solidFill>
                <a:latin typeface="+mn-ea"/>
              </a:rPr>
              <a:t>请在此输入文本</a:t>
            </a:r>
          </a:p>
        </p:txBody>
      </p:sp>
      <p:sp>
        <p:nvSpPr>
          <p:cNvPr id="25" name="Freeform: Shape 9"/>
          <p:cNvSpPr/>
          <p:nvPr/>
        </p:nvSpPr>
        <p:spPr bwMode="auto">
          <a:xfrm>
            <a:off x="6430164" y="2802202"/>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1D55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mn-ea"/>
              <a:cs typeface="+mn-cs"/>
            </a:endParaRPr>
          </a:p>
        </p:txBody>
      </p:sp>
      <p:sp>
        <p:nvSpPr>
          <p:cNvPr id="26" name="Freeform: Shape 10"/>
          <p:cNvSpPr/>
          <p:nvPr/>
        </p:nvSpPr>
        <p:spPr bwMode="auto">
          <a:xfrm>
            <a:off x="6601450" y="2189933"/>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584200">
              <a:defRPr/>
            </a:pPr>
            <a:r>
              <a:rPr lang="zh-CN" altLang="en-US" dirty="0">
                <a:solidFill>
                  <a:srgbClr val="1D554A"/>
                </a:solidFill>
                <a:latin typeface="+mn-ea"/>
              </a:rPr>
              <a:t>关键词</a:t>
            </a:r>
          </a:p>
        </p:txBody>
      </p:sp>
      <p:sp>
        <p:nvSpPr>
          <p:cNvPr id="27" name="Freeform: Shape 11"/>
          <p:cNvSpPr/>
          <p:nvPr/>
        </p:nvSpPr>
        <p:spPr bwMode="auto">
          <a:xfrm>
            <a:off x="6602074" y="2462122"/>
            <a:ext cx="1014636" cy="15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defTabSz="825500">
              <a:defRPr/>
            </a:pPr>
            <a:r>
              <a:rPr lang="zh-CN" altLang="en-US" sz="1200" dirty="0">
                <a:solidFill>
                  <a:prstClr val="black">
                    <a:lumMod val="50000"/>
                    <a:lumOff val="50000"/>
                  </a:prstClr>
                </a:solidFill>
                <a:latin typeface="+mn-ea"/>
              </a:rPr>
              <a:t>请在此输入文本</a:t>
            </a:r>
          </a:p>
        </p:txBody>
      </p:sp>
      <p:sp>
        <p:nvSpPr>
          <p:cNvPr id="28" name="Freeform: Shape 13"/>
          <p:cNvSpPr/>
          <p:nvPr/>
        </p:nvSpPr>
        <p:spPr bwMode="auto">
          <a:xfrm>
            <a:off x="8456945" y="2802202"/>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E5B28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mn-ea"/>
              <a:cs typeface="+mn-cs"/>
            </a:endParaRPr>
          </a:p>
        </p:txBody>
      </p:sp>
      <p:sp>
        <p:nvSpPr>
          <p:cNvPr id="29" name="Freeform: Shape 14"/>
          <p:cNvSpPr/>
          <p:nvPr/>
        </p:nvSpPr>
        <p:spPr bwMode="auto">
          <a:xfrm>
            <a:off x="8628231" y="2189933"/>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584200">
              <a:defRPr/>
            </a:pPr>
            <a:r>
              <a:rPr lang="zh-CN" altLang="en-US" dirty="0">
                <a:solidFill>
                  <a:srgbClr val="E5B281"/>
                </a:solidFill>
                <a:latin typeface="+mn-ea"/>
              </a:rPr>
              <a:t>关键词</a:t>
            </a:r>
          </a:p>
        </p:txBody>
      </p:sp>
      <p:sp>
        <p:nvSpPr>
          <p:cNvPr id="30" name="Freeform: Shape 15"/>
          <p:cNvSpPr/>
          <p:nvPr/>
        </p:nvSpPr>
        <p:spPr bwMode="auto">
          <a:xfrm>
            <a:off x="8588991" y="2462122"/>
            <a:ext cx="1093739"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defTabSz="825500">
              <a:defRPr/>
            </a:pPr>
            <a:r>
              <a:rPr lang="zh-CN" altLang="en-US" sz="1200" dirty="0">
                <a:solidFill>
                  <a:prstClr val="black">
                    <a:lumMod val="50000"/>
                    <a:lumOff val="50000"/>
                  </a:prstClr>
                </a:solidFill>
                <a:latin typeface="+mn-ea"/>
              </a:rPr>
              <a:t>请在此输入文本</a:t>
            </a:r>
          </a:p>
        </p:txBody>
      </p:sp>
      <p:sp>
        <p:nvSpPr>
          <p:cNvPr id="31" name="Freeform: Shape 4"/>
          <p:cNvSpPr/>
          <p:nvPr/>
        </p:nvSpPr>
        <p:spPr bwMode="auto">
          <a:xfrm>
            <a:off x="4301545" y="4041541"/>
            <a:ext cx="1562751" cy="1251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pPr>
            <a:r>
              <a:rPr lang="zh-CN" altLang="en-US" sz="1000" dirty="0">
                <a:solidFill>
                  <a:prstClr val="black">
                    <a:lumMod val="50000"/>
                    <a:lumOff val="50000"/>
                  </a:prstClr>
                </a:solidFill>
                <a:latin typeface="+mn-ea"/>
              </a:rPr>
              <a:t>在这里添加你的详细小段落文本内容，与标题相关并符合整体语言风格，将你需要表达的意思表述清楚完整，与设计排版相符合。</a:t>
            </a:r>
          </a:p>
        </p:txBody>
      </p:sp>
      <p:sp>
        <p:nvSpPr>
          <p:cNvPr id="32" name="Freeform: Shape 4"/>
          <p:cNvSpPr/>
          <p:nvPr/>
        </p:nvSpPr>
        <p:spPr bwMode="auto">
          <a:xfrm>
            <a:off x="6327706" y="3948119"/>
            <a:ext cx="1562751" cy="1487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pPr>
            <a:r>
              <a:rPr lang="zh-CN" altLang="en-US" sz="1000" dirty="0">
                <a:solidFill>
                  <a:prstClr val="black">
                    <a:lumMod val="50000"/>
                    <a:lumOff val="50000"/>
                  </a:prstClr>
                </a:solidFill>
                <a:latin typeface="+mn-ea"/>
              </a:rPr>
              <a:t>在这里添加你的详细小段落文本内容，与标题相关并符合整体语言风格，将你需要表达的意思表述清楚完整，与设计排版相符合。</a:t>
            </a:r>
          </a:p>
        </p:txBody>
      </p:sp>
      <p:sp>
        <p:nvSpPr>
          <p:cNvPr id="33" name="Freeform: Shape 4"/>
          <p:cNvSpPr/>
          <p:nvPr/>
        </p:nvSpPr>
        <p:spPr bwMode="auto">
          <a:xfrm>
            <a:off x="8354484" y="3948119"/>
            <a:ext cx="1562751" cy="1487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pPr>
            <a:r>
              <a:rPr lang="zh-CN" altLang="en-US" sz="1000" dirty="0">
                <a:solidFill>
                  <a:prstClr val="black">
                    <a:lumMod val="50000"/>
                    <a:lumOff val="50000"/>
                  </a:prstClr>
                </a:solidFill>
                <a:latin typeface="+mn-ea"/>
              </a:rPr>
              <a:t>在这里添加你的详细小段落文本内容，与标题相关并符合整体语言风格，将你需要表达的意思表述清楚完整，与设计排版相符合。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4"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4"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animBg="1"/>
      <p:bldP spid="23" grpId="0"/>
      <p:bldP spid="24" grpId="0"/>
      <p:bldP spid="25" grpId="0" animBg="1"/>
      <p:bldP spid="26" grpId="0"/>
      <p:bldP spid="27" grpId="0"/>
      <p:bldP spid="28" grpId="0" animBg="1"/>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a:xfrm>
            <a:off x="2415268" y="1617533"/>
            <a:ext cx="2007870" cy="1580515"/>
          </a:xfrm>
          <a:prstGeom prst="rect">
            <a:avLst/>
          </a:prstGeom>
          <a:noFill/>
          <a:ln>
            <a:solidFill>
              <a:schemeClr val="accent6">
                <a:lumMod val="50000"/>
              </a:schemeClr>
            </a:solidFill>
            <a:prstDash val="lgDash"/>
          </a:ln>
        </p:spPr>
        <p:txBody>
          <a:bodyPr wrap="square" lIns="91436" tIns="45718" rIns="91436" bIns="45718" rtlCol="0">
            <a:noAutofit/>
          </a:bodyPr>
          <a:lstStyle/>
          <a:p>
            <a:pPr>
              <a:lnSpc>
                <a:spcPct val="125000"/>
              </a:lnSpc>
            </a:pPr>
            <a:r>
              <a:rPr lang="zh-CN" altLang="en-US" sz="1600" b="1" dirty="0">
                <a:solidFill>
                  <a:schemeClr val="accent6">
                    <a:lumMod val="50000"/>
                  </a:schemeClr>
                </a:solidFill>
                <a:latin typeface="+mn-ea"/>
                <a:sym typeface="+mn-ea"/>
              </a:rPr>
              <a:t>请在此输入文本：</a:t>
            </a:r>
            <a:endParaRPr lang="en-US" altLang="zh-CN" sz="1600" b="1" dirty="0">
              <a:solidFill>
                <a:schemeClr val="accent6">
                  <a:lumMod val="50000"/>
                </a:schemeClr>
              </a:solidFill>
              <a:latin typeface="+mn-ea"/>
              <a:sym typeface="+mn-ea"/>
            </a:endParaRPr>
          </a:p>
          <a:p>
            <a:pPr>
              <a:lnSpc>
                <a:spcPct val="125000"/>
              </a:lnSpc>
            </a:pPr>
            <a:endParaRPr lang="zh-CN" altLang="en-US" sz="1000" dirty="0">
              <a:solidFill>
                <a:prstClr val="black">
                  <a:lumMod val="85000"/>
                  <a:lumOff val="15000"/>
                </a:prstClr>
              </a:solidFill>
              <a:latin typeface="+mn-ea"/>
              <a:sym typeface="+mn-ea"/>
            </a:endParaRPr>
          </a:p>
          <a:p>
            <a:pPr>
              <a:lnSpc>
                <a:spcPct val="150000"/>
              </a:lnSpc>
            </a:pPr>
            <a:r>
              <a:rPr lang="zh-CN" altLang="en-US" sz="800" dirty="0">
                <a:solidFill>
                  <a:prstClr val="black">
                    <a:lumMod val="50000"/>
                    <a:lumOff val="50000"/>
                  </a:prstClr>
                </a:solidFill>
                <a:latin typeface="+mn-ea"/>
                <a:sym typeface="Arial" panose="020B0604020202020204" pitchFamily="34" charset="0"/>
              </a:rPr>
              <a:t>在这里添加你的详细小段落文本内容，与标题相关并符合整体语言风格，将你需要表达的意思表述清楚完整，与设计排版相符合。</a:t>
            </a:r>
            <a:endParaRPr lang="zh-CN" altLang="en-US" sz="800" dirty="0">
              <a:solidFill>
                <a:prstClr val="black">
                  <a:lumMod val="50000"/>
                  <a:lumOff val="50000"/>
                </a:prstClr>
              </a:solidFill>
              <a:latin typeface="+mn-ea"/>
            </a:endParaRPr>
          </a:p>
        </p:txBody>
      </p:sp>
      <p:sp>
        <p:nvSpPr>
          <p:cNvPr id="19" name="弧形 18"/>
          <p:cNvSpPr/>
          <p:nvPr>
            <p:custDataLst>
              <p:tags r:id="rId1"/>
            </p:custDataLst>
          </p:nvPr>
        </p:nvSpPr>
        <p:spPr>
          <a:xfrm rot="16200000">
            <a:off x="5047505" y="2380314"/>
            <a:ext cx="2096987" cy="2097379"/>
          </a:xfrm>
          <a:prstGeom prst="arc">
            <a:avLst/>
          </a:prstGeom>
          <a:solidFill>
            <a:srgbClr val="1D554A"/>
          </a:solidFill>
          <a:ln w="38100" cap="flat" cmpd="sng" algn="ctr">
            <a:noFill/>
            <a:prstDash val="solid"/>
            <a:miter lim="800000"/>
          </a:ln>
          <a:effectLst/>
        </p:spPr>
        <p:txBody>
          <a:bodyPr rtlCol="0" anchor="ctr"/>
          <a:lstStyle/>
          <a:p>
            <a:pPr algn="ctr"/>
            <a:endParaRPr lang="zh-CN" altLang="en-US" kern="0" dirty="0">
              <a:solidFill>
                <a:prstClr val="white"/>
              </a:solidFill>
              <a:latin typeface="+mn-ea"/>
            </a:endParaRPr>
          </a:p>
        </p:txBody>
      </p:sp>
      <p:sp>
        <p:nvSpPr>
          <p:cNvPr id="20" name="弧形 19"/>
          <p:cNvSpPr/>
          <p:nvPr>
            <p:custDataLst>
              <p:tags r:id="rId2"/>
            </p:custDataLst>
          </p:nvPr>
        </p:nvSpPr>
        <p:spPr>
          <a:xfrm rot="10800000">
            <a:off x="5047311" y="2380509"/>
            <a:ext cx="2097379" cy="2096987"/>
          </a:xfrm>
          <a:prstGeom prst="arc">
            <a:avLst>
              <a:gd name="adj1" fmla="val 16200000"/>
              <a:gd name="adj2" fmla="val 27650"/>
            </a:avLst>
          </a:prstGeom>
          <a:solidFill>
            <a:srgbClr val="E5B281"/>
          </a:solidFill>
          <a:ln w="6350" cap="flat" cmpd="sng" algn="ctr">
            <a:no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1" name="弧形 20"/>
          <p:cNvSpPr/>
          <p:nvPr>
            <p:custDataLst>
              <p:tags r:id="rId3"/>
            </p:custDataLst>
          </p:nvPr>
        </p:nvSpPr>
        <p:spPr>
          <a:xfrm rot="5400000">
            <a:off x="5047504" y="2389858"/>
            <a:ext cx="2096987" cy="2097379"/>
          </a:xfrm>
          <a:prstGeom prst="arc">
            <a:avLst>
              <a:gd name="adj1" fmla="val 16200000"/>
              <a:gd name="adj2" fmla="val 2908"/>
            </a:avLst>
          </a:prstGeom>
          <a:solidFill>
            <a:srgbClr val="1D554A"/>
          </a:solidFill>
          <a:ln w="38100" cap="flat" cmpd="sng" algn="ctr">
            <a:noFill/>
            <a:prstDash val="solid"/>
            <a:miter lim="800000"/>
          </a:ln>
          <a:effectLst/>
        </p:spPr>
        <p:txBody>
          <a:bodyPr rtlCol="0" anchor="ctr"/>
          <a:lstStyle/>
          <a:p>
            <a:pPr algn="ctr"/>
            <a:endParaRPr lang="zh-CN" altLang="en-US" kern="0" dirty="0">
              <a:solidFill>
                <a:prstClr val="white"/>
              </a:solidFill>
              <a:latin typeface="+mn-ea"/>
            </a:endParaRPr>
          </a:p>
        </p:txBody>
      </p:sp>
      <p:sp>
        <p:nvSpPr>
          <p:cNvPr id="22" name="弧形 21"/>
          <p:cNvSpPr/>
          <p:nvPr>
            <p:custDataLst>
              <p:tags r:id="rId4"/>
            </p:custDataLst>
          </p:nvPr>
        </p:nvSpPr>
        <p:spPr>
          <a:xfrm>
            <a:off x="5047311" y="2380509"/>
            <a:ext cx="2097380" cy="2096987"/>
          </a:xfrm>
          <a:prstGeom prst="arc">
            <a:avLst>
              <a:gd name="adj1" fmla="val 16212103"/>
              <a:gd name="adj2" fmla="val 7474"/>
            </a:avLst>
          </a:prstGeom>
          <a:solidFill>
            <a:srgbClr val="E5B281"/>
          </a:solidFill>
          <a:ln w="6350" cap="flat" cmpd="sng" algn="ctr">
            <a:no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3" name="弧形 22"/>
          <p:cNvSpPr/>
          <p:nvPr>
            <p:custDataLst>
              <p:tags r:id="rId5"/>
            </p:custDataLst>
          </p:nvPr>
        </p:nvSpPr>
        <p:spPr>
          <a:xfrm>
            <a:off x="4808032" y="2135982"/>
            <a:ext cx="2586521" cy="2586036"/>
          </a:xfrm>
          <a:prstGeom prst="arc">
            <a:avLst/>
          </a:prstGeom>
          <a:noFill/>
          <a:ln w="34925" cap="flat" cmpd="sng" algn="ctr">
            <a:solidFill>
              <a:schemeClr val="tx2"/>
            </a:solid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4" name="弧形 23"/>
          <p:cNvSpPr/>
          <p:nvPr>
            <p:custDataLst>
              <p:tags r:id="rId6"/>
            </p:custDataLst>
          </p:nvPr>
        </p:nvSpPr>
        <p:spPr>
          <a:xfrm rot="10800000">
            <a:off x="4802739" y="2135982"/>
            <a:ext cx="2586521" cy="2586036"/>
          </a:xfrm>
          <a:prstGeom prst="arc">
            <a:avLst/>
          </a:prstGeom>
          <a:noFill/>
          <a:ln w="34925" cap="flat" cmpd="sng" algn="ctr">
            <a:solidFill>
              <a:schemeClr val="tx2"/>
            </a:solid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5" name="弧形 24"/>
          <p:cNvSpPr/>
          <p:nvPr>
            <p:custDataLst>
              <p:tags r:id="rId7"/>
            </p:custDataLst>
          </p:nvPr>
        </p:nvSpPr>
        <p:spPr>
          <a:xfrm rot="16200000">
            <a:off x="4802981" y="2135740"/>
            <a:ext cx="2586036" cy="2586521"/>
          </a:xfrm>
          <a:prstGeom prst="arc">
            <a:avLst/>
          </a:prstGeom>
          <a:noFill/>
          <a:ln w="34925" cap="flat" cmpd="sng" algn="ctr">
            <a:solidFill>
              <a:srgbClr val="E5B281"/>
            </a:solid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6" name="弧形 25"/>
          <p:cNvSpPr/>
          <p:nvPr>
            <p:custDataLst>
              <p:tags r:id="rId8"/>
            </p:custDataLst>
          </p:nvPr>
        </p:nvSpPr>
        <p:spPr>
          <a:xfrm rot="5400000">
            <a:off x="4802981" y="2135740"/>
            <a:ext cx="2586036" cy="2586521"/>
          </a:xfrm>
          <a:prstGeom prst="arc">
            <a:avLst/>
          </a:prstGeom>
          <a:noFill/>
          <a:ln w="34925" cap="flat" cmpd="sng" algn="ctr">
            <a:solidFill>
              <a:srgbClr val="E5B281"/>
            </a:solidFill>
            <a:prstDash val="solid"/>
            <a:miter lim="800000"/>
          </a:ln>
          <a:effectLst/>
        </p:spPr>
        <p:txBody>
          <a:bodyPr rot="0" spcFirstLastPara="0" vert="horz" wrap="square" lIns="23729" tIns="11864" rIns="23729" bIns="11864" numCol="1" spcCol="0" rtlCol="0" fromWordArt="0" anchor="ctr" anchorCtr="0" forceAA="0" compatLnSpc="1">
            <a:noAutofit/>
          </a:bodyPr>
          <a:lstStyle/>
          <a:p>
            <a:endParaRPr lang="zh-CN" altLang="en-US" sz="3600" dirty="0">
              <a:solidFill>
                <a:prstClr val="black"/>
              </a:solidFill>
              <a:latin typeface="+mn-ea"/>
            </a:endParaRPr>
          </a:p>
        </p:txBody>
      </p:sp>
      <p:sp>
        <p:nvSpPr>
          <p:cNvPr id="27" name="搜索"/>
          <p:cNvSpPr/>
          <p:nvPr/>
        </p:nvSpPr>
        <p:spPr>
          <a:xfrm>
            <a:off x="5511731" y="2853056"/>
            <a:ext cx="432435" cy="504190"/>
          </a:xfrm>
          <a:custGeom>
            <a:avLst/>
            <a:gdLst/>
            <a:ahLst/>
            <a:cxnLst/>
            <a:rect l="l" t="t" r="r" b="b"/>
            <a:pathLst>
              <a:path w="926557" h="1124410">
                <a:moveTo>
                  <a:pt x="319502" y="42976"/>
                </a:moveTo>
                <a:cubicBezTo>
                  <a:pt x="167768" y="42976"/>
                  <a:pt x="44763" y="161072"/>
                  <a:pt x="44763" y="306750"/>
                </a:cubicBezTo>
                <a:cubicBezTo>
                  <a:pt x="44763" y="452429"/>
                  <a:pt x="167768" y="570525"/>
                  <a:pt x="319502" y="570525"/>
                </a:cubicBezTo>
                <a:cubicBezTo>
                  <a:pt x="471237" y="570525"/>
                  <a:pt x="594242" y="452429"/>
                  <a:pt x="594242" y="306750"/>
                </a:cubicBezTo>
                <a:cubicBezTo>
                  <a:pt x="594242" y="161072"/>
                  <a:pt x="471237" y="42976"/>
                  <a:pt x="319502" y="42976"/>
                </a:cubicBezTo>
                <a:close/>
                <a:moveTo>
                  <a:pt x="319502" y="0"/>
                </a:moveTo>
                <a:cubicBezTo>
                  <a:pt x="495959" y="0"/>
                  <a:pt x="639005" y="137337"/>
                  <a:pt x="639005" y="306750"/>
                </a:cubicBezTo>
                <a:cubicBezTo>
                  <a:pt x="639005" y="405310"/>
                  <a:pt x="590590" y="493013"/>
                  <a:pt x="515156" y="548896"/>
                </a:cubicBezTo>
                <a:lnTo>
                  <a:pt x="582115" y="648710"/>
                </a:lnTo>
                <a:lnTo>
                  <a:pt x="602593" y="634624"/>
                </a:lnTo>
                <a:cubicBezTo>
                  <a:pt x="861748" y="850694"/>
                  <a:pt x="940987" y="1016410"/>
                  <a:pt x="924472" y="1076071"/>
                </a:cubicBezTo>
                <a:cubicBezTo>
                  <a:pt x="918911" y="1116496"/>
                  <a:pt x="880404" y="1127298"/>
                  <a:pt x="856539" y="1123792"/>
                </a:cubicBezTo>
                <a:cubicBezTo>
                  <a:pt x="699114" y="1087767"/>
                  <a:pt x="580304" y="803802"/>
                  <a:pt x="527916" y="685990"/>
                </a:cubicBezTo>
                <a:lnTo>
                  <a:pt x="547442" y="672559"/>
                </a:lnTo>
                <a:lnTo>
                  <a:pt x="479840" y="571786"/>
                </a:lnTo>
                <a:cubicBezTo>
                  <a:pt x="432836" y="598404"/>
                  <a:pt x="378006" y="613501"/>
                  <a:pt x="319502" y="613501"/>
                </a:cubicBezTo>
                <a:cubicBezTo>
                  <a:pt x="143046" y="613501"/>
                  <a:pt x="0" y="476164"/>
                  <a:pt x="0" y="306750"/>
                </a:cubicBezTo>
                <a:cubicBezTo>
                  <a:pt x="0" y="137337"/>
                  <a:pt x="143046" y="0"/>
                  <a:pt x="319502" y="0"/>
                </a:cubicBezTo>
                <a:close/>
              </a:path>
            </a:pathLst>
          </a:custGeom>
          <a:solidFill>
            <a:sysClr val="window" lastClr="FFFFFF"/>
          </a:solid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mn-ea"/>
              <a:cs typeface="+mn-cs"/>
            </a:endParaRPr>
          </a:p>
        </p:txBody>
      </p:sp>
      <p:sp>
        <p:nvSpPr>
          <p:cNvPr id="28" name="礼物"/>
          <p:cNvSpPr/>
          <p:nvPr/>
        </p:nvSpPr>
        <p:spPr bwMode="auto">
          <a:xfrm>
            <a:off x="6285161" y="2786381"/>
            <a:ext cx="431800" cy="504190"/>
          </a:xfrm>
          <a:custGeom>
            <a:avLst/>
            <a:gdLst>
              <a:gd name="T0" fmla="*/ 158611008 w 3462"/>
              <a:gd name="T1" fmla="*/ 289518890 h 4215"/>
              <a:gd name="T2" fmla="*/ 100751714 w 3462"/>
              <a:gd name="T3" fmla="*/ 220742180 h 4215"/>
              <a:gd name="T4" fmla="*/ 145286938 w 3462"/>
              <a:gd name="T5" fmla="*/ 102891294 h 4215"/>
              <a:gd name="T6" fmla="*/ 272321392 w 3462"/>
              <a:gd name="T7" fmla="*/ 120222570 h 4215"/>
              <a:gd name="T8" fmla="*/ 340036660 w 3462"/>
              <a:gd name="T9" fmla="*/ 0 h 4215"/>
              <a:gd name="T10" fmla="*/ 353543216 w 3462"/>
              <a:gd name="T11" fmla="*/ 182248970 h 4215"/>
              <a:gd name="T12" fmla="*/ 465611222 w 3462"/>
              <a:gd name="T13" fmla="*/ 85925188 h 4215"/>
              <a:gd name="T14" fmla="*/ 563077327 w 3462"/>
              <a:gd name="T15" fmla="*/ 146857358 h 4215"/>
              <a:gd name="T16" fmla="*/ 520549880 w 3462"/>
              <a:gd name="T17" fmla="*/ 278937923 h 4215"/>
              <a:gd name="T18" fmla="*/ 541722574 w 3462"/>
              <a:gd name="T19" fmla="*/ 289518890 h 4215"/>
              <a:gd name="T20" fmla="*/ 631887941 w 3462"/>
              <a:gd name="T21" fmla="*/ 379457533 h 4215"/>
              <a:gd name="T22" fmla="*/ 605239801 w 3462"/>
              <a:gd name="T23" fmla="*/ 742496502 h 4215"/>
              <a:gd name="T24" fmla="*/ 89982880 w 3462"/>
              <a:gd name="T25" fmla="*/ 768948918 h 4215"/>
              <a:gd name="T26" fmla="*/ 0 w 3462"/>
              <a:gd name="T27" fmla="*/ 679010275 h 4215"/>
              <a:gd name="T28" fmla="*/ 26283167 w 3462"/>
              <a:gd name="T29" fmla="*/ 315971306 h 4215"/>
              <a:gd name="T30" fmla="*/ 383476966 w 3462"/>
              <a:gd name="T31" fmla="*/ 289518890 h 4215"/>
              <a:gd name="T32" fmla="*/ 488426294 w 3462"/>
              <a:gd name="T33" fmla="*/ 242269283 h 4215"/>
              <a:gd name="T34" fmla="*/ 519819934 w 3462"/>
              <a:gd name="T35" fmla="*/ 169478691 h 4215"/>
              <a:gd name="T36" fmla="*/ 466706568 w 3462"/>
              <a:gd name="T37" fmla="*/ 134816992 h 4215"/>
              <a:gd name="T38" fmla="*/ 395340717 w 3462"/>
              <a:gd name="T39" fmla="*/ 209066557 h 4215"/>
              <a:gd name="T40" fmla="*/ 265203141 w 3462"/>
              <a:gd name="T41" fmla="*/ 289518890 h 4215"/>
              <a:gd name="T42" fmla="*/ 270678587 w 3462"/>
              <a:gd name="T43" fmla="*/ 209066557 h 4215"/>
              <a:gd name="T44" fmla="*/ 199313164 w 3462"/>
              <a:gd name="T45" fmla="*/ 134816992 h 4215"/>
              <a:gd name="T46" fmla="*/ 146199370 w 3462"/>
              <a:gd name="T47" fmla="*/ 169478691 h 4215"/>
              <a:gd name="T48" fmla="*/ 177775497 w 3462"/>
              <a:gd name="T49" fmla="*/ 242269283 h 4215"/>
              <a:gd name="T50" fmla="*/ 407204469 w 3462"/>
              <a:gd name="T51" fmla="*/ 338410695 h 4215"/>
              <a:gd name="T52" fmla="*/ 541722574 w 3462"/>
              <a:gd name="T53" fmla="*/ 720057113 h 4215"/>
              <a:gd name="T54" fmla="*/ 582789702 w 3462"/>
              <a:gd name="T55" fmla="*/ 679010275 h 4215"/>
              <a:gd name="T56" fmla="*/ 570743464 w 3462"/>
              <a:gd name="T57" fmla="*/ 350633432 h 4215"/>
              <a:gd name="T58" fmla="*/ 407204469 w 3462"/>
              <a:gd name="T59" fmla="*/ 338410695 h 4215"/>
              <a:gd name="T60" fmla="*/ 235634791 w 3462"/>
              <a:gd name="T61" fmla="*/ 338410695 h 4215"/>
              <a:gd name="T62" fmla="*/ 60961990 w 3462"/>
              <a:gd name="T63" fmla="*/ 350633432 h 4215"/>
              <a:gd name="T64" fmla="*/ 48915752 w 3462"/>
              <a:gd name="T65" fmla="*/ 679010275 h 4215"/>
              <a:gd name="T66" fmla="*/ 89982880 w 3462"/>
              <a:gd name="T67" fmla="*/ 720057113 h 4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62" h="4215">
                <a:moveTo>
                  <a:pt x="493" y="1587"/>
                </a:moveTo>
                <a:cubicBezTo>
                  <a:pt x="869" y="1587"/>
                  <a:pt x="869" y="1587"/>
                  <a:pt x="869" y="1587"/>
                </a:cubicBezTo>
                <a:cubicBezTo>
                  <a:pt x="844" y="1568"/>
                  <a:pt x="820" y="1549"/>
                  <a:pt x="797" y="1529"/>
                </a:cubicBezTo>
                <a:cubicBezTo>
                  <a:pt x="689" y="1434"/>
                  <a:pt x="601" y="1326"/>
                  <a:pt x="552" y="1210"/>
                </a:cubicBezTo>
                <a:cubicBezTo>
                  <a:pt x="498" y="1078"/>
                  <a:pt x="493" y="940"/>
                  <a:pt x="564" y="805"/>
                </a:cubicBezTo>
                <a:cubicBezTo>
                  <a:pt x="609" y="719"/>
                  <a:pt x="684" y="638"/>
                  <a:pt x="796" y="564"/>
                </a:cubicBezTo>
                <a:cubicBezTo>
                  <a:pt x="897" y="498"/>
                  <a:pt x="999" y="469"/>
                  <a:pt x="1098" y="471"/>
                </a:cubicBezTo>
                <a:cubicBezTo>
                  <a:pt x="1246" y="475"/>
                  <a:pt x="1380" y="546"/>
                  <a:pt x="1492" y="659"/>
                </a:cubicBezTo>
                <a:cubicBezTo>
                  <a:pt x="1552" y="720"/>
                  <a:pt x="1605" y="793"/>
                  <a:pt x="1651" y="874"/>
                </a:cubicBezTo>
                <a:cubicBezTo>
                  <a:pt x="1647" y="525"/>
                  <a:pt x="1692" y="172"/>
                  <a:pt x="1863" y="0"/>
                </a:cubicBezTo>
                <a:cubicBezTo>
                  <a:pt x="2227" y="80"/>
                  <a:pt x="2227" y="80"/>
                  <a:pt x="2227" y="80"/>
                </a:cubicBezTo>
                <a:cubicBezTo>
                  <a:pt x="2074" y="361"/>
                  <a:pt x="1982" y="677"/>
                  <a:pt x="1937" y="999"/>
                </a:cubicBezTo>
                <a:cubicBezTo>
                  <a:pt x="1992" y="868"/>
                  <a:pt x="2068" y="749"/>
                  <a:pt x="2157" y="659"/>
                </a:cubicBezTo>
                <a:cubicBezTo>
                  <a:pt x="2269" y="546"/>
                  <a:pt x="2403" y="475"/>
                  <a:pt x="2551" y="471"/>
                </a:cubicBezTo>
                <a:cubicBezTo>
                  <a:pt x="2650" y="469"/>
                  <a:pt x="2752" y="498"/>
                  <a:pt x="2853" y="564"/>
                </a:cubicBezTo>
                <a:cubicBezTo>
                  <a:pt x="2965" y="638"/>
                  <a:pt x="3040" y="719"/>
                  <a:pt x="3085" y="805"/>
                </a:cubicBezTo>
                <a:cubicBezTo>
                  <a:pt x="3156" y="940"/>
                  <a:pt x="3151" y="1078"/>
                  <a:pt x="3097" y="1210"/>
                </a:cubicBezTo>
                <a:cubicBezTo>
                  <a:pt x="3048" y="1326"/>
                  <a:pt x="2960" y="1434"/>
                  <a:pt x="2852" y="1529"/>
                </a:cubicBezTo>
                <a:cubicBezTo>
                  <a:pt x="2828" y="1549"/>
                  <a:pt x="2805" y="1568"/>
                  <a:pt x="2780" y="1587"/>
                </a:cubicBezTo>
                <a:cubicBezTo>
                  <a:pt x="2968" y="1587"/>
                  <a:pt x="2968" y="1587"/>
                  <a:pt x="2968" y="1587"/>
                </a:cubicBezTo>
                <a:cubicBezTo>
                  <a:pt x="3104" y="1587"/>
                  <a:pt x="3227" y="1643"/>
                  <a:pt x="3316" y="1732"/>
                </a:cubicBezTo>
                <a:cubicBezTo>
                  <a:pt x="3406" y="1821"/>
                  <a:pt x="3462" y="1945"/>
                  <a:pt x="3462" y="2080"/>
                </a:cubicBezTo>
                <a:cubicBezTo>
                  <a:pt x="3462" y="3722"/>
                  <a:pt x="3462" y="3722"/>
                  <a:pt x="3462" y="3722"/>
                </a:cubicBezTo>
                <a:cubicBezTo>
                  <a:pt x="3462" y="3857"/>
                  <a:pt x="3406" y="3981"/>
                  <a:pt x="3316" y="4070"/>
                </a:cubicBezTo>
                <a:cubicBezTo>
                  <a:pt x="3227" y="4160"/>
                  <a:pt x="3104" y="4215"/>
                  <a:pt x="2968" y="4215"/>
                </a:cubicBezTo>
                <a:cubicBezTo>
                  <a:pt x="493" y="4215"/>
                  <a:pt x="493" y="4215"/>
                  <a:pt x="493" y="4215"/>
                </a:cubicBezTo>
                <a:cubicBezTo>
                  <a:pt x="357" y="4215"/>
                  <a:pt x="234" y="4160"/>
                  <a:pt x="144" y="4070"/>
                </a:cubicBezTo>
                <a:cubicBezTo>
                  <a:pt x="55" y="3981"/>
                  <a:pt x="0" y="3857"/>
                  <a:pt x="0" y="3722"/>
                </a:cubicBezTo>
                <a:cubicBezTo>
                  <a:pt x="0" y="2080"/>
                  <a:pt x="0" y="2080"/>
                  <a:pt x="0" y="2080"/>
                </a:cubicBezTo>
                <a:cubicBezTo>
                  <a:pt x="0" y="1945"/>
                  <a:pt x="55" y="1821"/>
                  <a:pt x="144" y="1732"/>
                </a:cubicBezTo>
                <a:cubicBezTo>
                  <a:pt x="234" y="1643"/>
                  <a:pt x="357" y="1587"/>
                  <a:pt x="493" y="1587"/>
                </a:cubicBezTo>
                <a:close/>
                <a:moveTo>
                  <a:pt x="2101" y="1587"/>
                </a:moveTo>
                <a:cubicBezTo>
                  <a:pt x="2196" y="1587"/>
                  <a:pt x="2196" y="1587"/>
                  <a:pt x="2196" y="1587"/>
                </a:cubicBezTo>
                <a:cubicBezTo>
                  <a:pt x="2347" y="1548"/>
                  <a:pt x="2534" y="1452"/>
                  <a:pt x="2676" y="1328"/>
                </a:cubicBezTo>
                <a:cubicBezTo>
                  <a:pt x="2754" y="1259"/>
                  <a:pt x="2818" y="1183"/>
                  <a:pt x="2849" y="1107"/>
                </a:cubicBezTo>
                <a:cubicBezTo>
                  <a:pt x="2874" y="1046"/>
                  <a:pt x="2878" y="985"/>
                  <a:pt x="2848" y="929"/>
                </a:cubicBezTo>
                <a:cubicBezTo>
                  <a:pt x="2824" y="882"/>
                  <a:pt x="2778" y="835"/>
                  <a:pt x="2707" y="787"/>
                </a:cubicBezTo>
                <a:cubicBezTo>
                  <a:pt x="2653" y="753"/>
                  <a:pt x="2603" y="738"/>
                  <a:pt x="2557" y="739"/>
                </a:cubicBezTo>
                <a:cubicBezTo>
                  <a:pt x="2484" y="740"/>
                  <a:pt x="2412" y="781"/>
                  <a:pt x="2348" y="846"/>
                </a:cubicBezTo>
                <a:cubicBezTo>
                  <a:pt x="2273" y="922"/>
                  <a:pt x="2210" y="1028"/>
                  <a:pt x="2166" y="1146"/>
                </a:cubicBezTo>
                <a:cubicBezTo>
                  <a:pt x="2112" y="1289"/>
                  <a:pt x="2087" y="1447"/>
                  <a:pt x="2101" y="1587"/>
                </a:cubicBezTo>
                <a:close/>
                <a:moveTo>
                  <a:pt x="1453" y="1587"/>
                </a:moveTo>
                <a:cubicBezTo>
                  <a:pt x="1548" y="1587"/>
                  <a:pt x="1548" y="1587"/>
                  <a:pt x="1548" y="1587"/>
                </a:cubicBezTo>
                <a:cubicBezTo>
                  <a:pt x="1563" y="1447"/>
                  <a:pt x="1537" y="1289"/>
                  <a:pt x="1483" y="1146"/>
                </a:cubicBezTo>
                <a:cubicBezTo>
                  <a:pt x="1439" y="1028"/>
                  <a:pt x="1376" y="922"/>
                  <a:pt x="1301" y="846"/>
                </a:cubicBezTo>
                <a:cubicBezTo>
                  <a:pt x="1237" y="781"/>
                  <a:pt x="1165" y="740"/>
                  <a:pt x="1092" y="739"/>
                </a:cubicBezTo>
                <a:cubicBezTo>
                  <a:pt x="1046" y="738"/>
                  <a:pt x="996" y="753"/>
                  <a:pt x="943" y="787"/>
                </a:cubicBezTo>
                <a:cubicBezTo>
                  <a:pt x="871" y="835"/>
                  <a:pt x="825" y="882"/>
                  <a:pt x="801" y="929"/>
                </a:cubicBezTo>
                <a:cubicBezTo>
                  <a:pt x="771" y="985"/>
                  <a:pt x="774" y="1046"/>
                  <a:pt x="800" y="1107"/>
                </a:cubicBezTo>
                <a:cubicBezTo>
                  <a:pt x="832" y="1183"/>
                  <a:pt x="895" y="1259"/>
                  <a:pt x="974" y="1328"/>
                </a:cubicBezTo>
                <a:cubicBezTo>
                  <a:pt x="1116" y="1452"/>
                  <a:pt x="1302" y="1548"/>
                  <a:pt x="1453" y="1587"/>
                </a:cubicBezTo>
                <a:close/>
                <a:moveTo>
                  <a:pt x="2231" y="1855"/>
                </a:moveTo>
                <a:cubicBezTo>
                  <a:pt x="2231" y="3947"/>
                  <a:pt x="2231" y="3947"/>
                  <a:pt x="2231" y="3947"/>
                </a:cubicBezTo>
                <a:cubicBezTo>
                  <a:pt x="2968" y="3947"/>
                  <a:pt x="2968" y="3947"/>
                  <a:pt x="2968" y="3947"/>
                </a:cubicBezTo>
                <a:cubicBezTo>
                  <a:pt x="3030" y="3947"/>
                  <a:pt x="3086" y="3922"/>
                  <a:pt x="3127" y="3881"/>
                </a:cubicBezTo>
                <a:cubicBezTo>
                  <a:pt x="3168" y="3840"/>
                  <a:pt x="3193" y="3783"/>
                  <a:pt x="3193" y="3722"/>
                </a:cubicBezTo>
                <a:cubicBezTo>
                  <a:pt x="3193" y="2080"/>
                  <a:pt x="3193" y="2080"/>
                  <a:pt x="3193" y="2080"/>
                </a:cubicBezTo>
                <a:cubicBezTo>
                  <a:pt x="3193" y="2019"/>
                  <a:pt x="3168" y="1962"/>
                  <a:pt x="3127" y="1922"/>
                </a:cubicBezTo>
                <a:cubicBezTo>
                  <a:pt x="3086" y="1881"/>
                  <a:pt x="3030" y="1855"/>
                  <a:pt x="2968" y="1855"/>
                </a:cubicBezTo>
                <a:cubicBezTo>
                  <a:pt x="2231" y="1855"/>
                  <a:pt x="2231" y="1855"/>
                  <a:pt x="2231" y="1855"/>
                </a:cubicBezTo>
                <a:close/>
                <a:moveTo>
                  <a:pt x="1291" y="3947"/>
                </a:moveTo>
                <a:cubicBezTo>
                  <a:pt x="1291" y="1855"/>
                  <a:pt x="1291" y="1855"/>
                  <a:pt x="1291" y="1855"/>
                </a:cubicBezTo>
                <a:cubicBezTo>
                  <a:pt x="493" y="1855"/>
                  <a:pt x="493" y="1855"/>
                  <a:pt x="493" y="1855"/>
                </a:cubicBezTo>
                <a:cubicBezTo>
                  <a:pt x="431" y="1855"/>
                  <a:pt x="375" y="1881"/>
                  <a:pt x="334" y="1922"/>
                </a:cubicBezTo>
                <a:cubicBezTo>
                  <a:pt x="293" y="1962"/>
                  <a:pt x="268" y="2019"/>
                  <a:pt x="268" y="2080"/>
                </a:cubicBezTo>
                <a:cubicBezTo>
                  <a:pt x="268" y="3722"/>
                  <a:pt x="268" y="3722"/>
                  <a:pt x="268" y="3722"/>
                </a:cubicBezTo>
                <a:cubicBezTo>
                  <a:pt x="268" y="3783"/>
                  <a:pt x="293" y="3840"/>
                  <a:pt x="334" y="3881"/>
                </a:cubicBezTo>
                <a:cubicBezTo>
                  <a:pt x="375" y="3922"/>
                  <a:pt x="431" y="3947"/>
                  <a:pt x="493" y="3947"/>
                </a:cubicBezTo>
                <a:lnTo>
                  <a:pt x="1291" y="394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mn-ea"/>
              <a:ea typeface="+mn-ea"/>
              <a:cs typeface="+mn-cs"/>
            </a:endParaRPr>
          </a:p>
        </p:txBody>
      </p:sp>
      <p:sp>
        <p:nvSpPr>
          <p:cNvPr id="29" name="箱子"/>
          <p:cNvSpPr/>
          <p:nvPr/>
        </p:nvSpPr>
        <p:spPr bwMode="auto">
          <a:xfrm>
            <a:off x="5476171" y="3606801"/>
            <a:ext cx="503555" cy="360045"/>
          </a:xfrm>
          <a:custGeom>
            <a:avLst/>
            <a:gdLst>
              <a:gd name="T0" fmla="*/ 1846366 w 1263650"/>
              <a:gd name="T1" fmla="*/ 293374 h 971550"/>
              <a:gd name="T2" fmla="*/ 1872692 w 1263650"/>
              <a:gd name="T3" fmla="*/ 304534 h 971550"/>
              <a:gd name="T4" fmla="*/ 1892236 w 1263650"/>
              <a:gd name="T5" fmla="*/ 324464 h 971550"/>
              <a:gd name="T6" fmla="*/ 1903405 w 1263650"/>
              <a:gd name="T7" fmla="*/ 350374 h 971550"/>
              <a:gd name="T8" fmla="*/ 1904601 w 1263650"/>
              <a:gd name="T9" fmla="*/ 1397906 h 971550"/>
              <a:gd name="T10" fmla="*/ 1896225 w 1263650"/>
              <a:gd name="T11" fmla="*/ 1425409 h 971550"/>
              <a:gd name="T12" fmla="*/ 1878276 w 1263650"/>
              <a:gd name="T13" fmla="*/ 1446535 h 971550"/>
              <a:gd name="T14" fmla="*/ 1853546 w 1263650"/>
              <a:gd name="T15" fmla="*/ 1460487 h 971550"/>
              <a:gd name="T16" fmla="*/ 1538837 w 1263650"/>
              <a:gd name="T17" fmla="*/ 1463675 h 971550"/>
              <a:gd name="T18" fmla="*/ 291972 w 1263650"/>
              <a:gd name="T19" fmla="*/ 1463675 h 971550"/>
              <a:gd name="T20" fmla="*/ 50917 w 1263650"/>
              <a:gd name="T21" fmla="*/ 1460487 h 971550"/>
              <a:gd name="T22" fmla="*/ 26254 w 1263650"/>
              <a:gd name="T23" fmla="*/ 1446535 h 971550"/>
              <a:gd name="T24" fmla="*/ 8751 w 1263650"/>
              <a:gd name="T25" fmla="*/ 1425409 h 971550"/>
              <a:gd name="T26" fmla="*/ 398 w 1263650"/>
              <a:gd name="T27" fmla="*/ 1397906 h 971550"/>
              <a:gd name="T28" fmla="*/ 1194 w 1263650"/>
              <a:gd name="T29" fmla="*/ 350374 h 971550"/>
              <a:gd name="T30" fmla="*/ 12332 w 1263650"/>
              <a:gd name="T31" fmla="*/ 324464 h 971550"/>
              <a:gd name="T32" fmla="*/ 32221 w 1263650"/>
              <a:gd name="T33" fmla="*/ 304534 h 971550"/>
              <a:gd name="T34" fmla="*/ 58076 w 1263650"/>
              <a:gd name="T35" fmla="*/ 293374 h 971550"/>
              <a:gd name="T36" fmla="*/ 725812 w 1263650"/>
              <a:gd name="T37" fmla="*/ 146606 h 971550"/>
              <a:gd name="T38" fmla="*/ 703084 w 1263650"/>
              <a:gd name="T39" fmla="*/ 150988 h 971550"/>
              <a:gd name="T40" fmla="*/ 686338 w 1263650"/>
              <a:gd name="T41" fmla="*/ 160550 h 971550"/>
              <a:gd name="T42" fmla="*/ 674376 w 1263650"/>
              <a:gd name="T43" fmla="*/ 172899 h 971550"/>
              <a:gd name="T44" fmla="*/ 663211 w 1263650"/>
              <a:gd name="T45" fmla="*/ 196404 h 971550"/>
              <a:gd name="T46" fmla="*/ 659225 w 1263650"/>
              <a:gd name="T47" fmla="*/ 219511 h 971550"/>
              <a:gd name="T48" fmla="*/ 1245350 w 1263650"/>
              <a:gd name="T49" fmla="*/ 213137 h 971550"/>
              <a:gd name="T50" fmla="*/ 1240167 w 1263650"/>
              <a:gd name="T51" fmla="*/ 190429 h 971550"/>
              <a:gd name="T52" fmla="*/ 1230996 w 1263650"/>
              <a:gd name="T53" fmla="*/ 173298 h 971550"/>
              <a:gd name="T54" fmla="*/ 1219034 w 1263650"/>
              <a:gd name="T55" fmla="*/ 161745 h 971550"/>
              <a:gd name="T56" fmla="*/ 1195111 w 1263650"/>
              <a:gd name="T57" fmla="*/ 150191 h 971550"/>
              <a:gd name="T58" fmla="*/ 1171984 w 1263650"/>
              <a:gd name="T59" fmla="*/ 146208 h 971550"/>
              <a:gd name="T60" fmla="*/ 1181953 w 1263650"/>
              <a:gd name="T61" fmla="*/ 398 h 971550"/>
              <a:gd name="T62" fmla="*/ 1222224 w 1263650"/>
              <a:gd name="T63" fmla="*/ 5577 h 971550"/>
              <a:gd name="T64" fmla="*/ 1260900 w 1263650"/>
              <a:gd name="T65" fmla="*/ 17928 h 971550"/>
              <a:gd name="T66" fmla="*/ 1296785 w 1263650"/>
              <a:gd name="T67" fmla="*/ 37050 h 971550"/>
              <a:gd name="T68" fmla="*/ 1329481 w 1263650"/>
              <a:gd name="T69" fmla="*/ 63344 h 971550"/>
              <a:gd name="T70" fmla="*/ 1356196 w 1263650"/>
              <a:gd name="T71" fmla="*/ 96012 h 971550"/>
              <a:gd name="T72" fmla="*/ 1376530 w 1263650"/>
              <a:gd name="T73" fmla="*/ 135451 h 971550"/>
              <a:gd name="T74" fmla="*/ 1388891 w 1263650"/>
              <a:gd name="T75" fmla="*/ 180867 h 971550"/>
              <a:gd name="T76" fmla="*/ 1391682 w 1263650"/>
              <a:gd name="T77" fmla="*/ 283652 h 971550"/>
              <a:gd name="T78" fmla="*/ 366161 w 1263650"/>
              <a:gd name="T79" fmla="*/ 1463675 h 971550"/>
              <a:gd name="T80" fmla="*/ 513291 w 1263650"/>
              <a:gd name="T81" fmla="*/ 209552 h 971550"/>
              <a:gd name="T82" fmla="*/ 518474 w 1263650"/>
              <a:gd name="T83" fmla="*/ 169713 h 971550"/>
              <a:gd name="T84" fmla="*/ 530836 w 1263650"/>
              <a:gd name="T85" fmla="*/ 131069 h 971550"/>
              <a:gd name="T86" fmla="*/ 550372 w 1263650"/>
              <a:gd name="T87" fmla="*/ 94418 h 971550"/>
              <a:gd name="T88" fmla="*/ 576289 w 1263650"/>
              <a:gd name="T89" fmla="*/ 62148 h 971550"/>
              <a:gd name="T90" fmla="*/ 608985 w 1263650"/>
              <a:gd name="T91" fmla="*/ 35057 h 971550"/>
              <a:gd name="T92" fmla="*/ 648458 w 1263650"/>
              <a:gd name="T93" fmla="*/ 15138 h 971550"/>
              <a:gd name="T94" fmla="*/ 693914 w 1263650"/>
              <a:gd name="T95" fmla="*/ 2789 h 9715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3650" h="971550">
                <a:moveTo>
                  <a:pt x="1020762" y="193675"/>
                </a:moveTo>
                <a:lnTo>
                  <a:pt x="1214967" y="193675"/>
                </a:lnTo>
                <a:lnTo>
                  <a:pt x="1219994" y="193940"/>
                </a:lnTo>
                <a:lnTo>
                  <a:pt x="1224756" y="194734"/>
                </a:lnTo>
                <a:lnTo>
                  <a:pt x="1229519" y="196321"/>
                </a:lnTo>
                <a:lnTo>
                  <a:pt x="1233752" y="197909"/>
                </a:lnTo>
                <a:lnTo>
                  <a:pt x="1237985" y="199761"/>
                </a:lnTo>
                <a:lnTo>
                  <a:pt x="1242219" y="202142"/>
                </a:lnTo>
                <a:lnTo>
                  <a:pt x="1245923" y="205052"/>
                </a:lnTo>
                <a:lnTo>
                  <a:pt x="1249362" y="208227"/>
                </a:lnTo>
                <a:lnTo>
                  <a:pt x="1252537" y="211667"/>
                </a:lnTo>
                <a:lnTo>
                  <a:pt x="1255183" y="215371"/>
                </a:lnTo>
                <a:lnTo>
                  <a:pt x="1257829" y="219340"/>
                </a:lnTo>
                <a:lnTo>
                  <a:pt x="1259946" y="223573"/>
                </a:lnTo>
                <a:lnTo>
                  <a:pt x="1261533" y="228071"/>
                </a:lnTo>
                <a:lnTo>
                  <a:pt x="1262592" y="232569"/>
                </a:lnTo>
                <a:lnTo>
                  <a:pt x="1263385" y="237596"/>
                </a:lnTo>
                <a:lnTo>
                  <a:pt x="1263650" y="242623"/>
                </a:lnTo>
                <a:lnTo>
                  <a:pt x="1263650" y="922867"/>
                </a:lnTo>
                <a:lnTo>
                  <a:pt x="1263385" y="927894"/>
                </a:lnTo>
                <a:lnTo>
                  <a:pt x="1262592" y="932656"/>
                </a:lnTo>
                <a:lnTo>
                  <a:pt x="1261533" y="937154"/>
                </a:lnTo>
                <a:lnTo>
                  <a:pt x="1259946" y="941652"/>
                </a:lnTo>
                <a:lnTo>
                  <a:pt x="1257829" y="946150"/>
                </a:lnTo>
                <a:lnTo>
                  <a:pt x="1255183" y="950119"/>
                </a:lnTo>
                <a:lnTo>
                  <a:pt x="1252537" y="953823"/>
                </a:lnTo>
                <a:lnTo>
                  <a:pt x="1249362" y="957263"/>
                </a:lnTo>
                <a:lnTo>
                  <a:pt x="1245923" y="960173"/>
                </a:lnTo>
                <a:lnTo>
                  <a:pt x="1242219" y="963348"/>
                </a:lnTo>
                <a:lnTo>
                  <a:pt x="1237985" y="965729"/>
                </a:lnTo>
                <a:lnTo>
                  <a:pt x="1233752" y="967846"/>
                </a:lnTo>
                <a:lnTo>
                  <a:pt x="1229519" y="969434"/>
                </a:lnTo>
                <a:lnTo>
                  <a:pt x="1224756" y="970492"/>
                </a:lnTo>
                <a:lnTo>
                  <a:pt x="1219994" y="971286"/>
                </a:lnTo>
                <a:lnTo>
                  <a:pt x="1214967" y="971550"/>
                </a:lnTo>
                <a:lnTo>
                  <a:pt x="1020762" y="971550"/>
                </a:lnTo>
                <a:lnTo>
                  <a:pt x="1020762" y="193675"/>
                </a:lnTo>
                <a:close/>
                <a:moveTo>
                  <a:pt x="48287" y="193675"/>
                </a:moveTo>
                <a:lnTo>
                  <a:pt x="193675" y="193675"/>
                </a:lnTo>
                <a:lnTo>
                  <a:pt x="193675" y="971550"/>
                </a:lnTo>
                <a:lnTo>
                  <a:pt x="48287" y="971550"/>
                </a:lnTo>
                <a:lnTo>
                  <a:pt x="43274" y="971286"/>
                </a:lnTo>
                <a:lnTo>
                  <a:pt x="38524" y="970492"/>
                </a:lnTo>
                <a:lnTo>
                  <a:pt x="33775" y="969434"/>
                </a:lnTo>
                <a:lnTo>
                  <a:pt x="29289" y="967846"/>
                </a:lnTo>
                <a:lnTo>
                  <a:pt x="25331" y="965729"/>
                </a:lnTo>
                <a:lnTo>
                  <a:pt x="21373" y="963348"/>
                </a:lnTo>
                <a:lnTo>
                  <a:pt x="17415" y="960173"/>
                </a:lnTo>
                <a:lnTo>
                  <a:pt x="13985" y="957263"/>
                </a:lnTo>
                <a:lnTo>
                  <a:pt x="10819" y="953823"/>
                </a:lnTo>
                <a:lnTo>
                  <a:pt x="8180" y="950119"/>
                </a:lnTo>
                <a:lnTo>
                  <a:pt x="5805" y="946150"/>
                </a:lnTo>
                <a:lnTo>
                  <a:pt x="3694" y="941652"/>
                </a:lnTo>
                <a:lnTo>
                  <a:pt x="2111" y="937154"/>
                </a:lnTo>
                <a:lnTo>
                  <a:pt x="792" y="932656"/>
                </a:lnTo>
                <a:lnTo>
                  <a:pt x="264" y="927894"/>
                </a:lnTo>
                <a:lnTo>
                  <a:pt x="0" y="922867"/>
                </a:lnTo>
                <a:lnTo>
                  <a:pt x="0" y="242623"/>
                </a:lnTo>
                <a:lnTo>
                  <a:pt x="264" y="237596"/>
                </a:lnTo>
                <a:lnTo>
                  <a:pt x="792" y="232569"/>
                </a:lnTo>
                <a:lnTo>
                  <a:pt x="2111" y="228071"/>
                </a:lnTo>
                <a:lnTo>
                  <a:pt x="3694" y="223573"/>
                </a:lnTo>
                <a:lnTo>
                  <a:pt x="5805" y="219340"/>
                </a:lnTo>
                <a:lnTo>
                  <a:pt x="8180" y="215371"/>
                </a:lnTo>
                <a:lnTo>
                  <a:pt x="10819" y="211667"/>
                </a:lnTo>
                <a:lnTo>
                  <a:pt x="13985" y="208227"/>
                </a:lnTo>
                <a:lnTo>
                  <a:pt x="17415" y="205052"/>
                </a:lnTo>
                <a:lnTo>
                  <a:pt x="21373" y="202142"/>
                </a:lnTo>
                <a:lnTo>
                  <a:pt x="25331" y="199761"/>
                </a:lnTo>
                <a:lnTo>
                  <a:pt x="29289" y="197909"/>
                </a:lnTo>
                <a:lnTo>
                  <a:pt x="33775" y="196321"/>
                </a:lnTo>
                <a:lnTo>
                  <a:pt x="38524" y="194734"/>
                </a:lnTo>
                <a:lnTo>
                  <a:pt x="43274" y="193940"/>
                </a:lnTo>
                <a:lnTo>
                  <a:pt x="48287" y="193675"/>
                </a:lnTo>
                <a:close/>
                <a:moveTo>
                  <a:pt x="485687" y="97049"/>
                </a:moveTo>
                <a:lnTo>
                  <a:pt x="481455" y="97313"/>
                </a:lnTo>
                <a:lnTo>
                  <a:pt x="477223" y="97578"/>
                </a:lnTo>
                <a:lnTo>
                  <a:pt x="473520" y="98371"/>
                </a:lnTo>
                <a:lnTo>
                  <a:pt x="470082" y="99164"/>
                </a:lnTo>
                <a:lnTo>
                  <a:pt x="466379" y="100222"/>
                </a:lnTo>
                <a:lnTo>
                  <a:pt x="463205" y="101544"/>
                </a:lnTo>
                <a:lnTo>
                  <a:pt x="460560" y="102867"/>
                </a:lnTo>
                <a:lnTo>
                  <a:pt x="457916" y="104718"/>
                </a:lnTo>
                <a:lnTo>
                  <a:pt x="455271" y="106569"/>
                </a:lnTo>
                <a:lnTo>
                  <a:pt x="453155" y="108420"/>
                </a:lnTo>
                <a:lnTo>
                  <a:pt x="451039" y="110535"/>
                </a:lnTo>
                <a:lnTo>
                  <a:pt x="448923" y="112386"/>
                </a:lnTo>
                <a:lnTo>
                  <a:pt x="447336" y="114766"/>
                </a:lnTo>
                <a:lnTo>
                  <a:pt x="445749" y="116882"/>
                </a:lnTo>
                <a:lnTo>
                  <a:pt x="443369" y="121377"/>
                </a:lnTo>
                <a:lnTo>
                  <a:pt x="441253" y="126137"/>
                </a:lnTo>
                <a:lnTo>
                  <a:pt x="439930" y="130368"/>
                </a:lnTo>
                <a:lnTo>
                  <a:pt x="438872" y="134335"/>
                </a:lnTo>
                <a:lnTo>
                  <a:pt x="438079" y="138037"/>
                </a:lnTo>
                <a:lnTo>
                  <a:pt x="437550" y="143590"/>
                </a:lnTo>
                <a:lnTo>
                  <a:pt x="437286" y="145706"/>
                </a:lnTo>
                <a:lnTo>
                  <a:pt x="437286" y="194099"/>
                </a:lnTo>
                <a:lnTo>
                  <a:pt x="826082" y="194099"/>
                </a:lnTo>
                <a:lnTo>
                  <a:pt x="826082" y="145706"/>
                </a:lnTo>
                <a:lnTo>
                  <a:pt x="826082" y="141475"/>
                </a:lnTo>
                <a:lnTo>
                  <a:pt x="825553" y="136979"/>
                </a:lnTo>
                <a:lnTo>
                  <a:pt x="824760" y="133277"/>
                </a:lnTo>
                <a:lnTo>
                  <a:pt x="823702" y="129575"/>
                </a:lnTo>
                <a:lnTo>
                  <a:pt x="822644" y="126402"/>
                </a:lnTo>
                <a:lnTo>
                  <a:pt x="821321" y="123228"/>
                </a:lnTo>
                <a:lnTo>
                  <a:pt x="819999" y="120320"/>
                </a:lnTo>
                <a:lnTo>
                  <a:pt x="818412" y="117675"/>
                </a:lnTo>
                <a:lnTo>
                  <a:pt x="816561" y="115031"/>
                </a:lnTo>
                <a:lnTo>
                  <a:pt x="814709" y="112915"/>
                </a:lnTo>
                <a:lnTo>
                  <a:pt x="812858" y="110800"/>
                </a:lnTo>
                <a:lnTo>
                  <a:pt x="810742" y="108949"/>
                </a:lnTo>
                <a:lnTo>
                  <a:pt x="808626" y="107362"/>
                </a:lnTo>
                <a:lnTo>
                  <a:pt x="806510" y="105775"/>
                </a:lnTo>
                <a:lnTo>
                  <a:pt x="801749" y="103396"/>
                </a:lnTo>
                <a:lnTo>
                  <a:pt x="797253" y="101016"/>
                </a:lnTo>
                <a:lnTo>
                  <a:pt x="792757" y="99693"/>
                </a:lnTo>
                <a:lnTo>
                  <a:pt x="788789" y="98636"/>
                </a:lnTo>
                <a:lnTo>
                  <a:pt x="784822" y="97842"/>
                </a:lnTo>
                <a:lnTo>
                  <a:pt x="779532" y="97313"/>
                </a:lnTo>
                <a:lnTo>
                  <a:pt x="777416" y="97049"/>
                </a:lnTo>
                <a:lnTo>
                  <a:pt x="485687" y="97049"/>
                </a:lnTo>
                <a:close/>
                <a:moveTo>
                  <a:pt x="485687" y="0"/>
                </a:moveTo>
                <a:lnTo>
                  <a:pt x="777416" y="0"/>
                </a:lnTo>
                <a:lnTo>
                  <a:pt x="784029" y="264"/>
                </a:lnTo>
                <a:lnTo>
                  <a:pt x="790905" y="529"/>
                </a:lnTo>
                <a:lnTo>
                  <a:pt x="797253" y="1322"/>
                </a:lnTo>
                <a:lnTo>
                  <a:pt x="803865" y="2380"/>
                </a:lnTo>
                <a:lnTo>
                  <a:pt x="810742" y="3702"/>
                </a:lnTo>
                <a:lnTo>
                  <a:pt x="817090" y="5289"/>
                </a:lnTo>
                <a:lnTo>
                  <a:pt x="823437" y="7140"/>
                </a:lnTo>
                <a:lnTo>
                  <a:pt x="830049" y="9255"/>
                </a:lnTo>
                <a:lnTo>
                  <a:pt x="836397" y="11900"/>
                </a:lnTo>
                <a:lnTo>
                  <a:pt x="842480" y="14808"/>
                </a:lnTo>
                <a:lnTo>
                  <a:pt x="848564" y="17717"/>
                </a:lnTo>
                <a:lnTo>
                  <a:pt x="854647" y="21155"/>
                </a:lnTo>
                <a:lnTo>
                  <a:pt x="860201" y="24593"/>
                </a:lnTo>
                <a:lnTo>
                  <a:pt x="866020" y="28824"/>
                </a:lnTo>
                <a:lnTo>
                  <a:pt x="871574" y="33055"/>
                </a:lnTo>
                <a:lnTo>
                  <a:pt x="876599" y="37286"/>
                </a:lnTo>
                <a:lnTo>
                  <a:pt x="881889" y="42046"/>
                </a:lnTo>
                <a:lnTo>
                  <a:pt x="886650" y="47334"/>
                </a:lnTo>
                <a:lnTo>
                  <a:pt x="891411" y="52359"/>
                </a:lnTo>
                <a:lnTo>
                  <a:pt x="895642" y="57912"/>
                </a:lnTo>
                <a:lnTo>
                  <a:pt x="899610" y="63730"/>
                </a:lnTo>
                <a:lnTo>
                  <a:pt x="903577" y="70076"/>
                </a:lnTo>
                <a:lnTo>
                  <a:pt x="907280" y="76423"/>
                </a:lnTo>
                <a:lnTo>
                  <a:pt x="910189" y="82769"/>
                </a:lnTo>
                <a:lnTo>
                  <a:pt x="913098" y="89909"/>
                </a:lnTo>
                <a:lnTo>
                  <a:pt x="915743" y="97049"/>
                </a:lnTo>
                <a:lnTo>
                  <a:pt x="917859" y="104718"/>
                </a:lnTo>
                <a:lnTo>
                  <a:pt x="919975" y="112386"/>
                </a:lnTo>
                <a:lnTo>
                  <a:pt x="921298" y="120055"/>
                </a:lnTo>
                <a:lnTo>
                  <a:pt x="922356" y="128517"/>
                </a:lnTo>
                <a:lnTo>
                  <a:pt x="923149" y="136979"/>
                </a:lnTo>
                <a:lnTo>
                  <a:pt x="923149" y="145706"/>
                </a:lnTo>
                <a:lnTo>
                  <a:pt x="923149" y="188281"/>
                </a:lnTo>
                <a:lnTo>
                  <a:pt x="923149" y="194099"/>
                </a:lnTo>
                <a:lnTo>
                  <a:pt x="971550" y="194099"/>
                </a:lnTo>
                <a:lnTo>
                  <a:pt x="971550" y="971550"/>
                </a:lnTo>
                <a:lnTo>
                  <a:pt x="242887" y="971550"/>
                </a:lnTo>
                <a:lnTo>
                  <a:pt x="242887" y="194099"/>
                </a:lnTo>
                <a:lnTo>
                  <a:pt x="340219" y="194099"/>
                </a:lnTo>
                <a:lnTo>
                  <a:pt x="340219" y="145706"/>
                </a:lnTo>
                <a:lnTo>
                  <a:pt x="340483" y="139095"/>
                </a:lnTo>
                <a:lnTo>
                  <a:pt x="340748" y="132484"/>
                </a:lnTo>
                <a:lnTo>
                  <a:pt x="341541" y="125873"/>
                </a:lnTo>
                <a:lnTo>
                  <a:pt x="342599" y="118997"/>
                </a:lnTo>
                <a:lnTo>
                  <a:pt x="343921" y="112651"/>
                </a:lnTo>
                <a:lnTo>
                  <a:pt x="345508" y="106040"/>
                </a:lnTo>
                <a:lnTo>
                  <a:pt x="347360" y="99429"/>
                </a:lnTo>
                <a:lnTo>
                  <a:pt x="349476" y="93082"/>
                </a:lnTo>
                <a:lnTo>
                  <a:pt x="352121" y="87000"/>
                </a:lnTo>
                <a:lnTo>
                  <a:pt x="354765" y="80654"/>
                </a:lnTo>
                <a:lnTo>
                  <a:pt x="358204" y="74572"/>
                </a:lnTo>
                <a:lnTo>
                  <a:pt x="361378" y="68754"/>
                </a:lnTo>
                <a:lnTo>
                  <a:pt x="365080" y="62672"/>
                </a:lnTo>
                <a:lnTo>
                  <a:pt x="368783" y="57119"/>
                </a:lnTo>
                <a:lnTo>
                  <a:pt x="373015" y="51830"/>
                </a:lnTo>
                <a:lnTo>
                  <a:pt x="377776" y="46277"/>
                </a:lnTo>
                <a:lnTo>
                  <a:pt x="382272" y="41252"/>
                </a:lnTo>
                <a:lnTo>
                  <a:pt x="387297" y="36492"/>
                </a:lnTo>
                <a:lnTo>
                  <a:pt x="392587" y="31997"/>
                </a:lnTo>
                <a:lnTo>
                  <a:pt x="398406" y="27237"/>
                </a:lnTo>
                <a:lnTo>
                  <a:pt x="403960" y="23270"/>
                </a:lnTo>
                <a:lnTo>
                  <a:pt x="410043" y="19568"/>
                </a:lnTo>
                <a:lnTo>
                  <a:pt x="416656" y="16131"/>
                </a:lnTo>
                <a:lnTo>
                  <a:pt x="423268" y="12957"/>
                </a:lnTo>
                <a:lnTo>
                  <a:pt x="430144" y="10048"/>
                </a:lnTo>
                <a:lnTo>
                  <a:pt x="437286" y="7404"/>
                </a:lnTo>
                <a:lnTo>
                  <a:pt x="444691" y="5024"/>
                </a:lnTo>
                <a:lnTo>
                  <a:pt x="452626" y="3173"/>
                </a:lnTo>
                <a:lnTo>
                  <a:pt x="460296" y="1851"/>
                </a:lnTo>
                <a:lnTo>
                  <a:pt x="468495" y="793"/>
                </a:lnTo>
                <a:lnTo>
                  <a:pt x="477223" y="264"/>
                </a:lnTo>
                <a:lnTo>
                  <a:pt x="485687"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ea typeface="+mn-ea"/>
              <a:cs typeface="+mn-cs"/>
            </a:endParaRPr>
          </a:p>
        </p:txBody>
      </p:sp>
      <p:sp>
        <p:nvSpPr>
          <p:cNvPr id="30" name="火焰"/>
          <p:cNvSpPr/>
          <p:nvPr/>
        </p:nvSpPr>
        <p:spPr bwMode="auto">
          <a:xfrm>
            <a:off x="6320721" y="3534411"/>
            <a:ext cx="360045" cy="432435"/>
          </a:xfrm>
          <a:custGeom>
            <a:avLst/>
            <a:gdLst>
              <a:gd name="T0" fmla="*/ 2147483646 w 4570"/>
              <a:gd name="T1" fmla="*/ 2147483646 h 6328"/>
              <a:gd name="T2" fmla="*/ 2147483646 w 4570"/>
              <a:gd name="T3" fmla="*/ 2147483646 h 6328"/>
              <a:gd name="T4" fmla="*/ 2147483646 w 4570"/>
              <a:gd name="T5" fmla="*/ 2147483646 h 6328"/>
              <a:gd name="T6" fmla="*/ 2147483646 w 4570"/>
              <a:gd name="T7" fmla="*/ 2147483646 h 6328"/>
              <a:gd name="T8" fmla="*/ 2147483646 w 4570"/>
              <a:gd name="T9" fmla="*/ 2147483646 h 6328"/>
              <a:gd name="T10" fmla="*/ 2147483646 w 4570"/>
              <a:gd name="T11" fmla="*/ 2147483646 h 6328"/>
              <a:gd name="T12" fmla="*/ 2147483646 w 4570"/>
              <a:gd name="T13" fmla="*/ 2147483646 h 6328"/>
              <a:gd name="T14" fmla="*/ 2147483646 w 4570"/>
              <a:gd name="T15" fmla="*/ 2147483646 h 6328"/>
              <a:gd name="T16" fmla="*/ 2147483646 w 4570"/>
              <a:gd name="T17" fmla="*/ 2147483646 h 6328"/>
              <a:gd name="T18" fmla="*/ 2147483646 w 4570"/>
              <a:gd name="T19" fmla="*/ 2147483646 h 6328"/>
              <a:gd name="T20" fmla="*/ 2147483646 w 4570"/>
              <a:gd name="T21" fmla="*/ 2147483646 h 6328"/>
              <a:gd name="T22" fmla="*/ 2147483646 w 4570"/>
              <a:gd name="T23" fmla="*/ 954935438 h 6328"/>
              <a:gd name="T24" fmla="*/ 2147483646 w 4570"/>
              <a:gd name="T25" fmla="*/ 654779327 h 6328"/>
              <a:gd name="T26" fmla="*/ 2147483646 w 4570"/>
              <a:gd name="T27" fmla="*/ 2147483646 h 6328"/>
              <a:gd name="T28" fmla="*/ 2147483646 w 4570"/>
              <a:gd name="T29" fmla="*/ 2147483646 h 6328"/>
              <a:gd name="T30" fmla="*/ 2147483646 w 4570"/>
              <a:gd name="T31" fmla="*/ 2147483646 h 6328"/>
              <a:gd name="T32" fmla="*/ 2147483646 w 4570"/>
              <a:gd name="T33" fmla="*/ 2147483646 h 6328"/>
              <a:gd name="T34" fmla="*/ 2147483646 w 4570"/>
              <a:gd name="T35" fmla="*/ 2147483646 h 6328"/>
              <a:gd name="T36" fmla="*/ 2147483646 w 4570"/>
              <a:gd name="T37" fmla="*/ 2147483646 h 6328"/>
              <a:gd name="T38" fmla="*/ 2147483646 w 4570"/>
              <a:gd name="T39" fmla="*/ 2147483646 h 6328"/>
              <a:gd name="T40" fmla="*/ 2147483646 w 4570"/>
              <a:gd name="T41" fmla="*/ 2147483646 h 6328"/>
              <a:gd name="T42" fmla="*/ 2147483646 w 4570"/>
              <a:gd name="T43" fmla="*/ 2147483646 h 6328"/>
              <a:gd name="T44" fmla="*/ 2147483646 w 4570"/>
              <a:gd name="T45" fmla="*/ 2147483646 h 6328"/>
              <a:gd name="T46" fmla="*/ 2147483646 w 4570"/>
              <a:gd name="T47" fmla="*/ 2147483646 h 6328"/>
              <a:gd name="T48" fmla="*/ 2147483646 w 4570"/>
              <a:gd name="T49" fmla="*/ 2147483646 h 6328"/>
              <a:gd name="T50" fmla="*/ 2147483646 w 4570"/>
              <a:gd name="T51" fmla="*/ 2147483646 h 6328"/>
              <a:gd name="T52" fmla="*/ 2147483646 w 4570"/>
              <a:gd name="T53" fmla="*/ 2147483646 h 6328"/>
              <a:gd name="T54" fmla="*/ 27239497 w 4570"/>
              <a:gd name="T55" fmla="*/ 2147483646 h 6328"/>
              <a:gd name="T56" fmla="*/ 2147483646 w 4570"/>
              <a:gd name="T57" fmla="*/ 2147483646 h 6328"/>
              <a:gd name="T58" fmla="*/ 2147483646 w 4570"/>
              <a:gd name="T59" fmla="*/ 2147483646 h 6328"/>
              <a:gd name="T60" fmla="*/ 2147483646 w 4570"/>
              <a:gd name="T61" fmla="*/ 2147483646 h 6328"/>
              <a:gd name="T62" fmla="*/ 2147483646 w 4570"/>
              <a:gd name="T63" fmla="*/ 2147483646 h 6328"/>
              <a:gd name="T64" fmla="*/ 2147483646 w 4570"/>
              <a:gd name="T65" fmla="*/ 2147483646 h 6328"/>
              <a:gd name="T66" fmla="*/ 2147483646 w 4570"/>
              <a:gd name="T67" fmla="*/ 2147483646 h 6328"/>
              <a:gd name="T68" fmla="*/ 2147483646 w 4570"/>
              <a:gd name="T69" fmla="*/ 2147483646 h 6328"/>
              <a:gd name="T70" fmla="*/ 2147483646 w 4570"/>
              <a:gd name="T71" fmla="*/ 2147483646 h 6328"/>
              <a:gd name="T72" fmla="*/ 2147483646 w 4570"/>
              <a:gd name="T73" fmla="*/ 2147483646 h 6328"/>
              <a:gd name="T74" fmla="*/ 2147483646 w 4570"/>
              <a:gd name="T75" fmla="*/ 2147483646 h 6328"/>
              <a:gd name="T76" fmla="*/ 2147483646 w 4570"/>
              <a:gd name="T77" fmla="*/ 2147483646 h 6328"/>
              <a:gd name="T78" fmla="*/ 2147483646 w 4570"/>
              <a:gd name="T79" fmla="*/ 2147483646 h 6328"/>
              <a:gd name="T80" fmla="*/ 2147483646 w 4570"/>
              <a:gd name="T81" fmla="*/ 2147483646 h 6328"/>
              <a:gd name="T82" fmla="*/ 2147483646 w 4570"/>
              <a:gd name="T83" fmla="*/ 2147483646 h 6328"/>
              <a:gd name="T84" fmla="*/ 2147483646 w 4570"/>
              <a:gd name="T85" fmla="*/ 2147483646 h 6328"/>
              <a:gd name="T86" fmla="*/ 2147483646 w 4570"/>
              <a:gd name="T87" fmla="*/ 2147483646 h 6328"/>
              <a:gd name="T88" fmla="*/ 2147483646 w 4570"/>
              <a:gd name="T89" fmla="*/ 2147483646 h 6328"/>
              <a:gd name="T90" fmla="*/ 2147483646 w 4570"/>
              <a:gd name="T91" fmla="*/ 2147483646 h 6328"/>
              <a:gd name="T92" fmla="*/ 2147483646 w 4570"/>
              <a:gd name="T93" fmla="*/ 2147483646 h 6328"/>
              <a:gd name="T94" fmla="*/ 2147483646 w 4570"/>
              <a:gd name="T95" fmla="*/ 2147483646 h 6328"/>
              <a:gd name="T96" fmla="*/ 2147483646 w 4570"/>
              <a:gd name="T97" fmla="*/ 2147483646 h 6328"/>
              <a:gd name="T98" fmla="*/ 2147483646 w 4570"/>
              <a:gd name="T99" fmla="*/ 2147483646 h 6328"/>
              <a:gd name="T100" fmla="*/ 2147483646 w 4570"/>
              <a:gd name="T101" fmla="*/ 2147483646 h 6328"/>
              <a:gd name="T102" fmla="*/ 2147483646 w 4570"/>
              <a:gd name="T103" fmla="*/ 2147483646 h 6328"/>
              <a:gd name="T104" fmla="*/ 2147483646 w 4570"/>
              <a:gd name="T105" fmla="*/ 2147483646 h 6328"/>
              <a:gd name="T106" fmla="*/ 2147483646 w 4570"/>
              <a:gd name="T107" fmla="*/ 2147483646 h 6328"/>
              <a:gd name="T108" fmla="*/ 2147483646 w 4570"/>
              <a:gd name="T109" fmla="*/ 2147483646 h 6328"/>
              <a:gd name="T110" fmla="*/ 2147483646 w 4570"/>
              <a:gd name="T111" fmla="*/ 2147483646 h 6328"/>
              <a:gd name="T112" fmla="*/ 2147483646 w 4570"/>
              <a:gd name="T113" fmla="*/ 2147483646 h 6328"/>
              <a:gd name="T114" fmla="*/ 2147483646 w 4570"/>
              <a:gd name="T115" fmla="*/ 2147483646 h 6328"/>
              <a:gd name="T116" fmla="*/ 2147483646 w 4570"/>
              <a:gd name="T117" fmla="*/ 2147483646 h 6328"/>
              <a:gd name="T118" fmla="*/ 2147483646 w 4570"/>
              <a:gd name="T119" fmla="*/ 2147483646 h 6328"/>
              <a:gd name="T120" fmla="*/ 2147483646 w 4570"/>
              <a:gd name="T121" fmla="*/ 2147483646 h 6328"/>
              <a:gd name="T122" fmla="*/ 2147483646 w 4570"/>
              <a:gd name="T123" fmla="*/ 2147483646 h 6328"/>
              <a:gd name="T124" fmla="*/ 2147483646 w 4570"/>
              <a:gd name="T125" fmla="*/ 2147483646 h 63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70" h="6328">
                <a:moveTo>
                  <a:pt x="4374" y="3750"/>
                </a:moveTo>
                <a:lnTo>
                  <a:pt x="4374" y="3750"/>
                </a:lnTo>
                <a:lnTo>
                  <a:pt x="4342" y="3680"/>
                </a:lnTo>
                <a:lnTo>
                  <a:pt x="4310" y="3610"/>
                </a:lnTo>
                <a:lnTo>
                  <a:pt x="4281" y="3541"/>
                </a:lnTo>
                <a:lnTo>
                  <a:pt x="4253" y="3475"/>
                </a:lnTo>
                <a:lnTo>
                  <a:pt x="4228" y="3409"/>
                </a:lnTo>
                <a:lnTo>
                  <a:pt x="4203" y="3345"/>
                </a:lnTo>
                <a:lnTo>
                  <a:pt x="4180" y="3282"/>
                </a:lnTo>
                <a:lnTo>
                  <a:pt x="4158" y="3221"/>
                </a:lnTo>
                <a:lnTo>
                  <a:pt x="4139" y="3162"/>
                </a:lnTo>
                <a:lnTo>
                  <a:pt x="4120" y="3104"/>
                </a:lnTo>
                <a:lnTo>
                  <a:pt x="4102" y="3046"/>
                </a:lnTo>
                <a:lnTo>
                  <a:pt x="4087" y="2991"/>
                </a:lnTo>
                <a:lnTo>
                  <a:pt x="4071" y="2937"/>
                </a:lnTo>
                <a:lnTo>
                  <a:pt x="4058" y="2885"/>
                </a:lnTo>
                <a:lnTo>
                  <a:pt x="4046" y="2833"/>
                </a:lnTo>
                <a:lnTo>
                  <a:pt x="4035" y="2783"/>
                </a:lnTo>
                <a:lnTo>
                  <a:pt x="4024" y="2735"/>
                </a:lnTo>
                <a:lnTo>
                  <a:pt x="4015" y="2687"/>
                </a:lnTo>
                <a:lnTo>
                  <a:pt x="4008" y="2642"/>
                </a:lnTo>
                <a:lnTo>
                  <a:pt x="4000" y="2597"/>
                </a:lnTo>
                <a:lnTo>
                  <a:pt x="3994" y="2553"/>
                </a:lnTo>
                <a:lnTo>
                  <a:pt x="3989" y="2511"/>
                </a:lnTo>
                <a:lnTo>
                  <a:pt x="3985" y="2470"/>
                </a:lnTo>
                <a:lnTo>
                  <a:pt x="3982" y="2431"/>
                </a:lnTo>
                <a:lnTo>
                  <a:pt x="3980" y="2392"/>
                </a:lnTo>
                <a:lnTo>
                  <a:pt x="3977" y="2355"/>
                </a:lnTo>
                <a:lnTo>
                  <a:pt x="3976" y="2318"/>
                </a:lnTo>
                <a:lnTo>
                  <a:pt x="3976" y="2284"/>
                </a:lnTo>
                <a:lnTo>
                  <a:pt x="3976" y="2251"/>
                </a:lnTo>
                <a:lnTo>
                  <a:pt x="3977" y="2217"/>
                </a:lnTo>
                <a:lnTo>
                  <a:pt x="3980" y="2186"/>
                </a:lnTo>
                <a:lnTo>
                  <a:pt x="3982" y="2156"/>
                </a:lnTo>
                <a:lnTo>
                  <a:pt x="3988" y="2099"/>
                </a:lnTo>
                <a:lnTo>
                  <a:pt x="3995" y="2046"/>
                </a:lnTo>
                <a:lnTo>
                  <a:pt x="4005" y="1998"/>
                </a:lnTo>
                <a:lnTo>
                  <a:pt x="4015" y="1953"/>
                </a:lnTo>
                <a:lnTo>
                  <a:pt x="4026" y="1914"/>
                </a:lnTo>
                <a:lnTo>
                  <a:pt x="4038" y="1877"/>
                </a:lnTo>
                <a:lnTo>
                  <a:pt x="4050" y="1845"/>
                </a:lnTo>
                <a:lnTo>
                  <a:pt x="4063" y="1816"/>
                </a:lnTo>
                <a:lnTo>
                  <a:pt x="4075" y="1791"/>
                </a:lnTo>
                <a:lnTo>
                  <a:pt x="4087" y="1770"/>
                </a:lnTo>
                <a:lnTo>
                  <a:pt x="4097" y="1752"/>
                </a:lnTo>
                <a:lnTo>
                  <a:pt x="4106" y="1738"/>
                </a:lnTo>
                <a:lnTo>
                  <a:pt x="4120" y="1719"/>
                </a:lnTo>
                <a:lnTo>
                  <a:pt x="4126" y="1712"/>
                </a:lnTo>
                <a:lnTo>
                  <a:pt x="4128" y="1709"/>
                </a:lnTo>
                <a:lnTo>
                  <a:pt x="4130" y="1706"/>
                </a:lnTo>
                <a:lnTo>
                  <a:pt x="4132" y="1701"/>
                </a:lnTo>
                <a:lnTo>
                  <a:pt x="4132" y="1697"/>
                </a:lnTo>
                <a:lnTo>
                  <a:pt x="4132" y="1693"/>
                </a:lnTo>
                <a:lnTo>
                  <a:pt x="4132" y="1689"/>
                </a:lnTo>
                <a:lnTo>
                  <a:pt x="4131" y="1686"/>
                </a:lnTo>
                <a:lnTo>
                  <a:pt x="4129" y="1682"/>
                </a:lnTo>
                <a:lnTo>
                  <a:pt x="4126" y="1679"/>
                </a:lnTo>
                <a:lnTo>
                  <a:pt x="4123" y="1675"/>
                </a:lnTo>
                <a:lnTo>
                  <a:pt x="4120" y="1673"/>
                </a:lnTo>
                <a:lnTo>
                  <a:pt x="4116" y="1672"/>
                </a:lnTo>
                <a:lnTo>
                  <a:pt x="4112" y="1671"/>
                </a:lnTo>
                <a:lnTo>
                  <a:pt x="4107" y="1671"/>
                </a:lnTo>
                <a:lnTo>
                  <a:pt x="4103" y="1671"/>
                </a:lnTo>
                <a:lnTo>
                  <a:pt x="4099" y="1673"/>
                </a:lnTo>
                <a:lnTo>
                  <a:pt x="4087" y="1679"/>
                </a:lnTo>
                <a:lnTo>
                  <a:pt x="4053" y="1694"/>
                </a:lnTo>
                <a:lnTo>
                  <a:pt x="4005" y="1719"/>
                </a:lnTo>
                <a:lnTo>
                  <a:pt x="3974" y="1735"/>
                </a:lnTo>
                <a:lnTo>
                  <a:pt x="3941" y="1753"/>
                </a:lnTo>
                <a:lnTo>
                  <a:pt x="3905" y="1775"/>
                </a:lnTo>
                <a:lnTo>
                  <a:pt x="3867" y="1799"/>
                </a:lnTo>
                <a:lnTo>
                  <a:pt x="3827" y="1825"/>
                </a:lnTo>
                <a:lnTo>
                  <a:pt x="3785" y="1854"/>
                </a:lnTo>
                <a:lnTo>
                  <a:pt x="3742" y="1887"/>
                </a:lnTo>
                <a:lnTo>
                  <a:pt x="3699" y="1920"/>
                </a:lnTo>
                <a:lnTo>
                  <a:pt x="3655" y="1957"/>
                </a:lnTo>
                <a:lnTo>
                  <a:pt x="3611" y="1997"/>
                </a:lnTo>
                <a:lnTo>
                  <a:pt x="3568" y="2038"/>
                </a:lnTo>
                <a:lnTo>
                  <a:pt x="3547" y="2061"/>
                </a:lnTo>
                <a:lnTo>
                  <a:pt x="3525" y="2084"/>
                </a:lnTo>
                <a:lnTo>
                  <a:pt x="3504" y="2107"/>
                </a:lnTo>
                <a:lnTo>
                  <a:pt x="3483" y="2131"/>
                </a:lnTo>
                <a:lnTo>
                  <a:pt x="3464" y="2156"/>
                </a:lnTo>
                <a:lnTo>
                  <a:pt x="3444" y="2182"/>
                </a:lnTo>
                <a:lnTo>
                  <a:pt x="3424" y="2208"/>
                </a:lnTo>
                <a:lnTo>
                  <a:pt x="3405" y="2235"/>
                </a:lnTo>
                <a:lnTo>
                  <a:pt x="3388" y="2262"/>
                </a:lnTo>
                <a:lnTo>
                  <a:pt x="3370" y="2290"/>
                </a:lnTo>
                <a:lnTo>
                  <a:pt x="3353" y="2319"/>
                </a:lnTo>
                <a:lnTo>
                  <a:pt x="3337" y="2348"/>
                </a:lnTo>
                <a:lnTo>
                  <a:pt x="3321" y="2380"/>
                </a:lnTo>
                <a:lnTo>
                  <a:pt x="3307" y="2410"/>
                </a:lnTo>
                <a:lnTo>
                  <a:pt x="3293" y="2442"/>
                </a:lnTo>
                <a:lnTo>
                  <a:pt x="3281" y="2474"/>
                </a:lnTo>
                <a:lnTo>
                  <a:pt x="3269" y="2508"/>
                </a:lnTo>
                <a:lnTo>
                  <a:pt x="3258" y="2541"/>
                </a:lnTo>
                <a:lnTo>
                  <a:pt x="3248" y="2575"/>
                </a:lnTo>
                <a:lnTo>
                  <a:pt x="3240" y="2611"/>
                </a:lnTo>
                <a:lnTo>
                  <a:pt x="3232" y="2647"/>
                </a:lnTo>
                <a:lnTo>
                  <a:pt x="3225" y="2683"/>
                </a:lnTo>
                <a:lnTo>
                  <a:pt x="3220" y="2721"/>
                </a:lnTo>
                <a:lnTo>
                  <a:pt x="3217" y="2759"/>
                </a:lnTo>
                <a:lnTo>
                  <a:pt x="3215" y="2798"/>
                </a:lnTo>
                <a:lnTo>
                  <a:pt x="3214" y="2837"/>
                </a:lnTo>
                <a:lnTo>
                  <a:pt x="3214" y="2878"/>
                </a:lnTo>
                <a:lnTo>
                  <a:pt x="3216" y="2918"/>
                </a:lnTo>
                <a:lnTo>
                  <a:pt x="3219" y="2960"/>
                </a:lnTo>
                <a:lnTo>
                  <a:pt x="3224" y="3003"/>
                </a:lnTo>
                <a:lnTo>
                  <a:pt x="3196" y="2977"/>
                </a:lnTo>
                <a:lnTo>
                  <a:pt x="3162" y="2945"/>
                </a:lnTo>
                <a:lnTo>
                  <a:pt x="3125" y="2908"/>
                </a:lnTo>
                <a:lnTo>
                  <a:pt x="3082" y="2865"/>
                </a:lnTo>
                <a:lnTo>
                  <a:pt x="3036" y="2818"/>
                </a:lnTo>
                <a:lnTo>
                  <a:pt x="2986" y="2764"/>
                </a:lnTo>
                <a:lnTo>
                  <a:pt x="2935" y="2706"/>
                </a:lnTo>
                <a:lnTo>
                  <a:pt x="2881" y="2644"/>
                </a:lnTo>
                <a:lnTo>
                  <a:pt x="2826" y="2575"/>
                </a:lnTo>
                <a:lnTo>
                  <a:pt x="2771" y="2503"/>
                </a:lnTo>
                <a:lnTo>
                  <a:pt x="2743" y="2465"/>
                </a:lnTo>
                <a:lnTo>
                  <a:pt x="2715" y="2426"/>
                </a:lnTo>
                <a:lnTo>
                  <a:pt x="2687" y="2386"/>
                </a:lnTo>
                <a:lnTo>
                  <a:pt x="2659" y="2345"/>
                </a:lnTo>
                <a:lnTo>
                  <a:pt x="2632" y="2303"/>
                </a:lnTo>
                <a:lnTo>
                  <a:pt x="2603" y="2260"/>
                </a:lnTo>
                <a:lnTo>
                  <a:pt x="2577" y="2215"/>
                </a:lnTo>
                <a:lnTo>
                  <a:pt x="2550" y="2171"/>
                </a:lnTo>
                <a:lnTo>
                  <a:pt x="2524" y="2124"/>
                </a:lnTo>
                <a:lnTo>
                  <a:pt x="2498" y="2077"/>
                </a:lnTo>
                <a:lnTo>
                  <a:pt x="2474" y="2029"/>
                </a:lnTo>
                <a:lnTo>
                  <a:pt x="2449" y="1980"/>
                </a:lnTo>
                <a:lnTo>
                  <a:pt x="2427" y="1930"/>
                </a:lnTo>
                <a:lnTo>
                  <a:pt x="2404" y="1879"/>
                </a:lnTo>
                <a:lnTo>
                  <a:pt x="2382" y="1827"/>
                </a:lnTo>
                <a:lnTo>
                  <a:pt x="2361" y="1775"/>
                </a:lnTo>
                <a:lnTo>
                  <a:pt x="2341" y="1721"/>
                </a:lnTo>
                <a:lnTo>
                  <a:pt x="2324" y="1667"/>
                </a:lnTo>
                <a:lnTo>
                  <a:pt x="2306" y="1613"/>
                </a:lnTo>
                <a:lnTo>
                  <a:pt x="2290" y="1557"/>
                </a:lnTo>
                <a:lnTo>
                  <a:pt x="2275" y="1501"/>
                </a:lnTo>
                <a:lnTo>
                  <a:pt x="2261" y="1444"/>
                </a:lnTo>
                <a:lnTo>
                  <a:pt x="2250" y="1385"/>
                </a:lnTo>
                <a:lnTo>
                  <a:pt x="2239" y="1327"/>
                </a:lnTo>
                <a:lnTo>
                  <a:pt x="2231" y="1268"/>
                </a:lnTo>
                <a:lnTo>
                  <a:pt x="2224" y="1207"/>
                </a:lnTo>
                <a:lnTo>
                  <a:pt x="2219" y="1147"/>
                </a:lnTo>
                <a:lnTo>
                  <a:pt x="2214" y="1086"/>
                </a:lnTo>
                <a:lnTo>
                  <a:pt x="2213" y="1024"/>
                </a:lnTo>
                <a:lnTo>
                  <a:pt x="2213" y="962"/>
                </a:lnTo>
                <a:lnTo>
                  <a:pt x="2215" y="899"/>
                </a:lnTo>
                <a:lnTo>
                  <a:pt x="2220" y="835"/>
                </a:lnTo>
                <a:lnTo>
                  <a:pt x="2227" y="771"/>
                </a:lnTo>
                <a:lnTo>
                  <a:pt x="2235" y="706"/>
                </a:lnTo>
                <a:lnTo>
                  <a:pt x="2247" y="642"/>
                </a:lnTo>
                <a:lnTo>
                  <a:pt x="2259" y="576"/>
                </a:lnTo>
                <a:lnTo>
                  <a:pt x="2276" y="510"/>
                </a:lnTo>
                <a:lnTo>
                  <a:pt x="2293" y="443"/>
                </a:lnTo>
                <a:lnTo>
                  <a:pt x="2315" y="376"/>
                </a:lnTo>
                <a:lnTo>
                  <a:pt x="2338" y="309"/>
                </a:lnTo>
                <a:lnTo>
                  <a:pt x="2365" y="241"/>
                </a:lnTo>
                <a:lnTo>
                  <a:pt x="2393" y="173"/>
                </a:lnTo>
                <a:lnTo>
                  <a:pt x="2426" y="105"/>
                </a:lnTo>
                <a:lnTo>
                  <a:pt x="2443" y="71"/>
                </a:lnTo>
                <a:lnTo>
                  <a:pt x="2461" y="35"/>
                </a:lnTo>
                <a:lnTo>
                  <a:pt x="2463" y="29"/>
                </a:lnTo>
                <a:lnTo>
                  <a:pt x="2463" y="22"/>
                </a:lnTo>
                <a:lnTo>
                  <a:pt x="2461" y="14"/>
                </a:lnTo>
                <a:lnTo>
                  <a:pt x="2457" y="8"/>
                </a:lnTo>
                <a:lnTo>
                  <a:pt x="2454" y="5"/>
                </a:lnTo>
                <a:lnTo>
                  <a:pt x="2451" y="3"/>
                </a:lnTo>
                <a:lnTo>
                  <a:pt x="2444" y="1"/>
                </a:lnTo>
                <a:lnTo>
                  <a:pt x="2437" y="0"/>
                </a:lnTo>
                <a:lnTo>
                  <a:pt x="2433" y="1"/>
                </a:lnTo>
                <a:lnTo>
                  <a:pt x="2430" y="2"/>
                </a:lnTo>
                <a:lnTo>
                  <a:pt x="2407" y="12"/>
                </a:lnTo>
                <a:lnTo>
                  <a:pt x="2383" y="24"/>
                </a:lnTo>
                <a:lnTo>
                  <a:pt x="2354" y="38"/>
                </a:lnTo>
                <a:lnTo>
                  <a:pt x="2317" y="59"/>
                </a:lnTo>
                <a:lnTo>
                  <a:pt x="2276" y="83"/>
                </a:lnTo>
                <a:lnTo>
                  <a:pt x="2229" y="112"/>
                </a:lnTo>
                <a:lnTo>
                  <a:pt x="2178" y="145"/>
                </a:lnTo>
                <a:lnTo>
                  <a:pt x="2124" y="184"/>
                </a:lnTo>
                <a:lnTo>
                  <a:pt x="2096" y="206"/>
                </a:lnTo>
                <a:lnTo>
                  <a:pt x="2067" y="228"/>
                </a:lnTo>
                <a:lnTo>
                  <a:pt x="2038" y="252"/>
                </a:lnTo>
                <a:lnTo>
                  <a:pt x="2007" y="278"/>
                </a:lnTo>
                <a:lnTo>
                  <a:pt x="1977" y="304"/>
                </a:lnTo>
                <a:lnTo>
                  <a:pt x="1946" y="332"/>
                </a:lnTo>
                <a:lnTo>
                  <a:pt x="1916" y="361"/>
                </a:lnTo>
                <a:lnTo>
                  <a:pt x="1885" y="391"/>
                </a:lnTo>
                <a:lnTo>
                  <a:pt x="1855" y="423"/>
                </a:lnTo>
                <a:lnTo>
                  <a:pt x="1823" y="456"/>
                </a:lnTo>
                <a:lnTo>
                  <a:pt x="1793" y="492"/>
                </a:lnTo>
                <a:lnTo>
                  <a:pt x="1762" y="528"/>
                </a:lnTo>
                <a:lnTo>
                  <a:pt x="1732" y="566"/>
                </a:lnTo>
                <a:lnTo>
                  <a:pt x="1703" y="605"/>
                </a:lnTo>
                <a:lnTo>
                  <a:pt x="1676" y="643"/>
                </a:lnTo>
                <a:lnTo>
                  <a:pt x="1649" y="682"/>
                </a:lnTo>
                <a:lnTo>
                  <a:pt x="1622" y="724"/>
                </a:lnTo>
                <a:lnTo>
                  <a:pt x="1596" y="766"/>
                </a:lnTo>
                <a:lnTo>
                  <a:pt x="1570" y="812"/>
                </a:lnTo>
                <a:lnTo>
                  <a:pt x="1545" y="859"/>
                </a:lnTo>
                <a:lnTo>
                  <a:pt x="1521" y="907"/>
                </a:lnTo>
                <a:lnTo>
                  <a:pt x="1498" y="958"/>
                </a:lnTo>
                <a:lnTo>
                  <a:pt x="1476" y="1010"/>
                </a:lnTo>
                <a:lnTo>
                  <a:pt x="1454" y="1065"/>
                </a:lnTo>
                <a:lnTo>
                  <a:pt x="1434" y="1121"/>
                </a:lnTo>
                <a:lnTo>
                  <a:pt x="1416" y="1179"/>
                </a:lnTo>
                <a:lnTo>
                  <a:pt x="1399" y="1240"/>
                </a:lnTo>
                <a:lnTo>
                  <a:pt x="1383" y="1301"/>
                </a:lnTo>
                <a:lnTo>
                  <a:pt x="1370" y="1366"/>
                </a:lnTo>
                <a:lnTo>
                  <a:pt x="1358" y="1431"/>
                </a:lnTo>
                <a:lnTo>
                  <a:pt x="1348" y="1500"/>
                </a:lnTo>
                <a:lnTo>
                  <a:pt x="1340" y="1569"/>
                </a:lnTo>
                <a:lnTo>
                  <a:pt x="1334" y="1642"/>
                </a:lnTo>
                <a:lnTo>
                  <a:pt x="1331" y="1716"/>
                </a:lnTo>
                <a:lnTo>
                  <a:pt x="1329" y="1792"/>
                </a:lnTo>
                <a:lnTo>
                  <a:pt x="1330" y="1831"/>
                </a:lnTo>
                <a:lnTo>
                  <a:pt x="1331" y="1871"/>
                </a:lnTo>
                <a:lnTo>
                  <a:pt x="1332" y="1911"/>
                </a:lnTo>
                <a:lnTo>
                  <a:pt x="1334" y="1951"/>
                </a:lnTo>
                <a:lnTo>
                  <a:pt x="1338" y="1992"/>
                </a:lnTo>
                <a:lnTo>
                  <a:pt x="1342" y="2033"/>
                </a:lnTo>
                <a:lnTo>
                  <a:pt x="1346" y="2076"/>
                </a:lnTo>
                <a:lnTo>
                  <a:pt x="1351" y="2118"/>
                </a:lnTo>
                <a:lnTo>
                  <a:pt x="1356" y="2161"/>
                </a:lnTo>
                <a:lnTo>
                  <a:pt x="1364" y="2205"/>
                </a:lnTo>
                <a:lnTo>
                  <a:pt x="1371" y="2249"/>
                </a:lnTo>
                <a:lnTo>
                  <a:pt x="1378" y="2293"/>
                </a:lnTo>
                <a:lnTo>
                  <a:pt x="1388" y="2339"/>
                </a:lnTo>
                <a:lnTo>
                  <a:pt x="1397" y="2385"/>
                </a:lnTo>
                <a:lnTo>
                  <a:pt x="1407" y="2431"/>
                </a:lnTo>
                <a:lnTo>
                  <a:pt x="1419" y="2477"/>
                </a:lnTo>
                <a:lnTo>
                  <a:pt x="1431" y="2525"/>
                </a:lnTo>
                <a:lnTo>
                  <a:pt x="1445" y="2573"/>
                </a:lnTo>
                <a:lnTo>
                  <a:pt x="1458" y="2622"/>
                </a:lnTo>
                <a:lnTo>
                  <a:pt x="1473" y="2671"/>
                </a:lnTo>
                <a:lnTo>
                  <a:pt x="1488" y="2721"/>
                </a:lnTo>
                <a:lnTo>
                  <a:pt x="1505" y="2771"/>
                </a:lnTo>
                <a:lnTo>
                  <a:pt x="1516" y="2818"/>
                </a:lnTo>
                <a:lnTo>
                  <a:pt x="1526" y="2864"/>
                </a:lnTo>
                <a:lnTo>
                  <a:pt x="1533" y="2910"/>
                </a:lnTo>
                <a:lnTo>
                  <a:pt x="1538" y="2956"/>
                </a:lnTo>
                <a:lnTo>
                  <a:pt x="1541" y="3001"/>
                </a:lnTo>
                <a:lnTo>
                  <a:pt x="1542" y="3044"/>
                </a:lnTo>
                <a:lnTo>
                  <a:pt x="1542" y="3088"/>
                </a:lnTo>
                <a:lnTo>
                  <a:pt x="1540" y="3131"/>
                </a:lnTo>
                <a:lnTo>
                  <a:pt x="1537" y="3172"/>
                </a:lnTo>
                <a:lnTo>
                  <a:pt x="1532" y="3213"/>
                </a:lnTo>
                <a:lnTo>
                  <a:pt x="1527" y="3253"/>
                </a:lnTo>
                <a:lnTo>
                  <a:pt x="1520" y="3293"/>
                </a:lnTo>
                <a:lnTo>
                  <a:pt x="1510" y="3331"/>
                </a:lnTo>
                <a:lnTo>
                  <a:pt x="1501" y="3369"/>
                </a:lnTo>
                <a:lnTo>
                  <a:pt x="1490" y="3405"/>
                </a:lnTo>
                <a:lnTo>
                  <a:pt x="1479" y="3442"/>
                </a:lnTo>
                <a:lnTo>
                  <a:pt x="1468" y="3476"/>
                </a:lnTo>
                <a:lnTo>
                  <a:pt x="1454" y="3509"/>
                </a:lnTo>
                <a:lnTo>
                  <a:pt x="1442" y="3542"/>
                </a:lnTo>
                <a:lnTo>
                  <a:pt x="1427" y="3574"/>
                </a:lnTo>
                <a:lnTo>
                  <a:pt x="1412" y="3605"/>
                </a:lnTo>
                <a:lnTo>
                  <a:pt x="1398" y="3634"/>
                </a:lnTo>
                <a:lnTo>
                  <a:pt x="1383" y="3662"/>
                </a:lnTo>
                <a:lnTo>
                  <a:pt x="1368" y="3689"/>
                </a:lnTo>
                <a:lnTo>
                  <a:pt x="1339" y="3740"/>
                </a:lnTo>
                <a:lnTo>
                  <a:pt x="1308" y="3786"/>
                </a:lnTo>
                <a:lnTo>
                  <a:pt x="1280" y="3826"/>
                </a:lnTo>
                <a:lnTo>
                  <a:pt x="1253" y="3863"/>
                </a:lnTo>
                <a:lnTo>
                  <a:pt x="1267" y="3814"/>
                </a:lnTo>
                <a:lnTo>
                  <a:pt x="1279" y="3758"/>
                </a:lnTo>
                <a:lnTo>
                  <a:pt x="1292" y="3694"/>
                </a:lnTo>
                <a:lnTo>
                  <a:pt x="1297" y="3661"/>
                </a:lnTo>
                <a:lnTo>
                  <a:pt x="1302" y="3626"/>
                </a:lnTo>
                <a:lnTo>
                  <a:pt x="1307" y="3590"/>
                </a:lnTo>
                <a:lnTo>
                  <a:pt x="1312" y="3552"/>
                </a:lnTo>
                <a:lnTo>
                  <a:pt x="1316" y="3513"/>
                </a:lnTo>
                <a:lnTo>
                  <a:pt x="1318" y="3474"/>
                </a:lnTo>
                <a:lnTo>
                  <a:pt x="1321" y="3433"/>
                </a:lnTo>
                <a:lnTo>
                  <a:pt x="1322" y="3391"/>
                </a:lnTo>
                <a:lnTo>
                  <a:pt x="1322" y="3348"/>
                </a:lnTo>
                <a:lnTo>
                  <a:pt x="1321" y="3305"/>
                </a:lnTo>
                <a:lnTo>
                  <a:pt x="1320" y="3272"/>
                </a:lnTo>
                <a:lnTo>
                  <a:pt x="1318" y="3239"/>
                </a:lnTo>
                <a:lnTo>
                  <a:pt x="1315" y="3205"/>
                </a:lnTo>
                <a:lnTo>
                  <a:pt x="1312" y="3171"/>
                </a:lnTo>
                <a:lnTo>
                  <a:pt x="1307" y="3136"/>
                </a:lnTo>
                <a:lnTo>
                  <a:pt x="1301" y="3100"/>
                </a:lnTo>
                <a:lnTo>
                  <a:pt x="1295" y="3065"/>
                </a:lnTo>
                <a:lnTo>
                  <a:pt x="1288" y="3029"/>
                </a:lnTo>
                <a:lnTo>
                  <a:pt x="1279" y="2992"/>
                </a:lnTo>
                <a:lnTo>
                  <a:pt x="1270" y="2955"/>
                </a:lnTo>
                <a:lnTo>
                  <a:pt x="1259" y="2918"/>
                </a:lnTo>
                <a:lnTo>
                  <a:pt x="1246" y="2881"/>
                </a:lnTo>
                <a:lnTo>
                  <a:pt x="1234" y="2844"/>
                </a:lnTo>
                <a:lnTo>
                  <a:pt x="1218" y="2806"/>
                </a:lnTo>
                <a:lnTo>
                  <a:pt x="1202" y="2769"/>
                </a:lnTo>
                <a:lnTo>
                  <a:pt x="1185" y="2731"/>
                </a:lnTo>
                <a:lnTo>
                  <a:pt x="1165" y="2694"/>
                </a:lnTo>
                <a:lnTo>
                  <a:pt x="1144" y="2656"/>
                </a:lnTo>
                <a:lnTo>
                  <a:pt x="1122" y="2620"/>
                </a:lnTo>
                <a:lnTo>
                  <a:pt x="1098" y="2583"/>
                </a:lnTo>
                <a:lnTo>
                  <a:pt x="1072" y="2547"/>
                </a:lnTo>
                <a:lnTo>
                  <a:pt x="1045" y="2511"/>
                </a:lnTo>
                <a:lnTo>
                  <a:pt x="1015" y="2475"/>
                </a:lnTo>
                <a:lnTo>
                  <a:pt x="984" y="2440"/>
                </a:lnTo>
                <a:lnTo>
                  <a:pt x="951" y="2406"/>
                </a:lnTo>
                <a:lnTo>
                  <a:pt x="916" y="2372"/>
                </a:lnTo>
                <a:lnTo>
                  <a:pt x="879" y="2339"/>
                </a:lnTo>
                <a:lnTo>
                  <a:pt x="839" y="2307"/>
                </a:lnTo>
                <a:lnTo>
                  <a:pt x="798" y="2275"/>
                </a:lnTo>
                <a:lnTo>
                  <a:pt x="754" y="2243"/>
                </a:lnTo>
                <a:lnTo>
                  <a:pt x="708" y="2213"/>
                </a:lnTo>
                <a:lnTo>
                  <a:pt x="660" y="2184"/>
                </a:lnTo>
                <a:lnTo>
                  <a:pt x="654" y="2182"/>
                </a:lnTo>
                <a:lnTo>
                  <a:pt x="647" y="2181"/>
                </a:lnTo>
                <a:lnTo>
                  <a:pt x="640" y="2183"/>
                </a:lnTo>
                <a:lnTo>
                  <a:pt x="633" y="2186"/>
                </a:lnTo>
                <a:lnTo>
                  <a:pt x="628" y="2191"/>
                </a:lnTo>
                <a:lnTo>
                  <a:pt x="625" y="2198"/>
                </a:lnTo>
                <a:lnTo>
                  <a:pt x="624" y="2204"/>
                </a:lnTo>
                <a:lnTo>
                  <a:pt x="624" y="2211"/>
                </a:lnTo>
                <a:lnTo>
                  <a:pt x="633" y="2254"/>
                </a:lnTo>
                <a:lnTo>
                  <a:pt x="642" y="2302"/>
                </a:lnTo>
                <a:lnTo>
                  <a:pt x="651" y="2364"/>
                </a:lnTo>
                <a:lnTo>
                  <a:pt x="660" y="2439"/>
                </a:lnTo>
                <a:lnTo>
                  <a:pt x="666" y="2481"/>
                </a:lnTo>
                <a:lnTo>
                  <a:pt x="670" y="2525"/>
                </a:lnTo>
                <a:lnTo>
                  <a:pt x="674" y="2571"/>
                </a:lnTo>
                <a:lnTo>
                  <a:pt x="677" y="2620"/>
                </a:lnTo>
                <a:lnTo>
                  <a:pt x="680" y="2670"/>
                </a:lnTo>
                <a:lnTo>
                  <a:pt x="681" y="2721"/>
                </a:lnTo>
                <a:lnTo>
                  <a:pt x="682" y="2774"/>
                </a:lnTo>
                <a:lnTo>
                  <a:pt x="681" y="2828"/>
                </a:lnTo>
                <a:lnTo>
                  <a:pt x="680" y="2882"/>
                </a:lnTo>
                <a:lnTo>
                  <a:pt x="676" y="2937"/>
                </a:lnTo>
                <a:lnTo>
                  <a:pt x="672" y="2991"/>
                </a:lnTo>
                <a:lnTo>
                  <a:pt x="666" y="3046"/>
                </a:lnTo>
                <a:lnTo>
                  <a:pt x="657" y="3101"/>
                </a:lnTo>
                <a:lnTo>
                  <a:pt x="647" y="3156"/>
                </a:lnTo>
                <a:lnTo>
                  <a:pt x="634" y="3209"/>
                </a:lnTo>
                <a:lnTo>
                  <a:pt x="627" y="3235"/>
                </a:lnTo>
                <a:lnTo>
                  <a:pt x="620" y="3261"/>
                </a:lnTo>
                <a:lnTo>
                  <a:pt x="612" y="3286"/>
                </a:lnTo>
                <a:lnTo>
                  <a:pt x="602" y="3312"/>
                </a:lnTo>
                <a:lnTo>
                  <a:pt x="593" y="3335"/>
                </a:lnTo>
                <a:lnTo>
                  <a:pt x="583" y="3360"/>
                </a:lnTo>
                <a:lnTo>
                  <a:pt x="572" y="3384"/>
                </a:lnTo>
                <a:lnTo>
                  <a:pt x="561" y="3407"/>
                </a:lnTo>
                <a:lnTo>
                  <a:pt x="549" y="3430"/>
                </a:lnTo>
                <a:lnTo>
                  <a:pt x="537" y="3453"/>
                </a:lnTo>
                <a:lnTo>
                  <a:pt x="523" y="3475"/>
                </a:lnTo>
                <a:lnTo>
                  <a:pt x="509" y="3496"/>
                </a:lnTo>
                <a:lnTo>
                  <a:pt x="493" y="3516"/>
                </a:lnTo>
                <a:lnTo>
                  <a:pt x="477" y="3536"/>
                </a:lnTo>
                <a:lnTo>
                  <a:pt x="449" y="3571"/>
                </a:lnTo>
                <a:lnTo>
                  <a:pt x="421" y="3607"/>
                </a:lnTo>
                <a:lnTo>
                  <a:pt x="394" y="3644"/>
                </a:lnTo>
                <a:lnTo>
                  <a:pt x="367" y="3683"/>
                </a:lnTo>
                <a:lnTo>
                  <a:pt x="340" y="3723"/>
                </a:lnTo>
                <a:lnTo>
                  <a:pt x="313" y="3764"/>
                </a:lnTo>
                <a:lnTo>
                  <a:pt x="287" y="3807"/>
                </a:lnTo>
                <a:lnTo>
                  <a:pt x="262" y="3850"/>
                </a:lnTo>
                <a:lnTo>
                  <a:pt x="237" y="3896"/>
                </a:lnTo>
                <a:lnTo>
                  <a:pt x="213" y="3942"/>
                </a:lnTo>
                <a:lnTo>
                  <a:pt x="189" y="3989"/>
                </a:lnTo>
                <a:lnTo>
                  <a:pt x="167" y="4037"/>
                </a:lnTo>
                <a:lnTo>
                  <a:pt x="147" y="4085"/>
                </a:lnTo>
                <a:lnTo>
                  <a:pt x="126" y="4134"/>
                </a:lnTo>
                <a:lnTo>
                  <a:pt x="107" y="4185"/>
                </a:lnTo>
                <a:lnTo>
                  <a:pt x="89" y="4235"/>
                </a:lnTo>
                <a:lnTo>
                  <a:pt x="74" y="4287"/>
                </a:lnTo>
                <a:lnTo>
                  <a:pt x="58" y="4339"/>
                </a:lnTo>
                <a:lnTo>
                  <a:pt x="45" y="4392"/>
                </a:lnTo>
                <a:lnTo>
                  <a:pt x="33" y="4445"/>
                </a:lnTo>
                <a:lnTo>
                  <a:pt x="23" y="4499"/>
                </a:lnTo>
                <a:lnTo>
                  <a:pt x="15" y="4553"/>
                </a:lnTo>
                <a:lnTo>
                  <a:pt x="8" y="4608"/>
                </a:lnTo>
                <a:lnTo>
                  <a:pt x="3" y="4662"/>
                </a:lnTo>
                <a:lnTo>
                  <a:pt x="1" y="4717"/>
                </a:lnTo>
                <a:lnTo>
                  <a:pt x="0" y="4771"/>
                </a:lnTo>
                <a:lnTo>
                  <a:pt x="2" y="4826"/>
                </a:lnTo>
                <a:lnTo>
                  <a:pt x="5" y="4881"/>
                </a:lnTo>
                <a:lnTo>
                  <a:pt x="11" y="4936"/>
                </a:lnTo>
                <a:lnTo>
                  <a:pt x="20" y="4990"/>
                </a:lnTo>
                <a:lnTo>
                  <a:pt x="25" y="5018"/>
                </a:lnTo>
                <a:lnTo>
                  <a:pt x="31" y="5045"/>
                </a:lnTo>
                <a:lnTo>
                  <a:pt x="37" y="5072"/>
                </a:lnTo>
                <a:lnTo>
                  <a:pt x="45" y="5100"/>
                </a:lnTo>
                <a:lnTo>
                  <a:pt x="58" y="5145"/>
                </a:lnTo>
                <a:lnTo>
                  <a:pt x="73" y="5189"/>
                </a:lnTo>
                <a:lnTo>
                  <a:pt x="89" y="5233"/>
                </a:lnTo>
                <a:lnTo>
                  <a:pt x="107" y="5276"/>
                </a:lnTo>
                <a:lnTo>
                  <a:pt x="128" y="5318"/>
                </a:lnTo>
                <a:lnTo>
                  <a:pt x="149" y="5360"/>
                </a:lnTo>
                <a:lnTo>
                  <a:pt x="172" y="5401"/>
                </a:lnTo>
                <a:lnTo>
                  <a:pt x="197" y="5442"/>
                </a:lnTo>
                <a:lnTo>
                  <a:pt x="224" y="5481"/>
                </a:lnTo>
                <a:lnTo>
                  <a:pt x="252" y="5520"/>
                </a:lnTo>
                <a:lnTo>
                  <a:pt x="281" y="5558"/>
                </a:lnTo>
                <a:lnTo>
                  <a:pt x="312" y="5596"/>
                </a:lnTo>
                <a:lnTo>
                  <a:pt x="345" y="5632"/>
                </a:lnTo>
                <a:lnTo>
                  <a:pt x="380" y="5668"/>
                </a:lnTo>
                <a:lnTo>
                  <a:pt x="416" y="5704"/>
                </a:lnTo>
                <a:lnTo>
                  <a:pt x="453" y="5739"/>
                </a:lnTo>
                <a:lnTo>
                  <a:pt x="493" y="5772"/>
                </a:lnTo>
                <a:lnTo>
                  <a:pt x="535" y="5806"/>
                </a:lnTo>
                <a:lnTo>
                  <a:pt x="577" y="5839"/>
                </a:lnTo>
                <a:lnTo>
                  <a:pt x="621" y="5871"/>
                </a:lnTo>
                <a:lnTo>
                  <a:pt x="667" y="5902"/>
                </a:lnTo>
                <a:lnTo>
                  <a:pt x="715" y="5933"/>
                </a:lnTo>
                <a:lnTo>
                  <a:pt x="763" y="5963"/>
                </a:lnTo>
                <a:lnTo>
                  <a:pt x="814" y="5991"/>
                </a:lnTo>
                <a:lnTo>
                  <a:pt x="866" y="6020"/>
                </a:lnTo>
                <a:lnTo>
                  <a:pt x="920" y="6047"/>
                </a:lnTo>
                <a:lnTo>
                  <a:pt x="976" y="6074"/>
                </a:lnTo>
                <a:lnTo>
                  <a:pt x="1033" y="6100"/>
                </a:lnTo>
                <a:lnTo>
                  <a:pt x="1091" y="6126"/>
                </a:lnTo>
                <a:lnTo>
                  <a:pt x="1151" y="6151"/>
                </a:lnTo>
                <a:lnTo>
                  <a:pt x="1214" y="6175"/>
                </a:lnTo>
                <a:lnTo>
                  <a:pt x="1277" y="6198"/>
                </a:lnTo>
                <a:lnTo>
                  <a:pt x="1343" y="6218"/>
                </a:lnTo>
                <a:lnTo>
                  <a:pt x="1408" y="6236"/>
                </a:lnTo>
                <a:lnTo>
                  <a:pt x="1473" y="6254"/>
                </a:lnTo>
                <a:lnTo>
                  <a:pt x="1538" y="6270"/>
                </a:lnTo>
                <a:lnTo>
                  <a:pt x="1604" y="6285"/>
                </a:lnTo>
                <a:lnTo>
                  <a:pt x="1670" y="6301"/>
                </a:lnTo>
                <a:lnTo>
                  <a:pt x="1738" y="6314"/>
                </a:lnTo>
                <a:lnTo>
                  <a:pt x="1807" y="6328"/>
                </a:lnTo>
                <a:lnTo>
                  <a:pt x="1811" y="6328"/>
                </a:lnTo>
                <a:lnTo>
                  <a:pt x="1816" y="6328"/>
                </a:lnTo>
                <a:lnTo>
                  <a:pt x="1820" y="6327"/>
                </a:lnTo>
                <a:lnTo>
                  <a:pt x="1823" y="6325"/>
                </a:lnTo>
                <a:lnTo>
                  <a:pt x="1827" y="6323"/>
                </a:lnTo>
                <a:lnTo>
                  <a:pt x="1831" y="6320"/>
                </a:lnTo>
                <a:lnTo>
                  <a:pt x="1833" y="6315"/>
                </a:lnTo>
                <a:lnTo>
                  <a:pt x="1835" y="6311"/>
                </a:lnTo>
                <a:lnTo>
                  <a:pt x="1836" y="6307"/>
                </a:lnTo>
                <a:lnTo>
                  <a:pt x="1836" y="6302"/>
                </a:lnTo>
                <a:lnTo>
                  <a:pt x="1835" y="6298"/>
                </a:lnTo>
                <a:lnTo>
                  <a:pt x="1834" y="6294"/>
                </a:lnTo>
                <a:lnTo>
                  <a:pt x="1831" y="6289"/>
                </a:lnTo>
                <a:lnTo>
                  <a:pt x="1829" y="6286"/>
                </a:lnTo>
                <a:lnTo>
                  <a:pt x="1825" y="6283"/>
                </a:lnTo>
                <a:lnTo>
                  <a:pt x="1821" y="6281"/>
                </a:lnTo>
                <a:lnTo>
                  <a:pt x="1788" y="6267"/>
                </a:lnTo>
                <a:lnTo>
                  <a:pt x="1755" y="6251"/>
                </a:lnTo>
                <a:lnTo>
                  <a:pt x="1722" y="6234"/>
                </a:lnTo>
                <a:lnTo>
                  <a:pt x="1690" y="6216"/>
                </a:lnTo>
                <a:lnTo>
                  <a:pt x="1658" y="6197"/>
                </a:lnTo>
                <a:lnTo>
                  <a:pt x="1626" y="6177"/>
                </a:lnTo>
                <a:lnTo>
                  <a:pt x="1596" y="6156"/>
                </a:lnTo>
                <a:lnTo>
                  <a:pt x="1565" y="6133"/>
                </a:lnTo>
                <a:lnTo>
                  <a:pt x="1536" y="6109"/>
                </a:lnTo>
                <a:lnTo>
                  <a:pt x="1507" y="6085"/>
                </a:lnTo>
                <a:lnTo>
                  <a:pt x="1480" y="6059"/>
                </a:lnTo>
                <a:lnTo>
                  <a:pt x="1454" y="6031"/>
                </a:lnTo>
                <a:lnTo>
                  <a:pt x="1430" y="6002"/>
                </a:lnTo>
                <a:lnTo>
                  <a:pt x="1406" y="5972"/>
                </a:lnTo>
                <a:lnTo>
                  <a:pt x="1385" y="5941"/>
                </a:lnTo>
                <a:lnTo>
                  <a:pt x="1366" y="5909"/>
                </a:lnTo>
                <a:lnTo>
                  <a:pt x="1347" y="5874"/>
                </a:lnTo>
                <a:lnTo>
                  <a:pt x="1331" y="5838"/>
                </a:lnTo>
                <a:lnTo>
                  <a:pt x="1324" y="5819"/>
                </a:lnTo>
                <a:lnTo>
                  <a:pt x="1317" y="5801"/>
                </a:lnTo>
                <a:lnTo>
                  <a:pt x="1312" y="5782"/>
                </a:lnTo>
                <a:lnTo>
                  <a:pt x="1305" y="5762"/>
                </a:lnTo>
                <a:lnTo>
                  <a:pt x="1300" y="5742"/>
                </a:lnTo>
                <a:lnTo>
                  <a:pt x="1296" y="5722"/>
                </a:lnTo>
                <a:lnTo>
                  <a:pt x="1292" y="5701"/>
                </a:lnTo>
                <a:lnTo>
                  <a:pt x="1289" y="5680"/>
                </a:lnTo>
                <a:lnTo>
                  <a:pt x="1287" y="5658"/>
                </a:lnTo>
                <a:lnTo>
                  <a:pt x="1285" y="5636"/>
                </a:lnTo>
                <a:lnTo>
                  <a:pt x="1282" y="5613"/>
                </a:lnTo>
                <a:lnTo>
                  <a:pt x="1282" y="5590"/>
                </a:lnTo>
                <a:lnTo>
                  <a:pt x="1282" y="5568"/>
                </a:lnTo>
                <a:lnTo>
                  <a:pt x="1283" y="5544"/>
                </a:lnTo>
                <a:lnTo>
                  <a:pt x="1285" y="5520"/>
                </a:lnTo>
                <a:lnTo>
                  <a:pt x="1287" y="5495"/>
                </a:lnTo>
                <a:lnTo>
                  <a:pt x="1290" y="5470"/>
                </a:lnTo>
                <a:lnTo>
                  <a:pt x="1293" y="5445"/>
                </a:lnTo>
                <a:lnTo>
                  <a:pt x="1298" y="5419"/>
                </a:lnTo>
                <a:lnTo>
                  <a:pt x="1303" y="5393"/>
                </a:lnTo>
                <a:lnTo>
                  <a:pt x="1309" y="5366"/>
                </a:lnTo>
                <a:lnTo>
                  <a:pt x="1316" y="5339"/>
                </a:lnTo>
                <a:lnTo>
                  <a:pt x="1324" y="5311"/>
                </a:lnTo>
                <a:lnTo>
                  <a:pt x="1332" y="5283"/>
                </a:lnTo>
                <a:lnTo>
                  <a:pt x="1342" y="5254"/>
                </a:lnTo>
                <a:lnTo>
                  <a:pt x="1352" y="5225"/>
                </a:lnTo>
                <a:lnTo>
                  <a:pt x="1364" y="5195"/>
                </a:lnTo>
                <a:lnTo>
                  <a:pt x="1376" y="5165"/>
                </a:lnTo>
                <a:lnTo>
                  <a:pt x="1399" y="5114"/>
                </a:lnTo>
                <a:lnTo>
                  <a:pt x="1421" y="5064"/>
                </a:lnTo>
                <a:lnTo>
                  <a:pt x="1441" y="5016"/>
                </a:lnTo>
                <a:lnTo>
                  <a:pt x="1458" y="4970"/>
                </a:lnTo>
                <a:lnTo>
                  <a:pt x="1475" y="4924"/>
                </a:lnTo>
                <a:lnTo>
                  <a:pt x="1490" y="4880"/>
                </a:lnTo>
                <a:lnTo>
                  <a:pt x="1504" y="4838"/>
                </a:lnTo>
                <a:lnTo>
                  <a:pt x="1516" y="4797"/>
                </a:lnTo>
                <a:lnTo>
                  <a:pt x="1528" y="4757"/>
                </a:lnTo>
                <a:lnTo>
                  <a:pt x="1537" y="4720"/>
                </a:lnTo>
                <a:lnTo>
                  <a:pt x="1546" y="4683"/>
                </a:lnTo>
                <a:lnTo>
                  <a:pt x="1553" y="4648"/>
                </a:lnTo>
                <a:lnTo>
                  <a:pt x="1559" y="4614"/>
                </a:lnTo>
                <a:lnTo>
                  <a:pt x="1564" y="4582"/>
                </a:lnTo>
                <a:lnTo>
                  <a:pt x="1568" y="4550"/>
                </a:lnTo>
                <a:lnTo>
                  <a:pt x="1572" y="4520"/>
                </a:lnTo>
                <a:lnTo>
                  <a:pt x="1574" y="4491"/>
                </a:lnTo>
                <a:lnTo>
                  <a:pt x="1575" y="4464"/>
                </a:lnTo>
                <a:lnTo>
                  <a:pt x="1576" y="4438"/>
                </a:lnTo>
                <a:lnTo>
                  <a:pt x="1576" y="4412"/>
                </a:lnTo>
                <a:lnTo>
                  <a:pt x="1575" y="4389"/>
                </a:lnTo>
                <a:lnTo>
                  <a:pt x="1573" y="4366"/>
                </a:lnTo>
                <a:lnTo>
                  <a:pt x="1571" y="4344"/>
                </a:lnTo>
                <a:lnTo>
                  <a:pt x="1568" y="4324"/>
                </a:lnTo>
                <a:lnTo>
                  <a:pt x="1562" y="4286"/>
                </a:lnTo>
                <a:lnTo>
                  <a:pt x="1554" y="4254"/>
                </a:lnTo>
                <a:lnTo>
                  <a:pt x="1545" y="4225"/>
                </a:lnTo>
                <a:lnTo>
                  <a:pt x="1535" y="4200"/>
                </a:lnTo>
                <a:lnTo>
                  <a:pt x="1561" y="4214"/>
                </a:lnTo>
                <a:lnTo>
                  <a:pt x="1590" y="4233"/>
                </a:lnTo>
                <a:lnTo>
                  <a:pt x="1620" y="4254"/>
                </a:lnTo>
                <a:lnTo>
                  <a:pt x="1653" y="4279"/>
                </a:lnTo>
                <a:lnTo>
                  <a:pt x="1684" y="4306"/>
                </a:lnTo>
                <a:lnTo>
                  <a:pt x="1700" y="4320"/>
                </a:lnTo>
                <a:lnTo>
                  <a:pt x="1715" y="4335"/>
                </a:lnTo>
                <a:lnTo>
                  <a:pt x="1731" y="4352"/>
                </a:lnTo>
                <a:lnTo>
                  <a:pt x="1746" y="4368"/>
                </a:lnTo>
                <a:lnTo>
                  <a:pt x="1761" y="4386"/>
                </a:lnTo>
                <a:lnTo>
                  <a:pt x="1775" y="4405"/>
                </a:lnTo>
                <a:lnTo>
                  <a:pt x="1789" y="4423"/>
                </a:lnTo>
                <a:lnTo>
                  <a:pt x="1801" y="4444"/>
                </a:lnTo>
                <a:lnTo>
                  <a:pt x="1814" y="4465"/>
                </a:lnTo>
                <a:lnTo>
                  <a:pt x="1825" y="4486"/>
                </a:lnTo>
                <a:lnTo>
                  <a:pt x="1836" y="4509"/>
                </a:lnTo>
                <a:lnTo>
                  <a:pt x="1845" y="4532"/>
                </a:lnTo>
                <a:lnTo>
                  <a:pt x="1853" y="4556"/>
                </a:lnTo>
                <a:lnTo>
                  <a:pt x="1861" y="4581"/>
                </a:lnTo>
                <a:lnTo>
                  <a:pt x="1867" y="4607"/>
                </a:lnTo>
                <a:lnTo>
                  <a:pt x="1871" y="4633"/>
                </a:lnTo>
                <a:lnTo>
                  <a:pt x="1874" y="4661"/>
                </a:lnTo>
                <a:lnTo>
                  <a:pt x="1876" y="4689"/>
                </a:lnTo>
                <a:lnTo>
                  <a:pt x="1876" y="4718"/>
                </a:lnTo>
                <a:lnTo>
                  <a:pt x="1874" y="4747"/>
                </a:lnTo>
                <a:lnTo>
                  <a:pt x="1871" y="4778"/>
                </a:lnTo>
                <a:lnTo>
                  <a:pt x="1866" y="4809"/>
                </a:lnTo>
                <a:lnTo>
                  <a:pt x="1866" y="4817"/>
                </a:lnTo>
                <a:lnTo>
                  <a:pt x="1868" y="4824"/>
                </a:lnTo>
                <a:lnTo>
                  <a:pt x="1872" y="4830"/>
                </a:lnTo>
                <a:lnTo>
                  <a:pt x="1877" y="4835"/>
                </a:lnTo>
                <a:lnTo>
                  <a:pt x="1885" y="4837"/>
                </a:lnTo>
                <a:lnTo>
                  <a:pt x="1892" y="4838"/>
                </a:lnTo>
                <a:lnTo>
                  <a:pt x="1899" y="4837"/>
                </a:lnTo>
                <a:lnTo>
                  <a:pt x="1905" y="4833"/>
                </a:lnTo>
                <a:lnTo>
                  <a:pt x="1916" y="4825"/>
                </a:lnTo>
                <a:lnTo>
                  <a:pt x="1942" y="4801"/>
                </a:lnTo>
                <a:lnTo>
                  <a:pt x="1980" y="4765"/>
                </a:lnTo>
                <a:lnTo>
                  <a:pt x="2003" y="4742"/>
                </a:lnTo>
                <a:lnTo>
                  <a:pt x="2028" y="4715"/>
                </a:lnTo>
                <a:lnTo>
                  <a:pt x="2055" y="4686"/>
                </a:lnTo>
                <a:lnTo>
                  <a:pt x="2083" y="4653"/>
                </a:lnTo>
                <a:lnTo>
                  <a:pt x="2114" y="4618"/>
                </a:lnTo>
                <a:lnTo>
                  <a:pt x="2144" y="4579"/>
                </a:lnTo>
                <a:lnTo>
                  <a:pt x="2174" y="4539"/>
                </a:lnTo>
                <a:lnTo>
                  <a:pt x="2204" y="4495"/>
                </a:lnTo>
                <a:lnTo>
                  <a:pt x="2234" y="4449"/>
                </a:lnTo>
                <a:lnTo>
                  <a:pt x="2264" y="4402"/>
                </a:lnTo>
                <a:lnTo>
                  <a:pt x="2292" y="4351"/>
                </a:lnTo>
                <a:lnTo>
                  <a:pt x="2319" y="4298"/>
                </a:lnTo>
                <a:lnTo>
                  <a:pt x="2332" y="4271"/>
                </a:lnTo>
                <a:lnTo>
                  <a:pt x="2344" y="4244"/>
                </a:lnTo>
                <a:lnTo>
                  <a:pt x="2356" y="4214"/>
                </a:lnTo>
                <a:lnTo>
                  <a:pt x="2367" y="4186"/>
                </a:lnTo>
                <a:lnTo>
                  <a:pt x="2378" y="4157"/>
                </a:lnTo>
                <a:lnTo>
                  <a:pt x="2388" y="4127"/>
                </a:lnTo>
                <a:lnTo>
                  <a:pt x="2396" y="4097"/>
                </a:lnTo>
                <a:lnTo>
                  <a:pt x="2405" y="4067"/>
                </a:lnTo>
                <a:lnTo>
                  <a:pt x="2413" y="4035"/>
                </a:lnTo>
                <a:lnTo>
                  <a:pt x="2419" y="4003"/>
                </a:lnTo>
                <a:lnTo>
                  <a:pt x="2426" y="3972"/>
                </a:lnTo>
                <a:lnTo>
                  <a:pt x="2431" y="3939"/>
                </a:lnTo>
                <a:lnTo>
                  <a:pt x="2434" y="3907"/>
                </a:lnTo>
                <a:lnTo>
                  <a:pt x="2437" y="3873"/>
                </a:lnTo>
                <a:lnTo>
                  <a:pt x="2439" y="3840"/>
                </a:lnTo>
                <a:lnTo>
                  <a:pt x="2440" y="3806"/>
                </a:lnTo>
                <a:lnTo>
                  <a:pt x="2439" y="3771"/>
                </a:lnTo>
                <a:lnTo>
                  <a:pt x="2438" y="3737"/>
                </a:lnTo>
                <a:lnTo>
                  <a:pt x="2435" y="3703"/>
                </a:lnTo>
                <a:lnTo>
                  <a:pt x="2431" y="3667"/>
                </a:lnTo>
                <a:lnTo>
                  <a:pt x="2426" y="3632"/>
                </a:lnTo>
                <a:lnTo>
                  <a:pt x="2418" y="3596"/>
                </a:lnTo>
                <a:lnTo>
                  <a:pt x="2410" y="3559"/>
                </a:lnTo>
                <a:lnTo>
                  <a:pt x="2401" y="3523"/>
                </a:lnTo>
                <a:lnTo>
                  <a:pt x="2389" y="3486"/>
                </a:lnTo>
                <a:lnTo>
                  <a:pt x="2377" y="3450"/>
                </a:lnTo>
                <a:lnTo>
                  <a:pt x="2362" y="3412"/>
                </a:lnTo>
                <a:lnTo>
                  <a:pt x="2347" y="3375"/>
                </a:lnTo>
                <a:lnTo>
                  <a:pt x="2383" y="3398"/>
                </a:lnTo>
                <a:lnTo>
                  <a:pt x="2403" y="3411"/>
                </a:lnTo>
                <a:lnTo>
                  <a:pt x="2425" y="3426"/>
                </a:lnTo>
                <a:lnTo>
                  <a:pt x="2446" y="3443"/>
                </a:lnTo>
                <a:lnTo>
                  <a:pt x="2470" y="3461"/>
                </a:lnTo>
                <a:lnTo>
                  <a:pt x="2494" y="3481"/>
                </a:lnTo>
                <a:lnTo>
                  <a:pt x="2518" y="3503"/>
                </a:lnTo>
                <a:lnTo>
                  <a:pt x="2542" y="3527"/>
                </a:lnTo>
                <a:lnTo>
                  <a:pt x="2567" y="3553"/>
                </a:lnTo>
                <a:lnTo>
                  <a:pt x="2591" y="3580"/>
                </a:lnTo>
                <a:lnTo>
                  <a:pt x="2615" y="3609"/>
                </a:lnTo>
                <a:lnTo>
                  <a:pt x="2638" y="3640"/>
                </a:lnTo>
                <a:lnTo>
                  <a:pt x="2661" y="3674"/>
                </a:lnTo>
                <a:lnTo>
                  <a:pt x="2681" y="3709"/>
                </a:lnTo>
                <a:lnTo>
                  <a:pt x="2702" y="3746"/>
                </a:lnTo>
                <a:lnTo>
                  <a:pt x="2721" y="3786"/>
                </a:lnTo>
                <a:lnTo>
                  <a:pt x="2739" y="3827"/>
                </a:lnTo>
                <a:lnTo>
                  <a:pt x="2754" y="3872"/>
                </a:lnTo>
                <a:lnTo>
                  <a:pt x="2762" y="3894"/>
                </a:lnTo>
                <a:lnTo>
                  <a:pt x="2769" y="3918"/>
                </a:lnTo>
                <a:lnTo>
                  <a:pt x="2774" y="3942"/>
                </a:lnTo>
                <a:lnTo>
                  <a:pt x="2780" y="3966"/>
                </a:lnTo>
                <a:lnTo>
                  <a:pt x="2785" y="3991"/>
                </a:lnTo>
                <a:lnTo>
                  <a:pt x="2790" y="4017"/>
                </a:lnTo>
                <a:lnTo>
                  <a:pt x="2794" y="4043"/>
                </a:lnTo>
                <a:lnTo>
                  <a:pt x="2797" y="4070"/>
                </a:lnTo>
                <a:lnTo>
                  <a:pt x="2799" y="4097"/>
                </a:lnTo>
                <a:lnTo>
                  <a:pt x="2801" y="4125"/>
                </a:lnTo>
                <a:lnTo>
                  <a:pt x="2802" y="4154"/>
                </a:lnTo>
                <a:lnTo>
                  <a:pt x="2802" y="4183"/>
                </a:lnTo>
                <a:lnTo>
                  <a:pt x="2802" y="4212"/>
                </a:lnTo>
                <a:lnTo>
                  <a:pt x="2801" y="4244"/>
                </a:lnTo>
                <a:lnTo>
                  <a:pt x="2799" y="4274"/>
                </a:lnTo>
                <a:lnTo>
                  <a:pt x="2796" y="4306"/>
                </a:lnTo>
                <a:lnTo>
                  <a:pt x="2793" y="4338"/>
                </a:lnTo>
                <a:lnTo>
                  <a:pt x="2788" y="4370"/>
                </a:lnTo>
                <a:lnTo>
                  <a:pt x="2782" y="4405"/>
                </a:lnTo>
                <a:lnTo>
                  <a:pt x="2776" y="4439"/>
                </a:lnTo>
                <a:lnTo>
                  <a:pt x="2769" y="4473"/>
                </a:lnTo>
                <a:lnTo>
                  <a:pt x="2760" y="4509"/>
                </a:lnTo>
                <a:lnTo>
                  <a:pt x="2751" y="4545"/>
                </a:lnTo>
                <a:lnTo>
                  <a:pt x="2741" y="4583"/>
                </a:lnTo>
                <a:lnTo>
                  <a:pt x="2729" y="4620"/>
                </a:lnTo>
                <a:lnTo>
                  <a:pt x="2717" y="4657"/>
                </a:lnTo>
                <a:lnTo>
                  <a:pt x="2710" y="4691"/>
                </a:lnTo>
                <a:lnTo>
                  <a:pt x="2703" y="4723"/>
                </a:lnTo>
                <a:lnTo>
                  <a:pt x="2699" y="4754"/>
                </a:lnTo>
                <a:lnTo>
                  <a:pt x="2697" y="4785"/>
                </a:lnTo>
                <a:lnTo>
                  <a:pt x="2696" y="4816"/>
                </a:lnTo>
                <a:lnTo>
                  <a:pt x="2697" y="4845"/>
                </a:lnTo>
                <a:lnTo>
                  <a:pt x="2699" y="4874"/>
                </a:lnTo>
                <a:lnTo>
                  <a:pt x="2703" y="4902"/>
                </a:lnTo>
                <a:lnTo>
                  <a:pt x="2707" y="4929"/>
                </a:lnTo>
                <a:lnTo>
                  <a:pt x="2713" y="4956"/>
                </a:lnTo>
                <a:lnTo>
                  <a:pt x="2720" y="4981"/>
                </a:lnTo>
                <a:lnTo>
                  <a:pt x="2727" y="5006"/>
                </a:lnTo>
                <a:lnTo>
                  <a:pt x="2736" y="5030"/>
                </a:lnTo>
                <a:lnTo>
                  <a:pt x="2744" y="5053"/>
                </a:lnTo>
                <a:lnTo>
                  <a:pt x="2753" y="5075"/>
                </a:lnTo>
                <a:lnTo>
                  <a:pt x="2764" y="5095"/>
                </a:lnTo>
                <a:lnTo>
                  <a:pt x="2773" y="5115"/>
                </a:lnTo>
                <a:lnTo>
                  <a:pt x="2783" y="5134"/>
                </a:lnTo>
                <a:lnTo>
                  <a:pt x="2804" y="5169"/>
                </a:lnTo>
                <a:lnTo>
                  <a:pt x="2824" y="5199"/>
                </a:lnTo>
                <a:lnTo>
                  <a:pt x="2843" y="5224"/>
                </a:lnTo>
                <a:lnTo>
                  <a:pt x="2859" y="5245"/>
                </a:lnTo>
                <a:lnTo>
                  <a:pt x="2873" y="5261"/>
                </a:lnTo>
                <a:lnTo>
                  <a:pt x="2886" y="5276"/>
                </a:lnTo>
                <a:lnTo>
                  <a:pt x="2891" y="5278"/>
                </a:lnTo>
                <a:lnTo>
                  <a:pt x="2894" y="5280"/>
                </a:lnTo>
                <a:lnTo>
                  <a:pt x="2898" y="5283"/>
                </a:lnTo>
                <a:lnTo>
                  <a:pt x="2902" y="5284"/>
                </a:lnTo>
                <a:lnTo>
                  <a:pt x="2906" y="5284"/>
                </a:lnTo>
                <a:lnTo>
                  <a:pt x="2910" y="5283"/>
                </a:lnTo>
                <a:lnTo>
                  <a:pt x="2913" y="5282"/>
                </a:lnTo>
                <a:lnTo>
                  <a:pt x="2918" y="5279"/>
                </a:lnTo>
                <a:lnTo>
                  <a:pt x="2921" y="5276"/>
                </a:lnTo>
                <a:lnTo>
                  <a:pt x="2924" y="5273"/>
                </a:lnTo>
                <a:lnTo>
                  <a:pt x="2926" y="5270"/>
                </a:lnTo>
                <a:lnTo>
                  <a:pt x="2927" y="5267"/>
                </a:lnTo>
                <a:lnTo>
                  <a:pt x="2928" y="5263"/>
                </a:lnTo>
                <a:lnTo>
                  <a:pt x="2928" y="5259"/>
                </a:lnTo>
                <a:lnTo>
                  <a:pt x="2928" y="5254"/>
                </a:lnTo>
                <a:lnTo>
                  <a:pt x="2927" y="5250"/>
                </a:lnTo>
                <a:lnTo>
                  <a:pt x="2923" y="5240"/>
                </a:lnTo>
                <a:lnTo>
                  <a:pt x="2917" y="5220"/>
                </a:lnTo>
                <a:lnTo>
                  <a:pt x="2908" y="5191"/>
                </a:lnTo>
                <a:lnTo>
                  <a:pt x="2899" y="5154"/>
                </a:lnTo>
                <a:lnTo>
                  <a:pt x="2889" y="5109"/>
                </a:lnTo>
                <a:lnTo>
                  <a:pt x="2886" y="5085"/>
                </a:lnTo>
                <a:lnTo>
                  <a:pt x="2882" y="5059"/>
                </a:lnTo>
                <a:lnTo>
                  <a:pt x="2880" y="5031"/>
                </a:lnTo>
                <a:lnTo>
                  <a:pt x="2878" y="5003"/>
                </a:lnTo>
                <a:lnTo>
                  <a:pt x="2877" y="4974"/>
                </a:lnTo>
                <a:lnTo>
                  <a:pt x="2877" y="4942"/>
                </a:lnTo>
                <a:lnTo>
                  <a:pt x="2878" y="4911"/>
                </a:lnTo>
                <a:lnTo>
                  <a:pt x="2880" y="4880"/>
                </a:lnTo>
                <a:lnTo>
                  <a:pt x="2884" y="4848"/>
                </a:lnTo>
                <a:lnTo>
                  <a:pt x="2889" y="4815"/>
                </a:lnTo>
                <a:lnTo>
                  <a:pt x="2898" y="4782"/>
                </a:lnTo>
                <a:lnTo>
                  <a:pt x="2907" y="4749"/>
                </a:lnTo>
                <a:lnTo>
                  <a:pt x="2919" y="4717"/>
                </a:lnTo>
                <a:lnTo>
                  <a:pt x="2932" y="4683"/>
                </a:lnTo>
                <a:lnTo>
                  <a:pt x="2948" y="4651"/>
                </a:lnTo>
                <a:lnTo>
                  <a:pt x="2966" y="4619"/>
                </a:lnTo>
                <a:lnTo>
                  <a:pt x="2977" y="4603"/>
                </a:lnTo>
                <a:lnTo>
                  <a:pt x="2987" y="4588"/>
                </a:lnTo>
                <a:lnTo>
                  <a:pt x="3000" y="4572"/>
                </a:lnTo>
                <a:lnTo>
                  <a:pt x="3012" y="4557"/>
                </a:lnTo>
                <a:lnTo>
                  <a:pt x="3025" y="4542"/>
                </a:lnTo>
                <a:lnTo>
                  <a:pt x="3038" y="4526"/>
                </a:lnTo>
                <a:lnTo>
                  <a:pt x="3053" y="4512"/>
                </a:lnTo>
                <a:lnTo>
                  <a:pt x="3068" y="4497"/>
                </a:lnTo>
                <a:lnTo>
                  <a:pt x="3085" y="4484"/>
                </a:lnTo>
                <a:lnTo>
                  <a:pt x="3102" y="4469"/>
                </a:lnTo>
                <a:lnTo>
                  <a:pt x="3119" y="4456"/>
                </a:lnTo>
                <a:lnTo>
                  <a:pt x="3138" y="4442"/>
                </a:lnTo>
                <a:lnTo>
                  <a:pt x="3134" y="4469"/>
                </a:lnTo>
                <a:lnTo>
                  <a:pt x="3130" y="4499"/>
                </a:lnTo>
                <a:lnTo>
                  <a:pt x="3126" y="4534"/>
                </a:lnTo>
                <a:lnTo>
                  <a:pt x="3122" y="4571"/>
                </a:lnTo>
                <a:lnTo>
                  <a:pt x="3120" y="4611"/>
                </a:lnTo>
                <a:lnTo>
                  <a:pt x="3118" y="4651"/>
                </a:lnTo>
                <a:lnTo>
                  <a:pt x="3118" y="4695"/>
                </a:lnTo>
                <a:lnTo>
                  <a:pt x="3120" y="4739"/>
                </a:lnTo>
                <a:lnTo>
                  <a:pt x="3124" y="4783"/>
                </a:lnTo>
                <a:lnTo>
                  <a:pt x="3130" y="4828"/>
                </a:lnTo>
                <a:lnTo>
                  <a:pt x="3134" y="4850"/>
                </a:lnTo>
                <a:lnTo>
                  <a:pt x="3138" y="4872"/>
                </a:lnTo>
                <a:lnTo>
                  <a:pt x="3143" y="4894"/>
                </a:lnTo>
                <a:lnTo>
                  <a:pt x="3150" y="4915"/>
                </a:lnTo>
                <a:lnTo>
                  <a:pt x="3157" y="4936"/>
                </a:lnTo>
                <a:lnTo>
                  <a:pt x="3164" y="4957"/>
                </a:lnTo>
                <a:lnTo>
                  <a:pt x="3172" y="4978"/>
                </a:lnTo>
                <a:lnTo>
                  <a:pt x="3182" y="4998"/>
                </a:lnTo>
                <a:lnTo>
                  <a:pt x="3192" y="5016"/>
                </a:lnTo>
                <a:lnTo>
                  <a:pt x="3203" y="5034"/>
                </a:lnTo>
                <a:lnTo>
                  <a:pt x="3215" y="5052"/>
                </a:lnTo>
                <a:lnTo>
                  <a:pt x="3229" y="5069"/>
                </a:lnTo>
                <a:lnTo>
                  <a:pt x="3252" y="5100"/>
                </a:lnTo>
                <a:lnTo>
                  <a:pt x="3276" y="5133"/>
                </a:lnTo>
                <a:lnTo>
                  <a:pt x="3300" y="5167"/>
                </a:lnTo>
                <a:lnTo>
                  <a:pt x="3323" y="5205"/>
                </a:lnTo>
                <a:lnTo>
                  <a:pt x="3345" y="5243"/>
                </a:lnTo>
                <a:lnTo>
                  <a:pt x="3365" y="5284"/>
                </a:lnTo>
                <a:lnTo>
                  <a:pt x="3385" y="5325"/>
                </a:lnTo>
                <a:lnTo>
                  <a:pt x="3401" y="5368"/>
                </a:lnTo>
                <a:lnTo>
                  <a:pt x="3417" y="5412"/>
                </a:lnTo>
                <a:lnTo>
                  <a:pt x="3423" y="5434"/>
                </a:lnTo>
                <a:lnTo>
                  <a:pt x="3429" y="5456"/>
                </a:lnTo>
                <a:lnTo>
                  <a:pt x="3435" y="5479"/>
                </a:lnTo>
                <a:lnTo>
                  <a:pt x="3440" y="5502"/>
                </a:lnTo>
                <a:lnTo>
                  <a:pt x="3444" y="5526"/>
                </a:lnTo>
                <a:lnTo>
                  <a:pt x="3448" y="5549"/>
                </a:lnTo>
                <a:lnTo>
                  <a:pt x="3450" y="5572"/>
                </a:lnTo>
                <a:lnTo>
                  <a:pt x="3452" y="5596"/>
                </a:lnTo>
                <a:lnTo>
                  <a:pt x="3453" y="5620"/>
                </a:lnTo>
                <a:lnTo>
                  <a:pt x="3454" y="5642"/>
                </a:lnTo>
                <a:lnTo>
                  <a:pt x="3453" y="5666"/>
                </a:lnTo>
                <a:lnTo>
                  <a:pt x="3452" y="5690"/>
                </a:lnTo>
                <a:lnTo>
                  <a:pt x="3450" y="5714"/>
                </a:lnTo>
                <a:lnTo>
                  <a:pt x="3447" y="5738"/>
                </a:lnTo>
                <a:lnTo>
                  <a:pt x="3441" y="5770"/>
                </a:lnTo>
                <a:lnTo>
                  <a:pt x="3433" y="5803"/>
                </a:lnTo>
                <a:lnTo>
                  <a:pt x="3424" y="5835"/>
                </a:lnTo>
                <a:lnTo>
                  <a:pt x="3413" y="5866"/>
                </a:lnTo>
                <a:lnTo>
                  <a:pt x="3399" y="5896"/>
                </a:lnTo>
                <a:lnTo>
                  <a:pt x="3384" y="5925"/>
                </a:lnTo>
                <a:lnTo>
                  <a:pt x="3367" y="5954"/>
                </a:lnTo>
                <a:lnTo>
                  <a:pt x="3348" y="5983"/>
                </a:lnTo>
                <a:lnTo>
                  <a:pt x="3327" y="6010"/>
                </a:lnTo>
                <a:lnTo>
                  <a:pt x="3306" y="6037"/>
                </a:lnTo>
                <a:lnTo>
                  <a:pt x="3282" y="6063"/>
                </a:lnTo>
                <a:lnTo>
                  <a:pt x="3256" y="6089"/>
                </a:lnTo>
                <a:lnTo>
                  <a:pt x="3228" y="6113"/>
                </a:lnTo>
                <a:lnTo>
                  <a:pt x="3198" y="6137"/>
                </a:lnTo>
                <a:lnTo>
                  <a:pt x="3167" y="6160"/>
                </a:lnTo>
                <a:lnTo>
                  <a:pt x="3134" y="6182"/>
                </a:lnTo>
                <a:lnTo>
                  <a:pt x="3131" y="6185"/>
                </a:lnTo>
                <a:lnTo>
                  <a:pt x="3128" y="6189"/>
                </a:lnTo>
                <a:lnTo>
                  <a:pt x="3126" y="6193"/>
                </a:lnTo>
                <a:lnTo>
                  <a:pt x="3124" y="6197"/>
                </a:lnTo>
                <a:lnTo>
                  <a:pt x="3122" y="6201"/>
                </a:lnTo>
                <a:lnTo>
                  <a:pt x="3122" y="6205"/>
                </a:lnTo>
                <a:lnTo>
                  <a:pt x="3124" y="6209"/>
                </a:lnTo>
                <a:lnTo>
                  <a:pt x="3126" y="6213"/>
                </a:lnTo>
                <a:lnTo>
                  <a:pt x="3128" y="6218"/>
                </a:lnTo>
                <a:lnTo>
                  <a:pt x="3130" y="6221"/>
                </a:lnTo>
                <a:lnTo>
                  <a:pt x="3134" y="6224"/>
                </a:lnTo>
                <a:lnTo>
                  <a:pt x="3137" y="6226"/>
                </a:lnTo>
                <a:lnTo>
                  <a:pt x="3141" y="6227"/>
                </a:lnTo>
                <a:lnTo>
                  <a:pt x="3146" y="6227"/>
                </a:lnTo>
                <a:lnTo>
                  <a:pt x="3151" y="6227"/>
                </a:lnTo>
                <a:lnTo>
                  <a:pt x="3155" y="6226"/>
                </a:lnTo>
                <a:lnTo>
                  <a:pt x="3240" y="6197"/>
                </a:lnTo>
                <a:lnTo>
                  <a:pt x="3284" y="6180"/>
                </a:lnTo>
                <a:lnTo>
                  <a:pt x="3328" y="6164"/>
                </a:lnTo>
                <a:lnTo>
                  <a:pt x="3373" y="6146"/>
                </a:lnTo>
                <a:lnTo>
                  <a:pt x="3418" y="6127"/>
                </a:lnTo>
                <a:lnTo>
                  <a:pt x="3464" y="6107"/>
                </a:lnTo>
                <a:lnTo>
                  <a:pt x="3509" y="6086"/>
                </a:lnTo>
                <a:lnTo>
                  <a:pt x="3555" y="6064"/>
                </a:lnTo>
                <a:lnTo>
                  <a:pt x="3601" y="6041"/>
                </a:lnTo>
                <a:lnTo>
                  <a:pt x="3647" y="6017"/>
                </a:lnTo>
                <a:lnTo>
                  <a:pt x="3692" y="5992"/>
                </a:lnTo>
                <a:lnTo>
                  <a:pt x="3737" y="5966"/>
                </a:lnTo>
                <a:lnTo>
                  <a:pt x="3783" y="5938"/>
                </a:lnTo>
                <a:lnTo>
                  <a:pt x="3828" y="5910"/>
                </a:lnTo>
                <a:lnTo>
                  <a:pt x="3871" y="5880"/>
                </a:lnTo>
                <a:lnTo>
                  <a:pt x="3915" y="5848"/>
                </a:lnTo>
                <a:lnTo>
                  <a:pt x="3958" y="5816"/>
                </a:lnTo>
                <a:lnTo>
                  <a:pt x="4000" y="5783"/>
                </a:lnTo>
                <a:lnTo>
                  <a:pt x="4042" y="5749"/>
                </a:lnTo>
                <a:lnTo>
                  <a:pt x="4083" y="5712"/>
                </a:lnTo>
                <a:lnTo>
                  <a:pt x="4122" y="5675"/>
                </a:lnTo>
                <a:lnTo>
                  <a:pt x="4161" y="5636"/>
                </a:lnTo>
                <a:lnTo>
                  <a:pt x="4198" y="5596"/>
                </a:lnTo>
                <a:lnTo>
                  <a:pt x="4234" y="5554"/>
                </a:lnTo>
                <a:lnTo>
                  <a:pt x="4269" y="5511"/>
                </a:lnTo>
                <a:lnTo>
                  <a:pt x="4302" y="5468"/>
                </a:lnTo>
                <a:lnTo>
                  <a:pt x="4334" y="5422"/>
                </a:lnTo>
                <a:lnTo>
                  <a:pt x="4364" y="5374"/>
                </a:lnTo>
                <a:lnTo>
                  <a:pt x="4392" y="5325"/>
                </a:lnTo>
                <a:lnTo>
                  <a:pt x="4420" y="5275"/>
                </a:lnTo>
                <a:lnTo>
                  <a:pt x="4444" y="5223"/>
                </a:lnTo>
                <a:lnTo>
                  <a:pt x="4461" y="5185"/>
                </a:lnTo>
                <a:lnTo>
                  <a:pt x="4478" y="5145"/>
                </a:lnTo>
                <a:lnTo>
                  <a:pt x="4492" y="5106"/>
                </a:lnTo>
                <a:lnTo>
                  <a:pt x="4505" y="5065"/>
                </a:lnTo>
                <a:lnTo>
                  <a:pt x="4517" y="5024"/>
                </a:lnTo>
                <a:lnTo>
                  <a:pt x="4528" y="4983"/>
                </a:lnTo>
                <a:lnTo>
                  <a:pt x="4538" y="4941"/>
                </a:lnTo>
                <a:lnTo>
                  <a:pt x="4546" y="4899"/>
                </a:lnTo>
                <a:lnTo>
                  <a:pt x="4554" y="4856"/>
                </a:lnTo>
                <a:lnTo>
                  <a:pt x="4559" y="4812"/>
                </a:lnTo>
                <a:lnTo>
                  <a:pt x="4564" y="4769"/>
                </a:lnTo>
                <a:lnTo>
                  <a:pt x="4567" y="4725"/>
                </a:lnTo>
                <a:lnTo>
                  <a:pt x="4569" y="4680"/>
                </a:lnTo>
                <a:lnTo>
                  <a:pt x="4570" y="4636"/>
                </a:lnTo>
                <a:lnTo>
                  <a:pt x="4570" y="4590"/>
                </a:lnTo>
                <a:lnTo>
                  <a:pt x="4568" y="4544"/>
                </a:lnTo>
                <a:lnTo>
                  <a:pt x="4565" y="4497"/>
                </a:lnTo>
                <a:lnTo>
                  <a:pt x="4561" y="4450"/>
                </a:lnTo>
                <a:lnTo>
                  <a:pt x="4556" y="4404"/>
                </a:lnTo>
                <a:lnTo>
                  <a:pt x="4550" y="4356"/>
                </a:lnTo>
                <a:lnTo>
                  <a:pt x="4541" y="4308"/>
                </a:lnTo>
                <a:lnTo>
                  <a:pt x="4533" y="4259"/>
                </a:lnTo>
                <a:lnTo>
                  <a:pt x="4523" y="4210"/>
                </a:lnTo>
                <a:lnTo>
                  <a:pt x="4511" y="4161"/>
                </a:lnTo>
                <a:lnTo>
                  <a:pt x="4498" y="4111"/>
                </a:lnTo>
                <a:lnTo>
                  <a:pt x="4484" y="4061"/>
                </a:lnTo>
                <a:lnTo>
                  <a:pt x="4468" y="4011"/>
                </a:lnTo>
                <a:lnTo>
                  <a:pt x="4452" y="3960"/>
                </a:lnTo>
                <a:lnTo>
                  <a:pt x="4434" y="3908"/>
                </a:lnTo>
                <a:lnTo>
                  <a:pt x="4415" y="3856"/>
                </a:lnTo>
                <a:lnTo>
                  <a:pt x="4395" y="3804"/>
                </a:lnTo>
                <a:lnTo>
                  <a:pt x="4374" y="375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ea typeface="+mn-ea"/>
              <a:cs typeface="+mn-cs"/>
            </a:endParaRPr>
          </a:p>
        </p:txBody>
      </p:sp>
      <p:sp>
        <p:nvSpPr>
          <p:cNvPr id="31" name="TextBox 30"/>
          <p:cNvSpPr txBox="1"/>
          <p:nvPr/>
        </p:nvSpPr>
        <p:spPr>
          <a:xfrm>
            <a:off x="2415268" y="3727462"/>
            <a:ext cx="2007870" cy="1580515"/>
          </a:xfrm>
          <a:prstGeom prst="rect">
            <a:avLst/>
          </a:prstGeom>
          <a:noFill/>
          <a:ln>
            <a:solidFill>
              <a:srgbClr val="E5B281"/>
            </a:solidFill>
            <a:prstDash val="lgDash"/>
          </a:ln>
        </p:spPr>
        <p:txBody>
          <a:bodyPr wrap="square" lIns="91436" tIns="45718" rIns="91436" bIns="45718" rtlCol="0">
            <a:noAutofit/>
          </a:bodyPr>
          <a:lstStyle/>
          <a:p>
            <a:pPr>
              <a:lnSpc>
                <a:spcPct val="125000"/>
              </a:lnSpc>
            </a:pPr>
            <a:r>
              <a:rPr lang="zh-CN" altLang="en-US" sz="1600" b="1" dirty="0">
                <a:solidFill>
                  <a:srgbClr val="BD6E45"/>
                </a:solidFill>
                <a:latin typeface="+mn-ea"/>
                <a:sym typeface="+mn-ea"/>
              </a:rPr>
              <a:t>请在此输入文本：</a:t>
            </a:r>
            <a:endParaRPr lang="en-US" altLang="zh-CN" sz="1600" b="1" dirty="0">
              <a:solidFill>
                <a:srgbClr val="BD6E45"/>
              </a:solidFill>
              <a:latin typeface="+mn-ea"/>
              <a:sym typeface="+mn-ea"/>
            </a:endParaRPr>
          </a:p>
          <a:p>
            <a:pPr>
              <a:lnSpc>
                <a:spcPct val="125000"/>
              </a:lnSpc>
            </a:pPr>
            <a:endParaRPr lang="zh-CN" altLang="en-US" sz="800" dirty="0">
              <a:solidFill>
                <a:prstClr val="black">
                  <a:lumMod val="85000"/>
                  <a:lumOff val="15000"/>
                </a:prstClr>
              </a:solidFill>
              <a:latin typeface="+mn-ea"/>
              <a:sym typeface="+mn-ea"/>
            </a:endParaRPr>
          </a:p>
          <a:p>
            <a:pPr>
              <a:lnSpc>
                <a:spcPct val="150000"/>
              </a:lnSpc>
            </a:pPr>
            <a:r>
              <a:rPr lang="zh-CN" altLang="en-US" sz="800" dirty="0">
                <a:solidFill>
                  <a:prstClr val="black">
                    <a:lumMod val="50000"/>
                    <a:lumOff val="50000"/>
                  </a:prstClr>
                </a:solidFill>
                <a:latin typeface="+mn-ea"/>
                <a:sym typeface="Arial" panose="020B0604020202020204" pitchFamily="34" charset="0"/>
              </a:rPr>
              <a:t>在这里添加你的详细小段落文本内容，与标题相关并符合整体语言风格，将你需要表达的意思表述清楚完整，与设计排版相符合。</a:t>
            </a:r>
            <a:endParaRPr lang="zh-CN" altLang="en-US" sz="800" dirty="0">
              <a:solidFill>
                <a:prstClr val="black">
                  <a:lumMod val="50000"/>
                  <a:lumOff val="50000"/>
                </a:prstClr>
              </a:solidFill>
              <a:latin typeface="+mn-ea"/>
            </a:endParaRPr>
          </a:p>
        </p:txBody>
      </p:sp>
      <p:sp>
        <p:nvSpPr>
          <p:cNvPr id="32" name="TextBox 16"/>
          <p:cNvSpPr txBox="1"/>
          <p:nvPr/>
        </p:nvSpPr>
        <p:spPr>
          <a:xfrm>
            <a:off x="7743860" y="1617533"/>
            <a:ext cx="2007870" cy="1580515"/>
          </a:xfrm>
          <a:prstGeom prst="rect">
            <a:avLst/>
          </a:prstGeom>
          <a:noFill/>
          <a:ln>
            <a:solidFill>
              <a:srgbClr val="E5B281"/>
            </a:solidFill>
            <a:prstDash val="lgDash"/>
          </a:ln>
        </p:spPr>
        <p:txBody>
          <a:bodyPr wrap="square" lIns="91436" tIns="45718" rIns="91436" bIns="45718" rtlCol="0">
            <a:noAutofit/>
          </a:bodyPr>
          <a:lstStyle/>
          <a:p>
            <a:pPr>
              <a:lnSpc>
                <a:spcPct val="125000"/>
              </a:lnSpc>
            </a:pPr>
            <a:r>
              <a:rPr lang="zh-CN" altLang="en-US" sz="1600" b="1" dirty="0">
                <a:solidFill>
                  <a:srgbClr val="BD6E45"/>
                </a:solidFill>
                <a:latin typeface="+mn-ea"/>
                <a:sym typeface="+mn-ea"/>
              </a:rPr>
              <a:t>请在此输入文本：</a:t>
            </a:r>
            <a:endParaRPr lang="en-US" altLang="zh-CN" sz="1600" b="1" dirty="0">
              <a:solidFill>
                <a:srgbClr val="BD6E45"/>
              </a:solidFill>
              <a:latin typeface="+mn-ea"/>
              <a:sym typeface="+mn-ea"/>
            </a:endParaRPr>
          </a:p>
          <a:p>
            <a:pPr>
              <a:lnSpc>
                <a:spcPct val="125000"/>
              </a:lnSpc>
            </a:pPr>
            <a:endParaRPr lang="zh-CN" altLang="en-US" sz="800" dirty="0">
              <a:solidFill>
                <a:prstClr val="black">
                  <a:lumMod val="85000"/>
                  <a:lumOff val="15000"/>
                </a:prstClr>
              </a:solidFill>
              <a:latin typeface="+mn-ea"/>
              <a:sym typeface="+mn-ea"/>
            </a:endParaRPr>
          </a:p>
          <a:p>
            <a:pPr>
              <a:lnSpc>
                <a:spcPct val="150000"/>
              </a:lnSpc>
            </a:pPr>
            <a:r>
              <a:rPr lang="zh-CN" altLang="en-US" sz="800" dirty="0">
                <a:solidFill>
                  <a:prstClr val="black">
                    <a:lumMod val="50000"/>
                    <a:lumOff val="50000"/>
                  </a:prstClr>
                </a:solidFill>
                <a:latin typeface="+mn-ea"/>
                <a:sym typeface="Arial" panose="020B0604020202020204" pitchFamily="34" charset="0"/>
              </a:rPr>
              <a:t>在这里添加你的详细小段落文本内容，与标题相关并符合整体语言风格，将你需要表达的意思表述清楚完整，与设计排版相符合。</a:t>
            </a:r>
            <a:endParaRPr lang="zh-CN" altLang="en-US" sz="800" dirty="0">
              <a:solidFill>
                <a:prstClr val="black">
                  <a:lumMod val="50000"/>
                  <a:lumOff val="50000"/>
                </a:prstClr>
              </a:solidFill>
              <a:latin typeface="+mn-ea"/>
            </a:endParaRPr>
          </a:p>
        </p:txBody>
      </p:sp>
      <p:sp>
        <p:nvSpPr>
          <p:cNvPr id="33" name="TextBox 16"/>
          <p:cNvSpPr txBox="1"/>
          <p:nvPr/>
        </p:nvSpPr>
        <p:spPr>
          <a:xfrm>
            <a:off x="7718784" y="3727462"/>
            <a:ext cx="2007870" cy="1580515"/>
          </a:xfrm>
          <a:prstGeom prst="rect">
            <a:avLst/>
          </a:prstGeom>
          <a:noFill/>
          <a:ln>
            <a:solidFill>
              <a:schemeClr val="accent6">
                <a:lumMod val="50000"/>
              </a:schemeClr>
            </a:solidFill>
            <a:prstDash val="lgDash"/>
          </a:ln>
        </p:spPr>
        <p:txBody>
          <a:bodyPr wrap="square" lIns="91436" tIns="45718" rIns="91436" bIns="45718" rtlCol="0">
            <a:noAutofit/>
          </a:bodyPr>
          <a:lstStyle/>
          <a:p>
            <a:pPr>
              <a:lnSpc>
                <a:spcPct val="125000"/>
              </a:lnSpc>
            </a:pPr>
            <a:r>
              <a:rPr lang="zh-CN" altLang="en-US" sz="1600" b="1" dirty="0">
                <a:solidFill>
                  <a:schemeClr val="accent6">
                    <a:lumMod val="50000"/>
                  </a:schemeClr>
                </a:solidFill>
                <a:latin typeface="+mn-ea"/>
                <a:sym typeface="+mn-ea"/>
              </a:rPr>
              <a:t>请在此输入文本：</a:t>
            </a:r>
            <a:endParaRPr lang="en-US" altLang="zh-CN" sz="1600" b="1" dirty="0">
              <a:solidFill>
                <a:schemeClr val="accent6">
                  <a:lumMod val="50000"/>
                </a:schemeClr>
              </a:solidFill>
              <a:latin typeface="+mn-ea"/>
              <a:sym typeface="+mn-ea"/>
            </a:endParaRPr>
          </a:p>
          <a:p>
            <a:pPr>
              <a:lnSpc>
                <a:spcPct val="125000"/>
              </a:lnSpc>
            </a:pPr>
            <a:endParaRPr lang="zh-CN" altLang="en-US" sz="800" dirty="0">
              <a:solidFill>
                <a:prstClr val="black">
                  <a:lumMod val="85000"/>
                  <a:lumOff val="15000"/>
                </a:prstClr>
              </a:solidFill>
              <a:latin typeface="+mn-ea"/>
              <a:sym typeface="+mn-ea"/>
            </a:endParaRPr>
          </a:p>
          <a:p>
            <a:pPr>
              <a:lnSpc>
                <a:spcPct val="150000"/>
              </a:lnSpc>
            </a:pPr>
            <a:r>
              <a:rPr lang="zh-CN" altLang="en-US" sz="800" dirty="0">
                <a:solidFill>
                  <a:prstClr val="black">
                    <a:lumMod val="50000"/>
                    <a:lumOff val="50000"/>
                  </a:prstClr>
                </a:solidFill>
                <a:latin typeface="+mn-ea"/>
                <a:sym typeface="Arial" panose="020B0604020202020204" pitchFamily="34" charset="0"/>
              </a:rPr>
              <a:t>在这里添加你的详细小段落文本内容，与标题相关并符合整体语言风格，将你需要表达的意思表述清楚完整，与设计排版相符合。</a:t>
            </a:r>
            <a:endParaRPr lang="zh-CN" altLang="en-US" sz="800" dirty="0">
              <a:solidFill>
                <a:prstClr val="black">
                  <a:lumMod val="50000"/>
                  <a:lumOff val="50000"/>
                </a:prst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anim calcmode="lin" valueType="num">
                                      <p:cBhvr>
                                        <p:cTn id="13" dur="2000" fill="hold"/>
                                        <p:tgtEl>
                                          <p:spTgt spid="31"/>
                                        </p:tgtEl>
                                        <p:attrNameLst>
                                          <p:attrName>ppt_x</p:attrName>
                                        </p:attrNameLst>
                                      </p:cBhvr>
                                      <p:tavLst>
                                        <p:tav tm="0">
                                          <p:val>
                                            <p:strVal val="#ppt_x"/>
                                          </p:val>
                                        </p:tav>
                                        <p:tav tm="100000">
                                          <p:val>
                                            <p:strVal val="#ppt_x"/>
                                          </p:val>
                                        </p:tav>
                                      </p:tavLst>
                                    </p:anim>
                                    <p:anim calcmode="lin" valueType="num">
                                      <p:cBhvr>
                                        <p:cTn id="14" dur="2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anim calcmode="lin" valueType="num">
                                      <p:cBhvr>
                                        <p:cTn id="18" dur="2000" fill="hold"/>
                                        <p:tgtEl>
                                          <p:spTgt spid="32"/>
                                        </p:tgtEl>
                                        <p:attrNameLst>
                                          <p:attrName>ppt_x</p:attrName>
                                        </p:attrNameLst>
                                      </p:cBhvr>
                                      <p:tavLst>
                                        <p:tav tm="0">
                                          <p:val>
                                            <p:strVal val="#ppt_x"/>
                                          </p:val>
                                        </p:tav>
                                        <p:tav tm="100000">
                                          <p:val>
                                            <p:strVal val="#ppt_x"/>
                                          </p:val>
                                        </p:tav>
                                      </p:tavLst>
                                    </p:anim>
                                    <p:anim calcmode="lin" valueType="num">
                                      <p:cBhvr>
                                        <p:cTn id="19" dur="2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anim calcmode="lin" valueType="num">
                                      <p:cBhvr>
                                        <p:cTn id="23" dur="2000" fill="hold"/>
                                        <p:tgtEl>
                                          <p:spTgt spid="33"/>
                                        </p:tgtEl>
                                        <p:attrNameLst>
                                          <p:attrName>ppt_x</p:attrName>
                                        </p:attrNameLst>
                                      </p:cBhvr>
                                      <p:tavLst>
                                        <p:tav tm="0">
                                          <p:val>
                                            <p:strVal val="#ppt_x"/>
                                          </p:val>
                                        </p:tav>
                                        <p:tav tm="100000">
                                          <p:val>
                                            <p:strVal val="#ppt_x"/>
                                          </p:val>
                                        </p:tav>
                                      </p:tavLst>
                                    </p:anim>
                                    <p:anim calcmode="lin" valueType="num">
                                      <p:cBhvr>
                                        <p:cTn id="24"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07762" y="972908"/>
            <a:ext cx="5606287" cy="2677656"/>
            <a:chOff x="3007762" y="972908"/>
            <a:chExt cx="5606287" cy="2677656"/>
          </a:xfrm>
        </p:grpSpPr>
        <p:sp>
          <p:nvSpPr>
            <p:cNvPr id="3" name="Text Box 7"/>
            <p:cNvSpPr txBox="1">
              <a:spLocks noChangeArrowheads="1"/>
            </p:cNvSpPr>
            <p:nvPr/>
          </p:nvSpPr>
          <p:spPr bwMode="auto">
            <a:xfrm>
              <a:off x="3894279" y="972908"/>
              <a:ext cx="471977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zh-CN" sz="2400" b="1" dirty="0">
                  <a:solidFill>
                    <a:schemeClr val="bg1"/>
                  </a:solidFill>
                  <a:latin typeface="+mn-lt"/>
                  <a:cs typeface="+mn-ea"/>
                  <a:sym typeface="+mn-lt"/>
                </a:rPr>
                <a:t>December 25 each year, is the day Christians commemorate the birth of Jesus, known as Christmas.</a:t>
              </a:r>
              <a:endParaRPr lang="en-US" altLang="zh-CN" sz="2400" b="1" dirty="0">
                <a:solidFill>
                  <a:schemeClr val="bg1"/>
                </a:solidFill>
                <a:latin typeface="+mn-lt"/>
                <a:cs typeface="+mn-ea"/>
                <a:sym typeface="+mn-lt"/>
              </a:endParaRPr>
            </a:p>
            <a:p>
              <a:pPr eaLnBrk="1" hangingPunct="1">
                <a:lnSpc>
                  <a:spcPct val="100000"/>
                </a:lnSpc>
                <a:spcBef>
                  <a:spcPct val="0"/>
                </a:spcBef>
                <a:buFontTx/>
                <a:buNone/>
              </a:pPr>
              <a:endParaRPr lang="zh-CN" altLang="zh-CN" sz="2400" b="1" dirty="0">
                <a:solidFill>
                  <a:schemeClr val="bg1"/>
                </a:solidFill>
                <a:latin typeface="+mn-lt"/>
                <a:cs typeface="+mn-ea"/>
                <a:sym typeface="+mn-lt"/>
              </a:endParaRPr>
            </a:p>
            <a:p>
              <a:pPr eaLnBrk="1" hangingPunct="1">
                <a:lnSpc>
                  <a:spcPct val="100000"/>
                </a:lnSpc>
                <a:spcBef>
                  <a:spcPct val="0"/>
                </a:spcBef>
                <a:buFontTx/>
                <a:buNone/>
              </a:pPr>
              <a:r>
                <a:rPr lang="zh-CN" altLang="zh-CN" sz="2400" b="1" dirty="0">
                  <a:solidFill>
                    <a:schemeClr val="bg1"/>
                  </a:solidFill>
                  <a:latin typeface="+mn-lt"/>
                  <a:cs typeface="+mn-ea"/>
                  <a:sym typeface="+mn-lt"/>
                </a:rPr>
                <a:t>每年12月25日，这一天基督徒纪念耶稣的诞生，为圣诞节而闻名。</a:t>
              </a:r>
            </a:p>
          </p:txBody>
        </p:sp>
        <p:sp>
          <p:nvSpPr>
            <p:cNvPr id="4" name="星形: 五角 3"/>
            <p:cNvSpPr/>
            <p:nvPr/>
          </p:nvSpPr>
          <p:spPr>
            <a:xfrm>
              <a:off x="3007762" y="1164981"/>
              <a:ext cx="657922" cy="657922"/>
            </a:xfrm>
            <a:prstGeom prst="star5">
              <a:avLst>
                <a:gd name="adj" fmla="val 25230"/>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 name="星形: 五角 4"/>
            <p:cNvSpPr/>
            <p:nvPr/>
          </p:nvSpPr>
          <p:spPr>
            <a:xfrm>
              <a:off x="3036973" y="2972913"/>
              <a:ext cx="657922" cy="657922"/>
            </a:xfrm>
            <a:prstGeom prst="star5">
              <a:avLst>
                <a:gd name="adj" fmla="val 25230"/>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29" y="953179"/>
            <a:ext cx="2723704" cy="2225584"/>
          </a:xfrm>
          <a:prstGeom prst="rect">
            <a:avLst/>
          </a:prstGeom>
          <a:effectLst>
            <a:outerShdw blurRad="152400" dist="317500" dir="5400000" sx="90000" sy="-19000" rotWithShape="0">
              <a:prstClr val="black">
                <a:alpha val="65000"/>
              </a:prstClr>
            </a:outerShdw>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4838" y="1223560"/>
            <a:ext cx="3015842" cy="2136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03</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7366802" y="1235197"/>
            <a:ext cx="3997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2400" dirty="0">
                <a:latin typeface="+mn-lt"/>
                <a:cs typeface="+mn-ea"/>
                <a:sym typeface="+mn-lt"/>
              </a:rPr>
              <a:t>imaginary figure</a:t>
            </a:r>
          </a:p>
          <a:p>
            <a:pPr eaLnBrk="1" hangingPunct="1">
              <a:lnSpc>
                <a:spcPct val="100000"/>
              </a:lnSpc>
              <a:spcBef>
                <a:spcPct val="50000"/>
              </a:spcBef>
              <a:buFontTx/>
              <a:buNone/>
            </a:pPr>
            <a:r>
              <a:rPr lang="en-US" altLang="zh-CN" sz="2400" dirty="0">
                <a:latin typeface="+mn-lt"/>
                <a:cs typeface="+mn-ea"/>
                <a:sym typeface="+mn-lt"/>
              </a:rPr>
              <a:t>A happy old man with a long white beard and a long red robe</a:t>
            </a: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9888" b="94157" l="2778" r="94136">
                        <a14:foregroundMark x1="29167" y1="27416" x2="33642" y2="29663"/>
                        <a14:foregroundMark x1="4321" y1="63146" x2="9722" y2="57528"/>
                        <a14:foregroundMark x1="10185" y1="57528" x2="12654" y2="56180"/>
                        <a14:backgroundMark x1="3704" y1="68764" x2="3395" y2="75506"/>
                      </a14:backgroundRemoval>
                    </a14:imgEffect>
                  </a14:imgLayer>
                </a14:imgProps>
              </a:ext>
              <a:ext uri="{28A0092B-C50C-407E-A947-70E740481C1C}">
                <a14:useLocalDpi xmlns:a14="http://schemas.microsoft.com/office/drawing/2010/main" val="0"/>
              </a:ext>
            </a:extLst>
          </a:blip>
          <a:stretch>
            <a:fillRect/>
          </a:stretch>
        </p:blipFill>
        <p:spPr>
          <a:xfrm>
            <a:off x="7012153" y="2947623"/>
            <a:ext cx="4458975" cy="3062105"/>
          </a:xfrm>
          <a:prstGeom prst="rect">
            <a:avLst/>
          </a:prstGeom>
          <a:effectLst>
            <a:outerShdw blurRad="50800" dist="152400" dir="8100000" algn="tr" rotWithShape="0">
              <a:prstClr val="black">
                <a:alpha val="40000"/>
              </a:prstClr>
            </a:outerShdw>
          </a:effectLst>
        </p:spPr>
      </p:pic>
      <p:grpSp>
        <p:nvGrpSpPr>
          <p:cNvPr id="8" name="组合 7"/>
          <p:cNvGrpSpPr/>
          <p:nvPr/>
        </p:nvGrpSpPr>
        <p:grpSpPr>
          <a:xfrm>
            <a:off x="1792123" y="1314450"/>
            <a:ext cx="4704192" cy="3918554"/>
            <a:chOff x="7520329" y="1574104"/>
            <a:chExt cx="3692316" cy="3417508"/>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883"/>
            <a:stretch>
              <a:fillRect/>
            </a:stretch>
          </p:blipFill>
          <p:spPr>
            <a:xfrm>
              <a:off x="7520329" y="1574104"/>
              <a:ext cx="3649421" cy="3277378"/>
            </a:xfrm>
            <a:prstGeom prst="rect">
              <a:avLst/>
            </a:prstGeom>
          </p:spPr>
        </p:pic>
        <p:sp>
          <p:nvSpPr>
            <p:cNvPr id="10" name="矩形: 圆角 9"/>
            <p:cNvSpPr/>
            <p:nvPr/>
          </p:nvSpPr>
          <p:spPr>
            <a:xfrm>
              <a:off x="7635170" y="1742790"/>
              <a:ext cx="3484415" cy="2928095"/>
            </a:xfrm>
            <a:prstGeom prst="roundRect">
              <a:avLst>
                <a:gd name="adj" fmla="val 3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7780924" y="4461026"/>
              <a:ext cx="3431721" cy="530586"/>
            </a:xfrm>
            <a:prstGeom prst="rect">
              <a:avLst/>
            </a:prstGeom>
            <a:effectLst>
              <a:outerShdw blurRad="152400" dist="317500" dir="5400000" sx="90000" sy="-19000" rotWithShape="0">
                <a:prstClr val="black"/>
              </a:outerShdw>
            </a:effectLst>
          </p:spPr>
        </p:pic>
        <p:sp>
          <p:nvSpPr>
            <p:cNvPr id="12" name="Text Box 12"/>
            <p:cNvSpPr txBox="1">
              <a:spLocks noChangeArrowheads="1"/>
            </p:cNvSpPr>
            <p:nvPr/>
          </p:nvSpPr>
          <p:spPr bwMode="auto">
            <a:xfrm>
              <a:off x="7776150" y="2284396"/>
              <a:ext cx="3202455" cy="177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zh-CN" altLang="en-US" sz="1400" b="1" dirty="0">
                  <a:solidFill>
                    <a:srgbClr val="203864"/>
                  </a:solidFill>
                  <a:latin typeface="+mn-lt"/>
                  <a:cs typeface="+mn-ea"/>
                  <a:sym typeface="+mn-lt"/>
                </a:rPr>
                <a:t>一位专门为好孩子在圣诞节前夜送上礼物的神秘人物。传说每到</a:t>
              </a:r>
              <a:r>
                <a:rPr lang="en-US" altLang="zh-CN" sz="1400" b="1" dirty="0">
                  <a:solidFill>
                    <a:srgbClr val="203864"/>
                  </a:solidFill>
                  <a:latin typeface="+mn-lt"/>
                  <a:cs typeface="+mn-ea"/>
                  <a:sym typeface="+mn-lt"/>
                </a:rPr>
                <a:t>12</a:t>
              </a:r>
              <a:r>
                <a:rPr lang="zh-CN" altLang="en-US" sz="1400" b="1" dirty="0">
                  <a:solidFill>
                    <a:srgbClr val="203864"/>
                  </a:solidFill>
                  <a:latin typeface="+mn-lt"/>
                  <a:cs typeface="+mn-ea"/>
                  <a:sym typeface="+mn-lt"/>
                </a:rPr>
                <a:t>月</a:t>
              </a:r>
              <a:r>
                <a:rPr lang="en-US" altLang="zh-CN" sz="1400" b="1" dirty="0">
                  <a:solidFill>
                    <a:srgbClr val="203864"/>
                  </a:solidFill>
                  <a:latin typeface="+mn-lt"/>
                  <a:cs typeface="+mn-ea"/>
                  <a:sym typeface="+mn-lt"/>
                </a:rPr>
                <a:t>24</a:t>
              </a:r>
              <a:r>
                <a:rPr lang="zh-CN" altLang="en-US" sz="1400" b="1" dirty="0">
                  <a:solidFill>
                    <a:srgbClr val="203864"/>
                  </a:solidFill>
                  <a:latin typeface="+mn-lt"/>
                  <a:cs typeface="+mn-ea"/>
                  <a:sym typeface="+mn-lt"/>
                </a:rPr>
                <a:t>日晚上，有个神秘人会驾乘由</a:t>
              </a:r>
              <a:r>
                <a:rPr lang="en-US" altLang="zh-CN" sz="1400" b="1" dirty="0">
                  <a:solidFill>
                    <a:srgbClr val="203864"/>
                  </a:solidFill>
                  <a:latin typeface="+mn-lt"/>
                  <a:cs typeface="+mn-ea"/>
                  <a:sym typeface="+mn-lt"/>
                </a:rPr>
                <a:t>12</a:t>
              </a:r>
              <a:r>
                <a:rPr lang="zh-CN" altLang="en-US" sz="1400" b="1" dirty="0">
                  <a:solidFill>
                    <a:srgbClr val="203864"/>
                  </a:solidFill>
                  <a:latin typeface="+mn-lt"/>
                  <a:cs typeface="+mn-ea"/>
                  <a:sym typeface="+mn-lt"/>
                </a:rPr>
                <a:t>只驯鹿拉的雪橇，挨家挨户地从烟囱进入屋里，然后偷偷把礼物放在好孩子床头的袜子里，或者堆在壁炉旁的圣诞树下。虽然没有人真的见过神秘人的样子，但是人们通常装扮成头戴红色圣诞帽子，大大的白色胡子，一身红色棉衣，脚穿红色靴子的样子，因为总在圣诞节前夜出现派发礼物，所以习惯地称他为</a:t>
              </a:r>
              <a:r>
                <a:rPr lang="en-US" altLang="zh-CN" sz="1400" b="1" dirty="0">
                  <a:solidFill>
                    <a:srgbClr val="203864"/>
                  </a:solidFill>
                  <a:latin typeface="+mn-lt"/>
                  <a:cs typeface="+mn-ea"/>
                  <a:sym typeface="+mn-lt"/>
                </a:rPr>
                <a:t>"</a:t>
              </a:r>
              <a:r>
                <a:rPr lang="zh-CN" altLang="en-US" sz="1400" b="1" dirty="0">
                  <a:solidFill>
                    <a:srgbClr val="203864"/>
                  </a:solidFill>
                  <a:latin typeface="+mn-lt"/>
                  <a:cs typeface="+mn-ea"/>
                  <a:sym typeface="+mn-lt"/>
                </a:rPr>
                <a:t>圣诞老人</a:t>
              </a:r>
              <a:r>
                <a:rPr lang="en-US" altLang="zh-CN" sz="1400" b="1" dirty="0">
                  <a:solidFill>
                    <a:srgbClr val="203864"/>
                  </a:solidFill>
                  <a:latin typeface="+mn-lt"/>
                  <a:cs typeface="+mn-ea"/>
                  <a:sym typeface="+mn-lt"/>
                </a:rPr>
                <a:t>"</a:t>
              </a:r>
              <a:r>
                <a:rPr lang="zh-CN" altLang="en-US" sz="1200" b="1" dirty="0">
                  <a:solidFill>
                    <a:srgbClr val="203864"/>
                  </a:solidFill>
                  <a:latin typeface="+mn-lt"/>
                  <a:cs typeface="+mn-ea"/>
                  <a:sym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4936506" y="2741902"/>
            <a:ext cx="2444183" cy="1938417"/>
          </a:xfrm>
          <a:prstGeom prst="rect">
            <a:avLst/>
          </a:prstGeom>
          <a:solidFill>
            <a:sysClr val="window" lastClr="FFFFFF"/>
          </a:solidFill>
          <a:ln w="25400" cap="flat" cmpd="sng" algn="ctr">
            <a:solidFill>
              <a:srgbClr val="1A2974"/>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dirty="0">
              <a:ln>
                <a:noFill/>
              </a:ln>
              <a:solidFill>
                <a:srgbClr val="FFFFFF"/>
              </a:solidFill>
              <a:effectLst/>
              <a:uLnTx/>
              <a:uFillTx/>
              <a:latin typeface="+mn-ea"/>
            </a:endParaRPr>
          </a:p>
        </p:txBody>
      </p:sp>
      <p:sp>
        <p:nvSpPr>
          <p:cNvPr id="11" name="Oval 5"/>
          <p:cNvSpPr>
            <a:spLocks noChangeAspect="1"/>
          </p:cNvSpPr>
          <p:nvPr/>
        </p:nvSpPr>
        <p:spPr>
          <a:xfrm>
            <a:off x="5877645" y="3011931"/>
            <a:ext cx="561913" cy="561913"/>
          </a:xfrm>
          <a:prstGeom prst="ellipse">
            <a:avLst/>
          </a:prstGeom>
          <a:noFill/>
          <a:ln w="12700" cap="flat" cmpd="sng" algn="ctr">
            <a:solidFill>
              <a:srgbClr val="1D554A"/>
            </a:solidFill>
            <a:prstDash val="solid"/>
          </a:ln>
          <a:effectLst/>
        </p:spPr>
        <p:txBody>
          <a:bodyPr anchor="ctr"/>
          <a:lstStyle/>
          <a:p>
            <a:pPr algn="ctr">
              <a:defRPr/>
            </a:pPr>
            <a:endParaRPr sz="2000" kern="0" dirty="0">
              <a:solidFill>
                <a:srgbClr val="FFFFFF"/>
              </a:solidFill>
              <a:latin typeface="+mn-ea"/>
            </a:endParaRPr>
          </a:p>
        </p:txBody>
      </p:sp>
      <p:sp>
        <p:nvSpPr>
          <p:cNvPr id="12" name="Freeform: Shape 4"/>
          <p:cNvSpPr/>
          <p:nvPr/>
        </p:nvSpPr>
        <p:spPr bwMode="auto">
          <a:xfrm>
            <a:off x="6034769" y="3190688"/>
            <a:ext cx="252141" cy="204398"/>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rgbClr val="1D554A"/>
          </a:solidFill>
          <a:ln>
            <a:noFill/>
          </a:ln>
        </p:spPr>
        <p:txBody>
          <a:bodyPr anchor="ctr"/>
          <a:lstStyle/>
          <a:p>
            <a:pPr algn="ctr">
              <a:defRPr/>
            </a:pPr>
            <a:endParaRPr sz="2000" kern="0" dirty="0">
              <a:solidFill>
                <a:sysClr val="windowText" lastClr="000000"/>
              </a:solidFill>
              <a:latin typeface="+mn-ea"/>
            </a:endParaRPr>
          </a:p>
        </p:txBody>
      </p:sp>
      <p:sp>
        <p:nvSpPr>
          <p:cNvPr id="13" name="TextBox 12"/>
          <p:cNvSpPr txBox="1"/>
          <p:nvPr/>
        </p:nvSpPr>
        <p:spPr>
          <a:xfrm>
            <a:off x="5082151" y="3712988"/>
            <a:ext cx="2152892" cy="21226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fontScale="92500" lnSpcReduction="10000"/>
          </a:bodyPr>
          <a:lstStyle/>
          <a:p>
            <a:pPr algn="ctr">
              <a:defRPr/>
            </a:pPr>
            <a:r>
              <a:rPr lang="zh-CN" altLang="en-US" sz="1600" b="1" kern="0" dirty="0">
                <a:solidFill>
                  <a:srgbClr val="BD6E45"/>
                </a:solidFill>
                <a:latin typeface="+mn-ea"/>
              </a:rPr>
              <a:t>标题文本预设</a:t>
            </a:r>
          </a:p>
        </p:txBody>
      </p:sp>
      <p:sp>
        <p:nvSpPr>
          <p:cNvPr id="14" name="TextBox 14"/>
          <p:cNvSpPr txBox="1"/>
          <p:nvPr/>
        </p:nvSpPr>
        <p:spPr>
          <a:xfrm>
            <a:off x="5172041" y="3957797"/>
            <a:ext cx="1947298" cy="93148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algn="ctr">
              <a:lnSpc>
                <a:spcPct val="120000"/>
              </a:lnSpc>
              <a:defRPr/>
            </a:pPr>
            <a:r>
              <a:rPr lang="zh-CN" altLang="en-US" sz="1200" kern="0" dirty="0">
                <a:solidFill>
                  <a:srgbClr val="BD6E45"/>
                </a:solidFill>
                <a:latin typeface="+mn-ea"/>
              </a:rPr>
              <a:t>在这里添加你的详细小段落文本内容，与标题相关并符合整体语言风格</a:t>
            </a:r>
          </a:p>
        </p:txBody>
      </p:sp>
      <p:sp>
        <p:nvSpPr>
          <p:cNvPr id="15" name="TextBox 19"/>
          <p:cNvSpPr txBox="1"/>
          <p:nvPr/>
        </p:nvSpPr>
        <p:spPr>
          <a:xfrm>
            <a:off x="2053330" y="1897406"/>
            <a:ext cx="8240155" cy="360040"/>
          </a:xfrm>
          <a:prstGeom prst="rect">
            <a:avLst/>
          </a:prstGeom>
          <a:noFill/>
        </p:spPr>
        <p:txBody>
          <a:bodyPr wrap="square">
            <a:noAutofit/>
          </a:bodyPr>
          <a:lstStyle/>
          <a:p>
            <a:pPr algn="ctr">
              <a:lnSpc>
                <a:spcPct val="120000"/>
              </a:lnSpc>
            </a:pPr>
            <a:r>
              <a:rPr lang="zh-CN" altLang="en-US" sz="2000" kern="0" dirty="0">
                <a:solidFill>
                  <a:prstClr val="black">
                    <a:lumMod val="50000"/>
                    <a:lumOff val="50000"/>
                  </a:prstClr>
                </a:solidFill>
                <a:latin typeface="+mn-ea"/>
              </a:rPr>
              <a:t>在这里添加你的详细小段落文本内容，与标题相关并符合整体语言风格</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146"/>
          <a:stretch>
            <a:fillRect/>
          </a:stretch>
        </p:blipFill>
        <p:spPr bwMode="auto">
          <a:xfrm>
            <a:off x="2444613" y="2740106"/>
            <a:ext cx="2491893" cy="1950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28070" b="-9291"/>
          <a:stretch>
            <a:fillRect/>
          </a:stretch>
        </p:blipFill>
        <p:spPr bwMode="auto">
          <a:xfrm>
            <a:off x="7378864" y="2741902"/>
            <a:ext cx="2520786" cy="2154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921395" y="2009751"/>
            <a:ext cx="4268922" cy="706340"/>
            <a:chOff x="579563" y="2867025"/>
            <a:chExt cx="5468812" cy="904875"/>
          </a:xfrm>
          <a:solidFill>
            <a:srgbClr val="E5B281"/>
          </a:solidFill>
        </p:grpSpPr>
        <p:sp>
          <p:nvSpPr>
            <p:cNvPr id="29" name="任意多边形: 形状 20"/>
            <p:cNvSpPr/>
            <p:nvPr/>
          </p:nvSpPr>
          <p:spPr>
            <a:xfrm>
              <a:off x="579563" y="3067050"/>
              <a:ext cx="1011112" cy="704850"/>
            </a:xfrm>
            <a:custGeom>
              <a:avLst/>
              <a:gdLst>
                <a:gd name="connsiteX0" fmla="*/ 0 w 1011112"/>
                <a:gd name="connsiteY0" fmla="*/ 0 h 704850"/>
                <a:gd name="connsiteX1" fmla="*/ 1011112 w 1011112"/>
                <a:gd name="connsiteY1" fmla="*/ 0 h 704850"/>
                <a:gd name="connsiteX2" fmla="*/ 1011112 w 1011112"/>
                <a:gd name="connsiteY2" fmla="*/ 704850 h 704850"/>
                <a:gd name="connsiteX3" fmla="*/ 1 w 1011112"/>
                <a:gd name="connsiteY3" fmla="*/ 704850 h 704850"/>
                <a:gd name="connsiteX4" fmla="*/ 352425 w 1011112"/>
                <a:gd name="connsiteY4" fmla="*/ 352426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112" h="704850">
                  <a:moveTo>
                    <a:pt x="0" y="0"/>
                  </a:moveTo>
                  <a:lnTo>
                    <a:pt x="1011112" y="0"/>
                  </a:lnTo>
                  <a:lnTo>
                    <a:pt x="1011112" y="704850"/>
                  </a:lnTo>
                  <a:lnTo>
                    <a:pt x="1" y="704850"/>
                  </a:lnTo>
                  <a:lnTo>
                    <a:pt x="352425" y="352426"/>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矩形 29"/>
            <p:cNvSpPr/>
            <p:nvPr/>
          </p:nvSpPr>
          <p:spPr>
            <a:xfrm>
              <a:off x="1390650" y="2867025"/>
              <a:ext cx="4657725" cy="70485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1" name="直角三角形 30"/>
            <p:cNvSpPr/>
            <p:nvPr/>
          </p:nvSpPr>
          <p:spPr>
            <a:xfrm rot="10800000">
              <a:off x="1390650" y="3571875"/>
              <a:ext cx="200025" cy="200025"/>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32" name="组合 31"/>
          <p:cNvGrpSpPr/>
          <p:nvPr/>
        </p:nvGrpSpPr>
        <p:grpSpPr>
          <a:xfrm>
            <a:off x="6179480" y="2009751"/>
            <a:ext cx="4219108" cy="698098"/>
            <a:chOff x="6048375" y="2867025"/>
            <a:chExt cx="5468812" cy="904875"/>
          </a:xfrm>
          <a:solidFill>
            <a:srgbClr val="1A2974"/>
          </a:solidFill>
        </p:grpSpPr>
        <p:sp>
          <p:nvSpPr>
            <p:cNvPr id="33" name="任意多边形: 形状 24"/>
            <p:cNvSpPr/>
            <p:nvPr/>
          </p:nvSpPr>
          <p:spPr>
            <a:xfrm flipH="1">
              <a:off x="10506075" y="3067050"/>
              <a:ext cx="1011112" cy="704850"/>
            </a:xfrm>
            <a:custGeom>
              <a:avLst/>
              <a:gdLst>
                <a:gd name="connsiteX0" fmla="*/ 0 w 1011112"/>
                <a:gd name="connsiteY0" fmla="*/ 0 h 704850"/>
                <a:gd name="connsiteX1" fmla="*/ 1011112 w 1011112"/>
                <a:gd name="connsiteY1" fmla="*/ 0 h 704850"/>
                <a:gd name="connsiteX2" fmla="*/ 1011112 w 1011112"/>
                <a:gd name="connsiteY2" fmla="*/ 704850 h 704850"/>
                <a:gd name="connsiteX3" fmla="*/ 1 w 1011112"/>
                <a:gd name="connsiteY3" fmla="*/ 704850 h 704850"/>
                <a:gd name="connsiteX4" fmla="*/ 352425 w 1011112"/>
                <a:gd name="connsiteY4" fmla="*/ 352426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112" h="704850">
                  <a:moveTo>
                    <a:pt x="0" y="0"/>
                  </a:moveTo>
                  <a:lnTo>
                    <a:pt x="1011112" y="0"/>
                  </a:lnTo>
                  <a:lnTo>
                    <a:pt x="1011112" y="704850"/>
                  </a:lnTo>
                  <a:lnTo>
                    <a:pt x="1" y="704850"/>
                  </a:lnTo>
                  <a:lnTo>
                    <a:pt x="352425" y="352426"/>
                  </a:lnTo>
                  <a:close/>
                </a:path>
              </a:pathLst>
            </a:custGeom>
            <a:solidFill>
              <a:srgbClr val="1D554A"/>
            </a:solidFill>
            <a:ln w="38100" cap="flat" cmpd="sng" algn="ctr">
              <a:noFill/>
              <a:prstDash val="solid"/>
              <a:miter lim="800000"/>
            </a:ln>
            <a:effectLst/>
          </p:spPr>
          <p:txBody>
            <a:bodyPr rtlCol="0" anchor="ctr"/>
            <a:lstStyle/>
            <a:p>
              <a:pPr algn="ctr"/>
              <a:endParaRPr lang="zh-CN" altLang="en-US" kern="0" dirty="0">
                <a:solidFill>
                  <a:prstClr val="white"/>
                </a:solidFill>
                <a:latin typeface="+mn-ea"/>
              </a:endParaRPr>
            </a:p>
          </p:txBody>
        </p:sp>
        <p:sp>
          <p:nvSpPr>
            <p:cNvPr id="34" name="矩形 33"/>
            <p:cNvSpPr/>
            <p:nvPr/>
          </p:nvSpPr>
          <p:spPr>
            <a:xfrm>
              <a:off x="6048375" y="2867025"/>
              <a:ext cx="4657725" cy="704850"/>
            </a:xfrm>
            <a:prstGeom prst="rect">
              <a:avLst/>
            </a:prstGeom>
            <a:solidFill>
              <a:srgbClr val="1D554A"/>
            </a:solidFill>
            <a:ln w="38100" cap="flat" cmpd="sng" algn="ctr">
              <a:noFill/>
              <a:prstDash val="solid"/>
              <a:miter lim="800000"/>
            </a:ln>
            <a:effectLst/>
          </p:spPr>
          <p:txBody>
            <a:bodyPr rtlCol="0" anchor="ctr"/>
            <a:lstStyle/>
            <a:p>
              <a:pPr algn="ctr"/>
              <a:endParaRPr lang="zh-CN" altLang="en-US" kern="0" dirty="0">
                <a:solidFill>
                  <a:prstClr val="white"/>
                </a:solidFill>
                <a:latin typeface="+mn-ea"/>
              </a:endParaRPr>
            </a:p>
          </p:txBody>
        </p:sp>
        <p:sp>
          <p:nvSpPr>
            <p:cNvPr id="35" name="直角三角形 34"/>
            <p:cNvSpPr/>
            <p:nvPr/>
          </p:nvSpPr>
          <p:spPr>
            <a:xfrm rot="10800000" flipH="1">
              <a:off x="10506075" y="3571875"/>
              <a:ext cx="200025" cy="200025"/>
            </a:xfrm>
            <a:prstGeom prst="rtTriangle">
              <a:avLst/>
            </a:prstGeom>
            <a:solidFill>
              <a:srgbClr val="1D554A"/>
            </a:solidFill>
            <a:ln w="38100" cap="flat" cmpd="sng" algn="ctr">
              <a:noFill/>
              <a:prstDash val="solid"/>
              <a:miter lim="800000"/>
            </a:ln>
            <a:effectLst/>
          </p:spPr>
          <p:txBody>
            <a:bodyPr rtlCol="0" anchor="ctr"/>
            <a:lstStyle/>
            <a:p>
              <a:pPr algn="ctr"/>
              <a:endParaRPr lang="zh-CN" altLang="en-US" kern="0" dirty="0">
                <a:solidFill>
                  <a:prstClr val="white"/>
                </a:solidFill>
                <a:latin typeface="+mn-ea"/>
              </a:endParaRPr>
            </a:p>
          </p:txBody>
        </p:sp>
      </p:grpSp>
      <p:sp>
        <p:nvSpPr>
          <p:cNvPr id="36" name="文本框 7"/>
          <p:cNvSpPr txBox="1"/>
          <p:nvPr/>
        </p:nvSpPr>
        <p:spPr>
          <a:xfrm>
            <a:off x="2781769" y="2154758"/>
            <a:ext cx="3314566" cy="274306"/>
          </a:xfrm>
          <a:prstGeom prst="rect">
            <a:avLst/>
          </a:prstGeom>
          <a:noFill/>
        </p:spPr>
        <p:txBody>
          <a:bodyPr wrap="square" rtlCol="0">
            <a:spAutoFit/>
          </a:bodyPr>
          <a:lstStyle/>
          <a:p>
            <a:pPr algn="ctr">
              <a:lnSpc>
                <a:spcPct val="120000"/>
              </a:lnSpc>
              <a:defRPr/>
            </a:pPr>
            <a:r>
              <a:rPr lang="zh-CN" altLang="en-US" sz="1050" kern="0" dirty="0">
                <a:solidFill>
                  <a:sysClr val="window" lastClr="FFFFFF"/>
                </a:solidFill>
                <a:latin typeface="阿里巴巴普惠体 R" panose="00020600040101010101" pitchFamily="18" charset="-122"/>
                <a:ea typeface="阿里巴巴普惠体 R" panose="00020600040101010101" pitchFamily="18" charset="-122"/>
              </a:rPr>
              <a:t>请在此输入标题文本</a:t>
            </a:r>
          </a:p>
        </p:txBody>
      </p:sp>
      <p:sp>
        <p:nvSpPr>
          <p:cNvPr id="37" name="文本框 7"/>
          <p:cNvSpPr txBox="1"/>
          <p:nvPr/>
        </p:nvSpPr>
        <p:spPr>
          <a:xfrm>
            <a:off x="6179480" y="2138232"/>
            <a:ext cx="3314566" cy="275653"/>
          </a:xfrm>
          <a:prstGeom prst="rect">
            <a:avLst/>
          </a:prstGeom>
          <a:noFill/>
        </p:spPr>
        <p:txBody>
          <a:bodyPr wrap="square" rtlCol="0">
            <a:spAutoFit/>
          </a:bodyPr>
          <a:lstStyle/>
          <a:p>
            <a:pPr algn="ctr">
              <a:lnSpc>
                <a:spcPct val="120000"/>
              </a:lnSpc>
              <a:defRPr/>
            </a:pPr>
            <a:r>
              <a:rPr lang="zh-CN" altLang="en-US" sz="1050" kern="0" dirty="0">
                <a:solidFill>
                  <a:sysClr val="window" lastClr="FFFFFF"/>
                </a:solidFill>
                <a:latin typeface="阿里巴巴普惠体 R" panose="00020600040101010101" pitchFamily="18" charset="-122"/>
                <a:ea typeface="阿里巴巴普惠体 R" panose="00020600040101010101" pitchFamily="18" charset="-122"/>
              </a:rPr>
              <a:t>请在此输入标题文本</a:t>
            </a:r>
          </a:p>
        </p:txBody>
      </p:sp>
      <p:grpSp>
        <p:nvGrpSpPr>
          <p:cNvPr id="38" name="组合 37"/>
          <p:cNvGrpSpPr/>
          <p:nvPr/>
        </p:nvGrpSpPr>
        <p:grpSpPr>
          <a:xfrm>
            <a:off x="6190317" y="2930082"/>
            <a:ext cx="965948" cy="965948"/>
            <a:chOff x="5101823" y="3510267"/>
            <a:chExt cx="570296" cy="570296"/>
          </a:xfrm>
        </p:grpSpPr>
        <p:sp>
          <p:nvSpPr>
            <p:cNvPr id="39" name="任意多边形: 形状 46"/>
            <p:cNvSpPr/>
            <p:nvPr/>
          </p:nvSpPr>
          <p:spPr>
            <a:xfrm>
              <a:off x="5232941" y="3607018"/>
              <a:ext cx="308060" cy="331090"/>
            </a:xfrm>
            <a:custGeom>
              <a:avLst/>
              <a:gdLst>
                <a:gd name="connsiteX0" fmla="*/ 1894308 w 3785305"/>
                <a:gd name="connsiteY0" fmla="*/ 0 h 4068299"/>
                <a:gd name="connsiteX1" fmla="*/ 1894308 w 3785305"/>
                <a:gd name="connsiteY1" fmla="*/ 7726 h 4068299"/>
                <a:gd name="connsiteX2" fmla="*/ 1967818 w 3785305"/>
                <a:gd name="connsiteY2" fmla="*/ 179172 h 4068299"/>
                <a:gd name="connsiteX3" fmla="*/ 2720257 w 3785305"/>
                <a:gd name="connsiteY3" fmla="*/ 1190626 h 4068299"/>
                <a:gd name="connsiteX4" fmla="*/ 2374303 w 3785305"/>
                <a:gd name="connsiteY4" fmla="*/ 1164842 h 4068299"/>
                <a:gd name="connsiteX5" fmla="*/ 2326575 w 3785305"/>
                <a:gd name="connsiteY5" fmla="*/ 1156178 h 4068299"/>
                <a:gd name="connsiteX6" fmla="*/ 2382628 w 3785305"/>
                <a:gd name="connsiteY6" fmla="*/ 1248898 h 4068299"/>
                <a:gd name="connsiteX7" fmla="*/ 2999101 w 3785305"/>
                <a:gd name="connsiteY7" fmla="*/ 1967689 h 4068299"/>
                <a:gd name="connsiteX8" fmla="*/ 2536586 w 3785305"/>
                <a:gd name="connsiteY8" fmla="*/ 1929430 h 4068299"/>
                <a:gd name="connsiteX9" fmla="*/ 2498263 w 3785305"/>
                <a:gd name="connsiteY9" fmla="*/ 1921709 h 4068299"/>
                <a:gd name="connsiteX10" fmla="*/ 2544675 w 3785305"/>
                <a:gd name="connsiteY10" fmla="*/ 1982862 h 4068299"/>
                <a:gd name="connsiteX11" fmla="*/ 3365033 w 3785305"/>
                <a:gd name="connsiteY11" fmla="*/ 2744752 h 4068299"/>
                <a:gd name="connsiteX12" fmla="*/ 3069815 w 3785305"/>
                <a:gd name="connsiteY12" fmla="*/ 2730569 h 4068299"/>
                <a:gd name="connsiteX13" fmla="*/ 2891517 w 3785305"/>
                <a:gd name="connsiteY13" fmla="*/ 2715888 h 4068299"/>
                <a:gd name="connsiteX14" fmla="*/ 2942203 w 3785305"/>
                <a:gd name="connsiteY14" fmla="*/ 2785266 h 4068299"/>
                <a:gd name="connsiteX15" fmla="*/ 3785305 w 3785305"/>
                <a:gd name="connsiteY15" fmla="*/ 3702483 h 4068299"/>
                <a:gd name="connsiteX16" fmla="*/ 2339862 w 3785305"/>
                <a:gd name="connsiteY16" fmla="*/ 3556153 h 4068299"/>
                <a:gd name="connsiteX17" fmla="*/ 2164098 w 3785305"/>
                <a:gd name="connsiteY17" fmla="*/ 3488384 h 4068299"/>
                <a:gd name="connsiteX18" fmla="*/ 2233380 w 3785305"/>
                <a:gd name="connsiteY18" fmla="*/ 4068299 h 4068299"/>
                <a:gd name="connsiteX19" fmla="*/ 1551925 w 3785305"/>
                <a:gd name="connsiteY19" fmla="*/ 4068299 h 4068299"/>
                <a:gd name="connsiteX20" fmla="*/ 1620461 w 3785305"/>
                <a:gd name="connsiteY20" fmla="*/ 3494633 h 4068299"/>
                <a:gd name="connsiteX21" fmla="*/ 1437420 w 3785305"/>
                <a:gd name="connsiteY21" fmla="*/ 3564988 h 4068299"/>
                <a:gd name="connsiteX22" fmla="*/ 0 w 3785305"/>
                <a:gd name="connsiteY22" fmla="*/ 3702481 h 4068299"/>
                <a:gd name="connsiteX23" fmla="*/ 843102 w 3785305"/>
                <a:gd name="connsiteY23" fmla="*/ 2785263 h 4068299"/>
                <a:gd name="connsiteX24" fmla="*/ 893788 w 3785305"/>
                <a:gd name="connsiteY24" fmla="*/ 2715887 h 4068299"/>
                <a:gd name="connsiteX25" fmla="*/ 715489 w 3785305"/>
                <a:gd name="connsiteY25" fmla="*/ 2730567 h 4068299"/>
                <a:gd name="connsiteX26" fmla="*/ 420271 w 3785305"/>
                <a:gd name="connsiteY26" fmla="*/ 2744751 h 4068299"/>
                <a:gd name="connsiteX27" fmla="*/ 1240629 w 3785305"/>
                <a:gd name="connsiteY27" fmla="*/ 1982860 h 4068299"/>
                <a:gd name="connsiteX28" fmla="*/ 1287041 w 3785305"/>
                <a:gd name="connsiteY28" fmla="*/ 1921708 h 4068299"/>
                <a:gd name="connsiteX29" fmla="*/ 1248718 w 3785305"/>
                <a:gd name="connsiteY29" fmla="*/ 1929429 h 4068299"/>
                <a:gd name="connsiteX30" fmla="*/ 786203 w 3785305"/>
                <a:gd name="connsiteY30" fmla="*/ 1967687 h 4068299"/>
                <a:gd name="connsiteX31" fmla="*/ 1402677 w 3785305"/>
                <a:gd name="connsiteY31" fmla="*/ 1248897 h 4068299"/>
                <a:gd name="connsiteX32" fmla="*/ 1458729 w 3785305"/>
                <a:gd name="connsiteY32" fmla="*/ 1156177 h 4068299"/>
                <a:gd name="connsiteX33" fmla="*/ 1411001 w 3785305"/>
                <a:gd name="connsiteY33" fmla="*/ 1164841 h 4068299"/>
                <a:gd name="connsiteX34" fmla="*/ 1065047 w 3785305"/>
                <a:gd name="connsiteY34" fmla="*/ 1190625 h 4068299"/>
                <a:gd name="connsiteX35" fmla="*/ 1817486 w 3785305"/>
                <a:gd name="connsiteY35" fmla="*/ 179171 h 4068299"/>
                <a:gd name="connsiteX36" fmla="*/ 1890996 w 3785305"/>
                <a:gd name="connsiteY36" fmla="*/ 7725 h 4068299"/>
                <a:gd name="connsiteX37" fmla="*/ 1890996 w 3785305"/>
                <a:gd name="connsiteY37" fmla="*/ 1 h 4068299"/>
                <a:gd name="connsiteX38" fmla="*/ 1892652 w 3785305"/>
                <a:gd name="connsiteY38" fmla="*/ 3863 h 4068299"/>
                <a:gd name="connsiteX0-1" fmla="*/ 1894308 w 3785305"/>
                <a:gd name="connsiteY0-2" fmla="*/ 0 h 4068299"/>
                <a:gd name="connsiteX1-3" fmla="*/ 1894308 w 3785305"/>
                <a:gd name="connsiteY1-4" fmla="*/ 7726 h 4068299"/>
                <a:gd name="connsiteX2-5" fmla="*/ 1967818 w 3785305"/>
                <a:gd name="connsiteY2-6" fmla="*/ 179172 h 4068299"/>
                <a:gd name="connsiteX3-7" fmla="*/ 2720257 w 3785305"/>
                <a:gd name="connsiteY3-8" fmla="*/ 1190626 h 4068299"/>
                <a:gd name="connsiteX4-9" fmla="*/ 2374303 w 3785305"/>
                <a:gd name="connsiteY4-10" fmla="*/ 1164842 h 4068299"/>
                <a:gd name="connsiteX5-11" fmla="*/ 2326575 w 3785305"/>
                <a:gd name="connsiteY5-12" fmla="*/ 1156178 h 4068299"/>
                <a:gd name="connsiteX6-13" fmla="*/ 2382628 w 3785305"/>
                <a:gd name="connsiteY6-14" fmla="*/ 1248898 h 4068299"/>
                <a:gd name="connsiteX7-15" fmla="*/ 2999101 w 3785305"/>
                <a:gd name="connsiteY7-16" fmla="*/ 1967689 h 4068299"/>
                <a:gd name="connsiteX8-17" fmla="*/ 2536586 w 3785305"/>
                <a:gd name="connsiteY8-18" fmla="*/ 1929430 h 4068299"/>
                <a:gd name="connsiteX9-19" fmla="*/ 2498263 w 3785305"/>
                <a:gd name="connsiteY9-20" fmla="*/ 1921709 h 4068299"/>
                <a:gd name="connsiteX10-21" fmla="*/ 2544675 w 3785305"/>
                <a:gd name="connsiteY10-22" fmla="*/ 1982862 h 4068299"/>
                <a:gd name="connsiteX11-23" fmla="*/ 3365033 w 3785305"/>
                <a:gd name="connsiteY11-24" fmla="*/ 2744752 h 4068299"/>
                <a:gd name="connsiteX12-25" fmla="*/ 3069815 w 3785305"/>
                <a:gd name="connsiteY12-26" fmla="*/ 2730569 h 4068299"/>
                <a:gd name="connsiteX13-27" fmla="*/ 2891517 w 3785305"/>
                <a:gd name="connsiteY13-28" fmla="*/ 2715888 h 4068299"/>
                <a:gd name="connsiteX14-29" fmla="*/ 2942203 w 3785305"/>
                <a:gd name="connsiteY14-30" fmla="*/ 2785266 h 4068299"/>
                <a:gd name="connsiteX15-31" fmla="*/ 3785305 w 3785305"/>
                <a:gd name="connsiteY15-32" fmla="*/ 3702483 h 4068299"/>
                <a:gd name="connsiteX16-33" fmla="*/ 2339862 w 3785305"/>
                <a:gd name="connsiteY16-34" fmla="*/ 3556153 h 4068299"/>
                <a:gd name="connsiteX17-35" fmla="*/ 2164098 w 3785305"/>
                <a:gd name="connsiteY17-36" fmla="*/ 3488384 h 4068299"/>
                <a:gd name="connsiteX18-37" fmla="*/ 2233380 w 3785305"/>
                <a:gd name="connsiteY18-38" fmla="*/ 4068299 h 4068299"/>
                <a:gd name="connsiteX19-39" fmla="*/ 1551925 w 3785305"/>
                <a:gd name="connsiteY19-40" fmla="*/ 4068299 h 4068299"/>
                <a:gd name="connsiteX20-41" fmla="*/ 1620461 w 3785305"/>
                <a:gd name="connsiteY20-42" fmla="*/ 3494633 h 4068299"/>
                <a:gd name="connsiteX21-43" fmla="*/ 1437420 w 3785305"/>
                <a:gd name="connsiteY21-44" fmla="*/ 3564988 h 4068299"/>
                <a:gd name="connsiteX22-45" fmla="*/ 0 w 3785305"/>
                <a:gd name="connsiteY22-46" fmla="*/ 3702481 h 4068299"/>
                <a:gd name="connsiteX23-47" fmla="*/ 843102 w 3785305"/>
                <a:gd name="connsiteY23-48" fmla="*/ 2785263 h 4068299"/>
                <a:gd name="connsiteX24-49" fmla="*/ 893788 w 3785305"/>
                <a:gd name="connsiteY24-50" fmla="*/ 2715887 h 4068299"/>
                <a:gd name="connsiteX25-51" fmla="*/ 715489 w 3785305"/>
                <a:gd name="connsiteY25-52" fmla="*/ 2730567 h 4068299"/>
                <a:gd name="connsiteX26-53" fmla="*/ 420271 w 3785305"/>
                <a:gd name="connsiteY26-54" fmla="*/ 2744751 h 4068299"/>
                <a:gd name="connsiteX27-55" fmla="*/ 1240629 w 3785305"/>
                <a:gd name="connsiteY27-56" fmla="*/ 1982860 h 4068299"/>
                <a:gd name="connsiteX28-57" fmla="*/ 1287041 w 3785305"/>
                <a:gd name="connsiteY28-58" fmla="*/ 1921708 h 4068299"/>
                <a:gd name="connsiteX29-59" fmla="*/ 1248718 w 3785305"/>
                <a:gd name="connsiteY29-60" fmla="*/ 1929429 h 4068299"/>
                <a:gd name="connsiteX30-61" fmla="*/ 786203 w 3785305"/>
                <a:gd name="connsiteY30-62" fmla="*/ 1967687 h 4068299"/>
                <a:gd name="connsiteX31-63" fmla="*/ 1402677 w 3785305"/>
                <a:gd name="connsiteY31-64" fmla="*/ 1248897 h 4068299"/>
                <a:gd name="connsiteX32-65" fmla="*/ 1458729 w 3785305"/>
                <a:gd name="connsiteY32-66" fmla="*/ 1156177 h 4068299"/>
                <a:gd name="connsiteX33-67" fmla="*/ 1411001 w 3785305"/>
                <a:gd name="connsiteY33-68" fmla="*/ 1164841 h 4068299"/>
                <a:gd name="connsiteX34-69" fmla="*/ 1065047 w 3785305"/>
                <a:gd name="connsiteY34-70" fmla="*/ 1190625 h 4068299"/>
                <a:gd name="connsiteX35-71" fmla="*/ 1817486 w 3785305"/>
                <a:gd name="connsiteY35-72" fmla="*/ 179171 h 4068299"/>
                <a:gd name="connsiteX36-73" fmla="*/ 1890996 w 3785305"/>
                <a:gd name="connsiteY36-74" fmla="*/ 7725 h 4068299"/>
                <a:gd name="connsiteX37-75" fmla="*/ 1890996 w 3785305"/>
                <a:gd name="connsiteY37-76" fmla="*/ 1 h 4068299"/>
                <a:gd name="connsiteX38-77" fmla="*/ 1892652 w 3785305"/>
                <a:gd name="connsiteY38-78" fmla="*/ 3863 h 4068299"/>
                <a:gd name="connsiteX39" fmla="*/ 1894308 w 3785305"/>
                <a:gd name="connsiteY39" fmla="*/ 0 h 4068299"/>
                <a:gd name="connsiteX0-79" fmla="*/ 1894308 w 3785305"/>
                <a:gd name="connsiteY0-80" fmla="*/ 0 h 4068299"/>
                <a:gd name="connsiteX1-81" fmla="*/ 1894308 w 3785305"/>
                <a:gd name="connsiteY1-82" fmla="*/ 7726 h 4068299"/>
                <a:gd name="connsiteX2-83" fmla="*/ 1967818 w 3785305"/>
                <a:gd name="connsiteY2-84" fmla="*/ 179172 h 4068299"/>
                <a:gd name="connsiteX3-85" fmla="*/ 2720257 w 3785305"/>
                <a:gd name="connsiteY3-86" fmla="*/ 1190626 h 4068299"/>
                <a:gd name="connsiteX4-87" fmla="*/ 2374303 w 3785305"/>
                <a:gd name="connsiteY4-88" fmla="*/ 1164842 h 4068299"/>
                <a:gd name="connsiteX5-89" fmla="*/ 2326575 w 3785305"/>
                <a:gd name="connsiteY5-90" fmla="*/ 1156178 h 4068299"/>
                <a:gd name="connsiteX6-91" fmla="*/ 2382628 w 3785305"/>
                <a:gd name="connsiteY6-92" fmla="*/ 1248898 h 4068299"/>
                <a:gd name="connsiteX7-93" fmla="*/ 2999101 w 3785305"/>
                <a:gd name="connsiteY7-94" fmla="*/ 1967689 h 4068299"/>
                <a:gd name="connsiteX8-95" fmla="*/ 2536586 w 3785305"/>
                <a:gd name="connsiteY8-96" fmla="*/ 1929430 h 4068299"/>
                <a:gd name="connsiteX9-97" fmla="*/ 2498263 w 3785305"/>
                <a:gd name="connsiteY9-98" fmla="*/ 1921709 h 4068299"/>
                <a:gd name="connsiteX10-99" fmla="*/ 2544675 w 3785305"/>
                <a:gd name="connsiteY10-100" fmla="*/ 1982862 h 4068299"/>
                <a:gd name="connsiteX11-101" fmla="*/ 3365033 w 3785305"/>
                <a:gd name="connsiteY11-102" fmla="*/ 2744752 h 4068299"/>
                <a:gd name="connsiteX12-103" fmla="*/ 3069815 w 3785305"/>
                <a:gd name="connsiteY12-104" fmla="*/ 2730569 h 4068299"/>
                <a:gd name="connsiteX13-105" fmla="*/ 2891517 w 3785305"/>
                <a:gd name="connsiteY13-106" fmla="*/ 2715888 h 4068299"/>
                <a:gd name="connsiteX14-107" fmla="*/ 2942203 w 3785305"/>
                <a:gd name="connsiteY14-108" fmla="*/ 2785266 h 4068299"/>
                <a:gd name="connsiteX15-109" fmla="*/ 3785305 w 3785305"/>
                <a:gd name="connsiteY15-110" fmla="*/ 3702483 h 4068299"/>
                <a:gd name="connsiteX16-111" fmla="*/ 2339862 w 3785305"/>
                <a:gd name="connsiteY16-112" fmla="*/ 3556153 h 4068299"/>
                <a:gd name="connsiteX17-113" fmla="*/ 2164098 w 3785305"/>
                <a:gd name="connsiteY17-114" fmla="*/ 3488384 h 4068299"/>
                <a:gd name="connsiteX18-115" fmla="*/ 2233380 w 3785305"/>
                <a:gd name="connsiteY18-116" fmla="*/ 4068299 h 4068299"/>
                <a:gd name="connsiteX19-117" fmla="*/ 1551925 w 3785305"/>
                <a:gd name="connsiteY19-118" fmla="*/ 4068299 h 4068299"/>
                <a:gd name="connsiteX20-119" fmla="*/ 1620461 w 3785305"/>
                <a:gd name="connsiteY20-120" fmla="*/ 3494633 h 4068299"/>
                <a:gd name="connsiteX21-121" fmla="*/ 1437420 w 3785305"/>
                <a:gd name="connsiteY21-122" fmla="*/ 3564988 h 4068299"/>
                <a:gd name="connsiteX22-123" fmla="*/ 0 w 3785305"/>
                <a:gd name="connsiteY22-124" fmla="*/ 3702481 h 4068299"/>
                <a:gd name="connsiteX23-125" fmla="*/ 843102 w 3785305"/>
                <a:gd name="connsiteY23-126" fmla="*/ 2785263 h 4068299"/>
                <a:gd name="connsiteX24-127" fmla="*/ 893788 w 3785305"/>
                <a:gd name="connsiteY24-128" fmla="*/ 2715887 h 4068299"/>
                <a:gd name="connsiteX25-129" fmla="*/ 715489 w 3785305"/>
                <a:gd name="connsiteY25-130" fmla="*/ 2730567 h 4068299"/>
                <a:gd name="connsiteX26-131" fmla="*/ 420271 w 3785305"/>
                <a:gd name="connsiteY26-132" fmla="*/ 2744751 h 4068299"/>
                <a:gd name="connsiteX27-133" fmla="*/ 1240629 w 3785305"/>
                <a:gd name="connsiteY27-134" fmla="*/ 1982860 h 4068299"/>
                <a:gd name="connsiteX28-135" fmla="*/ 1287041 w 3785305"/>
                <a:gd name="connsiteY28-136" fmla="*/ 1921708 h 4068299"/>
                <a:gd name="connsiteX29-137" fmla="*/ 1248718 w 3785305"/>
                <a:gd name="connsiteY29-138" fmla="*/ 1929429 h 4068299"/>
                <a:gd name="connsiteX30-139" fmla="*/ 786203 w 3785305"/>
                <a:gd name="connsiteY30-140" fmla="*/ 1967687 h 4068299"/>
                <a:gd name="connsiteX31-141" fmla="*/ 1402677 w 3785305"/>
                <a:gd name="connsiteY31-142" fmla="*/ 1248897 h 4068299"/>
                <a:gd name="connsiteX32-143" fmla="*/ 1458729 w 3785305"/>
                <a:gd name="connsiteY32-144" fmla="*/ 1156177 h 4068299"/>
                <a:gd name="connsiteX33-145" fmla="*/ 1411001 w 3785305"/>
                <a:gd name="connsiteY33-146" fmla="*/ 1164841 h 4068299"/>
                <a:gd name="connsiteX34-147" fmla="*/ 1065047 w 3785305"/>
                <a:gd name="connsiteY34-148" fmla="*/ 1190625 h 4068299"/>
                <a:gd name="connsiteX35-149" fmla="*/ 1817486 w 3785305"/>
                <a:gd name="connsiteY35-150" fmla="*/ 179171 h 4068299"/>
                <a:gd name="connsiteX36-151" fmla="*/ 1890996 w 3785305"/>
                <a:gd name="connsiteY36-152" fmla="*/ 7725 h 4068299"/>
                <a:gd name="connsiteX37-153" fmla="*/ 1890996 w 3785305"/>
                <a:gd name="connsiteY37-154" fmla="*/ 1 h 4068299"/>
                <a:gd name="connsiteX38-155" fmla="*/ 1892652 w 3785305"/>
                <a:gd name="connsiteY38-156" fmla="*/ 3863 h 4068299"/>
                <a:gd name="connsiteX39-157" fmla="*/ 1894308 w 3785305"/>
                <a:gd name="connsiteY39-158" fmla="*/ 0 h 4068299"/>
                <a:gd name="connsiteX0-159" fmla="*/ 1894308 w 3785305"/>
                <a:gd name="connsiteY0-160" fmla="*/ 0 h 4068299"/>
                <a:gd name="connsiteX1-161" fmla="*/ 1894308 w 3785305"/>
                <a:gd name="connsiteY1-162" fmla="*/ 7726 h 4068299"/>
                <a:gd name="connsiteX2-163" fmla="*/ 1967818 w 3785305"/>
                <a:gd name="connsiteY2-164" fmla="*/ 179172 h 4068299"/>
                <a:gd name="connsiteX3-165" fmla="*/ 2720257 w 3785305"/>
                <a:gd name="connsiteY3-166" fmla="*/ 1190626 h 4068299"/>
                <a:gd name="connsiteX4-167" fmla="*/ 2374303 w 3785305"/>
                <a:gd name="connsiteY4-168" fmla="*/ 1164842 h 4068299"/>
                <a:gd name="connsiteX5-169" fmla="*/ 2326575 w 3785305"/>
                <a:gd name="connsiteY5-170" fmla="*/ 1156178 h 4068299"/>
                <a:gd name="connsiteX6-171" fmla="*/ 2382628 w 3785305"/>
                <a:gd name="connsiteY6-172" fmla="*/ 1248898 h 4068299"/>
                <a:gd name="connsiteX7-173" fmla="*/ 2999101 w 3785305"/>
                <a:gd name="connsiteY7-174" fmla="*/ 1967689 h 4068299"/>
                <a:gd name="connsiteX8-175" fmla="*/ 2536586 w 3785305"/>
                <a:gd name="connsiteY8-176" fmla="*/ 1929430 h 4068299"/>
                <a:gd name="connsiteX9-177" fmla="*/ 2498263 w 3785305"/>
                <a:gd name="connsiteY9-178" fmla="*/ 1921709 h 4068299"/>
                <a:gd name="connsiteX10-179" fmla="*/ 2544675 w 3785305"/>
                <a:gd name="connsiteY10-180" fmla="*/ 1982862 h 4068299"/>
                <a:gd name="connsiteX11-181" fmla="*/ 3365033 w 3785305"/>
                <a:gd name="connsiteY11-182" fmla="*/ 2744752 h 4068299"/>
                <a:gd name="connsiteX12-183" fmla="*/ 3069815 w 3785305"/>
                <a:gd name="connsiteY12-184" fmla="*/ 2730569 h 4068299"/>
                <a:gd name="connsiteX13-185" fmla="*/ 2891517 w 3785305"/>
                <a:gd name="connsiteY13-186" fmla="*/ 2715888 h 4068299"/>
                <a:gd name="connsiteX14-187" fmla="*/ 2942203 w 3785305"/>
                <a:gd name="connsiteY14-188" fmla="*/ 2785266 h 4068299"/>
                <a:gd name="connsiteX15-189" fmla="*/ 3785305 w 3785305"/>
                <a:gd name="connsiteY15-190" fmla="*/ 3702483 h 4068299"/>
                <a:gd name="connsiteX16-191" fmla="*/ 2339862 w 3785305"/>
                <a:gd name="connsiteY16-192" fmla="*/ 3556153 h 4068299"/>
                <a:gd name="connsiteX17-193" fmla="*/ 2164098 w 3785305"/>
                <a:gd name="connsiteY17-194" fmla="*/ 3488384 h 4068299"/>
                <a:gd name="connsiteX18-195" fmla="*/ 2233380 w 3785305"/>
                <a:gd name="connsiteY18-196" fmla="*/ 4068299 h 4068299"/>
                <a:gd name="connsiteX19-197" fmla="*/ 1551925 w 3785305"/>
                <a:gd name="connsiteY19-198" fmla="*/ 4068299 h 4068299"/>
                <a:gd name="connsiteX20-199" fmla="*/ 1620461 w 3785305"/>
                <a:gd name="connsiteY20-200" fmla="*/ 3494633 h 4068299"/>
                <a:gd name="connsiteX21-201" fmla="*/ 1437420 w 3785305"/>
                <a:gd name="connsiteY21-202" fmla="*/ 3564988 h 4068299"/>
                <a:gd name="connsiteX22-203" fmla="*/ 0 w 3785305"/>
                <a:gd name="connsiteY22-204" fmla="*/ 3702481 h 4068299"/>
                <a:gd name="connsiteX23-205" fmla="*/ 843102 w 3785305"/>
                <a:gd name="connsiteY23-206" fmla="*/ 2785263 h 4068299"/>
                <a:gd name="connsiteX24-207" fmla="*/ 893788 w 3785305"/>
                <a:gd name="connsiteY24-208" fmla="*/ 2715887 h 4068299"/>
                <a:gd name="connsiteX25-209" fmla="*/ 715489 w 3785305"/>
                <a:gd name="connsiteY25-210" fmla="*/ 2730567 h 4068299"/>
                <a:gd name="connsiteX26-211" fmla="*/ 420271 w 3785305"/>
                <a:gd name="connsiteY26-212" fmla="*/ 2744751 h 4068299"/>
                <a:gd name="connsiteX27-213" fmla="*/ 1240629 w 3785305"/>
                <a:gd name="connsiteY27-214" fmla="*/ 1982860 h 4068299"/>
                <a:gd name="connsiteX28-215" fmla="*/ 1287041 w 3785305"/>
                <a:gd name="connsiteY28-216" fmla="*/ 1921708 h 4068299"/>
                <a:gd name="connsiteX29-217" fmla="*/ 1248718 w 3785305"/>
                <a:gd name="connsiteY29-218" fmla="*/ 1929429 h 4068299"/>
                <a:gd name="connsiteX30-219" fmla="*/ 786203 w 3785305"/>
                <a:gd name="connsiteY30-220" fmla="*/ 1967687 h 4068299"/>
                <a:gd name="connsiteX31-221" fmla="*/ 1402677 w 3785305"/>
                <a:gd name="connsiteY31-222" fmla="*/ 1248897 h 4068299"/>
                <a:gd name="connsiteX32-223" fmla="*/ 1458729 w 3785305"/>
                <a:gd name="connsiteY32-224" fmla="*/ 1156177 h 4068299"/>
                <a:gd name="connsiteX33-225" fmla="*/ 1411001 w 3785305"/>
                <a:gd name="connsiteY33-226" fmla="*/ 1164841 h 4068299"/>
                <a:gd name="connsiteX34-227" fmla="*/ 1065047 w 3785305"/>
                <a:gd name="connsiteY34-228" fmla="*/ 1190625 h 4068299"/>
                <a:gd name="connsiteX35-229" fmla="*/ 1817486 w 3785305"/>
                <a:gd name="connsiteY35-230" fmla="*/ 179171 h 4068299"/>
                <a:gd name="connsiteX36-231" fmla="*/ 1890996 w 3785305"/>
                <a:gd name="connsiteY36-232" fmla="*/ 7725 h 4068299"/>
                <a:gd name="connsiteX37-233" fmla="*/ 1890996 w 3785305"/>
                <a:gd name="connsiteY37-234" fmla="*/ 1 h 4068299"/>
                <a:gd name="connsiteX38-235" fmla="*/ 1892652 w 3785305"/>
                <a:gd name="connsiteY38-236" fmla="*/ 3863 h 4068299"/>
                <a:gd name="connsiteX39-237" fmla="*/ 1894308 w 3785305"/>
                <a:gd name="connsiteY39-238" fmla="*/ 0 h 4068299"/>
                <a:gd name="connsiteX0-239" fmla="*/ 1894308 w 3785305"/>
                <a:gd name="connsiteY0-240" fmla="*/ 0 h 4068299"/>
                <a:gd name="connsiteX1-241" fmla="*/ 1894308 w 3785305"/>
                <a:gd name="connsiteY1-242" fmla="*/ 7726 h 4068299"/>
                <a:gd name="connsiteX2-243" fmla="*/ 1967818 w 3785305"/>
                <a:gd name="connsiteY2-244" fmla="*/ 179172 h 4068299"/>
                <a:gd name="connsiteX3-245" fmla="*/ 2720257 w 3785305"/>
                <a:gd name="connsiteY3-246" fmla="*/ 1190626 h 4068299"/>
                <a:gd name="connsiteX4-247" fmla="*/ 2374303 w 3785305"/>
                <a:gd name="connsiteY4-248" fmla="*/ 1164842 h 4068299"/>
                <a:gd name="connsiteX5-249" fmla="*/ 2326575 w 3785305"/>
                <a:gd name="connsiteY5-250" fmla="*/ 1156178 h 4068299"/>
                <a:gd name="connsiteX6-251" fmla="*/ 2382628 w 3785305"/>
                <a:gd name="connsiteY6-252" fmla="*/ 1248898 h 4068299"/>
                <a:gd name="connsiteX7-253" fmla="*/ 2999101 w 3785305"/>
                <a:gd name="connsiteY7-254" fmla="*/ 1967689 h 4068299"/>
                <a:gd name="connsiteX8-255" fmla="*/ 2536586 w 3785305"/>
                <a:gd name="connsiteY8-256" fmla="*/ 1929430 h 4068299"/>
                <a:gd name="connsiteX9-257" fmla="*/ 2498263 w 3785305"/>
                <a:gd name="connsiteY9-258" fmla="*/ 1921709 h 4068299"/>
                <a:gd name="connsiteX10-259" fmla="*/ 2544675 w 3785305"/>
                <a:gd name="connsiteY10-260" fmla="*/ 1982862 h 4068299"/>
                <a:gd name="connsiteX11-261" fmla="*/ 3365033 w 3785305"/>
                <a:gd name="connsiteY11-262" fmla="*/ 2744752 h 4068299"/>
                <a:gd name="connsiteX12-263" fmla="*/ 3069815 w 3785305"/>
                <a:gd name="connsiteY12-264" fmla="*/ 2730569 h 4068299"/>
                <a:gd name="connsiteX13-265" fmla="*/ 2891517 w 3785305"/>
                <a:gd name="connsiteY13-266" fmla="*/ 2715888 h 4068299"/>
                <a:gd name="connsiteX14-267" fmla="*/ 2942203 w 3785305"/>
                <a:gd name="connsiteY14-268" fmla="*/ 2785266 h 4068299"/>
                <a:gd name="connsiteX15-269" fmla="*/ 3785305 w 3785305"/>
                <a:gd name="connsiteY15-270" fmla="*/ 3702483 h 4068299"/>
                <a:gd name="connsiteX16-271" fmla="*/ 2339862 w 3785305"/>
                <a:gd name="connsiteY16-272" fmla="*/ 3556153 h 4068299"/>
                <a:gd name="connsiteX17-273" fmla="*/ 2164098 w 3785305"/>
                <a:gd name="connsiteY17-274" fmla="*/ 3488384 h 4068299"/>
                <a:gd name="connsiteX18-275" fmla="*/ 2233380 w 3785305"/>
                <a:gd name="connsiteY18-276" fmla="*/ 4068299 h 4068299"/>
                <a:gd name="connsiteX19-277" fmla="*/ 1551925 w 3785305"/>
                <a:gd name="connsiteY19-278" fmla="*/ 4068299 h 4068299"/>
                <a:gd name="connsiteX20-279" fmla="*/ 1620461 w 3785305"/>
                <a:gd name="connsiteY20-280" fmla="*/ 3494633 h 4068299"/>
                <a:gd name="connsiteX21-281" fmla="*/ 1437420 w 3785305"/>
                <a:gd name="connsiteY21-282" fmla="*/ 3564988 h 4068299"/>
                <a:gd name="connsiteX22-283" fmla="*/ 0 w 3785305"/>
                <a:gd name="connsiteY22-284" fmla="*/ 3702481 h 4068299"/>
                <a:gd name="connsiteX23-285" fmla="*/ 843102 w 3785305"/>
                <a:gd name="connsiteY23-286" fmla="*/ 2785263 h 4068299"/>
                <a:gd name="connsiteX24-287" fmla="*/ 893788 w 3785305"/>
                <a:gd name="connsiteY24-288" fmla="*/ 2715887 h 4068299"/>
                <a:gd name="connsiteX25-289" fmla="*/ 715489 w 3785305"/>
                <a:gd name="connsiteY25-290" fmla="*/ 2730567 h 4068299"/>
                <a:gd name="connsiteX26-291" fmla="*/ 420271 w 3785305"/>
                <a:gd name="connsiteY26-292" fmla="*/ 2744751 h 4068299"/>
                <a:gd name="connsiteX27-293" fmla="*/ 1240629 w 3785305"/>
                <a:gd name="connsiteY27-294" fmla="*/ 1982860 h 4068299"/>
                <a:gd name="connsiteX28-295" fmla="*/ 1287041 w 3785305"/>
                <a:gd name="connsiteY28-296" fmla="*/ 1921708 h 4068299"/>
                <a:gd name="connsiteX29-297" fmla="*/ 1248718 w 3785305"/>
                <a:gd name="connsiteY29-298" fmla="*/ 1929429 h 4068299"/>
                <a:gd name="connsiteX30-299" fmla="*/ 786203 w 3785305"/>
                <a:gd name="connsiteY30-300" fmla="*/ 1967687 h 4068299"/>
                <a:gd name="connsiteX31-301" fmla="*/ 1402677 w 3785305"/>
                <a:gd name="connsiteY31-302" fmla="*/ 1248897 h 4068299"/>
                <a:gd name="connsiteX32-303" fmla="*/ 1458729 w 3785305"/>
                <a:gd name="connsiteY32-304" fmla="*/ 1156177 h 4068299"/>
                <a:gd name="connsiteX33-305" fmla="*/ 1411001 w 3785305"/>
                <a:gd name="connsiteY33-306" fmla="*/ 1164841 h 4068299"/>
                <a:gd name="connsiteX34-307" fmla="*/ 1065047 w 3785305"/>
                <a:gd name="connsiteY34-308" fmla="*/ 1190625 h 4068299"/>
                <a:gd name="connsiteX35-309" fmla="*/ 1817486 w 3785305"/>
                <a:gd name="connsiteY35-310" fmla="*/ 179171 h 4068299"/>
                <a:gd name="connsiteX36-311" fmla="*/ 1890996 w 3785305"/>
                <a:gd name="connsiteY36-312" fmla="*/ 7725 h 4068299"/>
                <a:gd name="connsiteX37-313" fmla="*/ 1890996 w 3785305"/>
                <a:gd name="connsiteY37-314" fmla="*/ 1 h 4068299"/>
                <a:gd name="connsiteX38-315" fmla="*/ 1892652 w 3785305"/>
                <a:gd name="connsiteY38-316" fmla="*/ 3863 h 4068299"/>
                <a:gd name="connsiteX39-317" fmla="*/ 1894308 w 3785305"/>
                <a:gd name="connsiteY39-318" fmla="*/ 0 h 4068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157" y="connsiteY39-158"/>
                </a:cxn>
              </a:cxnLst>
              <a:rect l="l" t="t" r="r" b="b"/>
              <a:pathLst>
                <a:path w="3785305" h="4068299">
                  <a:moveTo>
                    <a:pt x="1894308" y="0"/>
                  </a:moveTo>
                  <a:lnTo>
                    <a:pt x="1894308" y="7726"/>
                  </a:lnTo>
                  <a:lnTo>
                    <a:pt x="1967818" y="179172"/>
                  </a:lnTo>
                  <a:cubicBezTo>
                    <a:pt x="2187641" y="568177"/>
                    <a:pt x="2324063" y="839392"/>
                    <a:pt x="2720257" y="1190626"/>
                  </a:cubicBezTo>
                  <a:cubicBezTo>
                    <a:pt x="2615729" y="1185070"/>
                    <a:pt x="2497602" y="1180729"/>
                    <a:pt x="2374303" y="1164842"/>
                  </a:cubicBezTo>
                  <a:lnTo>
                    <a:pt x="2326575" y="1156178"/>
                  </a:lnTo>
                  <a:lnTo>
                    <a:pt x="2382628" y="1248898"/>
                  </a:lnTo>
                  <a:cubicBezTo>
                    <a:pt x="2537140" y="1486805"/>
                    <a:pt x="2729484" y="1714172"/>
                    <a:pt x="2999101" y="1967689"/>
                  </a:cubicBezTo>
                  <a:cubicBezTo>
                    <a:pt x="2859355" y="1959445"/>
                    <a:pt x="2701427" y="1953004"/>
                    <a:pt x="2536586" y="1929430"/>
                  </a:cubicBezTo>
                  <a:lnTo>
                    <a:pt x="2498263" y="1921709"/>
                  </a:lnTo>
                  <a:lnTo>
                    <a:pt x="2544675" y="1982862"/>
                  </a:lnTo>
                  <a:cubicBezTo>
                    <a:pt x="2750289" y="2235033"/>
                    <a:pt x="3006246" y="2476033"/>
                    <a:pt x="3365033" y="2744752"/>
                  </a:cubicBezTo>
                  <a:lnTo>
                    <a:pt x="3069815" y="2730569"/>
                  </a:lnTo>
                  <a:lnTo>
                    <a:pt x="2891517" y="2715888"/>
                  </a:lnTo>
                  <a:lnTo>
                    <a:pt x="2942203" y="2785266"/>
                  </a:lnTo>
                  <a:cubicBezTo>
                    <a:pt x="3167861" y="3083572"/>
                    <a:pt x="3439407" y="3380576"/>
                    <a:pt x="3785305" y="3702483"/>
                  </a:cubicBezTo>
                  <a:cubicBezTo>
                    <a:pt x="3265378" y="3751950"/>
                    <a:pt x="2846982" y="3719555"/>
                    <a:pt x="2339862" y="3556153"/>
                  </a:cubicBezTo>
                  <a:lnTo>
                    <a:pt x="2164098" y="3488384"/>
                  </a:lnTo>
                  <a:lnTo>
                    <a:pt x="2233380" y="4068299"/>
                  </a:lnTo>
                  <a:lnTo>
                    <a:pt x="1551925" y="4068299"/>
                  </a:lnTo>
                  <a:lnTo>
                    <a:pt x="1620461" y="3494633"/>
                  </a:lnTo>
                  <a:lnTo>
                    <a:pt x="1437420" y="3564988"/>
                  </a:lnTo>
                  <a:cubicBezTo>
                    <a:pt x="931905" y="3726623"/>
                    <a:pt x="436801" y="3770420"/>
                    <a:pt x="0" y="3702481"/>
                  </a:cubicBezTo>
                  <a:cubicBezTo>
                    <a:pt x="345898" y="3380573"/>
                    <a:pt x="617445" y="3083569"/>
                    <a:pt x="843102" y="2785263"/>
                  </a:cubicBezTo>
                  <a:lnTo>
                    <a:pt x="893788" y="2715887"/>
                  </a:lnTo>
                  <a:lnTo>
                    <a:pt x="715489" y="2730567"/>
                  </a:lnTo>
                  <a:lnTo>
                    <a:pt x="420271" y="2744751"/>
                  </a:lnTo>
                  <a:cubicBezTo>
                    <a:pt x="779058" y="2476032"/>
                    <a:pt x="1035015" y="2235032"/>
                    <a:pt x="1240629" y="1982860"/>
                  </a:cubicBezTo>
                  <a:lnTo>
                    <a:pt x="1287041" y="1921708"/>
                  </a:lnTo>
                  <a:lnTo>
                    <a:pt x="1248718" y="1929429"/>
                  </a:lnTo>
                  <a:cubicBezTo>
                    <a:pt x="1083877" y="1953003"/>
                    <a:pt x="925949" y="1959443"/>
                    <a:pt x="786203" y="1967687"/>
                  </a:cubicBezTo>
                  <a:cubicBezTo>
                    <a:pt x="1055820" y="1714170"/>
                    <a:pt x="1248164" y="1486803"/>
                    <a:pt x="1402677" y="1248897"/>
                  </a:cubicBezTo>
                  <a:lnTo>
                    <a:pt x="1458729" y="1156177"/>
                  </a:lnTo>
                  <a:lnTo>
                    <a:pt x="1411001" y="1164841"/>
                  </a:lnTo>
                  <a:cubicBezTo>
                    <a:pt x="1287702" y="1180728"/>
                    <a:pt x="1169575" y="1185069"/>
                    <a:pt x="1065047" y="1190625"/>
                  </a:cubicBezTo>
                  <a:cubicBezTo>
                    <a:pt x="1423141" y="848916"/>
                    <a:pt x="1607191" y="575320"/>
                    <a:pt x="1817486" y="179171"/>
                  </a:cubicBezTo>
                  <a:lnTo>
                    <a:pt x="1890996" y="7725"/>
                  </a:lnTo>
                  <a:lnTo>
                    <a:pt x="1890996" y="1"/>
                  </a:lnTo>
                  <a:lnTo>
                    <a:pt x="1892652" y="3863"/>
                  </a:lnTo>
                  <a:lnTo>
                    <a:pt x="1894308" y="0"/>
                  </a:lnTo>
                  <a:close/>
                </a:path>
              </a:pathLst>
            </a:custGeom>
            <a:solidFill>
              <a:schemeClr val="accent6">
                <a:lumMod val="5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0" name="椭圆 39"/>
            <p:cNvSpPr/>
            <p:nvPr/>
          </p:nvSpPr>
          <p:spPr>
            <a:xfrm>
              <a:off x="5101823" y="3510267"/>
              <a:ext cx="570296" cy="570296"/>
            </a:xfrm>
            <a:prstGeom prst="ellipse">
              <a:avLst/>
            </a:prstGeom>
            <a:no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41" name="组合 40"/>
          <p:cNvGrpSpPr/>
          <p:nvPr/>
        </p:nvGrpSpPr>
        <p:grpSpPr>
          <a:xfrm>
            <a:off x="6169575" y="4113049"/>
            <a:ext cx="965948" cy="965948"/>
            <a:chOff x="5101823" y="3510267"/>
            <a:chExt cx="570296" cy="570296"/>
          </a:xfrm>
        </p:grpSpPr>
        <p:sp>
          <p:nvSpPr>
            <p:cNvPr id="42" name="任意多边形: 形状 50"/>
            <p:cNvSpPr/>
            <p:nvPr/>
          </p:nvSpPr>
          <p:spPr>
            <a:xfrm>
              <a:off x="5232941" y="3607018"/>
              <a:ext cx="308060" cy="331090"/>
            </a:xfrm>
            <a:custGeom>
              <a:avLst/>
              <a:gdLst>
                <a:gd name="connsiteX0" fmla="*/ 1894308 w 3785305"/>
                <a:gd name="connsiteY0" fmla="*/ 0 h 4068299"/>
                <a:gd name="connsiteX1" fmla="*/ 1894308 w 3785305"/>
                <a:gd name="connsiteY1" fmla="*/ 7726 h 4068299"/>
                <a:gd name="connsiteX2" fmla="*/ 1967818 w 3785305"/>
                <a:gd name="connsiteY2" fmla="*/ 179172 h 4068299"/>
                <a:gd name="connsiteX3" fmla="*/ 2720257 w 3785305"/>
                <a:gd name="connsiteY3" fmla="*/ 1190626 h 4068299"/>
                <a:gd name="connsiteX4" fmla="*/ 2374303 w 3785305"/>
                <a:gd name="connsiteY4" fmla="*/ 1164842 h 4068299"/>
                <a:gd name="connsiteX5" fmla="*/ 2326575 w 3785305"/>
                <a:gd name="connsiteY5" fmla="*/ 1156178 h 4068299"/>
                <a:gd name="connsiteX6" fmla="*/ 2382628 w 3785305"/>
                <a:gd name="connsiteY6" fmla="*/ 1248898 h 4068299"/>
                <a:gd name="connsiteX7" fmla="*/ 2999101 w 3785305"/>
                <a:gd name="connsiteY7" fmla="*/ 1967689 h 4068299"/>
                <a:gd name="connsiteX8" fmla="*/ 2536586 w 3785305"/>
                <a:gd name="connsiteY8" fmla="*/ 1929430 h 4068299"/>
                <a:gd name="connsiteX9" fmla="*/ 2498263 w 3785305"/>
                <a:gd name="connsiteY9" fmla="*/ 1921709 h 4068299"/>
                <a:gd name="connsiteX10" fmla="*/ 2544675 w 3785305"/>
                <a:gd name="connsiteY10" fmla="*/ 1982862 h 4068299"/>
                <a:gd name="connsiteX11" fmla="*/ 3365033 w 3785305"/>
                <a:gd name="connsiteY11" fmla="*/ 2744752 h 4068299"/>
                <a:gd name="connsiteX12" fmla="*/ 3069815 w 3785305"/>
                <a:gd name="connsiteY12" fmla="*/ 2730569 h 4068299"/>
                <a:gd name="connsiteX13" fmla="*/ 2891517 w 3785305"/>
                <a:gd name="connsiteY13" fmla="*/ 2715888 h 4068299"/>
                <a:gd name="connsiteX14" fmla="*/ 2942203 w 3785305"/>
                <a:gd name="connsiteY14" fmla="*/ 2785266 h 4068299"/>
                <a:gd name="connsiteX15" fmla="*/ 3785305 w 3785305"/>
                <a:gd name="connsiteY15" fmla="*/ 3702483 h 4068299"/>
                <a:gd name="connsiteX16" fmla="*/ 2339862 w 3785305"/>
                <a:gd name="connsiteY16" fmla="*/ 3556153 h 4068299"/>
                <a:gd name="connsiteX17" fmla="*/ 2164098 w 3785305"/>
                <a:gd name="connsiteY17" fmla="*/ 3488384 h 4068299"/>
                <a:gd name="connsiteX18" fmla="*/ 2233380 w 3785305"/>
                <a:gd name="connsiteY18" fmla="*/ 4068299 h 4068299"/>
                <a:gd name="connsiteX19" fmla="*/ 1551925 w 3785305"/>
                <a:gd name="connsiteY19" fmla="*/ 4068299 h 4068299"/>
                <a:gd name="connsiteX20" fmla="*/ 1620461 w 3785305"/>
                <a:gd name="connsiteY20" fmla="*/ 3494633 h 4068299"/>
                <a:gd name="connsiteX21" fmla="*/ 1437420 w 3785305"/>
                <a:gd name="connsiteY21" fmla="*/ 3564988 h 4068299"/>
                <a:gd name="connsiteX22" fmla="*/ 0 w 3785305"/>
                <a:gd name="connsiteY22" fmla="*/ 3702481 h 4068299"/>
                <a:gd name="connsiteX23" fmla="*/ 843102 w 3785305"/>
                <a:gd name="connsiteY23" fmla="*/ 2785263 h 4068299"/>
                <a:gd name="connsiteX24" fmla="*/ 893788 w 3785305"/>
                <a:gd name="connsiteY24" fmla="*/ 2715887 h 4068299"/>
                <a:gd name="connsiteX25" fmla="*/ 715489 w 3785305"/>
                <a:gd name="connsiteY25" fmla="*/ 2730567 h 4068299"/>
                <a:gd name="connsiteX26" fmla="*/ 420271 w 3785305"/>
                <a:gd name="connsiteY26" fmla="*/ 2744751 h 4068299"/>
                <a:gd name="connsiteX27" fmla="*/ 1240629 w 3785305"/>
                <a:gd name="connsiteY27" fmla="*/ 1982860 h 4068299"/>
                <a:gd name="connsiteX28" fmla="*/ 1287041 w 3785305"/>
                <a:gd name="connsiteY28" fmla="*/ 1921708 h 4068299"/>
                <a:gd name="connsiteX29" fmla="*/ 1248718 w 3785305"/>
                <a:gd name="connsiteY29" fmla="*/ 1929429 h 4068299"/>
                <a:gd name="connsiteX30" fmla="*/ 786203 w 3785305"/>
                <a:gd name="connsiteY30" fmla="*/ 1967687 h 4068299"/>
                <a:gd name="connsiteX31" fmla="*/ 1402677 w 3785305"/>
                <a:gd name="connsiteY31" fmla="*/ 1248897 h 4068299"/>
                <a:gd name="connsiteX32" fmla="*/ 1458729 w 3785305"/>
                <a:gd name="connsiteY32" fmla="*/ 1156177 h 4068299"/>
                <a:gd name="connsiteX33" fmla="*/ 1411001 w 3785305"/>
                <a:gd name="connsiteY33" fmla="*/ 1164841 h 4068299"/>
                <a:gd name="connsiteX34" fmla="*/ 1065047 w 3785305"/>
                <a:gd name="connsiteY34" fmla="*/ 1190625 h 4068299"/>
                <a:gd name="connsiteX35" fmla="*/ 1817486 w 3785305"/>
                <a:gd name="connsiteY35" fmla="*/ 179171 h 4068299"/>
                <a:gd name="connsiteX36" fmla="*/ 1890996 w 3785305"/>
                <a:gd name="connsiteY36" fmla="*/ 7725 h 4068299"/>
                <a:gd name="connsiteX37" fmla="*/ 1890996 w 3785305"/>
                <a:gd name="connsiteY37" fmla="*/ 1 h 4068299"/>
                <a:gd name="connsiteX38" fmla="*/ 1892652 w 3785305"/>
                <a:gd name="connsiteY38" fmla="*/ 3863 h 4068299"/>
                <a:gd name="connsiteX0-1" fmla="*/ 1894308 w 3785305"/>
                <a:gd name="connsiteY0-2" fmla="*/ 0 h 4068299"/>
                <a:gd name="connsiteX1-3" fmla="*/ 1894308 w 3785305"/>
                <a:gd name="connsiteY1-4" fmla="*/ 7726 h 4068299"/>
                <a:gd name="connsiteX2-5" fmla="*/ 1967818 w 3785305"/>
                <a:gd name="connsiteY2-6" fmla="*/ 179172 h 4068299"/>
                <a:gd name="connsiteX3-7" fmla="*/ 2720257 w 3785305"/>
                <a:gd name="connsiteY3-8" fmla="*/ 1190626 h 4068299"/>
                <a:gd name="connsiteX4-9" fmla="*/ 2374303 w 3785305"/>
                <a:gd name="connsiteY4-10" fmla="*/ 1164842 h 4068299"/>
                <a:gd name="connsiteX5-11" fmla="*/ 2326575 w 3785305"/>
                <a:gd name="connsiteY5-12" fmla="*/ 1156178 h 4068299"/>
                <a:gd name="connsiteX6-13" fmla="*/ 2382628 w 3785305"/>
                <a:gd name="connsiteY6-14" fmla="*/ 1248898 h 4068299"/>
                <a:gd name="connsiteX7-15" fmla="*/ 2999101 w 3785305"/>
                <a:gd name="connsiteY7-16" fmla="*/ 1967689 h 4068299"/>
                <a:gd name="connsiteX8-17" fmla="*/ 2536586 w 3785305"/>
                <a:gd name="connsiteY8-18" fmla="*/ 1929430 h 4068299"/>
                <a:gd name="connsiteX9-19" fmla="*/ 2498263 w 3785305"/>
                <a:gd name="connsiteY9-20" fmla="*/ 1921709 h 4068299"/>
                <a:gd name="connsiteX10-21" fmla="*/ 2544675 w 3785305"/>
                <a:gd name="connsiteY10-22" fmla="*/ 1982862 h 4068299"/>
                <a:gd name="connsiteX11-23" fmla="*/ 3365033 w 3785305"/>
                <a:gd name="connsiteY11-24" fmla="*/ 2744752 h 4068299"/>
                <a:gd name="connsiteX12-25" fmla="*/ 3069815 w 3785305"/>
                <a:gd name="connsiteY12-26" fmla="*/ 2730569 h 4068299"/>
                <a:gd name="connsiteX13-27" fmla="*/ 2891517 w 3785305"/>
                <a:gd name="connsiteY13-28" fmla="*/ 2715888 h 4068299"/>
                <a:gd name="connsiteX14-29" fmla="*/ 2942203 w 3785305"/>
                <a:gd name="connsiteY14-30" fmla="*/ 2785266 h 4068299"/>
                <a:gd name="connsiteX15-31" fmla="*/ 3785305 w 3785305"/>
                <a:gd name="connsiteY15-32" fmla="*/ 3702483 h 4068299"/>
                <a:gd name="connsiteX16-33" fmla="*/ 2339862 w 3785305"/>
                <a:gd name="connsiteY16-34" fmla="*/ 3556153 h 4068299"/>
                <a:gd name="connsiteX17-35" fmla="*/ 2164098 w 3785305"/>
                <a:gd name="connsiteY17-36" fmla="*/ 3488384 h 4068299"/>
                <a:gd name="connsiteX18-37" fmla="*/ 2233380 w 3785305"/>
                <a:gd name="connsiteY18-38" fmla="*/ 4068299 h 4068299"/>
                <a:gd name="connsiteX19-39" fmla="*/ 1551925 w 3785305"/>
                <a:gd name="connsiteY19-40" fmla="*/ 4068299 h 4068299"/>
                <a:gd name="connsiteX20-41" fmla="*/ 1620461 w 3785305"/>
                <a:gd name="connsiteY20-42" fmla="*/ 3494633 h 4068299"/>
                <a:gd name="connsiteX21-43" fmla="*/ 1437420 w 3785305"/>
                <a:gd name="connsiteY21-44" fmla="*/ 3564988 h 4068299"/>
                <a:gd name="connsiteX22-45" fmla="*/ 0 w 3785305"/>
                <a:gd name="connsiteY22-46" fmla="*/ 3702481 h 4068299"/>
                <a:gd name="connsiteX23-47" fmla="*/ 843102 w 3785305"/>
                <a:gd name="connsiteY23-48" fmla="*/ 2785263 h 4068299"/>
                <a:gd name="connsiteX24-49" fmla="*/ 893788 w 3785305"/>
                <a:gd name="connsiteY24-50" fmla="*/ 2715887 h 4068299"/>
                <a:gd name="connsiteX25-51" fmla="*/ 715489 w 3785305"/>
                <a:gd name="connsiteY25-52" fmla="*/ 2730567 h 4068299"/>
                <a:gd name="connsiteX26-53" fmla="*/ 420271 w 3785305"/>
                <a:gd name="connsiteY26-54" fmla="*/ 2744751 h 4068299"/>
                <a:gd name="connsiteX27-55" fmla="*/ 1240629 w 3785305"/>
                <a:gd name="connsiteY27-56" fmla="*/ 1982860 h 4068299"/>
                <a:gd name="connsiteX28-57" fmla="*/ 1287041 w 3785305"/>
                <a:gd name="connsiteY28-58" fmla="*/ 1921708 h 4068299"/>
                <a:gd name="connsiteX29-59" fmla="*/ 1248718 w 3785305"/>
                <a:gd name="connsiteY29-60" fmla="*/ 1929429 h 4068299"/>
                <a:gd name="connsiteX30-61" fmla="*/ 786203 w 3785305"/>
                <a:gd name="connsiteY30-62" fmla="*/ 1967687 h 4068299"/>
                <a:gd name="connsiteX31-63" fmla="*/ 1402677 w 3785305"/>
                <a:gd name="connsiteY31-64" fmla="*/ 1248897 h 4068299"/>
                <a:gd name="connsiteX32-65" fmla="*/ 1458729 w 3785305"/>
                <a:gd name="connsiteY32-66" fmla="*/ 1156177 h 4068299"/>
                <a:gd name="connsiteX33-67" fmla="*/ 1411001 w 3785305"/>
                <a:gd name="connsiteY33-68" fmla="*/ 1164841 h 4068299"/>
                <a:gd name="connsiteX34-69" fmla="*/ 1065047 w 3785305"/>
                <a:gd name="connsiteY34-70" fmla="*/ 1190625 h 4068299"/>
                <a:gd name="connsiteX35-71" fmla="*/ 1817486 w 3785305"/>
                <a:gd name="connsiteY35-72" fmla="*/ 179171 h 4068299"/>
                <a:gd name="connsiteX36-73" fmla="*/ 1890996 w 3785305"/>
                <a:gd name="connsiteY36-74" fmla="*/ 7725 h 4068299"/>
                <a:gd name="connsiteX37-75" fmla="*/ 1890996 w 3785305"/>
                <a:gd name="connsiteY37-76" fmla="*/ 1 h 4068299"/>
                <a:gd name="connsiteX38-77" fmla="*/ 1892652 w 3785305"/>
                <a:gd name="connsiteY38-78" fmla="*/ 3863 h 4068299"/>
                <a:gd name="connsiteX39" fmla="*/ 1894308 w 3785305"/>
                <a:gd name="connsiteY39" fmla="*/ 0 h 4068299"/>
                <a:gd name="connsiteX0-79" fmla="*/ 1894308 w 3785305"/>
                <a:gd name="connsiteY0-80" fmla="*/ 0 h 4068299"/>
                <a:gd name="connsiteX1-81" fmla="*/ 1894308 w 3785305"/>
                <a:gd name="connsiteY1-82" fmla="*/ 7726 h 4068299"/>
                <a:gd name="connsiteX2-83" fmla="*/ 1967818 w 3785305"/>
                <a:gd name="connsiteY2-84" fmla="*/ 179172 h 4068299"/>
                <a:gd name="connsiteX3-85" fmla="*/ 2720257 w 3785305"/>
                <a:gd name="connsiteY3-86" fmla="*/ 1190626 h 4068299"/>
                <a:gd name="connsiteX4-87" fmla="*/ 2374303 w 3785305"/>
                <a:gd name="connsiteY4-88" fmla="*/ 1164842 h 4068299"/>
                <a:gd name="connsiteX5-89" fmla="*/ 2326575 w 3785305"/>
                <a:gd name="connsiteY5-90" fmla="*/ 1156178 h 4068299"/>
                <a:gd name="connsiteX6-91" fmla="*/ 2382628 w 3785305"/>
                <a:gd name="connsiteY6-92" fmla="*/ 1248898 h 4068299"/>
                <a:gd name="connsiteX7-93" fmla="*/ 2999101 w 3785305"/>
                <a:gd name="connsiteY7-94" fmla="*/ 1967689 h 4068299"/>
                <a:gd name="connsiteX8-95" fmla="*/ 2536586 w 3785305"/>
                <a:gd name="connsiteY8-96" fmla="*/ 1929430 h 4068299"/>
                <a:gd name="connsiteX9-97" fmla="*/ 2498263 w 3785305"/>
                <a:gd name="connsiteY9-98" fmla="*/ 1921709 h 4068299"/>
                <a:gd name="connsiteX10-99" fmla="*/ 2544675 w 3785305"/>
                <a:gd name="connsiteY10-100" fmla="*/ 1982862 h 4068299"/>
                <a:gd name="connsiteX11-101" fmla="*/ 3365033 w 3785305"/>
                <a:gd name="connsiteY11-102" fmla="*/ 2744752 h 4068299"/>
                <a:gd name="connsiteX12-103" fmla="*/ 3069815 w 3785305"/>
                <a:gd name="connsiteY12-104" fmla="*/ 2730569 h 4068299"/>
                <a:gd name="connsiteX13-105" fmla="*/ 2891517 w 3785305"/>
                <a:gd name="connsiteY13-106" fmla="*/ 2715888 h 4068299"/>
                <a:gd name="connsiteX14-107" fmla="*/ 2942203 w 3785305"/>
                <a:gd name="connsiteY14-108" fmla="*/ 2785266 h 4068299"/>
                <a:gd name="connsiteX15-109" fmla="*/ 3785305 w 3785305"/>
                <a:gd name="connsiteY15-110" fmla="*/ 3702483 h 4068299"/>
                <a:gd name="connsiteX16-111" fmla="*/ 2339862 w 3785305"/>
                <a:gd name="connsiteY16-112" fmla="*/ 3556153 h 4068299"/>
                <a:gd name="connsiteX17-113" fmla="*/ 2164098 w 3785305"/>
                <a:gd name="connsiteY17-114" fmla="*/ 3488384 h 4068299"/>
                <a:gd name="connsiteX18-115" fmla="*/ 2233380 w 3785305"/>
                <a:gd name="connsiteY18-116" fmla="*/ 4068299 h 4068299"/>
                <a:gd name="connsiteX19-117" fmla="*/ 1551925 w 3785305"/>
                <a:gd name="connsiteY19-118" fmla="*/ 4068299 h 4068299"/>
                <a:gd name="connsiteX20-119" fmla="*/ 1620461 w 3785305"/>
                <a:gd name="connsiteY20-120" fmla="*/ 3494633 h 4068299"/>
                <a:gd name="connsiteX21-121" fmla="*/ 1437420 w 3785305"/>
                <a:gd name="connsiteY21-122" fmla="*/ 3564988 h 4068299"/>
                <a:gd name="connsiteX22-123" fmla="*/ 0 w 3785305"/>
                <a:gd name="connsiteY22-124" fmla="*/ 3702481 h 4068299"/>
                <a:gd name="connsiteX23-125" fmla="*/ 843102 w 3785305"/>
                <a:gd name="connsiteY23-126" fmla="*/ 2785263 h 4068299"/>
                <a:gd name="connsiteX24-127" fmla="*/ 893788 w 3785305"/>
                <a:gd name="connsiteY24-128" fmla="*/ 2715887 h 4068299"/>
                <a:gd name="connsiteX25-129" fmla="*/ 715489 w 3785305"/>
                <a:gd name="connsiteY25-130" fmla="*/ 2730567 h 4068299"/>
                <a:gd name="connsiteX26-131" fmla="*/ 420271 w 3785305"/>
                <a:gd name="connsiteY26-132" fmla="*/ 2744751 h 4068299"/>
                <a:gd name="connsiteX27-133" fmla="*/ 1240629 w 3785305"/>
                <a:gd name="connsiteY27-134" fmla="*/ 1982860 h 4068299"/>
                <a:gd name="connsiteX28-135" fmla="*/ 1287041 w 3785305"/>
                <a:gd name="connsiteY28-136" fmla="*/ 1921708 h 4068299"/>
                <a:gd name="connsiteX29-137" fmla="*/ 1248718 w 3785305"/>
                <a:gd name="connsiteY29-138" fmla="*/ 1929429 h 4068299"/>
                <a:gd name="connsiteX30-139" fmla="*/ 786203 w 3785305"/>
                <a:gd name="connsiteY30-140" fmla="*/ 1967687 h 4068299"/>
                <a:gd name="connsiteX31-141" fmla="*/ 1402677 w 3785305"/>
                <a:gd name="connsiteY31-142" fmla="*/ 1248897 h 4068299"/>
                <a:gd name="connsiteX32-143" fmla="*/ 1458729 w 3785305"/>
                <a:gd name="connsiteY32-144" fmla="*/ 1156177 h 4068299"/>
                <a:gd name="connsiteX33-145" fmla="*/ 1411001 w 3785305"/>
                <a:gd name="connsiteY33-146" fmla="*/ 1164841 h 4068299"/>
                <a:gd name="connsiteX34-147" fmla="*/ 1065047 w 3785305"/>
                <a:gd name="connsiteY34-148" fmla="*/ 1190625 h 4068299"/>
                <a:gd name="connsiteX35-149" fmla="*/ 1817486 w 3785305"/>
                <a:gd name="connsiteY35-150" fmla="*/ 179171 h 4068299"/>
                <a:gd name="connsiteX36-151" fmla="*/ 1890996 w 3785305"/>
                <a:gd name="connsiteY36-152" fmla="*/ 7725 h 4068299"/>
                <a:gd name="connsiteX37-153" fmla="*/ 1890996 w 3785305"/>
                <a:gd name="connsiteY37-154" fmla="*/ 1 h 4068299"/>
                <a:gd name="connsiteX38-155" fmla="*/ 1892652 w 3785305"/>
                <a:gd name="connsiteY38-156" fmla="*/ 3863 h 4068299"/>
                <a:gd name="connsiteX39-157" fmla="*/ 1894308 w 3785305"/>
                <a:gd name="connsiteY39-158" fmla="*/ 0 h 4068299"/>
                <a:gd name="connsiteX0-159" fmla="*/ 1894308 w 3785305"/>
                <a:gd name="connsiteY0-160" fmla="*/ 0 h 4068299"/>
                <a:gd name="connsiteX1-161" fmla="*/ 1894308 w 3785305"/>
                <a:gd name="connsiteY1-162" fmla="*/ 7726 h 4068299"/>
                <a:gd name="connsiteX2-163" fmla="*/ 1967818 w 3785305"/>
                <a:gd name="connsiteY2-164" fmla="*/ 179172 h 4068299"/>
                <a:gd name="connsiteX3-165" fmla="*/ 2720257 w 3785305"/>
                <a:gd name="connsiteY3-166" fmla="*/ 1190626 h 4068299"/>
                <a:gd name="connsiteX4-167" fmla="*/ 2374303 w 3785305"/>
                <a:gd name="connsiteY4-168" fmla="*/ 1164842 h 4068299"/>
                <a:gd name="connsiteX5-169" fmla="*/ 2326575 w 3785305"/>
                <a:gd name="connsiteY5-170" fmla="*/ 1156178 h 4068299"/>
                <a:gd name="connsiteX6-171" fmla="*/ 2382628 w 3785305"/>
                <a:gd name="connsiteY6-172" fmla="*/ 1248898 h 4068299"/>
                <a:gd name="connsiteX7-173" fmla="*/ 2999101 w 3785305"/>
                <a:gd name="connsiteY7-174" fmla="*/ 1967689 h 4068299"/>
                <a:gd name="connsiteX8-175" fmla="*/ 2536586 w 3785305"/>
                <a:gd name="connsiteY8-176" fmla="*/ 1929430 h 4068299"/>
                <a:gd name="connsiteX9-177" fmla="*/ 2498263 w 3785305"/>
                <a:gd name="connsiteY9-178" fmla="*/ 1921709 h 4068299"/>
                <a:gd name="connsiteX10-179" fmla="*/ 2544675 w 3785305"/>
                <a:gd name="connsiteY10-180" fmla="*/ 1982862 h 4068299"/>
                <a:gd name="connsiteX11-181" fmla="*/ 3365033 w 3785305"/>
                <a:gd name="connsiteY11-182" fmla="*/ 2744752 h 4068299"/>
                <a:gd name="connsiteX12-183" fmla="*/ 3069815 w 3785305"/>
                <a:gd name="connsiteY12-184" fmla="*/ 2730569 h 4068299"/>
                <a:gd name="connsiteX13-185" fmla="*/ 2891517 w 3785305"/>
                <a:gd name="connsiteY13-186" fmla="*/ 2715888 h 4068299"/>
                <a:gd name="connsiteX14-187" fmla="*/ 2942203 w 3785305"/>
                <a:gd name="connsiteY14-188" fmla="*/ 2785266 h 4068299"/>
                <a:gd name="connsiteX15-189" fmla="*/ 3785305 w 3785305"/>
                <a:gd name="connsiteY15-190" fmla="*/ 3702483 h 4068299"/>
                <a:gd name="connsiteX16-191" fmla="*/ 2339862 w 3785305"/>
                <a:gd name="connsiteY16-192" fmla="*/ 3556153 h 4068299"/>
                <a:gd name="connsiteX17-193" fmla="*/ 2164098 w 3785305"/>
                <a:gd name="connsiteY17-194" fmla="*/ 3488384 h 4068299"/>
                <a:gd name="connsiteX18-195" fmla="*/ 2233380 w 3785305"/>
                <a:gd name="connsiteY18-196" fmla="*/ 4068299 h 4068299"/>
                <a:gd name="connsiteX19-197" fmla="*/ 1551925 w 3785305"/>
                <a:gd name="connsiteY19-198" fmla="*/ 4068299 h 4068299"/>
                <a:gd name="connsiteX20-199" fmla="*/ 1620461 w 3785305"/>
                <a:gd name="connsiteY20-200" fmla="*/ 3494633 h 4068299"/>
                <a:gd name="connsiteX21-201" fmla="*/ 1437420 w 3785305"/>
                <a:gd name="connsiteY21-202" fmla="*/ 3564988 h 4068299"/>
                <a:gd name="connsiteX22-203" fmla="*/ 0 w 3785305"/>
                <a:gd name="connsiteY22-204" fmla="*/ 3702481 h 4068299"/>
                <a:gd name="connsiteX23-205" fmla="*/ 843102 w 3785305"/>
                <a:gd name="connsiteY23-206" fmla="*/ 2785263 h 4068299"/>
                <a:gd name="connsiteX24-207" fmla="*/ 893788 w 3785305"/>
                <a:gd name="connsiteY24-208" fmla="*/ 2715887 h 4068299"/>
                <a:gd name="connsiteX25-209" fmla="*/ 715489 w 3785305"/>
                <a:gd name="connsiteY25-210" fmla="*/ 2730567 h 4068299"/>
                <a:gd name="connsiteX26-211" fmla="*/ 420271 w 3785305"/>
                <a:gd name="connsiteY26-212" fmla="*/ 2744751 h 4068299"/>
                <a:gd name="connsiteX27-213" fmla="*/ 1240629 w 3785305"/>
                <a:gd name="connsiteY27-214" fmla="*/ 1982860 h 4068299"/>
                <a:gd name="connsiteX28-215" fmla="*/ 1287041 w 3785305"/>
                <a:gd name="connsiteY28-216" fmla="*/ 1921708 h 4068299"/>
                <a:gd name="connsiteX29-217" fmla="*/ 1248718 w 3785305"/>
                <a:gd name="connsiteY29-218" fmla="*/ 1929429 h 4068299"/>
                <a:gd name="connsiteX30-219" fmla="*/ 786203 w 3785305"/>
                <a:gd name="connsiteY30-220" fmla="*/ 1967687 h 4068299"/>
                <a:gd name="connsiteX31-221" fmla="*/ 1402677 w 3785305"/>
                <a:gd name="connsiteY31-222" fmla="*/ 1248897 h 4068299"/>
                <a:gd name="connsiteX32-223" fmla="*/ 1458729 w 3785305"/>
                <a:gd name="connsiteY32-224" fmla="*/ 1156177 h 4068299"/>
                <a:gd name="connsiteX33-225" fmla="*/ 1411001 w 3785305"/>
                <a:gd name="connsiteY33-226" fmla="*/ 1164841 h 4068299"/>
                <a:gd name="connsiteX34-227" fmla="*/ 1065047 w 3785305"/>
                <a:gd name="connsiteY34-228" fmla="*/ 1190625 h 4068299"/>
                <a:gd name="connsiteX35-229" fmla="*/ 1817486 w 3785305"/>
                <a:gd name="connsiteY35-230" fmla="*/ 179171 h 4068299"/>
                <a:gd name="connsiteX36-231" fmla="*/ 1890996 w 3785305"/>
                <a:gd name="connsiteY36-232" fmla="*/ 7725 h 4068299"/>
                <a:gd name="connsiteX37-233" fmla="*/ 1890996 w 3785305"/>
                <a:gd name="connsiteY37-234" fmla="*/ 1 h 4068299"/>
                <a:gd name="connsiteX38-235" fmla="*/ 1892652 w 3785305"/>
                <a:gd name="connsiteY38-236" fmla="*/ 3863 h 4068299"/>
                <a:gd name="connsiteX39-237" fmla="*/ 1894308 w 3785305"/>
                <a:gd name="connsiteY39-238" fmla="*/ 0 h 4068299"/>
                <a:gd name="connsiteX0-239" fmla="*/ 1894308 w 3785305"/>
                <a:gd name="connsiteY0-240" fmla="*/ 0 h 4068299"/>
                <a:gd name="connsiteX1-241" fmla="*/ 1894308 w 3785305"/>
                <a:gd name="connsiteY1-242" fmla="*/ 7726 h 4068299"/>
                <a:gd name="connsiteX2-243" fmla="*/ 1967818 w 3785305"/>
                <a:gd name="connsiteY2-244" fmla="*/ 179172 h 4068299"/>
                <a:gd name="connsiteX3-245" fmla="*/ 2720257 w 3785305"/>
                <a:gd name="connsiteY3-246" fmla="*/ 1190626 h 4068299"/>
                <a:gd name="connsiteX4-247" fmla="*/ 2374303 w 3785305"/>
                <a:gd name="connsiteY4-248" fmla="*/ 1164842 h 4068299"/>
                <a:gd name="connsiteX5-249" fmla="*/ 2326575 w 3785305"/>
                <a:gd name="connsiteY5-250" fmla="*/ 1156178 h 4068299"/>
                <a:gd name="connsiteX6-251" fmla="*/ 2382628 w 3785305"/>
                <a:gd name="connsiteY6-252" fmla="*/ 1248898 h 4068299"/>
                <a:gd name="connsiteX7-253" fmla="*/ 2999101 w 3785305"/>
                <a:gd name="connsiteY7-254" fmla="*/ 1967689 h 4068299"/>
                <a:gd name="connsiteX8-255" fmla="*/ 2536586 w 3785305"/>
                <a:gd name="connsiteY8-256" fmla="*/ 1929430 h 4068299"/>
                <a:gd name="connsiteX9-257" fmla="*/ 2498263 w 3785305"/>
                <a:gd name="connsiteY9-258" fmla="*/ 1921709 h 4068299"/>
                <a:gd name="connsiteX10-259" fmla="*/ 2544675 w 3785305"/>
                <a:gd name="connsiteY10-260" fmla="*/ 1982862 h 4068299"/>
                <a:gd name="connsiteX11-261" fmla="*/ 3365033 w 3785305"/>
                <a:gd name="connsiteY11-262" fmla="*/ 2744752 h 4068299"/>
                <a:gd name="connsiteX12-263" fmla="*/ 3069815 w 3785305"/>
                <a:gd name="connsiteY12-264" fmla="*/ 2730569 h 4068299"/>
                <a:gd name="connsiteX13-265" fmla="*/ 2891517 w 3785305"/>
                <a:gd name="connsiteY13-266" fmla="*/ 2715888 h 4068299"/>
                <a:gd name="connsiteX14-267" fmla="*/ 2942203 w 3785305"/>
                <a:gd name="connsiteY14-268" fmla="*/ 2785266 h 4068299"/>
                <a:gd name="connsiteX15-269" fmla="*/ 3785305 w 3785305"/>
                <a:gd name="connsiteY15-270" fmla="*/ 3702483 h 4068299"/>
                <a:gd name="connsiteX16-271" fmla="*/ 2339862 w 3785305"/>
                <a:gd name="connsiteY16-272" fmla="*/ 3556153 h 4068299"/>
                <a:gd name="connsiteX17-273" fmla="*/ 2164098 w 3785305"/>
                <a:gd name="connsiteY17-274" fmla="*/ 3488384 h 4068299"/>
                <a:gd name="connsiteX18-275" fmla="*/ 2233380 w 3785305"/>
                <a:gd name="connsiteY18-276" fmla="*/ 4068299 h 4068299"/>
                <a:gd name="connsiteX19-277" fmla="*/ 1551925 w 3785305"/>
                <a:gd name="connsiteY19-278" fmla="*/ 4068299 h 4068299"/>
                <a:gd name="connsiteX20-279" fmla="*/ 1620461 w 3785305"/>
                <a:gd name="connsiteY20-280" fmla="*/ 3494633 h 4068299"/>
                <a:gd name="connsiteX21-281" fmla="*/ 1437420 w 3785305"/>
                <a:gd name="connsiteY21-282" fmla="*/ 3564988 h 4068299"/>
                <a:gd name="connsiteX22-283" fmla="*/ 0 w 3785305"/>
                <a:gd name="connsiteY22-284" fmla="*/ 3702481 h 4068299"/>
                <a:gd name="connsiteX23-285" fmla="*/ 843102 w 3785305"/>
                <a:gd name="connsiteY23-286" fmla="*/ 2785263 h 4068299"/>
                <a:gd name="connsiteX24-287" fmla="*/ 893788 w 3785305"/>
                <a:gd name="connsiteY24-288" fmla="*/ 2715887 h 4068299"/>
                <a:gd name="connsiteX25-289" fmla="*/ 715489 w 3785305"/>
                <a:gd name="connsiteY25-290" fmla="*/ 2730567 h 4068299"/>
                <a:gd name="connsiteX26-291" fmla="*/ 420271 w 3785305"/>
                <a:gd name="connsiteY26-292" fmla="*/ 2744751 h 4068299"/>
                <a:gd name="connsiteX27-293" fmla="*/ 1240629 w 3785305"/>
                <a:gd name="connsiteY27-294" fmla="*/ 1982860 h 4068299"/>
                <a:gd name="connsiteX28-295" fmla="*/ 1287041 w 3785305"/>
                <a:gd name="connsiteY28-296" fmla="*/ 1921708 h 4068299"/>
                <a:gd name="connsiteX29-297" fmla="*/ 1248718 w 3785305"/>
                <a:gd name="connsiteY29-298" fmla="*/ 1929429 h 4068299"/>
                <a:gd name="connsiteX30-299" fmla="*/ 786203 w 3785305"/>
                <a:gd name="connsiteY30-300" fmla="*/ 1967687 h 4068299"/>
                <a:gd name="connsiteX31-301" fmla="*/ 1402677 w 3785305"/>
                <a:gd name="connsiteY31-302" fmla="*/ 1248897 h 4068299"/>
                <a:gd name="connsiteX32-303" fmla="*/ 1458729 w 3785305"/>
                <a:gd name="connsiteY32-304" fmla="*/ 1156177 h 4068299"/>
                <a:gd name="connsiteX33-305" fmla="*/ 1411001 w 3785305"/>
                <a:gd name="connsiteY33-306" fmla="*/ 1164841 h 4068299"/>
                <a:gd name="connsiteX34-307" fmla="*/ 1065047 w 3785305"/>
                <a:gd name="connsiteY34-308" fmla="*/ 1190625 h 4068299"/>
                <a:gd name="connsiteX35-309" fmla="*/ 1817486 w 3785305"/>
                <a:gd name="connsiteY35-310" fmla="*/ 179171 h 4068299"/>
                <a:gd name="connsiteX36-311" fmla="*/ 1890996 w 3785305"/>
                <a:gd name="connsiteY36-312" fmla="*/ 7725 h 4068299"/>
                <a:gd name="connsiteX37-313" fmla="*/ 1890996 w 3785305"/>
                <a:gd name="connsiteY37-314" fmla="*/ 1 h 4068299"/>
                <a:gd name="connsiteX38-315" fmla="*/ 1892652 w 3785305"/>
                <a:gd name="connsiteY38-316" fmla="*/ 3863 h 4068299"/>
                <a:gd name="connsiteX39-317" fmla="*/ 1894308 w 3785305"/>
                <a:gd name="connsiteY39-318" fmla="*/ 0 h 4068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157" y="connsiteY39-158"/>
                </a:cxn>
              </a:cxnLst>
              <a:rect l="l" t="t" r="r" b="b"/>
              <a:pathLst>
                <a:path w="3785305" h="4068299">
                  <a:moveTo>
                    <a:pt x="1894308" y="0"/>
                  </a:moveTo>
                  <a:lnTo>
                    <a:pt x="1894308" y="7726"/>
                  </a:lnTo>
                  <a:lnTo>
                    <a:pt x="1967818" y="179172"/>
                  </a:lnTo>
                  <a:cubicBezTo>
                    <a:pt x="2187641" y="568177"/>
                    <a:pt x="2324063" y="839392"/>
                    <a:pt x="2720257" y="1190626"/>
                  </a:cubicBezTo>
                  <a:cubicBezTo>
                    <a:pt x="2615729" y="1185070"/>
                    <a:pt x="2497602" y="1180729"/>
                    <a:pt x="2374303" y="1164842"/>
                  </a:cubicBezTo>
                  <a:lnTo>
                    <a:pt x="2326575" y="1156178"/>
                  </a:lnTo>
                  <a:lnTo>
                    <a:pt x="2382628" y="1248898"/>
                  </a:lnTo>
                  <a:cubicBezTo>
                    <a:pt x="2537140" y="1486805"/>
                    <a:pt x="2729484" y="1714172"/>
                    <a:pt x="2999101" y="1967689"/>
                  </a:cubicBezTo>
                  <a:cubicBezTo>
                    <a:pt x="2859355" y="1959445"/>
                    <a:pt x="2701427" y="1953004"/>
                    <a:pt x="2536586" y="1929430"/>
                  </a:cubicBezTo>
                  <a:lnTo>
                    <a:pt x="2498263" y="1921709"/>
                  </a:lnTo>
                  <a:lnTo>
                    <a:pt x="2544675" y="1982862"/>
                  </a:lnTo>
                  <a:cubicBezTo>
                    <a:pt x="2750289" y="2235033"/>
                    <a:pt x="3006246" y="2476033"/>
                    <a:pt x="3365033" y="2744752"/>
                  </a:cubicBezTo>
                  <a:lnTo>
                    <a:pt x="3069815" y="2730569"/>
                  </a:lnTo>
                  <a:lnTo>
                    <a:pt x="2891517" y="2715888"/>
                  </a:lnTo>
                  <a:lnTo>
                    <a:pt x="2942203" y="2785266"/>
                  </a:lnTo>
                  <a:cubicBezTo>
                    <a:pt x="3167861" y="3083572"/>
                    <a:pt x="3439407" y="3380576"/>
                    <a:pt x="3785305" y="3702483"/>
                  </a:cubicBezTo>
                  <a:cubicBezTo>
                    <a:pt x="3265378" y="3751950"/>
                    <a:pt x="2846982" y="3719555"/>
                    <a:pt x="2339862" y="3556153"/>
                  </a:cubicBezTo>
                  <a:lnTo>
                    <a:pt x="2164098" y="3488384"/>
                  </a:lnTo>
                  <a:lnTo>
                    <a:pt x="2233380" y="4068299"/>
                  </a:lnTo>
                  <a:lnTo>
                    <a:pt x="1551925" y="4068299"/>
                  </a:lnTo>
                  <a:lnTo>
                    <a:pt x="1620461" y="3494633"/>
                  </a:lnTo>
                  <a:lnTo>
                    <a:pt x="1437420" y="3564988"/>
                  </a:lnTo>
                  <a:cubicBezTo>
                    <a:pt x="931905" y="3726623"/>
                    <a:pt x="436801" y="3770420"/>
                    <a:pt x="0" y="3702481"/>
                  </a:cubicBezTo>
                  <a:cubicBezTo>
                    <a:pt x="345898" y="3380573"/>
                    <a:pt x="617445" y="3083569"/>
                    <a:pt x="843102" y="2785263"/>
                  </a:cubicBezTo>
                  <a:lnTo>
                    <a:pt x="893788" y="2715887"/>
                  </a:lnTo>
                  <a:lnTo>
                    <a:pt x="715489" y="2730567"/>
                  </a:lnTo>
                  <a:lnTo>
                    <a:pt x="420271" y="2744751"/>
                  </a:lnTo>
                  <a:cubicBezTo>
                    <a:pt x="779058" y="2476032"/>
                    <a:pt x="1035015" y="2235032"/>
                    <a:pt x="1240629" y="1982860"/>
                  </a:cubicBezTo>
                  <a:lnTo>
                    <a:pt x="1287041" y="1921708"/>
                  </a:lnTo>
                  <a:lnTo>
                    <a:pt x="1248718" y="1929429"/>
                  </a:lnTo>
                  <a:cubicBezTo>
                    <a:pt x="1083877" y="1953003"/>
                    <a:pt x="925949" y="1959443"/>
                    <a:pt x="786203" y="1967687"/>
                  </a:cubicBezTo>
                  <a:cubicBezTo>
                    <a:pt x="1055820" y="1714170"/>
                    <a:pt x="1248164" y="1486803"/>
                    <a:pt x="1402677" y="1248897"/>
                  </a:cubicBezTo>
                  <a:lnTo>
                    <a:pt x="1458729" y="1156177"/>
                  </a:lnTo>
                  <a:lnTo>
                    <a:pt x="1411001" y="1164841"/>
                  </a:lnTo>
                  <a:cubicBezTo>
                    <a:pt x="1287702" y="1180728"/>
                    <a:pt x="1169575" y="1185069"/>
                    <a:pt x="1065047" y="1190625"/>
                  </a:cubicBezTo>
                  <a:cubicBezTo>
                    <a:pt x="1423141" y="848916"/>
                    <a:pt x="1607191" y="575320"/>
                    <a:pt x="1817486" y="179171"/>
                  </a:cubicBezTo>
                  <a:lnTo>
                    <a:pt x="1890996" y="7725"/>
                  </a:lnTo>
                  <a:lnTo>
                    <a:pt x="1890996" y="1"/>
                  </a:lnTo>
                  <a:lnTo>
                    <a:pt x="1892652" y="3863"/>
                  </a:lnTo>
                  <a:lnTo>
                    <a:pt x="1894308" y="0"/>
                  </a:lnTo>
                  <a:close/>
                </a:path>
              </a:pathLst>
            </a:custGeom>
            <a:solidFill>
              <a:schemeClr val="accent6">
                <a:lumMod val="5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3" name="椭圆 42"/>
            <p:cNvSpPr/>
            <p:nvPr/>
          </p:nvSpPr>
          <p:spPr>
            <a:xfrm>
              <a:off x="5101823" y="3510267"/>
              <a:ext cx="570296" cy="570296"/>
            </a:xfrm>
            <a:prstGeom prst="ellipse">
              <a:avLst/>
            </a:prstGeom>
            <a:no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44" name="组合 43"/>
          <p:cNvGrpSpPr/>
          <p:nvPr/>
        </p:nvGrpSpPr>
        <p:grpSpPr>
          <a:xfrm>
            <a:off x="5109645" y="2930082"/>
            <a:ext cx="965948" cy="965948"/>
            <a:chOff x="5101823" y="3510267"/>
            <a:chExt cx="570296" cy="570296"/>
          </a:xfrm>
        </p:grpSpPr>
        <p:sp>
          <p:nvSpPr>
            <p:cNvPr id="45" name="任意多边形: 形状 46"/>
            <p:cNvSpPr/>
            <p:nvPr/>
          </p:nvSpPr>
          <p:spPr>
            <a:xfrm>
              <a:off x="5232941" y="3607018"/>
              <a:ext cx="308060" cy="331090"/>
            </a:xfrm>
            <a:custGeom>
              <a:avLst/>
              <a:gdLst>
                <a:gd name="connsiteX0" fmla="*/ 1894308 w 3785305"/>
                <a:gd name="connsiteY0" fmla="*/ 0 h 4068299"/>
                <a:gd name="connsiteX1" fmla="*/ 1894308 w 3785305"/>
                <a:gd name="connsiteY1" fmla="*/ 7726 h 4068299"/>
                <a:gd name="connsiteX2" fmla="*/ 1967818 w 3785305"/>
                <a:gd name="connsiteY2" fmla="*/ 179172 h 4068299"/>
                <a:gd name="connsiteX3" fmla="*/ 2720257 w 3785305"/>
                <a:gd name="connsiteY3" fmla="*/ 1190626 h 4068299"/>
                <a:gd name="connsiteX4" fmla="*/ 2374303 w 3785305"/>
                <a:gd name="connsiteY4" fmla="*/ 1164842 h 4068299"/>
                <a:gd name="connsiteX5" fmla="*/ 2326575 w 3785305"/>
                <a:gd name="connsiteY5" fmla="*/ 1156178 h 4068299"/>
                <a:gd name="connsiteX6" fmla="*/ 2382628 w 3785305"/>
                <a:gd name="connsiteY6" fmla="*/ 1248898 h 4068299"/>
                <a:gd name="connsiteX7" fmla="*/ 2999101 w 3785305"/>
                <a:gd name="connsiteY7" fmla="*/ 1967689 h 4068299"/>
                <a:gd name="connsiteX8" fmla="*/ 2536586 w 3785305"/>
                <a:gd name="connsiteY8" fmla="*/ 1929430 h 4068299"/>
                <a:gd name="connsiteX9" fmla="*/ 2498263 w 3785305"/>
                <a:gd name="connsiteY9" fmla="*/ 1921709 h 4068299"/>
                <a:gd name="connsiteX10" fmla="*/ 2544675 w 3785305"/>
                <a:gd name="connsiteY10" fmla="*/ 1982862 h 4068299"/>
                <a:gd name="connsiteX11" fmla="*/ 3365033 w 3785305"/>
                <a:gd name="connsiteY11" fmla="*/ 2744752 h 4068299"/>
                <a:gd name="connsiteX12" fmla="*/ 3069815 w 3785305"/>
                <a:gd name="connsiteY12" fmla="*/ 2730569 h 4068299"/>
                <a:gd name="connsiteX13" fmla="*/ 2891517 w 3785305"/>
                <a:gd name="connsiteY13" fmla="*/ 2715888 h 4068299"/>
                <a:gd name="connsiteX14" fmla="*/ 2942203 w 3785305"/>
                <a:gd name="connsiteY14" fmla="*/ 2785266 h 4068299"/>
                <a:gd name="connsiteX15" fmla="*/ 3785305 w 3785305"/>
                <a:gd name="connsiteY15" fmla="*/ 3702483 h 4068299"/>
                <a:gd name="connsiteX16" fmla="*/ 2339862 w 3785305"/>
                <a:gd name="connsiteY16" fmla="*/ 3556153 h 4068299"/>
                <a:gd name="connsiteX17" fmla="*/ 2164098 w 3785305"/>
                <a:gd name="connsiteY17" fmla="*/ 3488384 h 4068299"/>
                <a:gd name="connsiteX18" fmla="*/ 2233380 w 3785305"/>
                <a:gd name="connsiteY18" fmla="*/ 4068299 h 4068299"/>
                <a:gd name="connsiteX19" fmla="*/ 1551925 w 3785305"/>
                <a:gd name="connsiteY19" fmla="*/ 4068299 h 4068299"/>
                <a:gd name="connsiteX20" fmla="*/ 1620461 w 3785305"/>
                <a:gd name="connsiteY20" fmla="*/ 3494633 h 4068299"/>
                <a:gd name="connsiteX21" fmla="*/ 1437420 w 3785305"/>
                <a:gd name="connsiteY21" fmla="*/ 3564988 h 4068299"/>
                <a:gd name="connsiteX22" fmla="*/ 0 w 3785305"/>
                <a:gd name="connsiteY22" fmla="*/ 3702481 h 4068299"/>
                <a:gd name="connsiteX23" fmla="*/ 843102 w 3785305"/>
                <a:gd name="connsiteY23" fmla="*/ 2785263 h 4068299"/>
                <a:gd name="connsiteX24" fmla="*/ 893788 w 3785305"/>
                <a:gd name="connsiteY24" fmla="*/ 2715887 h 4068299"/>
                <a:gd name="connsiteX25" fmla="*/ 715489 w 3785305"/>
                <a:gd name="connsiteY25" fmla="*/ 2730567 h 4068299"/>
                <a:gd name="connsiteX26" fmla="*/ 420271 w 3785305"/>
                <a:gd name="connsiteY26" fmla="*/ 2744751 h 4068299"/>
                <a:gd name="connsiteX27" fmla="*/ 1240629 w 3785305"/>
                <a:gd name="connsiteY27" fmla="*/ 1982860 h 4068299"/>
                <a:gd name="connsiteX28" fmla="*/ 1287041 w 3785305"/>
                <a:gd name="connsiteY28" fmla="*/ 1921708 h 4068299"/>
                <a:gd name="connsiteX29" fmla="*/ 1248718 w 3785305"/>
                <a:gd name="connsiteY29" fmla="*/ 1929429 h 4068299"/>
                <a:gd name="connsiteX30" fmla="*/ 786203 w 3785305"/>
                <a:gd name="connsiteY30" fmla="*/ 1967687 h 4068299"/>
                <a:gd name="connsiteX31" fmla="*/ 1402677 w 3785305"/>
                <a:gd name="connsiteY31" fmla="*/ 1248897 h 4068299"/>
                <a:gd name="connsiteX32" fmla="*/ 1458729 w 3785305"/>
                <a:gd name="connsiteY32" fmla="*/ 1156177 h 4068299"/>
                <a:gd name="connsiteX33" fmla="*/ 1411001 w 3785305"/>
                <a:gd name="connsiteY33" fmla="*/ 1164841 h 4068299"/>
                <a:gd name="connsiteX34" fmla="*/ 1065047 w 3785305"/>
                <a:gd name="connsiteY34" fmla="*/ 1190625 h 4068299"/>
                <a:gd name="connsiteX35" fmla="*/ 1817486 w 3785305"/>
                <a:gd name="connsiteY35" fmla="*/ 179171 h 4068299"/>
                <a:gd name="connsiteX36" fmla="*/ 1890996 w 3785305"/>
                <a:gd name="connsiteY36" fmla="*/ 7725 h 4068299"/>
                <a:gd name="connsiteX37" fmla="*/ 1890996 w 3785305"/>
                <a:gd name="connsiteY37" fmla="*/ 1 h 4068299"/>
                <a:gd name="connsiteX38" fmla="*/ 1892652 w 3785305"/>
                <a:gd name="connsiteY38" fmla="*/ 3863 h 4068299"/>
                <a:gd name="connsiteX0-1" fmla="*/ 1894308 w 3785305"/>
                <a:gd name="connsiteY0-2" fmla="*/ 0 h 4068299"/>
                <a:gd name="connsiteX1-3" fmla="*/ 1894308 w 3785305"/>
                <a:gd name="connsiteY1-4" fmla="*/ 7726 h 4068299"/>
                <a:gd name="connsiteX2-5" fmla="*/ 1967818 w 3785305"/>
                <a:gd name="connsiteY2-6" fmla="*/ 179172 h 4068299"/>
                <a:gd name="connsiteX3-7" fmla="*/ 2720257 w 3785305"/>
                <a:gd name="connsiteY3-8" fmla="*/ 1190626 h 4068299"/>
                <a:gd name="connsiteX4-9" fmla="*/ 2374303 w 3785305"/>
                <a:gd name="connsiteY4-10" fmla="*/ 1164842 h 4068299"/>
                <a:gd name="connsiteX5-11" fmla="*/ 2326575 w 3785305"/>
                <a:gd name="connsiteY5-12" fmla="*/ 1156178 h 4068299"/>
                <a:gd name="connsiteX6-13" fmla="*/ 2382628 w 3785305"/>
                <a:gd name="connsiteY6-14" fmla="*/ 1248898 h 4068299"/>
                <a:gd name="connsiteX7-15" fmla="*/ 2999101 w 3785305"/>
                <a:gd name="connsiteY7-16" fmla="*/ 1967689 h 4068299"/>
                <a:gd name="connsiteX8-17" fmla="*/ 2536586 w 3785305"/>
                <a:gd name="connsiteY8-18" fmla="*/ 1929430 h 4068299"/>
                <a:gd name="connsiteX9-19" fmla="*/ 2498263 w 3785305"/>
                <a:gd name="connsiteY9-20" fmla="*/ 1921709 h 4068299"/>
                <a:gd name="connsiteX10-21" fmla="*/ 2544675 w 3785305"/>
                <a:gd name="connsiteY10-22" fmla="*/ 1982862 h 4068299"/>
                <a:gd name="connsiteX11-23" fmla="*/ 3365033 w 3785305"/>
                <a:gd name="connsiteY11-24" fmla="*/ 2744752 h 4068299"/>
                <a:gd name="connsiteX12-25" fmla="*/ 3069815 w 3785305"/>
                <a:gd name="connsiteY12-26" fmla="*/ 2730569 h 4068299"/>
                <a:gd name="connsiteX13-27" fmla="*/ 2891517 w 3785305"/>
                <a:gd name="connsiteY13-28" fmla="*/ 2715888 h 4068299"/>
                <a:gd name="connsiteX14-29" fmla="*/ 2942203 w 3785305"/>
                <a:gd name="connsiteY14-30" fmla="*/ 2785266 h 4068299"/>
                <a:gd name="connsiteX15-31" fmla="*/ 3785305 w 3785305"/>
                <a:gd name="connsiteY15-32" fmla="*/ 3702483 h 4068299"/>
                <a:gd name="connsiteX16-33" fmla="*/ 2339862 w 3785305"/>
                <a:gd name="connsiteY16-34" fmla="*/ 3556153 h 4068299"/>
                <a:gd name="connsiteX17-35" fmla="*/ 2164098 w 3785305"/>
                <a:gd name="connsiteY17-36" fmla="*/ 3488384 h 4068299"/>
                <a:gd name="connsiteX18-37" fmla="*/ 2233380 w 3785305"/>
                <a:gd name="connsiteY18-38" fmla="*/ 4068299 h 4068299"/>
                <a:gd name="connsiteX19-39" fmla="*/ 1551925 w 3785305"/>
                <a:gd name="connsiteY19-40" fmla="*/ 4068299 h 4068299"/>
                <a:gd name="connsiteX20-41" fmla="*/ 1620461 w 3785305"/>
                <a:gd name="connsiteY20-42" fmla="*/ 3494633 h 4068299"/>
                <a:gd name="connsiteX21-43" fmla="*/ 1437420 w 3785305"/>
                <a:gd name="connsiteY21-44" fmla="*/ 3564988 h 4068299"/>
                <a:gd name="connsiteX22-45" fmla="*/ 0 w 3785305"/>
                <a:gd name="connsiteY22-46" fmla="*/ 3702481 h 4068299"/>
                <a:gd name="connsiteX23-47" fmla="*/ 843102 w 3785305"/>
                <a:gd name="connsiteY23-48" fmla="*/ 2785263 h 4068299"/>
                <a:gd name="connsiteX24-49" fmla="*/ 893788 w 3785305"/>
                <a:gd name="connsiteY24-50" fmla="*/ 2715887 h 4068299"/>
                <a:gd name="connsiteX25-51" fmla="*/ 715489 w 3785305"/>
                <a:gd name="connsiteY25-52" fmla="*/ 2730567 h 4068299"/>
                <a:gd name="connsiteX26-53" fmla="*/ 420271 w 3785305"/>
                <a:gd name="connsiteY26-54" fmla="*/ 2744751 h 4068299"/>
                <a:gd name="connsiteX27-55" fmla="*/ 1240629 w 3785305"/>
                <a:gd name="connsiteY27-56" fmla="*/ 1982860 h 4068299"/>
                <a:gd name="connsiteX28-57" fmla="*/ 1287041 w 3785305"/>
                <a:gd name="connsiteY28-58" fmla="*/ 1921708 h 4068299"/>
                <a:gd name="connsiteX29-59" fmla="*/ 1248718 w 3785305"/>
                <a:gd name="connsiteY29-60" fmla="*/ 1929429 h 4068299"/>
                <a:gd name="connsiteX30-61" fmla="*/ 786203 w 3785305"/>
                <a:gd name="connsiteY30-62" fmla="*/ 1967687 h 4068299"/>
                <a:gd name="connsiteX31-63" fmla="*/ 1402677 w 3785305"/>
                <a:gd name="connsiteY31-64" fmla="*/ 1248897 h 4068299"/>
                <a:gd name="connsiteX32-65" fmla="*/ 1458729 w 3785305"/>
                <a:gd name="connsiteY32-66" fmla="*/ 1156177 h 4068299"/>
                <a:gd name="connsiteX33-67" fmla="*/ 1411001 w 3785305"/>
                <a:gd name="connsiteY33-68" fmla="*/ 1164841 h 4068299"/>
                <a:gd name="connsiteX34-69" fmla="*/ 1065047 w 3785305"/>
                <a:gd name="connsiteY34-70" fmla="*/ 1190625 h 4068299"/>
                <a:gd name="connsiteX35-71" fmla="*/ 1817486 w 3785305"/>
                <a:gd name="connsiteY35-72" fmla="*/ 179171 h 4068299"/>
                <a:gd name="connsiteX36-73" fmla="*/ 1890996 w 3785305"/>
                <a:gd name="connsiteY36-74" fmla="*/ 7725 h 4068299"/>
                <a:gd name="connsiteX37-75" fmla="*/ 1890996 w 3785305"/>
                <a:gd name="connsiteY37-76" fmla="*/ 1 h 4068299"/>
                <a:gd name="connsiteX38-77" fmla="*/ 1892652 w 3785305"/>
                <a:gd name="connsiteY38-78" fmla="*/ 3863 h 4068299"/>
                <a:gd name="connsiteX39" fmla="*/ 1894308 w 3785305"/>
                <a:gd name="connsiteY39" fmla="*/ 0 h 4068299"/>
                <a:gd name="connsiteX0-79" fmla="*/ 1894308 w 3785305"/>
                <a:gd name="connsiteY0-80" fmla="*/ 0 h 4068299"/>
                <a:gd name="connsiteX1-81" fmla="*/ 1894308 w 3785305"/>
                <a:gd name="connsiteY1-82" fmla="*/ 7726 h 4068299"/>
                <a:gd name="connsiteX2-83" fmla="*/ 1967818 w 3785305"/>
                <a:gd name="connsiteY2-84" fmla="*/ 179172 h 4068299"/>
                <a:gd name="connsiteX3-85" fmla="*/ 2720257 w 3785305"/>
                <a:gd name="connsiteY3-86" fmla="*/ 1190626 h 4068299"/>
                <a:gd name="connsiteX4-87" fmla="*/ 2374303 w 3785305"/>
                <a:gd name="connsiteY4-88" fmla="*/ 1164842 h 4068299"/>
                <a:gd name="connsiteX5-89" fmla="*/ 2326575 w 3785305"/>
                <a:gd name="connsiteY5-90" fmla="*/ 1156178 h 4068299"/>
                <a:gd name="connsiteX6-91" fmla="*/ 2382628 w 3785305"/>
                <a:gd name="connsiteY6-92" fmla="*/ 1248898 h 4068299"/>
                <a:gd name="connsiteX7-93" fmla="*/ 2999101 w 3785305"/>
                <a:gd name="connsiteY7-94" fmla="*/ 1967689 h 4068299"/>
                <a:gd name="connsiteX8-95" fmla="*/ 2536586 w 3785305"/>
                <a:gd name="connsiteY8-96" fmla="*/ 1929430 h 4068299"/>
                <a:gd name="connsiteX9-97" fmla="*/ 2498263 w 3785305"/>
                <a:gd name="connsiteY9-98" fmla="*/ 1921709 h 4068299"/>
                <a:gd name="connsiteX10-99" fmla="*/ 2544675 w 3785305"/>
                <a:gd name="connsiteY10-100" fmla="*/ 1982862 h 4068299"/>
                <a:gd name="connsiteX11-101" fmla="*/ 3365033 w 3785305"/>
                <a:gd name="connsiteY11-102" fmla="*/ 2744752 h 4068299"/>
                <a:gd name="connsiteX12-103" fmla="*/ 3069815 w 3785305"/>
                <a:gd name="connsiteY12-104" fmla="*/ 2730569 h 4068299"/>
                <a:gd name="connsiteX13-105" fmla="*/ 2891517 w 3785305"/>
                <a:gd name="connsiteY13-106" fmla="*/ 2715888 h 4068299"/>
                <a:gd name="connsiteX14-107" fmla="*/ 2942203 w 3785305"/>
                <a:gd name="connsiteY14-108" fmla="*/ 2785266 h 4068299"/>
                <a:gd name="connsiteX15-109" fmla="*/ 3785305 w 3785305"/>
                <a:gd name="connsiteY15-110" fmla="*/ 3702483 h 4068299"/>
                <a:gd name="connsiteX16-111" fmla="*/ 2339862 w 3785305"/>
                <a:gd name="connsiteY16-112" fmla="*/ 3556153 h 4068299"/>
                <a:gd name="connsiteX17-113" fmla="*/ 2164098 w 3785305"/>
                <a:gd name="connsiteY17-114" fmla="*/ 3488384 h 4068299"/>
                <a:gd name="connsiteX18-115" fmla="*/ 2233380 w 3785305"/>
                <a:gd name="connsiteY18-116" fmla="*/ 4068299 h 4068299"/>
                <a:gd name="connsiteX19-117" fmla="*/ 1551925 w 3785305"/>
                <a:gd name="connsiteY19-118" fmla="*/ 4068299 h 4068299"/>
                <a:gd name="connsiteX20-119" fmla="*/ 1620461 w 3785305"/>
                <a:gd name="connsiteY20-120" fmla="*/ 3494633 h 4068299"/>
                <a:gd name="connsiteX21-121" fmla="*/ 1437420 w 3785305"/>
                <a:gd name="connsiteY21-122" fmla="*/ 3564988 h 4068299"/>
                <a:gd name="connsiteX22-123" fmla="*/ 0 w 3785305"/>
                <a:gd name="connsiteY22-124" fmla="*/ 3702481 h 4068299"/>
                <a:gd name="connsiteX23-125" fmla="*/ 843102 w 3785305"/>
                <a:gd name="connsiteY23-126" fmla="*/ 2785263 h 4068299"/>
                <a:gd name="connsiteX24-127" fmla="*/ 893788 w 3785305"/>
                <a:gd name="connsiteY24-128" fmla="*/ 2715887 h 4068299"/>
                <a:gd name="connsiteX25-129" fmla="*/ 715489 w 3785305"/>
                <a:gd name="connsiteY25-130" fmla="*/ 2730567 h 4068299"/>
                <a:gd name="connsiteX26-131" fmla="*/ 420271 w 3785305"/>
                <a:gd name="connsiteY26-132" fmla="*/ 2744751 h 4068299"/>
                <a:gd name="connsiteX27-133" fmla="*/ 1240629 w 3785305"/>
                <a:gd name="connsiteY27-134" fmla="*/ 1982860 h 4068299"/>
                <a:gd name="connsiteX28-135" fmla="*/ 1287041 w 3785305"/>
                <a:gd name="connsiteY28-136" fmla="*/ 1921708 h 4068299"/>
                <a:gd name="connsiteX29-137" fmla="*/ 1248718 w 3785305"/>
                <a:gd name="connsiteY29-138" fmla="*/ 1929429 h 4068299"/>
                <a:gd name="connsiteX30-139" fmla="*/ 786203 w 3785305"/>
                <a:gd name="connsiteY30-140" fmla="*/ 1967687 h 4068299"/>
                <a:gd name="connsiteX31-141" fmla="*/ 1402677 w 3785305"/>
                <a:gd name="connsiteY31-142" fmla="*/ 1248897 h 4068299"/>
                <a:gd name="connsiteX32-143" fmla="*/ 1458729 w 3785305"/>
                <a:gd name="connsiteY32-144" fmla="*/ 1156177 h 4068299"/>
                <a:gd name="connsiteX33-145" fmla="*/ 1411001 w 3785305"/>
                <a:gd name="connsiteY33-146" fmla="*/ 1164841 h 4068299"/>
                <a:gd name="connsiteX34-147" fmla="*/ 1065047 w 3785305"/>
                <a:gd name="connsiteY34-148" fmla="*/ 1190625 h 4068299"/>
                <a:gd name="connsiteX35-149" fmla="*/ 1817486 w 3785305"/>
                <a:gd name="connsiteY35-150" fmla="*/ 179171 h 4068299"/>
                <a:gd name="connsiteX36-151" fmla="*/ 1890996 w 3785305"/>
                <a:gd name="connsiteY36-152" fmla="*/ 7725 h 4068299"/>
                <a:gd name="connsiteX37-153" fmla="*/ 1890996 w 3785305"/>
                <a:gd name="connsiteY37-154" fmla="*/ 1 h 4068299"/>
                <a:gd name="connsiteX38-155" fmla="*/ 1892652 w 3785305"/>
                <a:gd name="connsiteY38-156" fmla="*/ 3863 h 4068299"/>
                <a:gd name="connsiteX39-157" fmla="*/ 1894308 w 3785305"/>
                <a:gd name="connsiteY39-158" fmla="*/ 0 h 4068299"/>
                <a:gd name="connsiteX0-159" fmla="*/ 1894308 w 3785305"/>
                <a:gd name="connsiteY0-160" fmla="*/ 0 h 4068299"/>
                <a:gd name="connsiteX1-161" fmla="*/ 1894308 w 3785305"/>
                <a:gd name="connsiteY1-162" fmla="*/ 7726 h 4068299"/>
                <a:gd name="connsiteX2-163" fmla="*/ 1967818 w 3785305"/>
                <a:gd name="connsiteY2-164" fmla="*/ 179172 h 4068299"/>
                <a:gd name="connsiteX3-165" fmla="*/ 2720257 w 3785305"/>
                <a:gd name="connsiteY3-166" fmla="*/ 1190626 h 4068299"/>
                <a:gd name="connsiteX4-167" fmla="*/ 2374303 w 3785305"/>
                <a:gd name="connsiteY4-168" fmla="*/ 1164842 h 4068299"/>
                <a:gd name="connsiteX5-169" fmla="*/ 2326575 w 3785305"/>
                <a:gd name="connsiteY5-170" fmla="*/ 1156178 h 4068299"/>
                <a:gd name="connsiteX6-171" fmla="*/ 2382628 w 3785305"/>
                <a:gd name="connsiteY6-172" fmla="*/ 1248898 h 4068299"/>
                <a:gd name="connsiteX7-173" fmla="*/ 2999101 w 3785305"/>
                <a:gd name="connsiteY7-174" fmla="*/ 1967689 h 4068299"/>
                <a:gd name="connsiteX8-175" fmla="*/ 2536586 w 3785305"/>
                <a:gd name="connsiteY8-176" fmla="*/ 1929430 h 4068299"/>
                <a:gd name="connsiteX9-177" fmla="*/ 2498263 w 3785305"/>
                <a:gd name="connsiteY9-178" fmla="*/ 1921709 h 4068299"/>
                <a:gd name="connsiteX10-179" fmla="*/ 2544675 w 3785305"/>
                <a:gd name="connsiteY10-180" fmla="*/ 1982862 h 4068299"/>
                <a:gd name="connsiteX11-181" fmla="*/ 3365033 w 3785305"/>
                <a:gd name="connsiteY11-182" fmla="*/ 2744752 h 4068299"/>
                <a:gd name="connsiteX12-183" fmla="*/ 3069815 w 3785305"/>
                <a:gd name="connsiteY12-184" fmla="*/ 2730569 h 4068299"/>
                <a:gd name="connsiteX13-185" fmla="*/ 2891517 w 3785305"/>
                <a:gd name="connsiteY13-186" fmla="*/ 2715888 h 4068299"/>
                <a:gd name="connsiteX14-187" fmla="*/ 2942203 w 3785305"/>
                <a:gd name="connsiteY14-188" fmla="*/ 2785266 h 4068299"/>
                <a:gd name="connsiteX15-189" fmla="*/ 3785305 w 3785305"/>
                <a:gd name="connsiteY15-190" fmla="*/ 3702483 h 4068299"/>
                <a:gd name="connsiteX16-191" fmla="*/ 2339862 w 3785305"/>
                <a:gd name="connsiteY16-192" fmla="*/ 3556153 h 4068299"/>
                <a:gd name="connsiteX17-193" fmla="*/ 2164098 w 3785305"/>
                <a:gd name="connsiteY17-194" fmla="*/ 3488384 h 4068299"/>
                <a:gd name="connsiteX18-195" fmla="*/ 2233380 w 3785305"/>
                <a:gd name="connsiteY18-196" fmla="*/ 4068299 h 4068299"/>
                <a:gd name="connsiteX19-197" fmla="*/ 1551925 w 3785305"/>
                <a:gd name="connsiteY19-198" fmla="*/ 4068299 h 4068299"/>
                <a:gd name="connsiteX20-199" fmla="*/ 1620461 w 3785305"/>
                <a:gd name="connsiteY20-200" fmla="*/ 3494633 h 4068299"/>
                <a:gd name="connsiteX21-201" fmla="*/ 1437420 w 3785305"/>
                <a:gd name="connsiteY21-202" fmla="*/ 3564988 h 4068299"/>
                <a:gd name="connsiteX22-203" fmla="*/ 0 w 3785305"/>
                <a:gd name="connsiteY22-204" fmla="*/ 3702481 h 4068299"/>
                <a:gd name="connsiteX23-205" fmla="*/ 843102 w 3785305"/>
                <a:gd name="connsiteY23-206" fmla="*/ 2785263 h 4068299"/>
                <a:gd name="connsiteX24-207" fmla="*/ 893788 w 3785305"/>
                <a:gd name="connsiteY24-208" fmla="*/ 2715887 h 4068299"/>
                <a:gd name="connsiteX25-209" fmla="*/ 715489 w 3785305"/>
                <a:gd name="connsiteY25-210" fmla="*/ 2730567 h 4068299"/>
                <a:gd name="connsiteX26-211" fmla="*/ 420271 w 3785305"/>
                <a:gd name="connsiteY26-212" fmla="*/ 2744751 h 4068299"/>
                <a:gd name="connsiteX27-213" fmla="*/ 1240629 w 3785305"/>
                <a:gd name="connsiteY27-214" fmla="*/ 1982860 h 4068299"/>
                <a:gd name="connsiteX28-215" fmla="*/ 1287041 w 3785305"/>
                <a:gd name="connsiteY28-216" fmla="*/ 1921708 h 4068299"/>
                <a:gd name="connsiteX29-217" fmla="*/ 1248718 w 3785305"/>
                <a:gd name="connsiteY29-218" fmla="*/ 1929429 h 4068299"/>
                <a:gd name="connsiteX30-219" fmla="*/ 786203 w 3785305"/>
                <a:gd name="connsiteY30-220" fmla="*/ 1967687 h 4068299"/>
                <a:gd name="connsiteX31-221" fmla="*/ 1402677 w 3785305"/>
                <a:gd name="connsiteY31-222" fmla="*/ 1248897 h 4068299"/>
                <a:gd name="connsiteX32-223" fmla="*/ 1458729 w 3785305"/>
                <a:gd name="connsiteY32-224" fmla="*/ 1156177 h 4068299"/>
                <a:gd name="connsiteX33-225" fmla="*/ 1411001 w 3785305"/>
                <a:gd name="connsiteY33-226" fmla="*/ 1164841 h 4068299"/>
                <a:gd name="connsiteX34-227" fmla="*/ 1065047 w 3785305"/>
                <a:gd name="connsiteY34-228" fmla="*/ 1190625 h 4068299"/>
                <a:gd name="connsiteX35-229" fmla="*/ 1817486 w 3785305"/>
                <a:gd name="connsiteY35-230" fmla="*/ 179171 h 4068299"/>
                <a:gd name="connsiteX36-231" fmla="*/ 1890996 w 3785305"/>
                <a:gd name="connsiteY36-232" fmla="*/ 7725 h 4068299"/>
                <a:gd name="connsiteX37-233" fmla="*/ 1890996 w 3785305"/>
                <a:gd name="connsiteY37-234" fmla="*/ 1 h 4068299"/>
                <a:gd name="connsiteX38-235" fmla="*/ 1892652 w 3785305"/>
                <a:gd name="connsiteY38-236" fmla="*/ 3863 h 4068299"/>
                <a:gd name="connsiteX39-237" fmla="*/ 1894308 w 3785305"/>
                <a:gd name="connsiteY39-238" fmla="*/ 0 h 4068299"/>
                <a:gd name="connsiteX0-239" fmla="*/ 1894308 w 3785305"/>
                <a:gd name="connsiteY0-240" fmla="*/ 0 h 4068299"/>
                <a:gd name="connsiteX1-241" fmla="*/ 1894308 w 3785305"/>
                <a:gd name="connsiteY1-242" fmla="*/ 7726 h 4068299"/>
                <a:gd name="connsiteX2-243" fmla="*/ 1967818 w 3785305"/>
                <a:gd name="connsiteY2-244" fmla="*/ 179172 h 4068299"/>
                <a:gd name="connsiteX3-245" fmla="*/ 2720257 w 3785305"/>
                <a:gd name="connsiteY3-246" fmla="*/ 1190626 h 4068299"/>
                <a:gd name="connsiteX4-247" fmla="*/ 2374303 w 3785305"/>
                <a:gd name="connsiteY4-248" fmla="*/ 1164842 h 4068299"/>
                <a:gd name="connsiteX5-249" fmla="*/ 2326575 w 3785305"/>
                <a:gd name="connsiteY5-250" fmla="*/ 1156178 h 4068299"/>
                <a:gd name="connsiteX6-251" fmla="*/ 2382628 w 3785305"/>
                <a:gd name="connsiteY6-252" fmla="*/ 1248898 h 4068299"/>
                <a:gd name="connsiteX7-253" fmla="*/ 2999101 w 3785305"/>
                <a:gd name="connsiteY7-254" fmla="*/ 1967689 h 4068299"/>
                <a:gd name="connsiteX8-255" fmla="*/ 2536586 w 3785305"/>
                <a:gd name="connsiteY8-256" fmla="*/ 1929430 h 4068299"/>
                <a:gd name="connsiteX9-257" fmla="*/ 2498263 w 3785305"/>
                <a:gd name="connsiteY9-258" fmla="*/ 1921709 h 4068299"/>
                <a:gd name="connsiteX10-259" fmla="*/ 2544675 w 3785305"/>
                <a:gd name="connsiteY10-260" fmla="*/ 1982862 h 4068299"/>
                <a:gd name="connsiteX11-261" fmla="*/ 3365033 w 3785305"/>
                <a:gd name="connsiteY11-262" fmla="*/ 2744752 h 4068299"/>
                <a:gd name="connsiteX12-263" fmla="*/ 3069815 w 3785305"/>
                <a:gd name="connsiteY12-264" fmla="*/ 2730569 h 4068299"/>
                <a:gd name="connsiteX13-265" fmla="*/ 2891517 w 3785305"/>
                <a:gd name="connsiteY13-266" fmla="*/ 2715888 h 4068299"/>
                <a:gd name="connsiteX14-267" fmla="*/ 2942203 w 3785305"/>
                <a:gd name="connsiteY14-268" fmla="*/ 2785266 h 4068299"/>
                <a:gd name="connsiteX15-269" fmla="*/ 3785305 w 3785305"/>
                <a:gd name="connsiteY15-270" fmla="*/ 3702483 h 4068299"/>
                <a:gd name="connsiteX16-271" fmla="*/ 2339862 w 3785305"/>
                <a:gd name="connsiteY16-272" fmla="*/ 3556153 h 4068299"/>
                <a:gd name="connsiteX17-273" fmla="*/ 2164098 w 3785305"/>
                <a:gd name="connsiteY17-274" fmla="*/ 3488384 h 4068299"/>
                <a:gd name="connsiteX18-275" fmla="*/ 2233380 w 3785305"/>
                <a:gd name="connsiteY18-276" fmla="*/ 4068299 h 4068299"/>
                <a:gd name="connsiteX19-277" fmla="*/ 1551925 w 3785305"/>
                <a:gd name="connsiteY19-278" fmla="*/ 4068299 h 4068299"/>
                <a:gd name="connsiteX20-279" fmla="*/ 1620461 w 3785305"/>
                <a:gd name="connsiteY20-280" fmla="*/ 3494633 h 4068299"/>
                <a:gd name="connsiteX21-281" fmla="*/ 1437420 w 3785305"/>
                <a:gd name="connsiteY21-282" fmla="*/ 3564988 h 4068299"/>
                <a:gd name="connsiteX22-283" fmla="*/ 0 w 3785305"/>
                <a:gd name="connsiteY22-284" fmla="*/ 3702481 h 4068299"/>
                <a:gd name="connsiteX23-285" fmla="*/ 843102 w 3785305"/>
                <a:gd name="connsiteY23-286" fmla="*/ 2785263 h 4068299"/>
                <a:gd name="connsiteX24-287" fmla="*/ 893788 w 3785305"/>
                <a:gd name="connsiteY24-288" fmla="*/ 2715887 h 4068299"/>
                <a:gd name="connsiteX25-289" fmla="*/ 715489 w 3785305"/>
                <a:gd name="connsiteY25-290" fmla="*/ 2730567 h 4068299"/>
                <a:gd name="connsiteX26-291" fmla="*/ 420271 w 3785305"/>
                <a:gd name="connsiteY26-292" fmla="*/ 2744751 h 4068299"/>
                <a:gd name="connsiteX27-293" fmla="*/ 1240629 w 3785305"/>
                <a:gd name="connsiteY27-294" fmla="*/ 1982860 h 4068299"/>
                <a:gd name="connsiteX28-295" fmla="*/ 1287041 w 3785305"/>
                <a:gd name="connsiteY28-296" fmla="*/ 1921708 h 4068299"/>
                <a:gd name="connsiteX29-297" fmla="*/ 1248718 w 3785305"/>
                <a:gd name="connsiteY29-298" fmla="*/ 1929429 h 4068299"/>
                <a:gd name="connsiteX30-299" fmla="*/ 786203 w 3785305"/>
                <a:gd name="connsiteY30-300" fmla="*/ 1967687 h 4068299"/>
                <a:gd name="connsiteX31-301" fmla="*/ 1402677 w 3785305"/>
                <a:gd name="connsiteY31-302" fmla="*/ 1248897 h 4068299"/>
                <a:gd name="connsiteX32-303" fmla="*/ 1458729 w 3785305"/>
                <a:gd name="connsiteY32-304" fmla="*/ 1156177 h 4068299"/>
                <a:gd name="connsiteX33-305" fmla="*/ 1411001 w 3785305"/>
                <a:gd name="connsiteY33-306" fmla="*/ 1164841 h 4068299"/>
                <a:gd name="connsiteX34-307" fmla="*/ 1065047 w 3785305"/>
                <a:gd name="connsiteY34-308" fmla="*/ 1190625 h 4068299"/>
                <a:gd name="connsiteX35-309" fmla="*/ 1817486 w 3785305"/>
                <a:gd name="connsiteY35-310" fmla="*/ 179171 h 4068299"/>
                <a:gd name="connsiteX36-311" fmla="*/ 1890996 w 3785305"/>
                <a:gd name="connsiteY36-312" fmla="*/ 7725 h 4068299"/>
                <a:gd name="connsiteX37-313" fmla="*/ 1890996 w 3785305"/>
                <a:gd name="connsiteY37-314" fmla="*/ 1 h 4068299"/>
                <a:gd name="connsiteX38-315" fmla="*/ 1892652 w 3785305"/>
                <a:gd name="connsiteY38-316" fmla="*/ 3863 h 4068299"/>
                <a:gd name="connsiteX39-317" fmla="*/ 1894308 w 3785305"/>
                <a:gd name="connsiteY39-318" fmla="*/ 0 h 4068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157" y="connsiteY39-158"/>
                </a:cxn>
              </a:cxnLst>
              <a:rect l="l" t="t" r="r" b="b"/>
              <a:pathLst>
                <a:path w="3785305" h="4068299">
                  <a:moveTo>
                    <a:pt x="1894308" y="0"/>
                  </a:moveTo>
                  <a:lnTo>
                    <a:pt x="1894308" y="7726"/>
                  </a:lnTo>
                  <a:lnTo>
                    <a:pt x="1967818" y="179172"/>
                  </a:lnTo>
                  <a:cubicBezTo>
                    <a:pt x="2187641" y="568177"/>
                    <a:pt x="2324063" y="839392"/>
                    <a:pt x="2720257" y="1190626"/>
                  </a:cubicBezTo>
                  <a:cubicBezTo>
                    <a:pt x="2615729" y="1185070"/>
                    <a:pt x="2497602" y="1180729"/>
                    <a:pt x="2374303" y="1164842"/>
                  </a:cubicBezTo>
                  <a:lnTo>
                    <a:pt x="2326575" y="1156178"/>
                  </a:lnTo>
                  <a:lnTo>
                    <a:pt x="2382628" y="1248898"/>
                  </a:lnTo>
                  <a:cubicBezTo>
                    <a:pt x="2537140" y="1486805"/>
                    <a:pt x="2729484" y="1714172"/>
                    <a:pt x="2999101" y="1967689"/>
                  </a:cubicBezTo>
                  <a:cubicBezTo>
                    <a:pt x="2859355" y="1959445"/>
                    <a:pt x="2701427" y="1953004"/>
                    <a:pt x="2536586" y="1929430"/>
                  </a:cubicBezTo>
                  <a:lnTo>
                    <a:pt x="2498263" y="1921709"/>
                  </a:lnTo>
                  <a:lnTo>
                    <a:pt x="2544675" y="1982862"/>
                  </a:lnTo>
                  <a:cubicBezTo>
                    <a:pt x="2750289" y="2235033"/>
                    <a:pt x="3006246" y="2476033"/>
                    <a:pt x="3365033" y="2744752"/>
                  </a:cubicBezTo>
                  <a:lnTo>
                    <a:pt x="3069815" y="2730569"/>
                  </a:lnTo>
                  <a:lnTo>
                    <a:pt x="2891517" y="2715888"/>
                  </a:lnTo>
                  <a:lnTo>
                    <a:pt x="2942203" y="2785266"/>
                  </a:lnTo>
                  <a:cubicBezTo>
                    <a:pt x="3167861" y="3083572"/>
                    <a:pt x="3439407" y="3380576"/>
                    <a:pt x="3785305" y="3702483"/>
                  </a:cubicBezTo>
                  <a:cubicBezTo>
                    <a:pt x="3265378" y="3751950"/>
                    <a:pt x="2846982" y="3719555"/>
                    <a:pt x="2339862" y="3556153"/>
                  </a:cubicBezTo>
                  <a:lnTo>
                    <a:pt x="2164098" y="3488384"/>
                  </a:lnTo>
                  <a:lnTo>
                    <a:pt x="2233380" y="4068299"/>
                  </a:lnTo>
                  <a:lnTo>
                    <a:pt x="1551925" y="4068299"/>
                  </a:lnTo>
                  <a:lnTo>
                    <a:pt x="1620461" y="3494633"/>
                  </a:lnTo>
                  <a:lnTo>
                    <a:pt x="1437420" y="3564988"/>
                  </a:lnTo>
                  <a:cubicBezTo>
                    <a:pt x="931905" y="3726623"/>
                    <a:pt x="436801" y="3770420"/>
                    <a:pt x="0" y="3702481"/>
                  </a:cubicBezTo>
                  <a:cubicBezTo>
                    <a:pt x="345898" y="3380573"/>
                    <a:pt x="617445" y="3083569"/>
                    <a:pt x="843102" y="2785263"/>
                  </a:cubicBezTo>
                  <a:lnTo>
                    <a:pt x="893788" y="2715887"/>
                  </a:lnTo>
                  <a:lnTo>
                    <a:pt x="715489" y="2730567"/>
                  </a:lnTo>
                  <a:lnTo>
                    <a:pt x="420271" y="2744751"/>
                  </a:lnTo>
                  <a:cubicBezTo>
                    <a:pt x="779058" y="2476032"/>
                    <a:pt x="1035015" y="2235032"/>
                    <a:pt x="1240629" y="1982860"/>
                  </a:cubicBezTo>
                  <a:lnTo>
                    <a:pt x="1287041" y="1921708"/>
                  </a:lnTo>
                  <a:lnTo>
                    <a:pt x="1248718" y="1929429"/>
                  </a:lnTo>
                  <a:cubicBezTo>
                    <a:pt x="1083877" y="1953003"/>
                    <a:pt x="925949" y="1959443"/>
                    <a:pt x="786203" y="1967687"/>
                  </a:cubicBezTo>
                  <a:cubicBezTo>
                    <a:pt x="1055820" y="1714170"/>
                    <a:pt x="1248164" y="1486803"/>
                    <a:pt x="1402677" y="1248897"/>
                  </a:cubicBezTo>
                  <a:lnTo>
                    <a:pt x="1458729" y="1156177"/>
                  </a:lnTo>
                  <a:lnTo>
                    <a:pt x="1411001" y="1164841"/>
                  </a:lnTo>
                  <a:cubicBezTo>
                    <a:pt x="1287702" y="1180728"/>
                    <a:pt x="1169575" y="1185069"/>
                    <a:pt x="1065047" y="1190625"/>
                  </a:cubicBezTo>
                  <a:cubicBezTo>
                    <a:pt x="1423141" y="848916"/>
                    <a:pt x="1607191" y="575320"/>
                    <a:pt x="1817486" y="179171"/>
                  </a:cubicBezTo>
                  <a:lnTo>
                    <a:pt x="1890996" y="7725"/>
                  </a:lnTo>
                  <a:lnTo>
                    <a:pt x="1890996" y="1"/>
                  </a:lnTo>
                  <a:lnTo>
                    <a:pt x="1892652" y="3863"/>
                  </a:lnTo>
                  <a:lnTo>
                    <a:pt x="1894308" y="0"/>
                  </a:lnTo>
                  <a:close/>
                </a:path>
              </a:pathLst>
            </a:custGeom>
            <a:solidFill>
              <a:srgbClr val="E5B28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6" name="椭圆 45"/>
            <p:cNvSpPr/>
            <p:nvPr/>
          </p:nvSpPr>
          <p:spPr>
            <a:xfrm>
              <a:off x="5101823" y="3510267"/>
              <a:ext cx="570296" cy="570296"/>
            </a:xfrm>
            <a:prstGeom prst="ellipse">
              <a:avLst/>
            </a:prstGeom>
            <a:noFill/>
            <a:ln w="19050" cap="flat" cmpd="sng" algn="ctr">
              <a:solidFill>
                <a:srgbClr val="E5B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47" name="组合 46"/>
          <p:cNvGrpSpPr/>
          <p:nvPr/>
        </p:nvGrpSpPr>
        <p:grpSpPr>
          <a:xfrm>
            <a:off x="5088903" y="4113049"/>
            <a:ext cx="965948" cy="965948"/>
            <a:chOff x="5101823" y="3510267"/>
            <a:chExt cx="570296" cy="570296"/>
          </a:xfrm>
        </p:grpSpPr>
        <p:sp>
          <p:nvSpPr>
            <p:cNvPr id="48" name="任意多边形: 形状 50"/>
            <p:cNvSpPr/>
            <p:nvPr/>
          </p:nvSpPr>
          <p:spPr>
            <a:xfrm>
              <a:off x="5232941" y="3607018"/>
              <a:ext cx="308060" cy="331090"/>
            </a:xfrm>
            <a:custGeom>
              <a:avLst/>
              <a:gdLst>
                <a:gd name="connsiteX0" fmla="*/ 1894308 w 3785305"/>
                <a:gd name="connsiteY0" fmla="*/ 0 h 4068299"/>
                <a:gd name="connsiteX1" fmla="*/ 1894308 w 3785305"/>
                <a:gd name="connsiteY1" fmla="*/ 7726 h 4068299"/>
                <a:gd name="connsiteX2" fmla="*/ 1967818 w 3785305"/>
                <a:gd name="connsiteY2" fmla="*/ 179172 h 4068299"/>
                <a:gd name="connsiteX3" fmla="*/ 2720257 w 3785305"/>
                <a:gd name="connsiteY3" fmla="*/ 1190626 h 4068299"/>
                <a:gd name="connsiteX4" fmla="*/ 2374303 w 3785305"/>
                <a:gd name="connsiteY4" fmla="*/ 1164842 h 4068299"/>
                <a:gd name="connsiteX5" fmla="*/ 2326575 w 3785305"/>
                <a:gd name="connsiteY5" fmla="*/ 1156178 h 4068299"/>
                <a:gd name="connsiteX6" fmla="*/ 2382628 w 3785305"/>
                <a:gd name="connsiteY6" fmla="*/ 1248898 h 4068299"/>
                <a:gd name="connsiteX7" fmla="*/ 2999101 w 3785305"/>
                <a:gd name="connsiteY7" fmla="*/ 1967689 h 4068299"/>
                <a:gd name="connsiteX8" fmla="*/ 2536586 w 3785305"/>
                <a:gd name="connsiteY8" fmla="*/ 1929430 h 4068299"/>
                <a:gd name="connsiteX9" fmla="*/ 2498263 w 3785305"/>
                <a:gd name="connsiteY9" fmla="*/ 1921709 h 4068299"/>
                <a:gd name="connsiteX10" fmla="*/ 2544675 w 3785305"/>
                <a:gd name="connsiteY10" fmla="*/ 1982862 h 4068299"/>
                <a:gd name="connsiteX11" fmla="*/ 3365033 w 3785305"/>
                <a:gd name="connsiteY11" fmla="*/ 2744752 h 4068299"/>
                <a:gd name="connsiteX12" fmla="*/ 3069815 w 3785305"/>
                <a:gd name="connsiteY12" fmla="*/ 2730569 h 4068299"/>
                <a:gd name="connsiteX13" fmla="*/ 2891517 w 3785305"/>
                <a:gd name="connsiteY13" fmla="*/ 2715888 h 4068299"/>
                <a:gd name="connsiteX14" fmla="*/ 2942203 w 3785305"/>
                <a:gd name="connsiteY14" fmla="*/ 2785266 h 4068299"/>
                <a:gd name="connsiteX15" fmla="*/ 3785305 w 3785305"/>
                <a:gd name="connsiteY15" fmla="*/ 3702483 h 4068299"/>
                <a:gd name="connsiteX16" fmla="*/ 2339862 w 3785305"/>
                <a:gd name="connsiteY16" fmla="*/ 3556153 h 4068299"/>
                <a:gd name="connsiteX17" fmla="*/ 2164098 w 3785305"/>
                <a:gd name="connsiteY17" fmla="*/ 3488384 h 4068299"/>
                <a:gd name="connsiteX18" fmla="*/ 2233380 w 3785305"/>
                <a:gd name="connsiteY18" fmla="*/ 4068299 h 4068299"/>
                <a:gd name="connsiteX19" fmla="*/ 1551925 w 3785305"/>
                <a:gd name="connsiteY19" fmla="*/ 4068299 h 4068299"/>
                <a:gd name="connsiteX20" fmla="*/ 1620461 w 3785305"/>
                <a:gd name="connsiteY20" fmla="*/ 3494633 h 4068299"/>
                <a:gd name="connsiteX21" fmla="*/ 1437420 w 3785305"/>
                <a:gd name="connsiteY21" fmla="*/ 3564988 h 4068299"/>
                <a:gd name="connsiteX22" fmla="*/ 0 w 3785305"/>
                <a:gd name="connsiteY22" fmla="*/ 3702481 h 4068299"/>
                <a:gd name="connsiteX23" fmla="*/ 843102 w 3785305"/>
                <a:gd name="connsiteY23" fmla="*/ 2785263 h 4068299"/>
                <a:gd name="connsiteX24" fmla="*/ 893788 w 3785305"/>
                <a:gd name="connsiteY24" fmla="*/ 2715887 h 4068299"/>
                <a:gd name="connsiteX25" fmla="*/ 715489 w 3785305"/>
                <a:gd name="connsiteY25" fmla="*/ 2730567 h 4068299"/>
                <a:gd name="connsiteX26" fmla="*/ 420271 w 3785305"/>
                <a:gd name="connsiteY26" fmla="*/ 2744751 h 4068299"/>
                <a:gd name="connsiteX27" fmla="*/ 1240629 w 3785305"/>
                <a:gd name="connsiteY27" fmla="*/ 1982860 h 4068299"/>
                <a:gd name="connsiteX28" fmla="*/ 1287041 w 3785305"/>
                <a:gd name="connsiteY28" fmla="*/ 1921708 h 4068299"/>
                <a:gd name="connsiteX29" fmla="*/ 1248718 w 3785305"/>
                <a:gd name="connsiteY29" fmla="*/ 1929429 h 4068299"/>
                <a:gd name="connsiteX30" fmla="*/ 786203 w 3785305"/>
                <a:gd name="connsiteY30" fmla="*/ 1967687 h 4068299"/>
                <a:gd name="connsiteX31" fmla="*/ 1402677 w 3785305"/>
                <a:gd name="connsiteY31" fmla="*/ 1248897 h 4068299"/>
                <a:gd name="connsiteX32" fmla="*/ 1458729 w 3785305"/>
                <a:gd name="connsiteY32" fmla="*/ 1156177 h 4068299"/>
                <a:gd name="connsiteX33" fmla="*/ 1411001 w 3785305"/>
                <a:gd name="connsiteY33" fmla="*/ 1164841 h 4068299"/>
                <a:gd name="connsiteX34" fmla="*/ 1065047 w 3785305"/>
                <a:gd name="connsiteY34" fmla="*/ 1190625 h 4068299"/>
                <a:gd name="connsiteX35" fmla="*/ 1817486 w 3785305"/>
                <a:gd name="connsiteY35" fmla="*/ 179171 h 4068299"/>
                <a:gd name="connsiteX36" fmla="*/ 1890996 w 3785305"/>
                <a:gd name="connsiteY36" fmla="*/ 7725 h 4068299"/>
                <a:gd name="connsiteX37" fmla="*/ 1890996 w 3785305"/>
                <a:gd name="connsiteY37" fmla="*/ 1 h 4068299"/>
                <a:gd name="connsiteX38" fmla="*/ 1892652 w 3785305"/>
                <a:gd name="connsiteY38" fmla="*/ 3863 h 4068299"/>
                <a:gd name="connsiteX0-1" fmla="*/ 1894308 w 3785305"/>
                <a:gd name="connsiteY0-2" fmla="*/ 0 h 4068299"/>
                <a:gd name="connsiteX1-3" fmla="*/ 1894308 w 3785305"/>
                <a:gd name="connsiteY1-4" fmla="*/ 7726 h 4068299"/>
                <a:gd name="connsiteX2-5" fmla="*/ 1967818 w 3785305"/>
                <a:gd name="connsiteY2-6" fmla="*/ 179172 h 4068299"/>
                <a:gd name="connsiteX3-7" fmla="*/ 2720257 w 3785305"/>
                <a:gd name="connsiteY3-8" fmla="*/ 1190626 h 4068299"/>
                <a:gd name="connsiteX4-9" fmla="*/ 2374303 w 3785305"/>
                <a:gd name="connsiteY4-10" fmla="*/ 1164842 h 4068299"/>
                <a:gd name="connsiteX5-11" fmla="*/ 2326575 w 3785305"/>
                <a:gd name="connsiteY5-12" fmla="*/ 1156178 h 4068299"/>
                <a:gd name="connsiteX6-13" fmla="*/ 2382628 w 3785305"/>
                <a:gd name="connsiteY6-14" fmla="*/ 1248898 h 4068299"/>
                <a:gd name="connsiteX7-15" fmla="*/ 2999101 w 3785305"/>
                <a:gd name="connsiteY7-16" fmla="*/ 1967689 h 4068299"/>
                <a:gd name="connsiteX8-17" fmla="*/ 2536586 w 3785305"/>
                <a:gd name="connsiteY8-18" fmla="*/ 1929430 h 4068299"/>
                <a:gd name="connsiteX9-19" fmla="*/ 2498263 w 3785305"/>
                <a:gd name="connsiteY9-20" fmla="*/ 1921709 h 4068299"/>
                <a:gd name="connsiteX10-21" fmla="*/ 2544675 w 3785305"/>
                <a:gd name="connsiteY10-22" fmla="*/ 1982862 h 4068299"/>
                <a:gd name="connsiteX11-23" fmla="*/ 3365033 w 3785305"/>
                <a:gd name="connsiteY11-24" fmla="*/ 2744752 h 4068299"/>
                <a:gd name="connsiteX12-25" fmla="*/ 3069815 w 3785305"/>
                <a:gd name="connsiteY12-26" fmla="*/ 2730569 h 4068299"/>
                <a:gd name="connsiteX13-27" fmla="*/ 2891517 w 3785305"/>
                <a:gd name="connsiteY13-28" fmla="*/ 2715888 h 4068299"/>
                <a:gd name="connsiteX14-29" fmla="*/ 2942203 w 3785305"/>
                <a:gd name="connsiteY14-30" fmla="*/ 2785266 h 4068299"/>
                <a:gd name="connsiteX15-31" fmla="*/ 3785305 w 3785305"/>
                <a:gd name="connsiteY15-32" fmla="*/ 3702483 h 4068299"/>
                <a:gd name="connsiteX16-33" fmla="*/ 2339862 w 3785305"/>
                <a:gd name="connsiteY16-34" fmla="*/ 3556153 h 4068299"/>
                <a:gd name="connsiteX17-35" fmla="*/ 2164098 w 3785305"/>
                <a:gd name="connsiteY17-36" fmla="*/ 3488384 h 4068299"/>
                <a:gd name="connsiteX18-37" fmla="*/ 2233380 w 3785305"/>
                <a:gd name="connsiteY18-38" fmla="*/ 4068299 h 4068299"/>
                <a:gd name="connsiteX19-39" fmla="*/ 1551925 w 3785305"/>
                <a:gd name="connsiteY19-40" fmla="*/ 4068299 h 4068299"/>
                <a:gd name="connsiteX20-41" fmla="*/ 1620461 w 3785305"/>
                <a:gd name="connsiteY20-42" fmla="*/ 3494633 h 4068299"/>
                <a:gd name="connsiteX21-43" fmla="*/ 1437420 w 3785305"/>
                <a:gd name="connsiteY21-44" fmla="*/ 3564988 h 4068299"/>
                <a:gd name="connsiteX22-45" fmla="*/ 0 w 3785305"/>
                <a:gd name="connsiteY22-46" fmla="*/ 3702481 h 4068299"/>
                <a:gd name="connsiteX23-47" fmla="*/ 843102 w 3785305"/>
                <a:gd name="connsiteY23-48" fmla="*/ 2785263 h 4068299"/>
                <a:gd name="connsiteX24-49" fmla="*/ 893788 w 3785305"/>
                <a:gd name="connsiteY24-50" fmla="*/ 2715887 h 4068299"/>
                <a:gd name="connsiteX25-51" fmla="*/ 715489 w 3785305"/>
                <a:gd name="connsiteY25-52" fmla="*/ 2730567 h 4068299"/>
                <a:gd name="connsiteX26-53" fmla="*/ 420271 w 3785305"/>
                <a:gd name="connsiteY26-54" fmla="*/ 2744751 h 4068299"/>
                <a:gd name="connsiteX27-55" fmla="*/ 1240629 w 3785305"/>
                <a:gd name="connsiteY27-56" fmla="*/ 1982860 h 4068299"/>
                <a:gd name="connsiteX28-57" fmla="*/ 1287041 w 3785305"/>
                <a:gd name="connsiteY28-58" fmla="*/ 1921708 h 4068299"/>
                <a:gd name="connsiteX29-59" fmla="*/ 1248718 w 3785305"/>
                <a:gd name="connsiteY29-60" fmla="*/ 1929429 h 4068299"/>
                <a:gd name="connsiteX30-61" fmla="*/ 786203 w 3785305"/>
                <a:gd name="connsiteY30-62" fmla="*/ 1967687 h 4068299"/>
                <a:gd name="connsiteX31-63" fmla="*/ 1402677 w 3785305"/>
                <a:gd name="connsiteY31-64" fmla="*/ 1248897 h 4068299"/>
                <a:gd name="connsiteX32-65" fmla="*/ 1458729 w 3785305"/>
                <a:gd name="connsiteY32-66" fmla="*/ 1156177 h 4068299"/>
                <a:gd name="connsiteX33-67" fmla="*/ 1411001 w 3785305"/>
                <a:gd name="connsiteY33-68" fmla="*/ 1164841 h 4068299"/>
                <a:gd name="connsiteX34-69" fmla="*/ 1065047 w 3785305"/>
                <a:gd name="connsiteY34-70" fmla="*/ 1190625 h 4068299"/>
                <a:gd name="connsiteX35-71" fmla="*/ 1817486 w 3785305"/>
                <a:gd name="connsiteY35-72" fmla="*/ 179171 h 4068299"/>
                <a:gd name="connsiteX36-73" fmla="*/ 1890996 w 3785305"/>
                <a:gd name="connsiteY36-74" fmla="*/ 7725 h 4068299"/>
                <a:gd name="connsiteX37-75" fmla="*/ 1890996 w 3785305"/>
                <a:gd name="connsiteY37-76" fmla="*/ 1 h 4068299"/>
                <a:gd name="connsiteX38-77" fmla="*/ 1892652 w 3785305"/>
                <a:gd name="connsiteY38-78" fmla="*/ 3863 h 4068299"/>
                <a:gd name="connsiteX39" fmla="*/ 1894308 w 3785305"/>
                <a:gd name="connsiteY39" fmla="*/ 0 h 4068299"/>
                <a:gd name="connsiteX0-79" fmla="*/ 1894308 w 3785305"/>
                <a:gd name="connsiteY0-80" fmla="*/ 0 h 4068299"/>
                <a:gd name="connsiteX1-81" fmla="*/ 1894308 w 3785305"/>
                <a:gd name="connsiteY1-82" fmla="*/ 7726 h 4068299"/>
                <a:gd name="connsiteX2-83" fmla="*/ 1967818 w 3785305"/>
                <a:gd name="connsiteY2-84" fmla="*/ 179172 h 4068299"/>
                <a:gd name="connsiteX3-85" fmla="*/ 2720257 w 3785305"/>
                <a:gd name="connsiteY3-86" fmla="*/ 1190626 h 4068299"/>
                <a:gd name="connsiteX4-87" fmla="*/ 2374303 w 3785305"/>
                <a:gd name="connsiteY4-88" fmla="*/ 1164842 h 4068299"/>
                <a:gd name="connsiteX5-89" fmla="*/ 2326575 w 3785305"/>
                <a:gd name="connsiteY5-90" fmla="*/ 1156178 h 4068299"/>
                <a:gd name="connsiteX6-91" fmla="*/ 2382628 w 3785305"/>
                <a:gd name="connsiteY6-92" fmla="*/ 1248898 h 4068299"/>
                <a:gd name="connsiteX7-93" fmla="*/ 2999101 w 3785305"/>
                <a:gd name="connsiteY7-94" fmla="*/ 1967689 h 4068299"/>
                <a:gd name="connsiteX8-95" fmla="*/ 2536586 w 3785305"/>
                <a:gd name="connsiteY8-96" fmla="*/ 1929430 h 4068299"/>
                <a:gd name="connsiteX9-97" fmla="*/ 2498263 w 3785305"/>
                <a:gd name="connsiteY9-98" fmla="*/ 1921709 h 4068299"/>
                <a:gd name="connsiteX10-99" fmla="*/ 2544675 w 3785305"/>
                <a:gd name="connsiteY10-100" fmla="*/ 1982862 h 4068299"/>
                <a:gd name="connsiteX11-101" fmla="*/ 3365033 w 3785305"/>
                <a:gd name="connsiteY11-102" fmla="*/ 2744752 h 4068299"/>
                <a:gd name="connsiteX12-103" fmla="*/ 3069815 w 3785305"/>
                <a:gd name="connsiteY12-104" fmla="*/ 2730569 h 4068299"/>
                <a:gd name="connsiteX13-105" fmla="*/ 2891517 w 3785305"/>
                <a:gd name="connsiteY13-106" fmla="*/ 2715888 h 4068299"/>
                <a:gd name="connsiteX14-107" fmla="*/ 2942203 w 3785305"/>
                <a:gd name="connsiteY14-108" fmla="*/ 2785266 h 4068299"/>
                <a:gd name="connsiteX15-109" fmla="*/ 3785305 w 3785305"/>
                <a:gd name="connsiteY15-110" fmla="*/ 3702483 h 4068299"/>
                <a:gd name="connsiteX16-111" fmla="*/ 2339862 w 3785305"/>
                <a:gd name="connsiteY16-112" fmla="*/ 3556153 h 4068299"/>
                <a:gd name="connsiteX17-113" fmla="*/ 2164098 w 3785305"/>
                <a:gd name="connsiteY17-114" fmla="*/ 3488384 h 4068299"/>
                <a:gd name="connsiteX18-115" fmla="*/ 2233380 w 3785305"/>
                <a:gd name="connsiteY18-116" fmla="*/ 4068299 h 4068299"/>
                <a:gd name="connsiteX19-117" fmla="*/ 1551925 w 3785305"/>
                <a:gd name="connsiteY19-118" fmla="*/ 4068299 h 4068299"/>
                <a:gd name="connsiteX20-119" fmla="*/ 1620461 w 3785305"/>
                <a:gd name="connsiteY20-120" fmla="*/ 3494633 h 4068299"/>
                <a:gd name="connsiteX21-121" fmla="*/ 1437420 w 3785305"/>
                <a:gd name="connsiteY21-122" fmla="*/ 3564988 h 4068299"/>
                <a:gd name="connsiteX22-123" fmla="*/ 0 w 3785305"/>
                <a:gd name="connsiteY22-124" fmla="*/ 3702481 h 4068299"/>
                <a:gd name="connsiteX23-125" fmla="*/ 843102 w 3785305"/>
                <a:gd name="connsiteY23-126" fmla="*/ 2785263 h 4068299"/>
                <a:gd name="connsiteX24-127" fmla="*/ 893788 w 3785305"/>
                <a:gd name="connsiteY24-128" fmla="*/ 2715887 h 4068299"/>
                <a:gd name="connsiteX25-129" fmla="*/ 715489 w 3785305"/>
                <a:gd name="connsiteY25-130" fmla="*/ 2730567 h 4068299"/>
                <a:gd name="connsiteX26-131" fmla="*/ 420271 w 3785305"/>
                <a:gd name="connsiteY26-132" fmla="*/ 2744751 h 4068299"/>
                <a:gd name="connsiteX27-133" fmla="*/ 1240629 w 3785305"/>
                <a:gd name="connsiteY27-134" fmla="*/ 1982860 h 4068299"/>
                <a:gd name="connsiteX28-135" fmla="*/ 1287041 w 3785305"/>
                <a:gd name="connsiteY28-136" fmla="*/ 1921708 h 4068299"/>
                <a:gd name="connsiteX29-137" fmla="*/ 1248718 w 3785305"/>
                <a:gd name="connsiteY29-138" fmla="*/ 1929429 h 4068299"/>
                <a:gd name="connsiteX30-139" fmla="*/ 786203 w 3785305"/>
                <a:gd name="connsiteY30-140" fmla="*/ 1967687 h 4068299"/>
                <a:gd name="connsiteX31-141" fmla="*/ 1402677 w 3785305"/>
                <a:gd name="connsiteY31-142" fmla="*/ 1248897 h 4068299"/>
                <a:gd name="connsiteX32-143" fmla="*/ 1458729 w 3785305"/>
                <a:gd name="connsiteY32-144" fmla="*/ 1156177 h 4068299"/>
                <a:gd name="connsiteX33-145" fmla="*/ 1411001 w 3785305"/>
                <a:gd name="connsiteY33-146" fmla="*/ 1164841 h 4068299"/>
                <a:gd name="connsiteX34-147" fmla="*/ 1065047 w 3785305"/>
                <a:gd name="connsiteY34-148" fmla="*/ 1190625 h 4068299"/>
                <a:gd name="connsiteX35-149" fmla="*/ 1817486 w 3785305"/>
                <a:gd name="connsiteY35-150" fmla="*/ 179171 h 4068299"/>
                <a:gd name="connsiteX36-151" fmla="*/ 1890996 w 3785305"/>
                <a:gd name="connsiteY36-152" fmla="*/ 7725 h 4068299"/>
                <a:gd name="connsiteX37-153" fmla="*/ 1890996 w 3785305"/>
                <a:gd name="connsiteY37-154" fmla="*/ 1 h 4068299"/>
                <a:gd name="connsiteX38-155" fmla="*/ 1892652 w 3785305"/>
                <a:gd name="connsiteY38-156" fmla="*/ 3863 h 4068299"/>
                <a:gd name="connsiteX39-157" fmla="*/ 1894308 w 3785305"/>
                <a:gd name="connsiteY39-158" fmla="*/ 0 h 4068299"/>
                <a:gd name="connsiteX0-159" fmla="*/ 1894308 w 3785305"/>
                <a:gd name="connsiteY0-160" fmla="*/ 0 h 4068299"/>
                <a:gd name="connsiteX1-161" fmla="*/ 1894308 w 3785305"/>
                <a:gd name="connsiteY1-162" fmla="*/ 7726 h 4068299"/>
                <a:gd name="connsiteX2-163" fmla="*/ 1967818 w 3785305"/>
                <a:gd name="connsiteY2-164" fmla="*/ 179172 h 4068299"/>
                <a:gd name="connsiteX3-165" fmla="*/ 2720257 w 3785305"/>
                <a:gd name="connsiteY3-166" fmla="*/ 1190626 h 4068299"/>
                <a:gd name="connsiteX4-167" fmla="*/ 2374303 w 3785305"/>
                <a:gd name="connsiteY4-168" fmla="*/ 1164842 h 4068299"/>
                <a:gd name="connsiteX5-169" fmla="*/ 2326575 w 3785305"/>
                <a:gd name="connsiteY5-170" fmla="*/ 1156178 h 4068299"/>
                <a:gd name="connsiteX6-171" fmla="*/ 2382628 w 3785305"/>
                <a:gd name="connsiteY6-172" fmla="*/ 1248898 h 4068299"/>
                <a:gd name="connsiteX7-173" fmla="*/ 2999101 w 3785305"/>
                <a:gd name="connsiteY7-174" fmla="*/ 1967689 h 4068299"/>
                <a:gd name="connsiteX8-175" fmla="*/ 2536586 w 3785305"/>
                <a:gd name="connsiteY8-176" fmla="*/ 1929430 h 4068299"/>
                <a:gd name="connsiteX9-177" fmla="*/ 2498263 w 3785305"/>
                <a:gd name="connsiteY9-178" fmla="*/ 1921709 h 4068299"/>
                <a:gd name="connsiteX10-179" fmla="*/ 2544675 w 3785305"/>
                <a:gd name="connsiteY10-180" fmla="*/ 1982862 h 4068299"/>
                <a:gd name="connsiteX11-181" fmla="*/ 3365033 w 3785305"/>
                <a:gd name="connsiteY11-182" fmla="*/ 2744752 h 4068299"/>
                <a:gd name="connsiteX12-183" fmla="*/ 3069815 w 3785305"/>
                <a:gd name="connsiteY12-184" fmla="*/ 2730569 h 4068299"/>
                <a:gd name="connsiteX13-185" fmla="*/ 2891517 w 3785305"/>
                <a:gd name="connsiteY13-186" fmla="*/ 2715888 h 4068299"/>
                <a:gd name="connsiteX14-187" fmla="*/ 2942203 w 3785305"/>
                <a:gd name="connsiteY14-188" fmla="*/ 2785266 h 4068299"/>
                <a:gd name="connsiteX15-189" fmla="*/ 3785305 w 3785305"/>
                <a:gd name="connsiteY15-190" fmla="*/ 3702483 h 4068299"/>
                <a:gd name="connsiteX16-191" fmla="*/ 2339862 w 3785305"/>
                <a:gd name="connsiteY16-192" fmla="*/ 3556153 h 4068299"/>
                <a:gd name="connsiteX17-193" fmla="*/ 2164098 w 3785305"/>
                <a:gd name="connsiteY17-194" fmla="*/ 3488384 h 4068299"/>
                <a:gd name="connsiteX18-195" fmla="*/ 2233380 w 3785305"/>
                <a:gd name="connsiteY18-196" fmla="*/ 4068299 h 4068299"/>
                <a:gd name="connsiteX19-197" fmla="*/ 1551925 w 3785305"/>
                <a:gd name="connsiteY19-198" fmla="*/ 4068299 h 4068299"/>
                <a:gd name="connsiteX20-199" fmla="*/ 1620461 w 3785305"/>
                <a:gd name="connsiteY20-200" fmla="*/ 3494633 h 4068299"/>
                <a:gd name="connsiteX21-201" fmla="*/ 1437420 w 3785305"/>
                <a:gd name="connsiteY21-202" fmla="*/ 3564988 h 4068299"/>
                <a:gd name="connsiteX22-203" fmla="*/ 0 w 3785305"/>
                <a:gd name="connsiteY22-204" fmla="*/ 3702481 h 4068299"/>
                <a:gd name="connsiteX23-205" fmla="*/ 843102 w 3785305"/>
                <a:gd name="connsiteY23-206" fmla="*/ 2785263 h 4068299"/>
                <a:gd name="connsiteX24-207" fmla="*/ 893788 w 3785305"/>
                <a:gd name="connsiteY24-208" fmla="*/ 2715887 h 4068299"/>
                <a:gd name="connsiteX25-209" fmla="*/ 715489 w 3785305"/>
                <a:gd name="connsiteY25-210" fmla="*/ 2730567 h 4068299"/>
                <a:gd name="connsiteX26-211" fmla="*/ 420271 w 3785305"/>
                <a:gd name="connsiteY26-212" fmla="*/ 2744751 h 4068299"/>
                <a:gd name="connsiteX27-213" fmla="*/ 1240629 w 3785305"/>
                <a:gd name="connsiteY27-214" fmla="*/ 1982860 h 4068299"/>
                <a:gd name="connsiteX28-215" fmla="*/ 1287041 w 3785305"/>
                <a:gd name="connsiteY28-216" fmla="*/ 1921708 h 4068299"/>
                <a:gd name="connsiteX29-217" fmla="*/ 1248718 w 3785305"/>
                <a:gd name="connsiteY29-218" fmla="*/ 1929429 h 4068299"/>
                <a:gd name="connsiteX30-219" fmla="*/ 786203 w 3785305"/>
                <a:gd name="connsiteY30-220" fmla="*/ 1967687 h 4068299"/>
                <a:gd name="connsiteX31-221" fmla="*/ 1402677 w 3785305"/>
                <a:gd name="connsiteY31-222" fmla="*/ 1248897 h 4068299"/>
                <a:gd name="connsiteX32-223" fmla="*/ 1458729 w 3785305"/>
                <a:gd name="connsiteY32-224" fmla="*/ 1156177 h 4068299"/>
                <a:gd name="connsiteX33-225" fmla="*/ 1411001 w 3785305"/>
                <a:gd name="connsiteY33-226" fmla="*/ 1164841 h 4068299"/>
                <a:gd name="connsiteX34-227" fmla="*/ 1065047 w 3785305"/>
                <a:gd name="connsiteY34-228" fmla="*/ 1190625 h 4068299"/>
                <a:gd name="connsiteX35-229" fmla="*/ 1817486 w 3785305"/>
                <a:gd name="connsiteY35-230" fmla="*/ 179171 h 4068299"/>
                <a:gd name="connsiteX36-231" fmla="*/ 1890996 w 3785305"/>
                <a:gd name="connsiteY36-232" fmla="*/ 7725 h 4068299"/>
                <a:gd name="connsiteX37-233" fmla="*/ 1890996 w 3785305"/>
                <a:gd name="connsiteY37-234" fmla="*/ 1 h 4068299"/>
                <a:gd name="connsiteX38-235" fmla="*/ 1892652 w 3785305"/>
                <a:gd name="connsiteY38-236" fmla="*/ 3863 h 4068299"/>
                <a:gd name="connsiteX39-237" fmla="*/ 1894308 w 3785305"/>
                <a:gd name="connsiteY39-238" fmla="*/ 0 h 4068299"/>
                <a:gd name="connsiteX0-239" fmla="*/ 1894308 w 3785305"/>
                <a:gd name="connsiteY0-240" fmla="*/ 0 h 4068299"/>
                <a:gd name="connsiteX1-241" fmla="*/ 1894308 w 3785305"/>
                <a:gd name="connsiteY1-242" fmla="*/ 7726 h 4068299"/>
                <a:gd name="connsiteX2-243" fmla="*/ 1967818 w 3785305"/>
                <a:gd name="connsiteY2-244" fmla="*/ 179172 h 4068299"/>
                <a:gd name="connsiteX3-245" fmla="*/ 2720257 w 3785305"/>
                <a:gd name="connsiteY3-246" fmla="*/ 1190626 h 4068299"/>
                <a:gd name="connsiteX4-247" fmla="*/ 2374303 w 3785305"/>
                <a:gd name="connsiteY4-248" fmla="*/ 1164842 h 4068299"/>
                <a:gd name="connsiteX5-249" fmla="*/ 2326575 w 3785305"/>
                <a:gd name="connsiteY5-250" fmla="*/ 1156178 h 4068299"/>
                <a:gd name="connsiteX6-251" fmla="*/ 2382628 w 3785305"/>
                <a:gd name="connsiteY6-252" fmla="*/ 1248898 h 4068299"/>
                <a:gd name="connsiteX7-253" fmla="*/ 2999101 w 3785305"/>
                <a:gd name="connsiteY7-254" fmla="*/ 1967689 h 4068299"/>
                <a:gd name="connsiteX8-255" fmla="*/ 2536586 w 3785305"/>
                <a:gd name="connsiteY8-256" fmla="*/ 1929430 h 4068299"/>
                <a:gd name="connsiteX9-257" fmla="*/ 2498263 w 3785305"/>
                <a:gd name="connsiteY9-258" fmla="*/ 1921709 h 4068299"/>
                <a:gd name="connsiteX10-259" fmla="*/ 2544675 w 3785305"/>
                <a:gd name="connsiteY10-260" fmla="*/ 1982862 h 4068299"/>
                <a:gd name="connsiteX11-261" fmla="*/ 3365033 w 3785305"/>
                <a:gd name="connsiteY11-262" fmla="*/ 2744752 h 4068299"/>
                <a:gd name="connsiteX12-263" fmla="*/ 3069815 w 3785305"/>
                <a:gd name="connsiteY12-264" fmla="*/ 2730569 h 4068299"/>
                <a:gd name="connsiteX13-265" fmla="*/ 2891517 w 3785305"/>
                <a:gd name="connsiteY13-266" fmla="*/ 2715888 h 4068299"/>
                <a:gd name="connsiteX14-267" fmla="*/ 2942203 w 3785305"/>
                <a:gd name="connsiteY14-268" fmla="*/ 2785266 h 4068299"/>
                <a:gd name="connsiteX15-269" fmla="*/ 3785305 w 3785305"/>
                <a:gd name="connsiteY15-270" fmla="*/ 3702483 h 4068299"/>
                <a:gd name="connsiteX16-271" fmla="*/ 2339862 w 3785305"/>
                <a:gd name="connsiteY16-272" fmla="*/ 3556153 h 4068299"/>
                <a:gd name="connsiteX17-273" fmla="*/ 2164098 w 3785305"/>
                <a:gd name="connsiteY17-274" fmla="*/ 3488384 h 4068299"/>
                <a:gd name="connsiteX18-275" fmla="*/ 2233380 w 3785305"/>
                <a:gd name="connsiteY18-276" fmla="*/ 4068299 h 4068299"/>
                <a:gd name="connsiteX19-277" fmla="*/ 1551925 w 3785305"/>
                <a:gd name="connsiteY19-278" fmla="*/ 4068299 h 4068299"/>
                <a:gd name="connsiteX20-279" fmla="*/ 1620461 w 3785305"/>
                <a:gd name="connsiteY20-280" fmla="*/ 3494633 h 4068299"/>
                <a:gd name="connsiteX21-281" fmla="*/ 1437420 w 3785305"/>
                <a:gd name="connsiteY21-282" fmla="*/ 3564988 h 4068299"/>
                <a:gd name="connsiteX22-283" fmla="*/ 0 w 3785305"/>
                <a:gd name="connsiteY22-284" fmla="*/ 3702481 h 4068299"/>
                <a:gd name="connsiteX23-285" fmla="*/ 843102 w 3785305"/>
                <a:gd name="connsiteY23-286" fmla="*/ 2785263 h 4068299"/>
                <a:gd name="connsiteX24-287" fmla="*/ 893788 w 3785305"/>
                <a:gd name="connsiteY24-288" fmla="*/ 2715887 h 4068299"/>
                <a:gd name="connsiteX25-289" fmla="*/ 715489 w 3785305"/>
                <a:gd name="connsiteY25-290" fmla="*/ 2730567 h 4068299"/>
                <a:gd name="connsiteX26-291" fmla="*/ 420271 w 3785305"/>
                <a:gd name="connsiteY26-292" fmla="*/ 2744751 h 4068299"/>
                <a:gd name="connsiteX27-293" fmla="*/ 1240629 w 3785305"/>
                <a:gd name="connsiteY27-294" fmla="*/ 1982860 h 4068299"/>
                <a:gd name="connsiteX28-295" fmla="*/ 1287041 w 3785305"/>
                <a:gd name="connsiteY28-296" fmla="*/ 1921708 h 4068299"/>
                <a:gd name="connsiteX29-297" fmla="*/ 1248718 w 3785305"/>
                <a:gd name="connsiteY29-298" fmla="*/ 1929429 h 4068299"/>
                <a:gd name="connsiteX30-299" fmla="*/ 786203 w 3785305"/>
                <a:gd name="connsiteY30-300" fmla="*/ 1967687 h 4068299"/>
                <a:gd name="connsiteX31-301" fmla="*/ 1402677 w 3785305"/>
                <a:gd name="connsiteY31-302" fmla="*/ 1248897 h 4068299"/>
                <a:gd name="connsiteX32-303" fmla="*/ 1458729 w 3785305"/>
                <a:gd name="connsiteY32-304" fmla="*/ 1156177 h 4068299"/>
                <a:gd name="connsiteX33-305" fmla="*/ 1411001 w 3785305"/>
                <a:gd name="connsiteY33-306" fmla="*/ 1164841 h 4068299"/>
                <a:gd name="connsiteX34-307" fmla="*/ 1065047 w 3785305"/>
                <a:gd name="connsiteY34-308" fmla="*/ 1190625 h 4068299"/>
                <a:gd name="connsiteX35-309" fmla="*/ 1817486 w 3785305"/>
                <a:gd name="connsiteY35-310" fmla="*/ 179171 h 4068299"/>
                <a:gd name="connsiteX36-311" fmla="*/ 1890996 w 3785305"/>
                <a:gd name="connsiteY36-312" fmla="*/ 7725 h 4068299"/>
                <a:gd name="connsiteX37-313" fmla="*/ 1890996 w 3785305"/>
                <a:gd name="connsiteY37-314" fmla="*/ 1 h 4068299"/>
                <a:gd name="connsiteX38-315" fmla="*/ 1892652 w 3785305"/>
                <a:gd name="connsiteY38-316" fmla="*/ 3863 h 4068299"/>
                <a:gd name="connsiteX39-317" fmla="*/ 1894308 w 3785305"/>
                <a:gd name="connsiteY39-318" fmla="*/ 0 h 4068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157" y="connsiteY39-158"/>
                </a:cxn>
              </a:cxnLst>
              <a:rect l="l" t="t" r="r" b="b"/>
              <a:pathLst>
                <a:path w="3785305" h="4068299">
                  <a:moveTo>
                    <a:pt x="1894308" y="0"/>
                  </a:moveTo>
                  <a:lnTo>
                    <a:pt x="1894308" y="7726"/>
                  </a:lnTo>
                  <a:lnTo>
                    <a:pt x="1967818" y="179172"/>
                  </a:lnTo>
                  <a:cubicBezTo>
                    <a:pt x="2187641" y="568177"/>
                    <a:pt x="2324063" y="839392"/>
                    <a:pt x="2720257" y="1190626"/>
                  </a:cubicBezTo>
                  <a:cubicBezTo>
                    <a:pt x="2615729" y="1185070"/>
                    <a:pt x="2497602" y="1180729"/>
                    <a:pt x="2374303" y="1164842"/>
                  </a:cubicBezTo>
                  <a:lnTo>
                    <a:pt x="2326575" y="1156178"/>
                  </a:lnTo>
                  <a:lnTo>
                    <a:pt x="2382628" y="1248898"/>
                  </a:lnTo>
                  <a:cubicBezTo>
                    <a:pt x="2537140" y="1486805"/>
                    <a:pt x="2729484" y="1714172"/>
                    <a:pt x="2999101" y="1967689"/>
                  </a:cubicBezTo>
                  <a:cubicBezTo>
                    <a:pt x="2859355" y="1959445"/>
                    <a:pt x="2701427" y="1953004"/>
                    <a:pt x="2536586" y="1929430"/>
                  </a:cubicBezTo>
                  <a:lnTo>
                    <a:pt x="2498263" y="1921709"/>
                  </a:lnTo>
                  <a:lnTo>
                    <a:pt x="2544675" y="1982862"/>
                  </a:lnTo>
                  <a:cubicBezTo>
                    <a:pt x="2750289" y="2235033"/>
                    <a:pt x="3006246" y="2476033"/>
                    <a:pt x="3365033" y="2744752"/>
                  </a:cubicBezTo>
                  <a:lnTo>
                    <a:pt x="3069815" y="2730569"/>
                  </a:lnTo>
                  <a:lnTo>
                    <a:pt x="2891517" y="2715888"/>
                  </a:lnTo>
                  <a:lnTo>
                    <a:pt x="2942203" y="2785266"/>
                  </a:lnTo>
                  <a:cubicBezTo>
                    <a:pt x="3167861" y="3083572"/>
                    <a:pt x="3439407" y="3380576"/>
                    <a:pt x="3785305" y="3702483"/>
                  </a:cubicBezTo>
                  <a:cubicBezTo>
                    <a:pt x="3265378" y="3751950"/>
                    <a:pt x="2846982" y="3719555"/>
                    <a:pt x="2339862" y="3556153"/>
                  </a:cubicBezTo>
                  <a:lnTo>
                    <a:pt x="2164098" y="3488384"/>
                  </a:lnTo>
                  <a:lnTo>
                    <a:pt x="2233380" y="4068299"/>
                  </a:lnTo>
                  <a:lnTo>
                    <a:pt x="1551925" y="4068299"/>
                  </a:lnTo>
                  <a:lnTo>
                    <a:pt x="1620461" y="3494633"/>
                  </a:lnTo>
                  <a:lnTo>
                    <a:pt x="1437420" y="3564988"/>
                  </a:lnTo>
                  <a:cubicBezTo>
                    <a:pt x="931905" y="3726623"/>
                    <a:pt x="436801" y="3770420"/>
                    <a:pt x="0" y="3702481"/>
                  </a:cubicBezTo>
                  <a:cubicBezTo>
                    <a:pt x="345898" y="3380573"/>
                    <a:pt x="617445" y="3083569"/>
                    <a:pt x="843102" y="2785263"/>
                  </a:cubicBezTo>
                  <a:lnTo>
                    <a:pt x="893788" y="2715887"/>
                  </a:lnTo>
                  <a:lnTo>
                    <a:pt x="715489" y="2730567"/>
                  </a:lnTo>
                  <a:lnTo>
                    <a:pt x="420271" y="2744751"/>
                  </a:lnTo>
                  <a:cubicBezTo>
                    <a:pt x="779058" y="2476032"/>
                    <a:pt x="1035015" y="2235032"/>
                    <a:pt x="1240629" y="1982860"/>
                  </a:cubicBezTo>
                  <a:lnTo>
                    <a:pt x="1287041" y="1921708"/>
                  </a:lnTo>
                  <a:lnTo>
                    <a:pt x="1248718" y="1929429"/>
                  </a:lnTo>
                  <a:cubicBezTo>
                    <a:pt x="1083877" y="1953003"/>
                    <a:pt x="925949" y="1959443"/>
                    <a:pt x="786203" y="1967687"/>
                  </a:cubicBezTo>
                  <a:cubicBezTo>
                    <a:pt x="1055820" y="1714170"/>
                    <a:pt x="1248164" y="1486803"/>
                    <a:pt x="1402677" y="1248897"/>
                  </a:cubicBezTo>
                  <a:lnTo>
                    <a:pt x="1458729" y="1156177"/>
                  </a:lnTo>
                  <a:lnTo>
                    <a:pt x="1411001" y="1164841"/>
                  </a:lnTo>
                  <a:cubicBezTo>
                    <a:pt x="1287702" y="1180728"/>
                    <a:pt x="1169575" y="1185069"/>
                    <a:pt x="1065047" y="1190625"/>
                  </a:cubicBezTo>
                  <a:cubicBezTo>
                    <a:pt x="1423141" y="848916"/>
                    <a:pt x="1607191" y="575320"/>
                    <a:pt x="1817486" y="179171"/>
                  </a:cubicBezTo>
                  <a:lnTo>
                    <a:pt x="1890996" y="7725"/>
                  </a:lnTo>
                  <a:lnTo>
                    <a:pt x="1890996" y="1"/>
                  </a:lnTo>
                  <a:lnTo>
                    <a:pt x="1892652" y="3863"/>
                  </a:lnTo>
                  <a:lnTo>
                    <a:pt x="1894308" y="0"/>
                  </a:lnTo>
                  <a:close/>
                </a:path>
              </a:pathLst>
            </a:custGeom>
            <a:solidFill>
              <a:srgbClr val="E5B28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9" name="椭圆 48"/>
            <p:cNvSpPr/>
            <p:nvPr/>
          </p:nvSpPr>
          <p:spPr>
            <a:xfrm>
              <a:off x="5101823" y="3510267"/>
              <a:ext cx="570296" cy="570296"/>
            </a:xfrm>
            <a:prstGeom prst="ellipse">
              <a:avLst/>
            </a:prstGeom>
            <a:noFill/>
            <a:ln w="19050" cap="flat" cmpd="sng" algn="ctr">
              <a:solidFill>
                <a:srgbClr val="E5B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50" name="文本框 60"/>
          <p:cNvSpPr txBox="1"/>
          <p:nvPr/>
        </p:nvSpPr>
        <p:spPr>
          <a:xfrm>
            <a:off x="1991530" y="3067748"/>
            <a:ext cx="3013616" cy="740139"/>
          </a:xfrm>
          <a:prstGeom prst="rect">
            <a:avLst/>
          </a:prstGeom>
          <a:noFill/>
        </p:spPr>
        <p:txBody>
          <a:bodyPr wrap="square" lIns="68580" tIns="34290" rIns="68580" bIns="34290" rtlCol="0">
            <a:spAutoFit/>
          </a:bodyPr>
          <a:lstStyle/>
          <a:p>
            <a:pPr algn="r">
              <a:lnSpc>
                <a:spcPct val="150000"/>
              </a:lnSpc>
            </a:pPr>
            <a:r>
              <a:rPr lang="zh-CN" altLang="en-US"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rPr>
              <a:t>在这里添加你的详细小段落文本内容，与标题相关并符合整体语言风格，将你需要表达的意思表述清楚完整，与设计排版相符合。</a:t>
            </a:r>
            <a:endParaRPr lang="en-US" altLang="zh-CN"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1" name="文本框 60"/>
          <p:cNvSpPr txBox="1"/>
          <p:nvPr/>
        </p:nvSpPr>
        <p:spPr>
          <a:xfrm>
            <a:off x="2007554" y="4250715"/>
            <a:ext cx="3013616" cy="740139"/>
          </a:xfrm>
          <a:prstGeom prst="rect">
            <a:avLst/>
          </a:prstGeom>
          <a:noFill/>
        </p:spPr>
        <p:txBody>
          <a:bodyPr wrap="square" lIns="68580" tIns="34290" rIns="68580" bIns="34290" rtlCol="0">
            <a:spAutoFit/>
          </a:bodyPr>
          <a:lstStyle/>
          <a:p>
            <a:pPr algn="r">
              <a:lnSpc>
                <a:spcPct val="150000"/>
              </a:lnSpc>
            </a:pPr>
            <a:r>
              <a:rPr lang="zh-CN" altLang="en-US"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rPr>
              <a:t>在这里添加你的详细小段落文本内容，与标题相关并符合整体语言风格，将你需要表达的意思表述清楚完整，与设计排版相符合。</a:t>
            </a:r>
            <a:endParaRPr lang="en-US" altLang="zh-CN"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2" name="文本框 60"/>
          <p:cNvSpPr txBox="1"/>
          <p:nvPr/>
        </p:nvSpPr>
        <p:spPr>
          <a:xfrm>
            <a:off x="7270989" y="3011305"/>
            <a:ext cx="3013616" cy="740139"/>
          </a:xfrm>
          <a:prstGeom prst="rect">
            <a:avLst/>
          </a:prstGeom>
          <a:noFill/>
        </p:spPr>
        <p:txBody>
          <a:bodyPr wrap="square" lIns="68580" tIns="34290" rIns="68580" bIns="34290" rtlCol="0">
            <a:spAutoFit/>
          </a:bodyPr>
          <a:lstStyle/>
          <a:p>
            <a:pPr>
              <a:lnSpc>
                <a:spcPct val="150000"/>
              </a:lnSpc>
            </a:pPr>
            <a:r>
              <a:rPr lang="zh-CN" altLang="en-US"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rPr>
              <a:t>在这里添加你的详细小段落文本内容，与标题相关并符合整体语言风格，将你需要表达的意思表述清楚完整，与设计排版相符合。</a:t>
            </a:r>
            <a:endParaRPr lang="en-US" altLang="zh-CN"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3" name="文本框 60"/>
          <p:cNvSpPr txBox="1"/>
          <p:nvPr/>
        </p:nvSpPr>
        <p:spPr>
          <a:xfrm>
            <a:off x="7287013" y="4194272"/>
            <a:ext cx="3013616" cy="740139"/>
          </a:xfrm>
          <a:prstGeom prst="rect">
            <a:avLst/>
          </a:prstGeom>
          <a:noFill/>
        </p:spPr>
        <p:txBody>
          <a:bodyPr wrap="square" lIns="68580" tIns="34290" rIns="68580" bIns="34290" rtlCol="0">
            <a:spAutoFit/>
          </a:bodyPr>
          <a:lstStyle/>
          <a:p>
            <a:pPr>
              <a:lnSpc>
                <a:spcPct val="150000"/>
              </a:lnSpc>
            </a:pPr>
            <a:r>
              <a:rPr lang="zh-CN" altLang="en-US"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rPr>
              <a:t>在这里添加你的详细小段落文本内容，与标题相关并符合整体语言风格，将你需要表达的意思表述清楚完整，与设计排版相符合。</a:t>
            </a:r>
            <a:endParaRPr lang="en-US" altLang="zh-CN" sz="1000" dirty="0">
              <a:solidFill>
                <a:prstClr val="black">
                  <a:lumMod val="85000"/>
                  <a:lumOff val="15000"/>
                </a:prst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19125" y="4165472"/>
            <a:ext cx="10801350" cy="2406778"/>
            <a:chOff x="619125" y="4165472"/>
            <a:chExt cx="10801350" cy="2406778"/>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1042" b="50000"/>
            <a:stretch>
              <a:fillRect/>
            </a:stretch>
          </p:blipFill>
          <p:spPr>
            <a:xfrm>
              <a:off x="6301507" y="4226879"/>
              <a:ext cx="2212001" cy="2259065"/>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390" t="-1853" r="49652" b="51853"/>
            <a:stretch>
              <a:fillRect/>
            </a:stretch>
          </p:blipFill>
          <p:spPr>
            <a:xfrm>
              <a:off x="619125" y="4165472"/>
              <a:ext cx="2212001" cy="2259065"/>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6663" t="52555" r="57705" b="-2555"/>
            <a:stretch>
              <a:fillRect/>
            </a:stretch>
          </p:blipFill>
          <p:spPr>
            <a:xfrm>
              <a:off x="3227515" y="4305602"/>
              <a:ext cx="2212001" cy="2259065"/>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40909" t="54147" r="-384" b="-2441"/>
            <a:stretch>
              <a:fillRect/>
            </a:stretch>
          </p:blipFill>
          <p:spPr>
            <a:xfrm>
              <a:off x="8733338" y="4390275"/>
              <a:ext cx="2687137" cy="2181975"/>
            </a:xfrm>
            <a:prstGeom prst="rect">
              <a:avLst/>
            </a:prstGeom>
          </p:spPr>
        </p:pic>
      </p:grpSp>
      <p:sp>
        <p:nvSpPr>
          <p:cNvPr id="10" name="文本框 14"/>
          <p:cNvSpPr txBox="1"/>
          <p:nvPr/>
        </p:nvSpPr>
        <p:spPr>
          <a:xfrm>
            <a:off x="2161708" y="1187681"/>
            <a:ext cx="7601883" cy="22159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spc="-300" dirty="0">
                <a:effectLst>
                  <a:outerShdw blurRad="190500" algn="ctr" rotWithShape="0">
                    <a:schemeClr val="bg1">
                      <a:alpha val="40000"/>
                    </a:schemeClr>
                  </a:outerShdw>
                </a:effectLst>
                <a:cs typeface="+mn-ea"/>
                <a:sym typeface="+mn-lt"/>
              </a:rPr>
              <a:t>感谢观看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02613" y="1808919"/>
            <a:ext cx="5081974" cy="2991432"/>
            <a:chOff x="3271742" y="2797183"/>
            <a:chExt cx="5081974" cy="2991432"/>
          </a:xfrm>
        </p:grpSpPr>
        <p:grpSp>
          <p:nvGrpSpPr>
            <p:cNvPr id="5" name="组合 4"/>
            <p:cNvGrpSpPr/>
            <p:nvPr/>
          </p:nvGrpSpPr>
          <p:grpSpPr>
            <a:xfrm>
              <a:off x="4077504" y="2841589"/>
              <a:ext cx="4276212" cy="2902620"/>
              <a:chOff x="4077504" y="2885995"/>
              <a:chExt cx="4276212" cy="2902620"/>
            </a:xfrm>
          </p:grpSpPr>
          <p:sp>
            <p:nvSpPr>
              <p:cNvPr id="70" name="出自【趣你的PPT】(微信:qunideppt)：最优质的PPT资源库"/>
              <p:cNvSpPr txBox="1">
                <a:spLocks noChangeArrowheads="1"/>
              </p:cNvSpPr>
              <p:nvPr/>
            </p:nvSpPr>
            <p:spPr bwMode="auto">
              <a:xfrm>
                <a:off x="5764858" y="2885995"/>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a:t>
                </a:r>
                <a:r>
                  <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输入标题</a:t>
                </a:r>
              </a:p>
            </p:txBody>
          </p:sp>
          <p:sp>
            <p:nvSpPr>
              <p:cNvPr id="71" name="出自【趣你的PPT】(微信:qunideppt)：最优质的PPT资源库"/>
              <p:cNvSpPr txBox="1">
                <a:spLocks noChangeArrowheads="1"/>
              </p:cNvSpPr>
              <p:nvPr/>
            </p:nvSpPr>
            <p:spPr bwMode="auto">
              <a:xfrm>
                <a:off x="4077504" y="2885995"/>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01</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2" name="出自【趣你的PPT】(微信:qunideppt)：最优质的PPT资源库"/>
              <p:cNvCxnSpPr/>
              <p:nvPr/>
            </p:nvCxnSpPr>
            <p:spPr bwMode="auto">
              <a:xfrm flipV="1">
                <a:off x="5608929" y="2981712"/>
                <a:ext cx="130175" cy="3317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出自【趣你的PPT】(微信:qunideppt)：最优质的PPT资源库"/>
              <p:cNvSpPr txBox="1">
                <a:spLocks noChangeArrowheads="1"/>
              </p:cNvSpPr>
              <p:nvPr/>
            </p:nvSpPr>
            <p:spPr bwMode="auto">
              <a:xfrm>
                <a:off x="5764858" y="3679128"/>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74" name="出自【趣你的PPT】(微信:qunideppt)：最优质的PPT资源库"/>
              <p:cNvSpPr txBox="1">
                <a:spLocks noChangeArrowheads="1"/>
              </p:cNvSpPr>
              <p:nvPr/>
            </p:nvSpPr>
            <p:spPr bwMode="auto">
              <a:xfrm>
                <a:off x="4077504" y="3679128"/>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02</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5" name="出自【趣你的PPT】(微信:qunideppt)：最优质的PPT资源库"/>
              <p:cNvCxnSpPr/>
              <p:nvPr/>
            </p:nvCxnSpPr>
            <p:spPr bwMode="auto">
              <a:xfrm flipV="1">
                <a:off x="5608929" y="3774845"/>
                <a:ext cx="130175" cy="3317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出自【趣你的PPT】(微信:qunideppt)：最优质的PPT资源库"/>
              <p:cNvSpPr txBox="1">
                <a:spLocks noChangeArrowheads="1"/>
              </p:cNvSpPr>
              <p:nvPr/>
            </p:nvSpPr>
            <p:spPr bwMode="auto">
              <a:xfrm>
                <a:off x="5764858" y="4472261"/>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77" name="出自【趣你的PPT】(微信:qunideppt)：最优质的PPT资源库"/>
              <p:cNvSpPr txBox="1">
                <a:spLocks noChangeArrowheads="1"/>
              </p:cNvSpPr>
              <p:nvPr/>
            </p:nvSpPr>
            <p:spPr bwMode="auto">
              <a:xfrm>
                <a:off x="4077504" y="4472261"/>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03</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78" name="出自【趣你的PPT】(微信:qunideppt)：最优质的PPT资源库"/>
              <p:cNvCxnSpPr/>
              <p:nvPr/>
            </p:nvCxnSpPr>
            <p:spPr bwMode="auto">
              <a:xfrm flipV="1">
                <a:off x="5608929" y="4567977"/>
                <a:ext cx="130175" cy="331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出自【趣你的PPT】(微信:qunideppt)：最优质的PPT资源库"/>
              <p:cNvSpPr txBox="1">
                <a:spLocks noChangeArrowheads="1"/>
              </p:cNvSpPr>
              <p:nvPr/>
            </p:nvSpPr>
            <p:spPr bwMode="auto">
              <a:xfrm>
                <a:off x="5764858" y="5265395"/>
                <a:ext cx="2588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b="1" dirty="0">
                    <a:ln w="9525">
                      <a:solidFill>
                        <a:schemeClr val="bg1"/>
                      </a:solidFill>
                    </a:ln>
                    <a:solidFill>
                      <a:schemeClr val="bg1"/>
                    </a:solidFill>
                    <a:latin typeface="+mn-lt"/>
                    <a:ea typeface="+mn-ea"/>
                    <a:cs typeface="+mn-ea"/>
                    <a:sym typeface="+mn-lt"/>
                  </a:rPr>
                  <a:t>点击输入标题</a:t>
                </a:r>
              </a:p>
            </p:txBody>
          </p:sp>
          <p:sp>
            <p:nvSpPr>
              <p:cNvPr id="80" name="出自【趣你的PPT】(微信:qunideppt)：最优质的PPT资源库"/>
              <p:cNvSpPr txBox="1">
                <a:spLocks noChangeArrowheads="1"/>
              </p:cNvSpPr>
              <p:nvPr/>
            </p:nvSpPr>
            <p:spPr bwMode="auto">
              <a:xfrm>
                <a:off x="4077504" y="5265395"/>
                <a:ext cx="159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rPr>
                  <a:t>Part 04</a:t>
                </a:r>
                <a:endParaRPr kumimoji="0" lang="zh-CN" altLang="en-US" b="1" i="0" u="none" strike="noStrike" kern="1200" cap="none" spc="0" normalizeH="0" baseline="0" noProof="0" dirty="0">
                  <a:ln w="9525">
                    <a:solidFill>
                      <a:schemeClr val="bg1"/>
                    </a:solidFill>
                  </a:ln>
                  <a:solidFill>
                    <a:schemeClr val="bg1"/>
                  </a:solidFill>
                  <a:effectLst/>
                  <a:uLnTx/>
                  <a:uFillTx/>
                  <a:latin typeface="+mn-lt"/>
                  <a:ea typeface="+mn-ea"/>
                  <a:cs typeface="+mn-ea"/>
                  <a:sym typeface="+mn-lt"/>
                </a:endParaRPr>
              </a:p>
            </p:txBody>
          </p:sp>
          <p:cxnSp>
            <p:nvCxnSpPr>
              <p:cNvPr id="81" name="出自【趣你的PPT】(微信:qunideppt)：最优质的PPT资源库"/>
              <p:cNvCxnSpPr/>
              <p:nvPr/>
            </p:nvCxnSpPr>
            <p:spPr bwMode="auto">
              <a:xfrm flipV="1">
                <a:off x="5608929" y="5361111"/>
                <a:ext cx="130175" cy="331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271742" y="2797183"/>
              <a:ext cx="800223" cy="2991432"/>
              <a:chOff x="3271742" y="2797183"/>
              <a:chExt cx="800223" cy="2991432"/>
            </a:xfrm>
          </p:grpSpPr>
          <p:grpSp>
            <p:nvGrpSpPr>
              <p:cNvPr id="7" name="组合 6"/>
              <p:cNvGrpSpPr/>
              <p:nvPr/>
            </p:nvGrpSpPr>
            <p:grpSpPr>
              <a:xfrm>
                <a:off x="3271742" y="2797183"/>
                <a:ext cx="800223" cy="653945"/>
                <a:chOff x="6040900" y="3007439"/>
                <a:chExt cx="1153300" cy="942481"/>
              </a:xfrm>
            </p:grpSpPr>
            <p:sp>
              <p:nvSpPr>
                <p:cNvPr id="51"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2"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3"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4"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5"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6"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7"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8"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9"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0"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1"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2"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3"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4"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5"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6"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7"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8"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9"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8" name="组合 7"/>
              <p:cNvGrpSpPr/>
              <p:nvPr/>
            </p:nvGrpSpPr>
            <p:grpSpPr>
              <a:xfrm>
                <a:off x="3334301" y="3680406"/>
                <a:ext cx="675105" cy="576365"/>
                <a:chOff x="9122772" y="1636371"/>
                <a:chExt cx="1041690" cy="889334"/>
              </a:xfrm>
            </p:grpSpPr>
            <p:sp>
              <p:nvSpPr>
                <p:cNvPr id="38" name="Freeform 103"/>
                <p:cNvSpPr/>
                <p:nvPr/>
              </p:nvSpPr>
              <p:spPr bwMode="auto">
                <a:xfrm>
                  <a:off x="9122772" y="1636371"/>
                  <a:ext cx="1041690" cy="88933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3" h="414">
                      <a:moveTo>
                        <a:pt x="257" y="362"/>
                      </a:moveTo>
                      <a:cubicBezTo>
                        <a:pt x="249" y="369"/>
                        <a:pt x="237" y="370"/>
                        <a:pt x="225" y="368"/>
                      </a:cubicBezTo>
                      <a:cubicBezTo>
                        <a:pt x="218" y="376"/>
                        <a:pt x="211" y="380"/>
                        <a:pt x="202" y="381"/>
                      </a:cubicBezTo>
                      <a:cubicBezTo>
                        <a:pt x="194" y="390"/>
                        <a:pt x="183" y="395"/>
                        <a:pt x="171" y="395"/>
                      </a:cubicBezTo>
                      <a:cubicBezTo>
                        <a:pt x="169" y="395"/>
                        <a:pt x="167" y="396"/>
                        <a:pt x="165" y="396"/>
                      </a:cubicBezTo>
                      <a:cubicBezTo>
                        <a:pt x="159" y="400"/>
                        <a:pt x="152" y="402"/>
                        <a:pt x="146" y="402"/>
                      </a:cubicBezTo>
                      <a:cubicBezTo>
                        <a:pt x="142" y="404"/>
                        <a:pt x="138" y="405"/>
                        <a:pt x="133" y="404"/>
                      </a:cubicBezTo>
                      <a:cubicBezTo>
                        <a:pt x="132" y="405"/>
                        <a:pt x="130" y="406"/>
                        <a:pt x="129" y="406"/>
                      </a:cubicBezTo>
                      <a:cubicBezTo>
                        <a:pt x="126" y="407"/>
                        <a:pt x="124" y="408"/>
                        <a:pt x="121" y="408"/>
                      </a:cubicBezTo>
                      <a:cubicBezTo>
                        <a:pt x="120" y="409"/>
                        <a:pt x="118" y="410"/>
                        <a:pt x="116" y="411"/>
                      </a:cubicBezTo>
                      <a:cubicBezTo>
                        <a:pt x="108" y="414"/>
                        <a:pt x="100" y="414"/>
                        <a:pt x="92" y="411"/>
                      </a:cubicBezTo>
                      <a:cubicBezTo>
                        <a:pt x="84" y="413"/>
                        <a:pt x="75" y="413"/>
                        <a:pt x="67" y="409"/>
                      </a:cubicBezTo>
                      <a:cubicBezTo>
                        <a:pt x="64" y="408"/>
                        <a:pt x="61" y="406"/>
                        <a:pt x="59" y="403"/>
                      </a:cubicBezTo>
                      <a:cubicBezTo>
                        <a:pt x="52" y="402"/>
                        <a:pt x="47" y="399"/>
                        <a:pt x="41" y="395"/>
                      </a:cubicBezTo>
                      <a:cubicBezTo>
                        <a:pt x="33" y="388"/>
                        <a:pt x="29" y="380"/>
                        <a:pt x="29" y="371"/>
                      </a:cubicBezTo>
                      <a:cubicBezTo>
                        <a:pt x="26" y="368"/>
                        <a:pt x="23" y="364"/>
                        <a:pt x="21" y="360"/>
                      </a:cubicBezTo>
                      <a:cubicBezTo>
                        <a:pt x="17" y="358"/>
                        <a:pt x="14" y="355"/>
                        <a:pt x="12" y="351"/>
                      </a:cubicBezTo>
                      <a:cubicBezTo>
                        <a:pt x="7" y="344"/>
                        <a:pt x="6" y="336"/>
                        <a:pt x="7" y="329"/>
                      </a:cubicBezTo>
                      <a:cubicBezTo>
                        <a:pt x="2" y="322"/>
                        <a:pt x="0" y="315"/>
                        <a:pt x="2" y="307"/>
                      </a:cubicBezTo>
                      <a:cubicBezTo>
                        <a:pt x="2" y="302"/>
                        <a:pt x="3" y="298"/>
                        <a:pt x="5" y="293"/>
                      </a:cubicBezTo>
                      <a:cubicBezTo>
                        <a:pt x="3" y="282"/>
                        <a:pt x="4" y="272"/>
                        <a:pt x="12" y="263"/>
                      </a:cubicBezTo>
                      <a:cubicBezTo>
                        <a:pt x="18" y="257"/>
                        <a:pt x="25" y="254"/>
                        <a:pt x="33" y="253"/>
                      </a:cubicBezTo>
                      <a:cubicBezTo>
                        <a:pt x="34" y="253"/>
                        <a:pt x="36" y="252"/>
                        <a:pt x="38" y="252"/>
                      </a:cubicBezTo>
                      <a:cubicBezTo>
                        <a:pt x="39" y="251"/>
                        <a:pt x="40" y="250"/>
                        <a:pt x="41" y="250"/>
                      </a:cubicBezTo>
                      <a:cubicBezTo>
                        <a:pt x="38" y="198"/>
                        <a:pt x="48" y="142"/>
                        <a:pt x="79" y="101"/>
                      </a:cubicBezTo>
                      <a:cubicBezTo>
                        <a:pt x="96" y="78"/>
                        <a:pt x="115" y="53"/>
                        <a:pt x="137" y="33"/>
                      </a:cubicBezTo>
                      <a:cubicBezTo>
                        <a:pt x="155" y="16"/>
                        <a:pt x="178" y="0"/>
                        <a:pt x="205" y="1"/>
                      </a:cubicBezTo>
                      <a:cubicBezTo>
                        <a:pt x="214" y="1"/>
                        <a:pt x="223" y="3"/>
                        <a:pt x="232" y="7"/>
                      </a:cubicBezTo>
                      <a:cubicBezTo>
                        <a:pt x="281" y="30"/>
                        <a:pt x="337" y="74"/>
                        <a:pt x="372" y="117"/>
                      </a:cubicBezTo>
                      <a:cubicBezTo>
                        <a:pt x="373" y="116"/>
                        <a:pt x="374" y="116"/>
                        <a:pt x="375" y="115"/>
                      </a:cubicBezTo>
                      <a:cubicBezTo>
                        <a:pt x="383" y="113"/>
                        <a:pt x="391" y="113"/>
                        <a:pt x="398" y="116"/>
                      </a:cubicBezTo>
                      <a:cubicBezTo>
                        <a:pt x="405" y="116"/>
                        <a:pt x="412" y="117"/>
                        <a:pt x="417" y="121"/>
                      </a:cubicBezTo>
                      <a:cubicBezTo>
                        <a:pt x="430" y="121"/>
                        <a:pt x="439" y="127"/>
                        <a:pt x="444" y="138"/>
                      </a:cubicBezTo>
                      <a:cubicBezTo>
                        <a:pt x="450" y="138"/>
                        <a:pt x="450" y="138"/>
                        <a:pt x="450" y="138"/>
                      </a:cubicBezTo>
                      <a:cubicBezTo>
                        <a:pt x="455" y="141"/>
                        <a:pt x="455" y="141"/>
                        <a:pt x="455" y="141"/>
                      </a:cubicBezTo>
                      <a:cubicBezTo>
                        <a:pt x="465" y="147"/>
                        <a:pt x="472" y="161"/>
                        <a:pt x="472" y="174"/>
                      </a:cubicBezTo>
                      <a:cubicBezTo>
                        <a:pt x="478" y="179"/>
                        <a:pt x="482" y="186"/>
                        <a:pt x="482" y="194"/>
                      </a:cubicBezTo>
                      <a:cubicBezTo>
                        <a:pt x="483" y="202"/>
                        <a:pt x="481" y="209"/>
                        <a:pt x="476" y="215"/>
                      </a:cubicBezTo>
                      <a:cubicBezTo>
                        <a:pt x="476" y="215"/>
                        <a:pt x="476" y="215"/>
                        <a:pt x="476" y="216"/>
                      </a:cubicBezTo>
                      <a:cubicBezTo>
                        <a:pt x="477" y="224"/>
                        <a:pt x="473" y="232"/>
                        <a:pt x="467" y="239"/>
                      </a:cubicBezTo>
                      <a:cubicBezTo>
                        <a:pt x="467" y="240"/>
                        <a:pt x="466" y="242"/>
                        <a:pt x="466" y="244"/>
                      </a:cubicBezTo>
                      <a:cubicBezTo>
                        <a:pt x="460" y="260"/>
                        <a:pt x="447" y="266"/>
                        <a:pt x="432" y="264"/>
                      </a:cubicBezTo>
                      <a:cubicBezTo>
                        <a:pt x="426" y="271"/>
                        <a:pt x="417" y="273"/>
                        <a:pt x="406" y="270"/>
                      </a:cubicBezTo>
                      <a:cubicBezTo>
                        <a:pt x="405" y="271"/>
                        <a:pt x="403" y="271"/>
                        <a:pt x="401" y="271"/>
                      </a:cubicBezTo>
                      <a:cubicBezTo>
                        <a:pt x="398" y="272"/>
                        <a:pt x="396" y="272"/>
                        <a:pt x="393" y="271"/>
                      </a:cubicBezTo>
                      <a:cubicBezTo>
                        <a:pt x="384" y="274"/>
                        <a:pt x="376" y="275"/>
                        <a:pt x="367" y="270"/>
                      </a:cubicBezTo>
                      <a:cubicBezTo>
                        <a:pt x="366" y="270"/>
                        <a:pt x="365" y="270"/>
                        <a:pt x="365" y="269"/>
                      </a:cubicBezTo>
                      <a:cubicBezTo>
                        <a:pt x="367" y="280"/>
                        <a:pt x="364" y="290"/>
                        <a:pt x="357" y="298"/>
                      </a:cubicBezTo>
                      <a:cubicBezTo>
                        <a:pt x="358" y="302"/>
                        <a:pt x="358" y="302"/>
                        <a:pt x="358" y="302"/>
                      </a:cubicBezTo>
                      <a:cubicBezTo>
                        <a:pt x="350" y="305"/>
                        <a:pt x="350" y="305"/>
                        <a:pt x="350" y="305"/>
                      </a:cubicBezTo>
                      <a:cubicBezTo>
                        <a:pt x="350" y="307"/>
                        <a:pt x="349" y="309"/>
                        <a:pt x="348" y="311"/>
                      </a:cubicBezTo>
                      <a:cubicBezTo>
                        <a:pt x="343" y="321"/>
                        <a:pt x="336" y="326"/>
                        <a:pt x="328" y="328"/>
                      </a:cubicBezTo>
                      <a:cubicBezTo>
                        <a:pt x="325" y="332"/>
                        <a:pt x="321" y="335"/>
                        <a:pt x="315" y="337"/>
                      </a:cubicBezTo>
                      <a:cubicBezTo>
                        <a:pt x="313" y="337"/>
                        <a:pt x="311" y="338"/>
                        <a:pt x="309" y="338"/>
                      </a:cubicBezTo>
                      <a:cubicBezTo>
                        <a:pt x="303" y="345"/>
                        <a:pt x="297" y="349"/>
                        <a:pt x="289" y="350"/>
                      </a:cubicBezTo>
                      <a:cubicBezTo>
                        <a:pt x="286" y="351"/>
                        <a:pt x="283" y="351"/>
                        <a:pt x="281" y="352"/>
                      </a:cubicBezTo>
                      <a:cubicBezTo>
                        <a:pt x="275" y="358"/>
                        <a:pt x="267" y="362"/>
                        <a:pt x="257" y="3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nvGrpSpPr>
                <p:cNvPr id="39" name="组合 38"/>
                <p:cNvGrpSpPr/>
                <p:nvPr/>
              </p:nvGrpSpPr>
              <p:grpSpPr>
                <a:xfrm>
                  <a:off x="9167948" y="1674460"/>
                  <a:ext cx="951339" cy="813156"/>
                  <a:chOff x="7390845" y="2844453"/>
                  <a:chExt cx="951339" cy="813156"/>
                </a:xfrm>
              </p:grpSpPr>
              <p:sp>
                <p:nvSpPr>
                  <p:cNvPr id="40" name="Freeform 104"/>
                  <p:cNvSpPr/>
                  <p:nvPr/>
                </p:nvSpPr>
                <p:spPr bwMode="auto">
                  <a:xfrm>
                    <a:off x="7447536" y="2844453"/>
                    <a:ext cx="783039" cy="7281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39">
                        <a:moveTo>
                          <a:pt x="15" y="276"/>
                        </a:moveTo>
                        <a:cubicBezTo>
                          <a:pt x="10" y="253"/>
                          <a:pt x="0" y="167"/>
                          <a:pt x="44" y="107"/>
                        </a:cubicBezTo>
                        <a:cubicBezTo>
                          <a:pt x="88" y="48"/>
                          <a:pt x="131" y="0"/>
                          <a:pt x="172" y="19"/>
                        </a:cubicBezTo>
                        <a:cubicBezTo>
                          <a:pt x="214" y="39"/>
                          <a:pt x="290" y="91"/>
                          <a:pt x="326" y="153"/>
                        </a:cubicBezTo>
                        <a:cubicBezTo>
                          <a:pt x="363" y="215"/>
                          <a:pt x="328" y="190"/>
                          <a:pt x="302" y="166"/>
                        </a:cubicBezTo>
                        <a:cubicBezTo>
                          <a:pt x="275" y="143"/>
                          <a:pt x="259" y="145"/>
                          <a:pt x="243" y="140"/>
                        </a:cubicBezTo>
                        <a:cubicBezTo>
                          <a:pt x="228" y="136"/>
                          <a:pt x="219" y="121"/>
                          <a:pt x="224" y="132"/>
                        </a:cubicBezTo>
                        <a:cubicBezTo>
                          <a:pt x="230" y="142"/>
                          <a:pt x="250" y="206"/>
                          <a:pt x="250" y="232"/>
                        </a:cubicBezTo>
                        <a:cubicBezTo>
                          <a:pt x="251" y="259"/>
                          <a:pt x="24" y="339"/>
                          <a:pt x="15" y="276"/>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1" name="Freeform 105"/>
                  <p:cNvSpPr>
                    <a:spLocks noEditPoints="1"/>
                  </p:cNvSpPr>
                  <p:nvPr/>
                </p:nvSpPr>
                <p:spPr bwMode="auto">
                  <a:xfrm>
                    <a:off x="8035701" y="3088931"/>
                    <a:ext cx="177158" cy="2019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4">
                        <a:moveTo>
                          <a:pt x="34" y="13"/>
                        </a:moveTo>
                        <a:cubicBezTo>
                          <a:pt x="38" y="19"/>
                          <a:pt x="42" y="25"/>
                          <a:pt x="46" y="32"/>
                        </a:cubicBezTo>
                        <a:cubicBezTo>
                          <a:pt x="82" y="94"/>
                          <a:pt x="48" y="68"/>
                          <a:pt x="21" y="45"/>
                        </a:cubicBezTo>
                        <a:cubicBezTo>
                          <a:pt x="16" y="40"/>
                          <a:pt x="10" y="36"/>
                          <a:pt x="6" y="33"/>
                        </a:cubicBezTo>
                        <a:cubicBezTo>
                          <a:pt x="12" y="35"/>
                          <a:pt x="7" y="11"/>
                          <a:pt x="14" y="18"/>
                        </a:cubicBezTo>
                        <a:cubicBezTo>
                          <a:pt x="22" y="26"/>
                          <a:pt x="19" y="0"/>
                          <a:pt x="22" y="9"/>
                        </a:cubicBezTo>
                        <a:cubicBezTo>
                          <a:pt x="24" y="19"/>
                          <a:pt x="29" y="14"/>
                          <a:pt x="34" y="13"/>
                        </a:cubicBezTo>
                        <a:close/>
                        <a:moveTo>
                          <a:pt x="3" y="31"/>
                        </a:moveTo>
                        <a:cubicBezTo>
                          <a:pt x="2" y="31"/>
                          <a:pt x="1" y="30"/>
                          <a:pt x="0" y="30"/>
                        </a:cubicBezTo>
                        <a:cubicBezTo>
                          <a:pt x="1" y="30"/>
                          <a:pt x="1" y="30"/>
                          <a:pt x="3" y="31"/>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2" name="Freeform 106"/>
                  <p:cNvSpPr/>
                  <p:nvPr/>
                </p:nvSpPr>
                <p:spPr bwMode="auto">
                  <a:xfrm>
                    <a:off x="7477652" y="3168652"/>
                    <a:ext cx="504901" cy="37380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174">
                        <a:moveTo>
                          <a:pt x="3" y="113"/>
                        </a:moveTo>
                        <a:cubicBezTo>
                          <a:pt x="2" y="109"/>
                          <a:pt x="1" y="103"/>
                          <a:pt x="0" y="96"/>
                        </a:cubicBezTo>
                        <a:cubicBezTo>
                          <a:pt x="3" y="92"/>
                          <a:pt x="1" y="79"/>
                          <a:pt x="6" y="93"/>
                        </a:cubicBezTo>
                        <a:cubicBezTo>
                          <a:pt x="13" y="112"/>
                          <a:pt x="17" y="75"/>
                          <a:pt x="21" y="87"/>
                        </a:cubicBezTo>
                        <a:cubicBezTo>
                          <a:pt x="25" y="99"/>
                          <a:pt x="38" y="69"/>
                          <a:pt x="41" y="80"/>
                        </a:cubicBezTo>
                        <a:cubicBezTo>
                          <a:pt x="44" y="90"/>
                          <a:pt x="48" y="68"/>
                          <a:pt x="58" y="80"/>
                        </a:cubicBezTo>
                        <a:cubicBezTo>
                          <a:pt x="67" y="93"/>
                          <a:pt x="55" y="58"/>
                          <a:pt x="73" y="68"/>
                        </a:cubicBezTo>
                        <a:cubicBezTo>
                          <a:pt x="92" y="78"/>
                          <a:pt x="102" y="50"/>
                          <a:pt x="101" y="65"/>
                        </a:cubicBezTo>
                        <a:cubicBezTo>
                          <a:pt x="100" y="80"/>
                          <a:pt x="120" y="33"/>
                          <a:pt x="123" y="50"/>
                        </a:cubicBezTo>
                        <a:cubicBezTo>
                          <a:pt x="126" y="67"/>
                          <a:pt x="130" y="47"/>
                          <a:pt x="142" y="52"/>
                        </a:cubicBezTo>
                        <a:cubicBezTo>
                          <a:pt x="155" y="58"/>
                          <a:pt x="140" y="27"/>
                          <a:pt x="160" y="33"/>
                        </a:cubicBezTo>
                        <a:cubicBezTo>
                          <a:pt x="181" y="40"/>
                          <a:pt x="179" y="17"/>
                          <a:pt x="183" y="30"/>
                        </a:cubicBezTo>
                        <a:cubicBezTo>
                          <a:pt x="186" y="43"/>
                          <a:pt x="202" y="10"/>
                          <a:pt x="202" y="23"/>
                        </a:cubicBezTo>
                        <a:cubicBezTo>
                          <a:pt x="203" y="36"/>
                          <a:pt x="205" y="8"/>
                          <a:pt x="214" y="13"/>
                        </a:cubicBezTo>
                        <a:cubicBezTo>
                          <a:pt x="221" y="17"/>
                          <a:pt x="216" y="2"/>
                          <a:pt x="219" y="0"/>
                        </a:cubicBezTo>
                        <a:cubicBezTo>
                          <a:pt x="226" y="23"/>
                          <a:pt x="233" y="53"/>
                          <a:pt x="234" y="69"/>
                        </a:cubicBezTo>
                        <a:cubicBezTo>
                          <a:pt x="234" y="95"/>
                          <a:pt x="11" y="174"/>
                          <a:pt x="3" y="113"/>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3" name="Freeform 107"/>
                  <p:cNvSpPr/>
                  <p:nvPr/>
                </p:nvSpPr>
                <p:spPr bwMode="auto">
                  <a:xfrm>
                    <a:off x="7459937" y="2959606"/>
                    <a:ext cx="177158" cy="306484"/>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2" h="143">
                        <a:moveTo>
                          <a:pt x="13" y="129"/>
                        </a:moveTo>
                        <a:cubicBezTo>
                          <a:pt x="26" y="114"/>
                          <a:pt x="70" y="38"/>
                          <a:pt x="76" y="19"/>
                        </a:cubicBezTo>
                        <a:cubicBezTo>
                          <a:pt x="82" y="0"/>
                          <a:pt x="81" y="39"/>
                          <a:pt x="58" y="78"/>
                        </a:cubicBezTo>
                        <a:cubicBezTo>
                          <a:pt x="34" y="117"/>
                          <a:pt x="0" y="143"/>
                          <a:pt x="13" y="129"/>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4" name="Freeform 108"/>
                  <p:cNvSpPr/>
                  <p:nvPr/>
                </p:nvSpPr>
                <p:spPr bwMode="auto">
                  <a:xfrm>
                    <a:off x="7390845" y="3181054"/>
                    <a:ext cx="699775" cy="4765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222">
                        <a:moveTo>
                          <a:pt x="35" y="115"/>
                        </a:moveTo>
                        <a:cubicBezTo>
                          <a:pt x="24" y="104"/>
                          <a:pt x="51" y="126"/>
                          <a:pt x="45" y="115"/>
                        </a:cubicBezTo>
                        <a:cubicBezTo>
                          <a:pt x="39" y="104"/>
                          <a:pt x="61" y="123"/>
                          <a:pt x="54" y="112"/>
                        </a:cubicBezTo>
                        <a:cubicBezTo>
                          <a:pt x="47" y="100"/>
                          <a:pt x="51" y="97"/>
                          <a:pt x="62" y="107"/>
                        </a:cubicBezTo>
                        <a:cubicBezTo>
                          <a:pt x="72" y="117"/>
                          <a:pt x="67" y="90"/>
                          <a:pt x="72" y="105"/>
                        </a:cubicBezTo>
                        <a:cubicBezTo>
                          <a:pt x="78" y="120"/>
                          <a:pt x="81" y="91"/>
                          <a:pt x="84" y="101"/>
                        </a:cubicBezTo>
                        <a:cubicBezTo>
                          <a:pt x="87" y="110"/>
                          <a:pt x="97" y="87"/>
                          <a:pt x="99" y="95"/>
                        </a:cubicBezTo>
                        <a:cubicBezTo>
                          <a:pt x="102" y="103"/>
                          <a:pt x="105" y="86"/>
                          <a:pt x="113" y="95"/>
                        </a:cubicBezTo>
                        <a:cubicBezTo>
                          <a:pt x="120" y="105"/>
                          <a:pt x="110" y="78"/>
                          <a:pt x="125" y="86"/>
                        </a:cubicBezTo>
                        <a:cubicBezTo>
                          <a:pt x="139" y="93"/>
                          <a:pt x="147" y="71"/>
                          <a:pt x="147" y="83"/>
                        </a:cubicBezTo>
                        <a:cubicBezTo>
                          <a:pt x="146" y="95"/>
                          <a:pt x="161" y="58"/>
                          <a:pt x="164" y="72"/>
                        </a:cubicBezTo>
                        <a:cubicBezTo>
                          <a:pt x="166" y="85"/>
                          <a:pt x="169" y="69"/>
                          <a:pt x="179" y="73"/>
                        </a:cubicBezTo>
                        <a:cubicBezTo>
                          <a:pt x="188" y="78"/>
                          <a:pt x="177" y="53"/>
                          <a:pt x="193" y="59"/>
                        </a:cubicBezTo>
                        <a:cubicBezTo>
                          <a:pt x="209" y="64"/>
                          <a:pt x="207" y="46"/>
                          <a:pt x="210" y="56"/>
                        </a:cubicBezTo>
                        <a:cubicBezTo>
                          <a:pt x="213" y="66"/>
                          <a:pt x="225" y="40"/>
                          <a:pt x="226" y="50"/>
                        </a:cubicBezTo>
                        <a:cubicBezTo>
                          <a:pt x="226" y="61"/>
                          <a:pt x="228" y="39"/>
                          <a:pt x="235" y="43"/>
                        </a:cubicBezTo>
                        <a:cubicBezTo>
                          <a:pt x="241" y="47"/>
                          <a:pt x="234" y="27"/>
                          <a:pt x="241" y="35"/>
                        </a:cubicBezTo>
                        <a:cubicBezTo>
                          <a:pt x="249" y="42"/>
                          <a:pt x="257" y="10"/>
                          <a:pt x="260" y="25"/>
                        </a:cubicBezTo>
                        <a:cubicBezTo>
                          <a:pt x="262" y="39"/>
                          <a:pt x="259" y="11"/>
                          <a:pt x="270" y="16"/>
                        </a:cubicBezTo>
                        <a:cubicBezTo>
                          <a:pt x="281" y="22"/>
                          <a:pt x="283" y="0"/>
                          <a:pt x="281" y="14"/>
                        </a:cubicBezTo>
                        <a:cubicBezTo>
                          <a:pt x="278" y="29"/>
                          <a:pt x="296" y="15"/>
                          <a:pt x="285" y="24"/>
                        </a:cubicBezTo>
                        <a:cubicBezTo>
                          <a:pt x="274" y="32"/>
                          <a:pt x="302" y="24"/>
                          <a:pt x="290" y="33"/>
                        </a:cubicBezTo>
                        <a:cubicBezTo>
                          <a:pt x="279" y="42"/>
                          <a:pt x="311" y="43"/>
                          <a:pt x="298" y="48"/>
                        </a:cubicBezTo>
                        <a:cubicBezTo>
                          <a:pt x="285" y="52"/>
                          <a:pt x="304" y="51"/>
                          <a:pt x="299" y="61"/>
                        </a:cubicBezTo>
                        <a:cubicBezTo>
                          <a:pt x="294" y="71"/>
                          <a:pt x="317" y="66"/>
                          <a:pt x="309" y="74"/>
                        </a:cubicBezTo>
                        <a:cubicBezTo>
                          <a:pt x="302" y="82"/>
                          <a:pt x="322" y="91"/>
                          <a:pt x="308" y="88"/>
                        </a:cubicBezTo>
                        <a:cubicBezTo>
                          <a:pt x="293" y="84"/>
                          <a:pt x="319" y="111"/>
                          <a:pt x="305" y="102"/>
                        </a:cubicBezTo>
                        <a:cubicBezTo>
                          <a:pt x="292" y="94"/>
                          <a:pt x="324" y="111"/>
                          <a:pt x="304" y="119"/>
                        </a:cubicBezTo>
                        <a:cubicBezTo>
                          <a:pt x="284" y="127"/>
                          <a:pt x="304" y="140"/>
                          <a:pt x="292" y="134"/>
                        </a:cubicBezTo>
                        <a:cubicBezTo>
                          <a:pt x="280" y="128"/>
                          <a:pt x="282" y="154"/>
                          <a:pt x="278" y="143"/>
                        </a:cubicBezTo>
                        <a:cubicBezTo>
                          <a:pt x="274" y="131"/>
                          <a:pt x="257" y="167"/>
                          <a:pt x="260" y="155"/>
                        </a:cubicBezTo>
                        <a:cubicBezTo>
                          <a:pt x="263" y="143"/>
                          <a:pt x="260" y="164"/>
                          <a:pt x="245" y="158"/>
                        </a:cubicBezTo>
                        <a:cubicBezTo>
                          <a:pt x="230" y="153"/>
                          <a:pt x="243" y="172"/>
                          <a:pt x="225" y="169"/>
                        </a:cubicBezTo>
                        <a:cubicBezTo>
                          <a:pt x="208" y="166"/>
                          <a:pt x="224" y="179"/>
                          <a:pt x="203" y="176"/>
                        </a:cubicBezTo>
                        <a:cubicBezTo>
                          <a:pt x="182" y="172"/>
                          <a:pt x="187" y="175"/>
                          <a:pt x="179" y="185"/>
                        </a:cubicBezTo>
                        <a:cubicBezTo>
                          <a:pt x="171" y="194"/>
                          <a:pt x="163" y="183"/>
                          <a:pt x="156" y="197"/>
                        </a:cubicBezTo>
                        <a:cubicBezTo>
                          <a:pt x="148" y="210"/>
                          <a:pt x="129" y="192"/>
                          <a:pt x="136" y="200"/>
                        </a:cubicBezTo>
                        <a:cubicBezTo>
                          <a:pt x="143" y="209"/>
                          <a:pt x="112" y="197"/>
                          <a:pt x="120" y="207"/>
                        </a:cubicBezTo>
                        <a:cubicBezTo>
                          <a:pt x="128" y="216"/>
                          <a:pt x="103" y="201"/>
                          <a:pt x="110" y="209"/>
                        </a:cubicBezTo>
                        <a:cubicBezTo>
                          <a:pt x="116" y="217"/>
                          <a:pt x="91" y="205"/>
                          <a:pt x="94" y="213"/>
                        </a:cubicBezTo>
                        <a:cubicBezTo>
                          <a:pt x="97" y="221"/>
                          <a:pt x="86" y="211"/>
                          <a:pt x="78" y="217"/>
                        </a:cubicBezTo>
                        <a:cubicBezTo>
                          <a:pt x="70" y="222"/>
                          <a:pt x="72" y="213"/>
                          <a:pt x="64" y="216"/>
                        </a:cubicBezTo>
                        <a:cubicBezTo>
                          <a:pt x="55" y="220"/>
                          <a:pt x="61" y="216"/>
                          <a:pt x="48" y="213"/>
                        </a:cubicBezTo>
                        <a:cubicBezTo>
                          <a:pt x="35" y="210"/>
                          <a:pt x="30" y="210"/>
                          <a:pt x="39" y="200"/>
                        </a:cubicBezTo>
                        <a:cubicBezTo>
                          <a:pt x="47" y="191"/>
                          <a:pt x="27" y="198"/>
                          <a:pt x="31" y="189"/>
                        </a:cubicBezTo>
                        <a:cubicBezTo>
                          <a:pt x="35" y="181"/>
                          <a:pt x="18" y="191"/>
                          <a:pt x="25" y="181"/>
                        </a:cubicBezTo>
                        <a:cubicBezTo>
                          <a:pt x="32" y="171"/>
                          <a:pt x="4" y="175"/>
                          <a:pt x="13" y="169"/>
                        </a:cubicBezTo>
                        <a:cubicBezTo>
                          <a:pt x="23" y="163"/>
                          <a:pt x="0" y="145"/>
                          <a:pt x="9" y="151"/>
                        </a:cubicBezTo>
                        <a:cubicBezTo>
                          <a:pt x="18" y="156"/>
                          <a:pt x="3" y="145"/>
                          <a:pt x="8" y="140"/>
                        </a:cubicBezTo>
                        <a:cubicBezTo>
                          <a:pt x="14" y="134"/>
                          <a:pt x="3" y="114"/>
                          <a:pt x="12" y="123"/>
                        </a:cubicBezTo>
                        <a:cubicBezTo>
                          <a:pt x="21" y="132"/>
                          <a:pt x="12" y="114"/>
                          <a:pt x="21" y="120"/>
                        </a:cubicBezTo>
                        <a:cubicBezTo>
                          <a:pt x="31" y="125"/>
                          <a:pt x="37" y="128"/>
                          <a:pt x="35" y="115"/>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5" name="Freeform 109"/>
                  <p:cNvSpPr/>
                  <p:nvPr/>
                </p:nvSpPr>
                <p:spPr bwMode="auto">
                  <a:xfrm>
                    <a:off x="7390845" y="3181054"/>
                    <a:ext cx="699775" cy="4765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222">
                        <a:moveTo>
                          <a:pt x="35" y="115"/>
                        </a:moveTo>
                        <a:cubicBezTo>
                          <a:pt x="24" y="104"/>
                          <a:pt x="51" y="126"/>
                          <a:pt x="45" y="115"/>
                        </a:cubicBezTo>
                        <a:cubicBezTo>
                          <a:pt x="39" y="104"/>
                          <a:pt x="61" y="123"/>
                          <a:pt x="54" y="112"/>
                        </a:cubicBezTo>
                        <a:cubicBezTo>
                          <a:pt x="47" y="100"/>
                          <a:pt x="51" y="97"/>
                          <a:pt x="62" y="107"/>
                        </a:cubicBezTo>
                        <a:cubicBezTo>
                          <a:pt x="72" y="117"/>
                          <a:pt x="67" y="90"/>
                          <a:pt x="72" y="105"/>
                        </a:cubicBezTo>
                        <a:cubicBezTo>
                          <a:pt x="78" y="120"/>
                          <a:pt x="81" y="91"/>
                          <a:pt x="84" y="101"/>
                        </a:cubicBezTo>
                        <a:cubicBezTo>
                          <a:pt x="87" y="110"/>
                          <a:pt x="97" y="87"/>
                          <a:pt x="99" y="95"/>
                        </a:cubicBezTo>
                        <a:cubicBezTo>
                          <a:pt x="102" y="103"/>
                          <a:pt x="105" y="86"/>
                          <a:pt x="113" y="95"/>
                        </a:cubicBezTo>
                        <a:cubicBezTo>
                          <a:pt x="120" y="105"/>
                          <a:pt x="110" y="78"/>
                          <a:pt x="125" y="86"/>
                        </a:cubicBezTo>
                        <a:cubicBezTo>
                          <a:pt x="139" y="93"/>
                          <a:pt x="147" y="71"/>
                          <a:pt x="147" y="83"/>
                        </a:cubicBezTo>
                        <a:cubicBezTo>
                          <a:pt x="146" y="95"/>
                          <a:pt x="161" y="58"/>
                          <a:pt x="164" y="72"/>
                        </a:cubicBezTo>
                        <a:cubicBezTo>
                          <a:pt x="166" y="85"/>
                          <a:pt x="169" y="69"/>
                          <a:pt x="179" y="73"/>
                        </a:cubicBezTo>
                        <a:cubicBezTo>
                          <a:pt x="188" y="78"/>
                          <a:pt x="177" y="53"/>
                          <a:pt x="193" y="59"/>
                        </a:cubicBezTo>
                        <a:cubicBezTo>
                          <a:pt x="209" y="64"/>
                          <a:pt x="207" y="46"/>
                          <a:pt x="210" y="56"/>
                        </a:cubicBezTo>
                        <a:cubicBezTo>
                          <a:pt x="213" y="66"/>
                          <a:pt x="225" y="40"/>
                          <a:pt x="226" y="50"/>
                        </a:cubicBezTo>
                        <a:cubicBezTo>
                          <a:pt x="226" y="61"/>
                          <a:pt x="228" y="39"/>
                          <a:pt x="235" y="43"/>
                        </a:cubicBezTo>
                        <a:cubicBezTo>
                          <a:pt x="241" y="47"/>
                          <a:pt x="234" y="27"/>
                          <a:pt x="241" y="35"/>
                        </a:cubicBezTo>
                        <a:cubicBezTo>
                          <a:pt x="249" y="42"/>
                          <a:pt x="257" y="10"/>
                          <a:pt x="260" y="25"/>
                        </a:cubicBezTo>
                        <a:cubicBezTo>
                          <a:pt x="262" y="39"/>
                          <a:pt x="259" y="11"/>
                          <a:pt x="270" y="16"/>
                        </a:cubicBezTo>
                        <a:cubicBezTo>
                          <a:pt x="281" y="22"/>
                          <a:pt x="283" y="0"/>
                          <a:pt x="281" y="14"/>
                        </a:cubicBezTo>
                        <a:cubicBezTo>
                          <a:pt x="278" y="29"/>
                          <a:pt x="296" y="15"/>
                          <a:pt x="285" y="24"/>
                        </a:cubicBezTo>
                        <a:cubicBezTo>
                          <a:pt x="274" y="32"/>
                          <a:pt x="302" y="24"/>
                          <a:pt x="290" y="33"/>
                        </a:cubicBezTo>
                        <a:cubicBezTo>
                          <a:pt x="279" y="42"/>
                          <a:pt x="311" y="43"/>
                          <a:pt x="298" y="48"/>
                        </a:cubicBezTo>
                        <a:cubicBezTo>
                          <a:pt x="285" y="52"/>
                          <a:pt x="304" y="51"/>
                          <a:pt x="299" y="61"/>
                        </a:cubicBezTo>
                        <a:cubicBezTo>
                          <a:pt x="294" y="71"/>
                          <a:pt x="317" y="66"/>
                          <a:pt x="309" y="74"/>
                        </a:cubicBezTo>
                        <a:cubicBezTo>
                          <a:pt x="302" y="82"/>
                          <a:pt x="322" y="91"/>
                          <a:pt x="308" y="88"/>
                        </a:cubicBezTo>
                        <a:cubicBezTo>
                          <a:pt x="293" y="84"/>
                          <a:pt x="319" y="111"/>
                          <a:pt x="305" y="102"/>
                        </a:cubicBezTo>
                        <a:cubicBezTo>
                          <a:pt x="292" y="94"/>
                          <a:pt x="324" y="111"/>
                          <a:pt x="304" y="119"/>
                        </a:cubicBezTo>
                        <a:cubicBezTo>
                          <a:pt x="284" y="127"/>
                          <a:pt x="304" y="140"/>
                          <a:pt x="292" y="134"/>
                        </a:cubicBezTo>
                        <a:cubicBezTo>
                          <a:pt x="280" y="128"/>
                          <a:pt x="282" y="154"/>
                          <a:pt x="278" y="143"/>
                        </a:cubicBezTo>
                        <a:cubicBezTo>
                          <a:pt x="274" y="131"/>
                          <a:pt x="257" y="167"/>
                          <a:pt x="260" y="155"/>
                        </a:cubicBezTo>
                        <a:cubicBezTo>
                          <a:pt x="263" y="143"/>
                          <a:pt x="260" y="164"/>
                          <a:pt x="245" y="158"/>
                        </a:cubicBezTo>
                        <a:cubicBezTo>
                          <a:pt x="230" y="153"/>
                          <a:pt x="243" y="172"/>
                          <a:pt x="225" y="169"/>
                        </a:cubicBezTo>
                        <a:cubicBezTo>
                          <a:pt x="208" y="166"/>
                          <a:pt x="224" y="179"/>
                          <a:pt x="203" y="176"/>
                        </a:cubicBezTo>
                        <a:cubicBezTo>
                          <a:pt x="182" y="172"/>
                          <a:pt x="187" y="175"/>
                          <a:pt x="179" y="185"/>
                        </a:cubicBezTo>
                        <a:cubicBezTo>
                          <a:pt x="171" y="194"/>
                          <a:pt x="163" y="183"/>
                          <a:pt x="156" y="197"/>
                        </a:cubicBezTo>
                        <a:cubicBezTo>
                          <a:pt x="148" y="210"/>
                          <a:pt x="129" y="192"/>
                          <a:pt x="136" y="200"/>
                        </a:cubicBezTo>
                        <a:cubicBezTo>
                          <a:pt x="143" y="209"/>
                          <a:pt x="112" y="197"/>
                          <a:pt x="120" y="207"/>
                        </a:cubicBezTo>
                        <a:cubicBezTo>
                          <a:pt x="128" y="216"/>
                          <a:pt x="103" y="201"/>
                          <a:pt x="110" y="209"/>
                        </a:cubicBezTo>
                        <a:cubicBezTo>
                          <a:pt x="116" y="217"/>
                          <a:pt x="91" y="205"/>
                          <a:pt x="94" y="213"/>
                        </a:cubicBezTo>
                        <a:cubicBezTo>
                          <a:pt x="97" y="221"/>
                          <a:pt x="86" y="211"/>
                          <a:pt x="78" y="217"/>
                        </a:cubicBezTo>
                        <a:cubicBezTo>
                          <a:pt x="70" y="222"/>
                          <a:pt x="72" y="213"/>
                          <a:pt x="64" y="216"/>
                        </a:cubicBezTo>
                        <a:cubicBezTo>
                          <a:pt x="55" y="220"/>
                          <a:pt x="61" y="216"/>
                          <a:pt x="48" y="213"/>
                        </a:cubicBezTo>
                        <a:cubicBezTo>
                          <a:pt x="35" y="210"/>
                          <a:pt x="30" y="210"/>
                          <a:pt x="39" y="200"/>
                        </a:cubicBezTo>
                        <a:cubicBezTo>
                          <a:pt x="47" y="191"/>
                          <a:pt x="27" y="198"/>
                          <a:pt x="31" y="189"/>
                        </a:cubicBezTo>
                        <a:cubicBezTo>
                          <a:pt x="35" y="181"/>
                          <a:pt x="18" y="191"/>
                          <a:pt x="25" y="181"/>
                        </a:cubicBezTo>
                        <a:cubicBezTo>
                          <a:pt x="32" y="171"/>
                          <a:pt x="4" y="175"/>
                          <a:pt x="13" y="169"/>
                        </a:cubicBezTo>
                        <a:cubicBezTo>
                          <a:pt x="23" y="163"/>
                          <a:pt x="0" y="145"/>
                          <a:pt x="9" y="151"/>
                        </a:cubicBezTo>
                        <a:cubicBezTo>
                          <a:pt x="18" y="156"/>
                          <a:pt x="3" y="145"/>
                          <a:pt x="8" y="140"/>
                        </a:cubicBezTo>
                        <a:cubicBezTo>
                          <a:pt x="14" y="134"/>
                          <a:pt x="3" y="114"/>
                          <a:pt x="12" y="123"/>
                        </a:cubicBezTo>
                        <a:cubicBezTo>
                          <a:pt x="21" y="132"/>
                          <a:pt x="12" y="114"/>
                          <a:pt x="21" y="120"/>
                        </a:cubicBezTo>
                        <a:cubicBezTo>
                          <a:pt x="31" y="125"/>
                          <a:pt x="37" y="128"/>
                          <a:pt x="3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6" name="Freeform 110"/>
                  <p:cNvSpPr/>
                  <p:nvPr/>
                </p:nvSpPr>
                <p:spPr bwMode="auto">
                  <a:xfrm>
                    <a:off x="8042787" y="3119048"/>
                    <a:ext cx="299397"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16">
                        <a:moveTo>
                          <a:pt x="33" y="13"/>
                        </a:moveTo>
                        <a:cubicBezTo>
                          <a:pt x="35" y="24"/>
                          <a:pt x="41" y="13"/>
                          <a:pt x="46" y="18"/>
                        </a:cubicBezTo>
                        <a:cubicBezTo>
                          <a:pt x="51" y="22"/>
                          <a:pt x="57" y="0"/>
                          <a:pt x="62" y="14"/>
                        </a:cubicBezTo>
                        <a:cubicBezTo>
                          <a:pt x="66" y="28"/>
                          <a:pt x="72" y="3"/>
                          <a:pt x="76" y="16"/>
                        </a:cubicBezTo>
                        <a:cubicBezTo>
                          <a:pt x="81" y="28"/>
                          <a:pt x="90" y="7"/>
                          <a:pt x="93" y="22"/>
                        </a:cubicBezTo>
                        <a:cubicBezTo>
                          <a:pt x="95" y="37"/>
                          <a:pt x="126" y="33"/>
                          <a:pt x="111" y="33"/>
                        </a:cubicBezTo>
                        <a:cubicBezTo>
                          <a:pt x="96" y="34"/>
                          <a:pt x="125" y="40"/>
                          <a:pt x="112" y="46"/>
                        </a:cubicBezTo>
                        <a:cubicBezTo>
                          <a:pt x="98" y="51"/>
                          <a:pt x="139" y="63"/>
                          <a:pt x="121" y="64"/>
                        </a:cubicBezTo>
                        <a:cubicBezTo>
                          <a:pt x="103" y="66"/>
                          <a:pt x="129" y="72"/>
                          <a:pt x="117" y="77"/>
                        </a:cubicBezTo>
                        <a:cubicBezTo>
                          <a:pt x="104" y="82"/>
                          <a:pt x="127" y="77"/>
                          <a:pt x="116" y="86"/>
                        </a:cubicBezTo>
                        <a:cubicBezTo>
                          <a:pt x="105" y="96"/>
                          <a:pt x="117" y="104"/>
                          <a:pt x="104" y="99"/>
                        </a:cubicBezTo>
                        <a:cubicBezTo>
                          <a:pt x="90" y="95"/>
                          <a:pt x="84" y="114"/>
                          <a:pt x="87" y="105"/>
                        </a:cubicBezTo>
                        <a:cubicBezTo>
                          <a:pt x="89" y="96"/>
                          <a:pt x="70" y="113"/>
                          <a:pt x="70" y="106"/>
                        </a:cubicBezTo>
                        <a:cubicBezTo>
                          <a:pt x="69" y="99"/>
                          <a:pt x="49" y="116"/>
                          <a:pt x="54" y="107"/>
                        </a:cubicBezTo>
                        <a:cubicBezTo>
                          <a:pt x="58" y="99"/>
                          <a:pt x="27" y="105"/>
                          <a:pt x="36" y="101"/>
                        </a:cubicBezTo>
                        <a:cubicBezTo>
                          <a:pt x="45" y="97"/>
                          <a:pt x="17" y="98"/>
                          <a:pt x="22" y="92"/>
                        </a:cubicBezTo>
                        <a:cubicBezTo>
                          <a:pt x="28" y="86"/>
                          <a:pt x="15" y="94"/>
                          <a:pt x="15" y="79"/>
                        </a:cubicBezTo>
                        <a:cubicBezTo>
                          <a:pt x="15" y="63"/>
                          <a:pt x="1" y="80"/>
                          <a:pt x="8" y="67"/>
                        </a:cubicBezTo>
                        <a:cubicBezTo>
                          <a:pt x="15" y="53"/>
                          <a:pt x="0" y="44"/>
                          <a:pt x="9" y="49"/>
                        </a:cubicBezTo>
                        <a:cubicBezTo>
                          <a:pt x="18" y="53"/>
                          <a:pt x="6" y="38"/>
                          <a:pt x="14" y="39"/>
                        </a:cubicBezTo>
                        <a:cubicBezTo>
                          <a:pt x="22" y="40"/>
                          <a:pt x="10" y="25"/>
                          <a:pt x="18" y="31"/>
                        </a:cubicBezTo>
                        <a:cubicBezTo>
                          <a:pt x="26" y="38"/>
                          <a:pt x="21" y="14"/>
                          <a:pt x="27" y="20"/>
                        </a:cubicBezTo>
                        <a:cubicBezTo>
                          <a:pt x="33" y="27"/>
                          <a:pt x="31" y="6"/>
                          <a:pt x="33" y="13"/>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7" name="Freeform 111"/>
                  <p:cNvSpPr/>
                  <p:nvPr/>
                </p:nvSpPr>
                <p:spPr bwMode="auto">
                  <a:xfrm>
                    <a:off x="8042787" y="3119048"/>
                    <a:ext cx="299397"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16">
                        <a:moveTo>
                          <a:pt x="33" y="13"/>
                        </a:moveTo>
                        <a:cubicBezTo>
                          <a:pt x="35" y="24"/>
                          <a:pt x="41" y="13"/>
                          <a:pt x="46" y="18"/>
                        </a:cubicBezTo>
                        <a:cubicBezTo>
                          <a:pt x="51" y="22"/>
                          <a:pt x="57" y="0"/>
                          <a:pt x="62" y="14"/>
                        </a:cubicBezTo>
                        <a:cubicBezTo>
                          <a:pt x="66" y="28"/>
                          <a:pt x="72" y="3"/>
                          <a:pt x="76" y="16"/>
                        </a:cubicBezTo>
                        <a:cubicBezTo>
                          <a:pt x="81" y="28"/>
                          <a:pt x="90" y="7"/>
                          <a:pt x="93" y="22"/>
                        </a:cubicBezTo>
                        <a:cubicBezTo>
                          <a:pt x="95" y="37"/>
                          <a:pt x="126" y="33"/>
                          <a:pt x="111" y="33"/>
                        </a:cubicBezTo>
                        <a:cubicBezTo>
                          <a:pt x="96" y="34"/>
                          <a:pt x="125" y="40"/>
                          <a:pt x="112" y="46"/>
                        </a:cubicBezTo>
                        <a:cubicBezTo>
                          <a:pt x="98" y="51"/>
                          <a:pt x="139" y="63"/>
                          <a:pt x="121" y="64"/>
                        </a:cubicBezTo>
                        <a:cubicBezTo>
                          <a:pt x="103" y="66"/>
                          <a:pt x="129" y="72"/>
                          <a:pt x="117" y="77"/>
                        </a:cubicBezTo>
                        <a:cubicBezTo>
                          <a:pt x="104" y="82"/>
                          <a:pt x="127" y="77"/>
                          <a:pt x="116" y="86"/>
                        </a:cubicBezTo>
                        <a:cubicBezTo>
                          <a:pt x="105" y="96"/>
                          <a:pt x="117" y="104"/>
                          <a:pt x="104" y="99"/>
                        </a:cubicBezTo>
                        <a:cubicBezTo>
                          <a:pt x="90" y="95"/>
                          <a:pt x="84" y="114"/>
                          <a:pt x="87" y="105"/>
                        </a:cubicBezTo>
                        <a:cubicBezTo>
                          <a:pt x="89" y="96"/>
                          <a:pt x="70" y="113"/>
                          <a:pt x="70" y="106"/>
                        </a:cubicBezTo>
                        <a:cubicBezTo>
                          <a:pt x="69" y="99"/>
                          <a:pt x="49" y="116"/>
                          <a:pt x="54" y="107"/>
                        </a:cubicBezTo>
                        <a:cubicBezTo>
                          <a:pt x="58" y="99"/>
                          <a:pt x="27" y="105"/>
                          <a:pt x="36" y="101"/>
                        </a:cubicBezTo>
                        <a:cubicBezTo>
                          <a:pt x="45" y="97"/>
                          <a:pt x="17" y="98"/>
                          <a:pt x="22" y="92"/>
                        </a:cubicBezTo>
                        <a:cubicBezTo>
                          <a:pt x="28" y="86"/>
                          <a:pt x="15" y="94"/>
                          <a:pt x="15" y="79"/>
                        </a:cubicBezTo>
                        <a:cubicBezTo>
                          <a:pt x="15" y="63"/>
                          <a:pt x="1" y="80"/>
                          <a:pt x="8" y="67"/>
                        </a:cubicBezTo>
                        <a:cubicBezTo>
                          <a:pt x="15" y="53"/>
                          <a:pt x="0" y="44"/>
                          <a:pt x="9" y="49"/>
                        </a:cubicBezTo>
                        <a:cubicBezTo>
                          <a:pt x="18" y="53"/>
                          <a:pt x="6" y="38"/>
                          <a:pt x="14" y="39"/>
                        </a:cubicBezTo>
                        <a:cubicBezTo>
                          <a:pt x="22" y="40"/>
                          <a:pt x="10" y="25"/>
                          <a:pt x="18" y="31"/>
                        </a:cubicBezTo>
                        <a:cubicBezTo>
                          <a:pt x="26" y="38"/>
                          <a:pt x="21" y="14"/>
                          <a:pt x="27" y="20"/>
                        </a:cubicBezTo>
                        <a:cubicBezTo>
                          <a:pt x="33" y="27"/>
                          <a:pt x="31" y="6"/>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8" name="Freeform 112"/>
                  <p:cNvSpPr/>
                  <p:nvPr/>
                </p:nvSpPr>
                <p:spPr bwMode="auto">
                  <a:xfrm>
                    <a:off x="7778821" y="2952519"/>
                    <a:ext cx="161214" cy="177158"/>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82">
                        <a:moveTo>
                          <a:pt x="74" y="82"/>
                        </a:moveTo>
                        <a:cubicBezTo>
                          <a:pt x="43" y="40"/>
                          <a:pt x="2" y="0"/>
                          <a:pt x="1" y="32"/>
                        </a:cubicBezTo>
                        <a:cubicBezTo>
                          <a:pt x="0" y="65"/>
                          <a:pt x="29" y="49"/>
                          <a:pt x="74" y="82"/>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49" name="Freeform 113"/>
                  <p:cNvSpPr/>
                  <p:nvPr/>
                </p:nvSpPr>
                <p:spPr bwMode="auto">
                  <a:xfrm>
                    <a:off x="7537886" y="3090703"/>
                    <a:ext cx="387976" cy="200189"/>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80" h="93">
                        <a:moveTo>
                          <a:pt x="180" y="29"/>
                        </a:moveTo>
                        <a:cubicBezTo>
                          <a:pt x="154" y="10"/>
                          <a:pt x="84" y="3"/>
                          <a:pt x="42" y="48"/>
                        </a:cubicBezTo>
                        <a:cubicBezTo>
                          <a:pt x="0" y="93"/>
                          <a:pt x="74" y="0"/>
                          <a:pt x="180" y="29"/>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50" name="Freeform 114"/>
                  <p:cNvSpPr/>
                  <p:nvPr/>
                </p:nvSpPr>
                <p:spPr bwMode="auto">
                  <a:xfrm>
                    <a:off x="7488282" y="3172196"/>
                    <a:ext cx="435809" cy="24979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02" h="116">
                        <a:moveTo>
                          <a:pt x="202" y="4"/>
                        </a:moveTo>
                        <a:cubicBezTo>
                          <a:pt x="149" y="0"/>
                          <a:pt x="87" y="15"/>
                          <a:pt x="44" y="66"/>
                        </a:cubicBezTo>
                        <a:cubicBezTo>
                          <a:pt x="0" y="116"/>
                          <a:pt x="73" y="26"/>
                          <a:pt x="202" y="4"/>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nvGrpSpPr>
              <p:cNvPr id="9" name="组合 8"/>
              <p:cNvGrpSpPr/>
              <p:nvPr/>
            </p:nvGrpSpPr>
            <p:grpSpPr>
              <a:xfrm>
                <a:off x="3345568" y="4486049"/>
                <a:ext cx="652571" cy="475788"/>
                <a:chOff x="2168223" y="2895829"/>
                <a:chExt cx="1059406" cy="772410"/>
              </a:xfrm>
            </p:grpSpPr>
            <p:sp>
              <p:nvSpPr>
                <p:cNvPr id="26" name="Freeform 115"/>
                <p:cNvSpPr/>
                <p:nvPr/>
              </p:nvSpPr>
              <p:spPr bwMode="auto">
                <a:xfrm>
                  <a:off x="2168223" y="2895829"/>
                  <a:ext cx="1059406" cy="77241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1" h="360">
                      <a:moveTo>
                        <a:pt x="121" y="204"/>
                      </a:moveTo>
                      <a:cubicBezTo>
                        <a:pt x="122" y="203"/>
                        <a:pt x="122" y="203"/>
                        <a:pt x="122" y="203"/>
                      </a:cubicBezTo>
                      <a:cubicBezTo>
                        <a:pt x="127" y="200"/>
                        <a:pt x="131" y="196"/>
                        <a:pt x="135" y="192"/>
                      </a:cubicBezTo>
                      <a:cubicBezTo>
                        <a:pt x="137" y="190"/>
                        <a:pt x="140" y="187"/>
                        <a:pt x="142" y="184"/>
                      </a:cubicBezTo>
                      <a:cubicBezTo>
                        <a:pt x="139" y="185"/>
                        <a:pt x="135" y="187"/>
                        <a:pt x="134" y="189"/>
                      </a:cubicBezTo>
                      <a:cubicBezTo>
                        <a:pt x="125" y="197"/>
                        <a:pt x="115" y="204"/>
                        <a:pt x="102" y="197"/>
                      </a:cubicBezTo>
                      <a:cubicBezTo>
                        <a:pt x="95" y="194"/>
                        <a:pt x="91" y="188"/>
                        <a:pt x="90" y="181"/>
                      </a:cubicBezTo>
                      <a:cubicBezTo>
                        <a:pt x="78" y="179"/>
                        <a:pt x="56" y="179"/>
                        <a:pt x="50" y="181"/>
                      </a:cubicBezTo>
                      <a:cubicBezTo>
                        <a:pt x="37" y="186"/>
                        <a:pt x="21" y="192"/>
                        <a:pt x="10" y="178"/>
                      </a:cubicBezTo>
                      <a:cubicBezTo>
                        <a:pt x="0" y="164"/>
                        <a:pt x="8" y="151"/>
                        <a:pt x="17" y="142"/>
                      </a:cubicBezTo>
                      <a:cubicBezTo>
                        <a:pt x="22" y="136"/>
                        <a:pt x="32" y="122"/>
                        <a:pt x="35" y="113"/>
                      </a:cubicBezTo>
                      <a:cubicBezTo>
                        <a:pt x="30" y="105"/>
                        <a:pt x="28" y="97"/>
                        <a:pt x="33" y="88"/>
                      </a:cubicBezTo>
                      <a:cubicBezTo>
                        <a:pt x="38" y="77"/>
                        <a:pt x="48" y="74"/>
                        <a:pt x="59" y="74"/>
                      </a:cubicBezTo>
                      <a:cubicBezTo>
                        <a:pt x="59" y="73"/>
                        <a:pt x="60" y="73"/>
                        <a:pt x="61" y="72"/>
                      </a:cubicBezTo>
                      <a:cubicBezTo>
                        <a:pt x="57" y="65"/>
                        <a:pt x="56" y="58"/>
                        <a:pt x="61" y="50"/>
                      </a:cubicBezTo>
                      <a:cubicBezTo>
                        <a:pt x="68" y="37"/>
                        <a:pt x="82" y="37"/>
                        <a:pt x="94" y="40"/>
                      </a:cubicBezTo>
                      <a:cubicBezTo>
                        <a:pt x="98" y="41"/>
                        <a:pt x="109" y="38"/>
                        <a:pt x="114" y="34"/>
                      </a:cubicBezTo>
                      <a:cubicBezTo>
                        <a:pt x="116" y="24"/>
                        <a:pt x="121" y="15"/>
                        <a:pt x="131" y="12"/>
                      </a:cubicBezTo>
                      <a:cubicBezTo>
                        <a:pt x="143" y="8"/>
                        <a:pt x="153" y="13"/>
                        <a:pt x="161" y="20"/>
                      </a:cubicBezTo>
                      <a:cubicBezTo>
                        <a:pt x="163" y="21"/>
                        <a:pt x="165" y="20"/>
                        <a:pt x="168" y="20"/>
                      </a:cubicBezTo>
                      <a:cubicBezTo>
                        <a:pt x="170" y="14"/>
                        <a:pt x="174" y="8"/>
                        <a:pt x="181" y="6"/>
                      </a:cubicBezTo>
                      <a:cubicBezTo>
                        <a:pt x="196" y="0"/>
                        <a:pt x="207" y="9"/>
                        <a:pt x="217" y="18"/>
                      </a:cubicBezTo>
                      <a:cubicBezTo>
                        <a:pt x="218" y="19"/>
                        <a:pt x="219" y="20"/>
                        <a:pt x="221" y="21"/>
                      </a:cubicBezTo>
                      <a:cubicBezTo>
                        <a:pt x="224" y="16"/>
                        <a:pt x="228" y="13"/>
                        <a:pt x="234" y="12"/>
                      </a:cubicBezTo>
                      <a:cubicBezTo>
                        <a:pt x="255" y="7"/>
                        <a:pt x="262" y="29"/>
                        <a:pt x="276" y="38"/>
                      </a:cubicBezTo>
                      <a:cubicBezTo>
                        <a:pt x="277" y="38"/>
                        <a:pt x="277" y="39"/>
                        <a:pt x="278" y="39"/>
                      </a:cubicBezTo>
                      <a:cubicBezTo>
                        <a:pt x="287" y="30"/>
                        <a:pt x="287" y="30"/>
                        <a:pt x="287" y="30"/>
                      </a:cubicBezTo>
                      <a:cubicBezTo>
                        <a:pt x="299" y="39"/>
                        <a:pt x="299" y="39"/>
                        <a:pt x="299" y="39"/>
                      </a:cubicBezTo>
                      <a:cubicBezTo>
                        <a:pt x="308" y="40"/>
                        <a:pt x="316" y="43"/>
                        <a:pt x="324" y="47"/>
                      </a:cubicBezTo>
                      <a:cubicBezTo>
                        <a:pt x="330" y="50"/>
                        <a:pt x="335" y="54"/>
                        <a:pt x="339" y="59"/>
                      </a:cubicBezTo>
                      <a:cubicBezTo>
                        <a:pt x="354" y="58"/>
                        <a:pt x="369" y="51"/>
                        <a:pt x="380" y="65"/>
                      </a:cubicBezTo>
                      <a:cubicBezTo>
                        <a:pt x="384" y="70"/>
                        <a:pt x="385" y="75"/>
                        <a:pt x="385" y="81"/>
                      </a:cubicBezTo>
                      <a:cubicBezTo>
                        <a:pt x="387" y="81"/>
                        <a:pt x="388" y="81"/>
                        <a:pt x="389" y="81"/>
                      </a:cubicBezTo>
                      <a:cubicBezTo>
                        <a:pt x="402" y="81"/>
                        <a:pt x="417" y="80"/>
                        <a:pt x="424" y="94"/>
                      </a:cubicBezTo>
                      <a:cubicBezTo>
                        <a:pt x="428" y="101"/>
                        <a:pt x="428" y="107"/>
                        <a:pt x="426" y="114"/>
                      </a:cubicBezTo>
                      <a:cubicBezTo>
                        <a:pt x="427" y="115"/>
                        <a:pt x="429" y="117"/>
                        <a:pt x="431" y="118"/>
                      </a:cubicBezTo>
                      <a:cubicBezTo>
                        <a:pt x="442" y="118"/>
                        <a:pt x="452" y="120"/>
                        <a:pt x="459" y="130"/>
                      </a:cubicBezTo>
                      <a:cubicBezTo>
                        <a:pt x="465" y="140"/>
                        <a:pt x="463" y="150"/>
                        <a:pt x="457" y="158"/>
                      </a:cubicBezTo>
                      <a:cubicBezTo>
                        <a:pt x="459" y="164"/>
                        <a:pt x="466" y="173"/>
                        <a:pt x="469" y="175"/>
                      </a:cubicBezTo>
                      <a:cubicBezTo>
                        <a:pt x="481" y="180"/>
                        <a:pt x="491" y="189"/>
                        <a:pt x="489" y="204"/>
                      </a:cubicBezTo>
                      <a:cubicBezTo>
                        <a:pt x="487" y="213"/>
                        <a:pt x="482" y="218"/>
                        <a:pt x="475" y="221"/>
                      </a:cubicBezTo>
                      <a:cubicBezTo>
                        <a:pt x="475" y="222"/>
                        <a:pt x="475" y="223"/>
                        <a:pt x="475" y="223"/>
                      </a:cubicBezTo>
                      <a:cubicBezTo>
                        <a:pt x="483" y="230"/>
                        <a:pt x="489" y="239"/>
                        <a:pt x="486" y="250"/>
                      </a:cubicBezTo>
                      <a:cubicBezTo>
                        <a:pt x="484" y="260"/>
                        <a:pt x="477" y="265"/>
                        <a:pt x="469" y="268"/>
                      </a:cubicBezTo>
                      <a:cubicBezTo>
                        <a:pt x="465" y="277"/>
                        <a:pt x="464" y="294"/>
                        <a:pt x="464" y="301"/>
                      </a:cubicBezTo>
                      <a:cubicBezTo>
                        <a:pt x="465" y="305"/>
                        <a:pt x="465" y="309"/>
                        <a:pt x="464" y="312"/>
                      </a:cubicBezTo>
                      <a:cubicBezTo>
                        <a:pt x="463" y="322"/>
                        <a:pt x="457" y="331"/>
                        <a:pt x="447" y="333"/>
                      </a:cubicBezTo>
                      <a:cubicBezTo>
                        <a:pt x="430" y="338"/>
                        <a:pt x="421" y="323"/>
                        <a:pt x="415" y="311"/>
                      </a:cubicBezTo>
                      <a:cubicBezTo>
                        <a:pt x="411" y="305"/>
                        <a:pt x="394" y="291"/>
                        <a:pt x="384" y="285"/>
                      </a:cubicBezTo>
                      <a:cubicBezTo>
                        <a:pt x="378" y="290"/>
                        <a:pt x="372" y="292"/>
                        <a:pt x="364" y="291"/>
                      </a:cubicBezTo>
                      <a:cubicBezTo>
                        <a:pt x="355" y="289"/>
                        <a:pt x="349" y="282"/>
                        <a:pt x="347" y="273"/>
                      </a:cubicBezTo>
                      <a:cubicBezTo>
                        <a:pt x="346" y="270"/>
                        <a:pt x="346" y="268"/>
                        <a:pt x="345" y="265"/>
                      </a:cubicBezTo>
                      <a:cubicBezTo>
                        <a:pt x="344" y="271"/>
                        <a:pt x="344" y="276"/>
                        <a:pt x="343" y="281"/>
                      </a:cubicBezTo>
                      <a:cubicBezTo>
                        <a:pt x="343" y="287"/>
                        <a:pt x="343" y="292"/>
                        <a:pt x="344" y="298"/>
                      </a:cubicBezTo>
                      <a:cubicBezTo>
                        <a:pt x="344" y="299"/>
                        <a:pt x="344" y="299"/>
                        <a:pt x="344" y="299"/>
                      </a:cubicBezTo>
                      <a:cubicBezTo>
                        <a:pt x="345" y="304"/>
                        <a:pt x="347" y="308"/>
                        <a:pt x="350" y="312"/>
                      </a:cubicBezTo>
                      <a:cubicBezTo>
                        <a:pt x="365" y="332"/>
                        <a:pt x="365" y="332"/>
                        <a:pt x="365" y="332"/>
                      </a:cubicBezTo>
                      <a:cubicBezTo>
                        <a:pt x="333" y="360"/>
                        <a:pt x="289" y="360"/>
                        <a:pt x="233" y="343"/>
                      </a:cubicBezTo>
                      <a:cubicBezTo>
                        <a:pt x="221" y="351"/>
                        <a:pt x="205" y="354"/>
                        <a:pt x="191" y="348"/>
                      </a:cubicBezTo>
                      <a:cubicBezTo>
                        <a:pt x="177" y="342"/>
                        <a:pt x="168" y="329"/>
                        <a:pt x="166" y="314"/>
                      </a:cubicBezTo>
                      <a:cubicBezTo>
                        <a:pt x="114" y="285"/>
                        <a:pt x="88" y="263"/>
                        <a:pt x="83" y="212"/>
                      </a:cubicBezTo>
                      <a:cubicBezTo>
                        <a:pt x="108" y="209"/>
                        <a:pt x="108" y="209"/>
                        <a:pt x="108" y="209"/>
                      </a:cubicBezTo>
                      <a:cubicBezTo>
                        <a:pt x="113" y="208"/>
                        <a:pt x="117" y="206"/>
                        <a:pt x="121" y="2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7" name="Freeform 116"/>
                <p:cNvSpPr/>
                <p:nvPr/>
              </p:nvSpPr>
              <p:spPr bwMode="auto">
                <a:xfrm>
                  <a:off x="2790048" y="3039327"/>
                  <a:ext cx="400377" cy="54387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3">
                      <a:moveTo>
                        <a:pt x="4" y="0"/>
                      </a:moveTo>
                      <a:cubicBezTo>
                        <a:pt x="22" y="12"/>
                        <a:pt x="20" y="11"/>
                        <a:pt x="41" y="14"/>
                      </a:cubicBezTo>
                      <a:cubicBezTo>
                        <a:pt x="62" y="16"/>
                        <a:pt x="79" y="6"/>
                        <a:pt x="75" y="15"/>
                      </a:cubicBezTo>
                      <a:cubicBezTo>
                        <a:pt x="71" y="24"/>
                        <a:pt x="86" y="37"/>
                        <a:pt x="103" y="36"/>
                      </a:cubicBezTo>
                      <a:cubicBezTo>
                        <a:pt x="120" y="35"/>
                        <a:pt x="120" y="36"/>
                        <a:pt x="116" y="45"/>
                      </a:cubicBezTo>
                      <a:cubicBezTo>
                        <a:pt x="112" y="53"/>
                        <a:pt x="130" y="74"/>
                        <a:pt x="141" y="73"/>
                      </a:cubicBezTo>
                      <a:cubicBezTo>
                        <a:pt x="152" y="72"/>
                        <a:pt x="156" y="73"/>
                        <a:pt x="149" y="83"/>
                      </a:cubicBezTo>
                      <a:cubicBezTo>
                        <a:pt x="142" y="93"/>
                        <a:pt x="158" y="121"/>
                        <a:pt x="172" y="127"/>
                      </a:cubicBezTo>
                      <a:cubicBezTo>
                        <a:pt x="186" y="134"/>
                        <a:pt x="178" y="135"/>
                        <a:pt x="170" y="138"/>
                      </a:cubicBezTo>
                      <a:cubicBezTo>
                        <a:pt x="161" y="141"/>
                        <a:pt x="164" y="165"/>
                        <a:pt x="172" y="171"/>
                      </a:cubicBezTo>
                      <a:cubicBezTo>
                        <a:pt x="179" y="177"/>
                        <a:pt x="180" y="180"/>
                        <a:pt x="170" y="182"/>
                      </a:cubicBezTo>
                      <a:cubicBezTo>
                        <a:pt x="159" y="184"/>
                        <a:pt x="154" y="218"/>
                        <a:pt x="155" y="236"/>
                      </a:cubicBezTo>
                      <a:cubicBezTo>
                        <a:pt x="156" y="253"/>
                        <a:pt x="151" y="244"/>
                        <a:pt x="145" y="233"/>
                      </a:cubicBezTo>
                      <a:cubicBezTo>
                        <a:pt x="140" y="223"/>
                        <a:pt x="99" y="189"/>
                        <a:pt x="90" y="195"/>
                      </a:cubicBezTo>
                      <a:cubicBezTo>
                        <a:pt x="81" y="201"/>
                        <a:pt x="80" y="209"/>
                        <a:pt x="79" y="194"/>
                      </a:cubicBezTo>
                      <a:cubicBezTo>
                        <a:pt x="77" y="180"/>
                        <a:pt x="65" y="160"/>
                        <a:pt x="50" y="165"/>
                      </a:cubicBezTo>
                      <a:cubicBezTo>
                        <a:pt x="34" y="169"/>
                        <a:pt x="39" y="163"/>
                        <a:pt x="46" y="152"/>
                      </a:cubicBezTo>
                      <a:cubicBezTo>
                        <a:pt x="53" y="141"/>
                        <a:pt x="50" y="121"/>
                        <a:pt x="37" y="126"/>
                      </a:cubicBezTo>
                      <a:cubicBezTo>
                        <a:pt x="24" y="131"/>
                        <a:pt x="23" y="131"/>
                        <a:pt x="31" y="121"/>
                      </a:cubicBezTo>
                      <a:cubicBezTo>
                        <a:pt x="40" y="110"/>
                        <a:pt x="38" y="74"/>
                        <a:pt x="19" y="77"/>
                      </a:cubicBezTo>
                      <a:cubicBezTo>
                        <a:pt x="0" y="79"/>
                        <a:pt x="10" y="79"/>
                        <a:pt x="17" y="66"/>
                      </a:cubicBezTo>
                      <a:cubicBezTo>
                        <a:pt x="24" y="53"/>
                        <a:pt x="22" y="40"/>
                        <a:pt x="4" y="0"/>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8" name="Freeform 117"/>
                <p:cNvSpPr/>
                <p:nvPr/>
              </p:nvSpPr>
              <p:spPr bwMode="auto">
                <a:xfrm>
                  <a:off x="2791819" y="3021611"/>
                  <a:ext cx="327743" cy="48541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2" h="226">
                      <a:moveTo>
                        <a:pt x="0" y="0"/>
                      </a:moveTo>
                      <a:cubicBezTo>
                        <a:pt x="33" y="26"/>
                        <a:pt x="105" y="111"/>
                        <a:pt x="152" y="226"/>
                      </a:cubicBezTo>
                      <a:cubicBezTo>
                        <a:pt x="95" y="115"/>
                        <a:pt x="25" y="29"/>
                        <a:pt x="0" y="0"/>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9" name="Freeform 118"/>
                <p:cNvSpPr/>
                <p:nvPr/>
              </p:nvSpPr>
              <p:spPr bwMode="auto">
                <a:xfrm>
                  <a:off x="2212512" y="2941890"/>
                  <a:ext cx="607652" cy="34900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62">
                      <a:moveTo>
                        <a:pt x="282" y="47"/>
                      </a:moveTo>
                      <a:cubicBezTo>
                        <a:pt x="260" y="45"/>
                        <a:pt x="263" y="46"/>
                        <a:pt x="245" y="34"/>
                      </a:cubicBezTo>
                      <a:cubicBezTo>
                        <a:pt x="226" y="23"/>
                        <a:pt x="220" y="4"/>
                        <a:pt x="217" y="13"/>
                      </a:cubicBezTo>
                      <a:cubicBezTo>
                        <a:pt x="214" y="23"/>
                        <a:pt x="195" y="24"/>
                        <a:pt x="182" y="12"/>
                      </a:cubicBezTo>
                      <a:cubicBezTo>
                        <a:pt x="169" y="0"/>
                        <a:pt x="169" y="1"/>
                        <a:pt x="166" y="10"/>
                      </a:cubicBezTo>
                      <a:cubicBezTo>
                        <a:pt x="164" y="19"/>
                        <a:pt x="136" y="24"/>
                        <a:pt x="128" y="16"/>
                      </a:cubicBezTo>
                      <a:cubicBezTo>
                        <a:pt x="120" y="8"/>
                        <a:pt x="116" y="6"/>
                        <a:pt x="115" y="19"/>
                      </a:cubicBezTo>
                      <a:cubicBezTo>
                        <a:pt x="115" y="31"/>
                        <a:pt x="84" y="42"/>
                        <a:pt x="69" y="39"/>
                      </a:cubicBezTo>
                      <a:cubicBezTo>
                        <a:pt x="54" y="35"/>
                        <a:pt x="59" y="40"/>
                        <a:pt x="64" y="48"/>
                      </a:cubicBezTo>
                      <a:cubicBezTo>
                        <a:pt x="68" y="56"/>
                        <a:pt x="51" y="73"/>
                        <a:pt x="41" y="73"/>
                      </a:cubicBezTo>
                      <a:cubicBezTo>
                        <a:pt x="31" y="73"/>
                        <a:pt x="29" y="75"/>
                        <a:pt x="36" y="83"/>
                      </a:cubicBezTo>
                      <a:cubicBezTo>
                        <a:pt x="43" y="91"/>
                        <a:pt x="25" y="121"/>
                        <a:pt x="13" y="134"/>
                      </a:cubicBezTo>
                      <a:cubicBezTo>
                        <a:pt x="0" y="147"/>
                        <a:pt x="11" y="143"/>
                        <a:pt x="22" y="138"/>
                      </a:cubicBezTo>
                      <a:cubicBezTo>
                        <a:pt x="33" y="134"/>
                        <a:pt x="86" y="134"/>
                        <a:pt x="90" y="144"/>
                      </a:cubicBezTo>
                      <a:cubicBezTo>
                        <a:pt x="93" y="155"/>
                        <a:pt x="88" y="162"/>
                        <a:pt x="99" y="151"/>
                      </a:cubicBezTo>
                      <a:cubicBezTo>
                        <a:pt x="109" y="141"/>
                        <a:pt x="131" y="133"/>
                        <a:pt x="141" y="147"/>
                      </a:cubicBezTo>
                      <a:cubicBezTo>
                        <a:pt x="150" y="160"/>
                        <a:pt x="150" y="153"/>
                        <a:pt x="152" y="139"/>
                      </a:cubicBezTo>
                      <a:cubicBezTo>
                        <a:pt x="153" y="125"/>
                        <a:pt x="168" y="113"/>
                        <a:pt x="175" y="125"/>
                      </a:cubicBezTo>
                      <a:cubicBezTo>
                        <a:pt x="182" y="137"/>
                        <a:pt x="183" y="138"/>
                        <a:pt x="183" y="124"/>
                      </a:cubicBezTo>
                      <a:cubicBezTo>
                        <a:pt x="183" y="111"/>
                        <a:pt x="208" y="84"/>
                        <a:pt x="221" y="98"/>
                      </a:cubicBezTo>
                      <a:cubicBezTo>
                        <a:pt x="234" y="112"/>
                        <a:pt x="226" y="106"/>
                        <a:pt x="229" y="91"/>
                      </a:cubicBezTo>
                      <a:cubicBezTo>
                        <a:pt x="233" y="76"/>
                        <a:pt x="243" y="67"/>
                        <a:pt x="282" y="47"/>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0" name="Freeform 119"/>
                <p:cNvSpPr/>
                <p:nvPr/>
              </p:nvSpPr>
              <p:spPr bwMode="auto">
                <a:xfrm>
                  <a:off x="2265660" y="3032241"/>
                  <a:ext cx="572221" cy="17184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65" h="80">
                      <a:moveTo>
                        <a:pt x="265" y="1"/>
                      </a:moveTo>
                      <a:cubicBezTo>
                        <a:pt x="222" y="0"/>
                        <a:pt x="111" y="21"/>
                        <a:pt x="0" y="80"/>
                      </a:cubicBezTo>
                      <a:cubicBezTo>
                        <a:pt x="116" y="29"/>
                        <a:pt x="227" y="8"/>
                        <a:pt x="265" y="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1" name="Freeform 120"/>
                <p:cNvSpPr/>
                <p:nvPr/>
              </p:nvSpPr>
              <p:spPr bwMode="auto">
                <a:xfrm>
                  <a:off x="2572143" y="3507025"/>
                  <a:ext cx="93894" cy="97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45">
                      <a:moveTo>
                        <a:pt x="30" y="5"/>
                      </a:moveTo>
                      <a:cubicBezTo>
                        <a:pt x="39" y="9"/>
                        <a:pt x="44" y="20"/>
                        <a:pt x="40" y="30"/>
                      </a:cubicBezTo>
                      <a:cubicBezTo>
                        <a:pt x="36" y="40"/>
                        <a:pt x="24" y="45"/>
                        <a:pt x="14" y="41"/>
                      </a:cubicBezTo>
                      <a:cubicBezTo>
                        <a:pt x="4" y="36"/>
                        <a:pt x="0" y="25"/>
                        <a:pt x="4" y="15"/>
                      </a:cubicBezTo>
                      <a:cubicBezTo>
                        <a:pt x="8" y="5"/>
                        <a:pt x="20" y="0"/>
                        <a:pt x="30" y="5"/>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2" name="Freeform 121"/>
                <p:cNvSpPr/>
                <p:nvPr/>
              </p:nvSpPr>
              <p:spPr bwMode="auto">
                <a:xfrm>
                  <a:off x="2407386" y="3037555"/>
                  <a:ext cx="620054" cy="6111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7" h="285">
                      <a:moveTo>
                        <a:pt x="0" y="164"/>
                      </a:moveTo>
                      <a:cubicBezTo>
                        <a:pt x="74" y="154"/>
                        <a:pt x="76" y="0"/>
                        <a:pt x="182" y="45"/>
                      </a:cubicBezTo>
                      <a:cubicBezTo>
                        <a:pt x="287" y="90"/>
                        <a:pt x="177" y="198"/>
                        <a:pt x="222" y="259"/>
                      </a:cubicBezTo>
                      <a:cubicBezTo>
                        <a:pt x="171" y="285"/>
                        <a:pt x="16" y="218"/>
                        <a:pt x="0" y="164"/>
                      </a:cubicBezTo>
                      <a:close/>
                    </a:path>
                  </a:pathLst>
                </a:custGeom>
                <a:noFill/>
                <a:ln w="36513" cap="rnd">
                  <a:solidFill>
                    <a:srgbClr val="BD924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3" name="Freeform 122"/>
                <p:cNvSpPr/>
                <p:nvPr/>
              </p:nvSpPr>
              <p:spPr bwMode="auto">
                <a:xfrm>
                  <a:off x="2407386" y="3037555"/>
                  <a:ext cx="620054" cy="6111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7" h="285">
                      <a:moveTo>
                        <a:pt x="0" y="164"/>
                      </a:moveTo>
                      <a:cubicBezTo>
                        <a:pt x="74" y="154"/>
                        <a:pt x="76" y="0"/>
                        <a:pt x="182" y="45"/>
                      </a:cubicBezTo>
                      <a:cubicBezTo>
                        <a:pt x="287" y="90"/>
                        <a:pt x="177" y="198"/>
                        <a:pt x="222" y="259"/>
                      </a:cubicBezTo>
                      <a:cubicBezTo>
                        <a:pt x="171" y="285"/>
                        <a:pt x="16" y="218"/>
                        <a:pt x="0" y="164"/>
                      </a:cubicBezTo>
                      <a:close/>
                    </a:path>
                  </a:pathLst>
                </a:custGeom>
                <a:solidFill>
                  <a:srgbClr val="F4C8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4" name="Freeform 123"/>
                <p:cNvSpPr/>
                <p:nvPr/>
              </p:nvSpPr>
              <p:spPr bwMode="auto">
                <a:xfrm>
                  <a:off x="2456991" y="3340496"/>
                  <a:ext cx="407464" cy="22499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9" h="105">
                      <a:moveTo>
                        <a:pt x="0" y="14"/>
                      </a:moveTo>
                      <a:cubicBezTo>
                        <a:pt x="6" y="11"/>
                        <a:pt x="11" y="6"/>
                        <a:pt x="17" y="0"/>
                      </a:cubicBezTo>
                      <a:cubicBezTo>
                        <a:pt x="48" y="39"/>
                        <a:pt x="138" y="77"/>
                        <a:pt x="188" y="73"/>
                      </a:cubicBezTo>
                      <a:cubicBezTo>
                        <a:pt x="187" y="81"/>
                        <a:pt x="187" y="88"/>
                        <a:pt x="189" y="95"/>
                      </a:cubicBezTo>
                      <a:cubicBezTo>
                        <a:pt x="137" y="105"/>
                        <a:pt x="28" y="58"/>
                        <a:pt x="0" y="14"/>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5" name="Freeform 124"/>
                <p:cNvSpPr/>
                <p:nvPr/>
              </p:nvSpPr>
              <p:spPr bwMode="auto">
                <a:xfrm>
                  <a:off x="2712098" y="3012753"/>
                  <a:ext cx="184244" cy="18247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5" h="85">
                      <a:moveTo>
                        <a:pt x="61" y="11"/>
                      </a:moveTo>
                      <a:cubicBezTo>
                        <a:pt x="79" y="21"/>
                        <a:pt x="85" y="44"/>
                        <a:pt x="75" y="61"/>
                      </a:cubicBezTo>
                      <a:cubicBezTo>
                        <a:pt x="65" y="79"/>
                        <a:pt x="42" y="85"/>
                        <a:pt x="24" y="75"/>
                      </a:cubicBezTo>
                      <a:cubicBezTo>
                        <a:pt x="6" y="65"/>
                        <a:pt x="0" y="42"/>
                        <a:pt x="10" y="24"/>
                      </a:cubicBezTo>
                      <a:cubicBezTo>
                        <a:pt x="21" y="7"/>
                        <a:pt x="43" y="0"/>
                        <a:pt x="61" y="11"/>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6" name="Freeform 125"/>
                <p:cNvSpPr/>
                <p:nvPr/>
              </p:nvSpPr>
              <p:spPr bwMode="auto">
                <a:xfrm>
                  <a:off x="2738672" y="3101332"/>
                  <a:ext cx="33660"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6" h="16">
                      <a:moveTo>
                        <a:pt x="12" y="2"/>
                      </a:moveTo>
                      <a:cubicBezTo>
                        <a:pt x="15" y="4"/>
                        <a:pt x="16" y="8"/>
                        <a:pt x="14" y="11"/>
                      </a:cubicBezTo>
                      <a:cubicBezTo>
                        <a:pt x="12" y="15"/>
                        <a:pt x="8" y="16"/>
                        <a:pt x="5" y="14"/>
                      </a:cubicBezTo>
                      <a:cubicBezTo>
                        <a:pt x="2" y="12"/>
                        <a:pt x="0" y="8"/>
                        <a:pt x="2" y="5"/>
                      </a:cubicBezTo>
                      <a:cubicBezTo>
                        <a:pt x="4" y="1"/>
                        <a:pt x="8" y="0"/>
                        <a:pt x="12" y="2"/>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7" name="Freeform 126"/>
                <p:cNvSpPr/>
                <p:nvPr/>
              </p:nvSpPr>
              <p:spPr bwMode="auto">
                <a:xfrm>
                  <a:off x="2809535" y="3067672"/>
                  <a:ext cx="51376" cy="673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32">
                      <a:moveTo>
                        <a:pt x="17" y="1"/>
                      </a:moveTo>
                      <a:cubicBezTo>
                        <a:pt x="11" y="0"/>
                        <a:pt x="5" y="5"/>
                        <a:pt x="3" y="13"/>
                      </a:cubicBezTo>
                      <a:cubicBezTo>
                        <a:pt x="0" y="21"/>
                        <a:pt x="3" y="29"/>
                        <a:pt x="8" y="30"/>
                      </a:cubicBezTo>
                      <a:cubicBezTo>
                        <a:pt x="13" y="32"/>
                        <a:pt x="20" y="26"/>
                        <a:pt x="22" y="18"/>
                      </a:cubicBezTo>
                      <a:cubicBezTo>
                        <a:pt x="24" y="10"/>
                        <a:pt x="22" y="3"/>
                        <a:pt x="17"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10" name="组合 9"/>
              <p:cNvGrpSpPr/>
              <p:nvPr/>
            </p:nvGrpSpPr>
            <p:grpSpPr>
              <a:xfrm>
                <a:off x="3413603" y="5191116"/>
                <a:ext cx="516500" cy="597499"/>
                <a:chOff x="-5333319" y="4957892"/>
                <a:chExt cx="869846" cy="1006258"/>
              </a:xfrm>
            </p:grpSpPr>
            <p:sp>
              <p:nvSpPr>
                <p:cNvPr id="11" name="Freeform 29"/>
                <p:cNvSpPr/>
                <p:nvPr/>
              </p:nvSpPr>
              <p:spPr bwMode="auto">
                <a:xfrm>
                  <a:off x="-5333319" y="4957892"/>
                  <a:ext cx="830872" cy="100625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5" h="468">
                      <a:moveTo>
                        <a:pt x="45" y="94"/>
                      </a:moveTo>
                      <a:cubicBezTo>
                        <a:pt x="44" y="87"/>
                        <a:pt x="43" y="81"/>
                        <a:pt x="44" y="74"/>
                      </a:cubicBezTo>
                      <a:cubicBezTo>
                        <a:pt x="44" y="68"/>
                        <a:pt x="45" y="61"/>
                        <a:pt x="47" y="55"/>
                      </a:cubicBezTo>
                      <a:cubicBezTo>
                        <a:pt x="51" y="35"/>
                        <a:pt x="59" y="9"/>
                        <a:pt x="81" y="3"/>
                      </a:cubicBezTo>
                      <a:cubicBezTo>
                        <a:pt x="91" y="0"/>
                        <a:pt x="101" y="1"/>
                        <a:pt x="110" y="6"/>
                      </a:cubicBezTo>
                      <a:cubicBezTo>
                        <a:pt x="122" y="13"/>
                        <a:pt x="136" y="19"/>
                        <a:pt x="149" y="24"/>
                      </a:cubicBezTo>
                      <a:cubicBezTo>
                        <a:pt x="168" y="31"/>
                        <a:pt x="188" y="38"/>
                        <a:pt x="207" y="44"/>
                      </a:cubicBezTo>
                      <a:cubicBezTo>
                        <a:pt x="235" y="53"/>
                        <a:pt x="268" y="63"/>
                        <a:pt x="297" y="66"/>
                      </a:cubicBezTo>
                      <a:cubicBezTo>
                        <a:pt x="303" y="67"/>
                        <a:pt x="309" y="69"/>
                        <a:pt x="314" y="72"/>
                      </a:cubicBezTo>
                      <a:cubicBezTo>
                        <a:pt x="342" y="91"/>
                        <a:pt x="332" y="133"/>
                        <a:pt x="320" y="158"/>
                      </a:cubicBezTo>
                      <a:cubicBezTo>
                        <a:pt x="315" y="167"/>
                        <a:pt x="308" y="174"/>
                        <a:pt x="299" y="179"/>
                      </a:cubicBezTo>
                      <a:cubicBezTo>
                        <a:pt x="293" y="187"/>
                        <a:pt x="288" y="196"/>
                        <a:pt x="283" y="204"/>
                      </a:cubicBezTo>
                      <a:cubicBezTo>
                        <a:pt x="276" y="220"/>
                        <a:pt x="276" y="220"/>
                        <a:pt x="276" y="220"/>
                      </a:cubicBezTo>
                      <a:cubicBezTo>
                        <a:pt x="272" y="227"/>
                        <a:pt x="269" y="236"/>
                        <a:pt x="268" y="244"/>
                      </a:cubicBezTo>
                      <a:cubicBezTo>
                        <a:pt x="267" y="251"/>
                        <a:pt x="267" y="258"/>
                        <a:pt x="268" y="265"/>
                      </a:cubicBezTo>
                      <a:cubicBezTo>
                        <a:pt x="268" y="266"/>
                        <a:pt x="268" y="266"/>
                        <a:pt x="268" y="266"/>
                      </a:cubicBezTo>
                      <a:cubicBezTo>
                        <a:pt x="268" y="267"/>
                        <a:pt x="268" y="267"/>
                        <a:pt x="268" y="267"/>
                      </a:cubicBezTo>
                      <a:cubicBezTo>
                        <a:pt x="269" y="268"/>
                        <a:pt x="269" y="269"/>
                        <a:pt x="270" y="270"/>
                      </a:cubicBezTo>
                      <a:cubicBezTo>
                        <a:pt x="271" y="271"/>
                        <a:pt x="271" y="271"/>
                        <a:pt x="271" y="271"/>
                      </a:cubicBezTo>
                      <a:cubicBezTo>
                        <a:pt x="274" y="274"/>
                        <a:pt x="278" y="276"/>
                        <a:pt x="282" y="278"/>
                      </a:cubicBezTo>
                      <a:cubicBezTo>
                        <a:pt x="290" y="283"/>
                        <a:pt x="300" y="286"/>
                        <a:pt x="308" y="289"/>
                      </a:cubicBezTo>
                      <a:cubicBezTo>
                        <a:pt x="316" y="292"/>
                        <a:pt x="324" y="296"/>
                        <a:pt x="332" y="299"/>
                      </a:cubicBezTo>
                      <a:cubicBezTo>
                        <a:pt x="332" y="299"/>
                        <a:pt x="332" y="299"/>
                        <a:pt x="332" y="299"/>
                      </a:cubicBezTo>
                      <a:cubicBezTo>
                        <a:pt x="333" y="300"/>
                        <a:pt x="335" y="301"/>
                        <a:pt x="336" y="302"/>
                      </a:cubicBezTo>
                      <a:cubicBezTo>
                        <a:pt x="337" y="302"/>
                        <a:pt x="337" y="302"/>
                        <a:pt x="337" y="302"/>
                      </a:cubicBezTo>
                      <a:cubicBezTo>
                        <a:pt x="338" y="303"/>
                        <a:pt x="339" y="303"/>
                        <a:pt x="340" y="304"/>
                      </a:cubicBezTo>
                      <a:cubicBezTo>
                        <a:pt x="341" y="304"/>
                        <a:pt x="342" y="305"/>
                        <a:pt x="342" y="305"/>
                      </a:cubicBezTo>
                      <a:cubicBezTo>
                        <a:pt x="343" y="305"/>
                        <a:pt x="343" y="306"/>
                        <a:pt x="344" y="306"/>
                      </a:cubicBezTo>
                      <a:cubicBezTo>
                        <a:pt x="367" y="321"/>
                        <a:pt x="385" y="344"/>
                        <a:pt x="384" y="373"/>
                      </a:cubicBezTo>
                      <a:cubicBezTo>
                        <a:pt x="384" y="403"/>
                        <a:pt x="364" y="429"/>
                        <a:pt x="339" y="444"/>
                      </a:cubicBezTo>
                      <a:cubicBezTo>
                        <a:pt x="310" y="462"/>
                        <a:pt x="274" y="468"/>
                        <a:pt x="240" y="464"/>
                      </a:cubicBezTo>
                      <a:cubicBezTo>
                        <a:pt x="228" y="463"/>
                        <a:pt x="214" y="462"/>
                        <a:pt x="202" y="458"/>
                      </a:cubicBezTo>
                      <a:cubicBezTo>
                        <a:pt x="195" y="456"/>
                        <a:pt x="189" y="454"/>
                        <a:pt x="183" y="451"/>
                      </a:cubicBezTo>
                      <a:cubicBezTo>
                        <a:pt x="182" y="451"/>
                        <a:pt x="182" y="451"/>
                        <a:pt x="182" y="451"/>
                      </a:cubicBezTo>
                      <a:cubicBezTo>
                        <a:pt x="182" y="451"/>
                        <a:pt x="181" y="451"/>
                        <a:pt x="180" y="450"/>
                      </a:cubicBezTo>
                      <a:cubicBezTo>
                        <a:pt x="180" y="450"/>
                        <a:pt x="180" y="450"/>
                        <a:pt x="180" y="450"/>
                      </a:cubicBezTo>
                      <a:cubicBezTo>
                        <a:pt x="179" y="450"/>
                        <a:pt x="178" y="449"/>
                        <a:pt x="178" y="449"/>
                      </a:cubicBezTo>
                      <a:cubicBezTo>
                        <a:pt x="177" y="449"/>
                        <a:pt x="177" y="449"/>
                        <a:pt x="177" y="449"/>
                      </a:cubicBezTo>
                      <a:cubicBezTo>
                        <a:pt x="177" y="449"/>
                        <a:pt x="177" y="449"/>
                        <a:pt x="177" y="449"/>
                      </a:cubicBezTo>
                      <a:cubicBezTo>
                        <a:pt x="176" y="449"/>
                        <a:pt x="176" y="448"/>
                        <a:pt x="175" y="448"/>
                      </a:cubicBezTo>
                      <a:cubicBezTo>
                        <a:pt x="175" y="448"/>
                        <a:pt x="175" y="448"/>
                        <a:pt x="175" y="448"/>
                      </a:cubicBezTo>
                      <a:cubicBezTo>
                        <a:pt x="174" y="447"/>
                        <a:pt x="174" y="447"/>
                        <a:pt x="174" y="447"/>
                      </a:cubicBezTo>
                      <a:cubicBezTo>
                        <a:pt x="172" y="447"/>
                        <a:pt x="172" y="447"/>
                        <a:pt x="172" y="447"/>
                      </a:cubicBezTo>
                      <a:cubicBezTo>
                        <a:pt x="171" y="446"/>
                        <a:pt x="171" y="446"/>
                        <a:pt x="171" y="446"/>
                      </a:cubicBezTo>
                      <a:cubicBezTo>
                        <a:pt x="170" y="445"/>
                        <a:pt x="170" y="445"/>
                        <a:pt x="170" y="445"/>
                      </a:cubicBezTo>
                      <a:cubicBezTo>
                        <a:pt x="169" y="445"/>
                        <a:pt x="169" y="445"/>
                        <a:pt x="169" y="445"/>
                      </a:cubicBezTo>
                      <a:cubicBezTo>
                        <a:pt x="167" y="444"/>
                        <a:pt x="167" y="444"/>
                        <a:pt x="167" y="444"/>
                      </a:cubicBezTo>
                      <a:cubicBezTo>
                        <a:pt x="164" y="443"/>
                        <a:pt x="164" y="443"/>
                        <a:pt x="164" y="443"/>
                      </a:cubicBezTo>
                      <a:cubicBezTo>
                        <a:pt x="162" y="441"/>
                        <a:pt x="162" y="441"/>
                        <a:pt x="162" y="441"/>
                      </a:cubicBezTo>
                      <a:cubicBezTo>
                        <a:pt x="158" y="439"/>
                        <a:pt x="158" y="439"/>
                        <a:pt x="158" y="439"/>
                      </a:cubicBezTo>
                      <a:cubicBezTo>
                        <a:pt x="151" y="435"/>
                        <a:pt x="151" y="435"/>
                        <a:pt x="151" y="435"/>
                      </a:cubicBezTo>
                      <a:cubicBezTo>
                        <a:pt x="137" y="428"/>
                        <a:pt x="118" y="430"/>
                        <a:pt x="103" y="430"/>
                      </a:cubicBezTo>
                      <a:cubicBezTo>
                        <a:pt x="103" y="430"/>
                        <a:pt x="103" y="430"/>
                        <a:pt x="103" y="430"/>
                      </a:cubicBezTo>
                      <a:cubicBezTo>
                        <a:pt x="102" y="430"/>
                        <a:pt x="102" y="430"/>
                        <a:pt x="102" y="430"/>
                      </a:cubicBezTo>
                      <a:cubicBezTo>
                        <a:pt x="102" y="430"/>
                        <a:pt x="101" y="430"/>
                        <a:pt x="101" y="430"/>
                      </a:cubicBezTo>
                      <a:cubicBezTo>
                        <a:pt x="100" y="430"/>
                        <a:pt x="100" y="430"/>
                        <a:pt x="100" y="430"/>
                      </a:cubicBezTo>
                      <a:cubicBezTo>
                        <a:pt x="100" y="430"/>
                        <a:pt x="100" y="430"/>
                        <a:pt x="100" y="430"/>
                      </a:cubicBezTo>
                      <a:cubicBezTo>
                        <a:pt x="96" y="430"/>
                        <a:pt x="91" y="429"/>
                        <a:pt x="87" y="429"/>
                      </a:cubicBezTo>
                      <a:cubicBezTo>
                        <a:pt x="59" y="425"/>
                        <a:pt x="33" y="413"/>
                        <a:pt x="20" y="387"/>
                      </a:cubicBezTo>
                      <a:cubicBezTo>
                        <a:pt x="0" y="348"/>
                        <a:pt x="19" y="296"/>
                        <a:pt x="39" y="260"/>
                      </a:cubicBezTo>
                      <a:cubicBezTo>
                        <a:pt x="43" y="253"/>
                        <a:pt x="47" y="245"/>
                        <a:pt x="49" y="236"/>
                      </a:cubicBezTo>
                      <a:cubicBezTo>
                        <a:pt x="50" y="231"/>
                        <a:pt x="51" y="225"/>
                        <a:pt x="51" y="219"/>
                      </a:cubicBezTo>
                      <a:cubicBezTo>
                        <a:pt x="51" y="218"/>
                        <a:pt x="51" y="218"/>
                        <a:pt x="51" y="218"/>
                      </a:cubicBezTo>
                      <a:cubicBezTo>
                        <a:pt x="51" y="212"/>
                        <a:pt x="51" y="212"/>
                        <a:pt x="51" y="212"/>
                      </a:cubicBezTo>
                      <a:cubicBezTo>
                        <a:pt x="51" y="203"/>
                        <a:pt x="51" y="194"/>
                        <a:pt x="50" y="185"/>
                      </a:cubicBezTo>
                      <a:cubicBezTo>
                        <a:pt x="49" y="154"/>
                        <a:pt x="45" y="124"/>
                        <a:pt x="45"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2" name="Freeform 30"/>
                <p:cNvSpPr/>
                <p:nvPr/>
              </p:nvSpPr>
              <p:spPr bwMode="auto">
                <a:xfrm>
                  <a:off x="-5299659" y="5156309"/>
                  <a:ext cx="752922" cy="74937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56" y="0"/>
                      </a:moveTo>
                      <a:cubicBezTo>
                        <a:pt x="55" y="50"/>
                        <a:pt x="68" y="121"/>
                        <a:pt x="59" y="151"/>
                      </a:cubicBezTo>
                      <a:cubicBezTo>
                        <a:pt x="49" y="186"/>
                        <a:pt x="0" y="250"/>
                        <a:pt x="36" y="289"/>
                      </a:cubicBezTo>
                      <a:cubicBezTo>
                        <a:pt x="72" y="328"/>
                        <a:pt x="110" y="300"/>
                        <a:pt x="147" y="320"/>
                      </a:cubicBezTo>
                      <a:cubicBezTo>
                        <a:pt x="184" y="339"/>
                        <a:pt x="193" y="345"/>
                        <a:pt x="246" y="347"/>
                      </a:cubicBezTo>
                      <a:cubicBezTo>
                        <a:pt x="298" y="349"/>
                        <a:pt x="349" y="313"/>
                        <a:pt x="337" y="262"/>
                      </a:cubicBezTo>
                      <a:cubicBezTo>
                        <a:pt x="324" y="212"/>
                        <a:pt x="235" y="222"/>
                        <a:pt x="228" y="176"/>
                      </a:cubicBezTo>
                      <a:cubicBezTo>
                        <a:pt x="222" y="131"/>
                        <a:pt x="251" y="91"/>
                        <a:pt x="268" y="68"/>
                      </a:cubicBezTo>
                      <a:cubicBezTo>
                        <a:pt x="169" y="71"/>
                        <a:pt x="78" y="23"/>
                        <a:pt x="56" y="0"/>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3" name="Freeform 31"/>
                <p:cNvSpPr/>
                <p:nvPr/>
              </p:nvSpPr>
              <p:spPr bwMode="auto">
                <a:xfrm>
                  <a:off x="-5299659" y="5156309"/>
                  <a:ext cx="752922" cy="74937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56" y="0"/>
                      </a:moveTo>
                      <a:cubicBezTo>
                        <a:pt x="55" y="50"/>
                        <a:pt x="68" y="121"/>
                        <a:pt x="59" y="151"/>
                      </a:cubicBezTo>
                      <a:cubicBezTo>
                        <a:pt x="49" y="186"/>
                        <a:pt x="0" y="250"/>
                        <a:pt x="36" y="289"/>
                      </a:cubicBezTo>
                      <a:cubicBezTo>
                        <a:pt x="72" y="328"/>
                        <a:pt x="110" y="300"/>
                        <a:pt x="147" y="320"/>
                      </a:cubicBezTo>
                      <a:cubicBezTo>
                        <a:pt x="184" y="339"/>
                        <a:pt x="193" y="345"/>
                        <a:pt x="246" y="347"/>
                      </a:cubicBezTo>
                      <a:cubicBezTo>
                        <a:pt x="298" y="349"/>
                        <a:pt x="349" y="313"/>
                        <a:pt x="337" y="262"/>
                      </a:cubicBezTo>
                      <a:cubicBezTo>
                        <a:pt x="324" y="212"/>
                        <a:pt x="235" y="222"/>
                        <a:pt x="228" y="176"/>
                      </a:cubicBezTo>
                      <a:cubicBezTo>
                        <a:pt x="222" y="131"/>
                        <a:pt x="251" y="91"/>
                        <a:pt x="268" y="68"/>
                      </a:cubicBezTo>
                      <a:cubicBezTo>
                        <a:pt x="169" y="71"/>
                        <a:pt x="78" y="23"/>
                        <a:pt x="56" y="0"/>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4" name="Freeform 32"/>
                <p:cNvSpPr/>
                <p:nvPr/>
              </p:nvSpPr>
              <p:spPr bwMode="auto">
                <a:xfrm>
                  <a:off x="-5260684" y="5547829"/>
                  <a:ext cx="469469" cy="27636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18" h="129">
                      <a:moveTo>
                        <a:pt x="18" y="23"/>
                      </a:moveTo>
                      <a:cubicBezTo>
                        <a:pt x="9" y="48"/>
                        <a:pt x="0" y="88"/>
                        <a:pt x="18" y="107"/>
                      </a:cubicBezTo>
                      <a:cubicBezTo>
                        <a:pt x="36" y="126"/>
                        <a:pt x="54" y="129"/>
                        <a:pt x="72" y="129"/>
                      </a:cubicBezTo>
                      <a:cubicBezTo>
                        <a:pt x="92" y="69"/>
                        <a:pt x="204" y="14"/>
                        <a:pt x="218" y="11"/>
                      </a:cubicBezTo>
                      <a:cubicBezTo>
                        <a:pt x="215" y="8"/>
                        <a:pt x="213" y="4"/>
                        <a:pt x="212" y="0"/>
                      </a:cubicBezTo>
                      <a:cubicBezTo>
                        <a:pt x="189" y="15"/>
                        <a:pt x="135" y="38"/>
                        <a:pt x="18" y="23"/>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5" name="Freeform 33"/>
                <p:cNvSpPr/>
                <p:nvPr/>
              </p:nvSpPr>
              <p:spPr bwMode="auto">
                <a:xfrm>
                  <a:off x="-5260684" y="5547829"/>
                  <a:ext cx="469469" cy="27636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18" h="129">
                      <a:moveTo>
                        <a:pt x="18" y="23"/>
                      </a:moveTo>
                      <a:cubicBezTo>
                        <a:pt x="9" y="48"/>
                        <a:pt x="0" y="88"/>
                        <a:pt x="18" y="107"/>
                      </a:cubicBezTo>
                      <a:cubicBezTo>
                        <a:pt x="36" y="126"/>
                        <a:pt x="54" y="129"/>
                        <a:pt x="72" y="129"/>
                      </a:cubicBezTo>
                      <a:cubicBezTo>
                        <a:pt x="92" y="69"/>
                        <a:pt x="204" y="14"/>
                        <a:pt x="218" y="11"/>
                      </a:cubicBezTo>
                      <a:cubicBezTo>
                        <a:pt x="215" y="8"/>
                        <a:pt x="213" y="4"/>
                        <a:pt x="212" y="0"/>
                      </a:cubicBezTo>
                      <a:cubicBezTo>
                        <a:pt x="189" y="15"/>
                        <a:pt x="135" y="38"/>
                        <a:pt x="18" y="23"/>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Freeform 34"/>
                <p:cNvSpPr/>
                <p:nvPr/>
              </p:nvSpPr>
              <p:spPr bwMode="auto">
                <a:xfrm>
                  <a:off x="-5173877" y="5289178"/>
                  <a:ext cx="386205"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9" h="115">
                      <a:moveTo>
                        <a:pt x="0" y="0"/>
                      </a:moveTo>
                      <a:cubicBezTo>
                        <a:pt x="2" y="21"/>
                        <a:pt x="2" y="41"/>
                        <a:pt x="3" y="58"/>
                      </a:cubicBezTo>
                      <a:cubicBezTo>
                        <a:pt x="19" y="87"/>
                        <a:pt x="115" y="115"/>
                        <a:pt x="168" y="102"/>
                      </a:cubicBezTo>
                      <a:cubicBezTo>
                        <a:pt x="168" y="87"/>
                        <a:pt x="172" y="71"/>
                        <a:pt x="179" y="56"/>
                      </a:cubicBezTo>
                      <a:cubicBezTo>
                        <a:pt x="114" y="66"/>
                        <a:pt x="31" y="36"/>
                        <a:pt x="0" y="0"/>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7" name="Freeform 35"/>
                <p:cNvSpPr/>
                <p:nvPr/>
              </p:nvSpPr>
              <p:spPr bwMode="auto">
                <a:xfrm>
                  <a:off x="-5173877" y="5289178"/>
                  <a:ext cx="386205" cy="2480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9" h="115">
                      <a:moveTo>
                        <a:pt x="0" y="0"/>
                      </a:moveTo>
                      <a:cubicBezTo>
                        <a:pt x="2" y="21"/>
                        <a:pt x="2" y="41"/>
                        <a:pt x="3" y="58"/>
                      </a:cubicBezTo>
                      <a:cubicBezTo>
                        <a:pt x="19" y="87"/>
                        <a:pt x="115" y="115"/>
                        <a:pt x="168" y="102"/>
                      </a:cubicBezTo>
                      <a:cubicBezTo>
                        <a:pt x="168" y="87"/>
                        <a:pt x="172" y="71"/>
                        <a:pt x="179" y="56"/>
                      </a:cubicBezTo>
                      <a:cubicBezTo>
                        <a:pt x="114" y="66"/>
                        <a:pt x="31" y="36"/>
                        <a:pt x="0" y="0"/>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 name="Freeform 36"/>
                <p:cNvSpPr/>
                <p:nvPr/>
              </p:nvSpPr>
              <p:spPr bwMode="auto">
                <a:xfrm>
                  <a:off x="-4977231" y="5600976"/>
                  <a:ext cx="286996" cy="285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3" h="133">
                      <a:moveTo>
                        <a:pt x="0" y="114"/>
                      </a:moveTo>
                      <a:cubicBezTo>
                        <a:pt x="18" y="124"/>
                        <a:pt x="30" y="130"/>
                        <a:pt x="43" y="133"/>
                      </a:cubicBezTo>
                      <a:cubicBezTo>
                        <a:pt x="50" y="92"/>
                        <a:pt x="73" y="38"/>
                        <a:pt x="133" y="12"/>
                      </a:cubicBezTo>
                      <a:cubicBezTo>
                        <a:pt x="123" y="8"/>
                        <a:pt x="114" y="4"/>
                        <a:pt x="105" y="0"/>
                      </a:cubicBezTo>
                      <a:cubicBezTo>
                        <a:pt x="69" y="10"/>
                        <a:pt x="13" y="44"/>
                        <a:pt x="0" y="114"/>
                      </a:cubicBezTo>
                      <a:close/>
                    </a:path>
                  </a:pathLst>
                </a:custGeom>
                <a:noFill/>
                <a:ln w="36513" cap="flat">
                  <a:solidFill>
                    <a:srgbClr val="AA262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 name="Freeform 37"/>
                <p:cNvSpPr/>
                <p:nvPr/>
              </p:nvSpPr>
              <p:spPr bwMode="auto">
                <a:xfrm>
                  <a:off x="-4977231" y="5600976"/>
                  <a:ext cx="286996" cy="285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3" h="133">
                      <a:moveTo>
                        <a:pt x="0" y="114"/>
                      </a:moveTo>
                      <a:cubicBezTo>
                        <a:pt x="18" y="124"/>
                        <a:pt x="30" y="130"/>
                        <a:pt x="43" y="133"/>
                      </a:cubicBezTo>
                      <a:cubicBezTo>
                        <a:pt x="50" y="92"/>
                        <a:pt x="73" y="38"/>
                        <a:pt x="133" y="12"/>
                      </a:cubicBezTo>
                      <a:cubicBezTo>
                        <a:pt x="123" y="8"/>
                        <a:pt x="114" y="4"/>
                        <a:pt x="105" y="0"/>
                      </a:cubicBezTo>
                      <a:cubicBezTo>
                        <a:pt x="69" y="10"/>
                        <a:pt x="13" y="44"/>
                        <a:pt x="0" y="114"/>
                      </a:cubicBezTo>
                      <a:close/>
                    </a:path>
                  </a:pathLst>
                </a:custGeom>
                <a:solidFill>
                  <a:srgbClr val="AA2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Freeform 38"/>
                <p:cNvSpPr/>
                <p:nvPr/>
              </p:nvSpPr>
              <p:spPr bwMode="auto">
                <a:xfrm>
                  <a:off x="-5184506" y="5000410"/>
                  <a:ext cx="522617" cy="3082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44">
                      <a:moveTo>
                        <a:pt x="30" y="11"/>
                      </a:moveTo>
                      <a:cubicBezTo>
                        <a:pt x="10" y="0"/>
                        <a:pt x="3" y="36"/>
                        <a:pt x="0" y="60"/>
                      </a:cubicBezTo>
                      <a:cubicBezTo>
                        <a:pt x="0" y="64"/>
                        <a:pt x="1" y="69"/>
                        <a:pt x="2" y="73"/>
                      </a:cubicBezTo>
                      <a:cubicBezTo>
                        <a:pt x="2" y="73"/>
                        <a:pt x="2" y="73"/>
                        <a:pt x="2" y="73"/>
                      </a:cubicBezTo>
                      <a:cubicBezTo>
                        <a:pt x="24" y="96"/>
                        <a:pt x="115" y="144"/>
                        <a:pt x="214" y="141"/>
                      </a:cubicBezTo>
                      <a:cubicBezTo>
                        <a:pt x="213" y="143"/>
                        <a:pt x="213" y="143"/>
                        <a:pt x="213" y="143"/>
                      </a:cubicBezTo>
                      <a:cubicBezTo>
                        <a:pt x="220" y="139"/>
                        <a:pt x="225" y="135"/>
                        <a:pt x="227" y="129"/>
                      </a:cubicBezTo>
                      <a:cubicBezTo>
                        <a:pt x="242" y="100"/>
                        <a:pt x="240" y="75"/>
                        <a:pt x="224" y="73"/>
                      </a:cubicBezTo>
                      <a:cubicBezTo>
                        <a:pt x="172" y="67"/>
                        <a:pt x="64" y="31"/>
                        <a:pt x="30" y="11"/>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1" name="Freeform 39"/>
                <p:cNvSpPr/>
                <p:nvPr/>
              </p:nvSpPr>
              <p:spPr bwMode="auto">
                <a:xfrm>
                  <a:off x="-5184506" y="5000410"/>
                  <a:ext cx="522617" cy="3082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44">
                      <a:moveTo>
                        <a:pt x="30" y="11"/>
                      </a:moveTo>
                      <a:cubicBezTo>
                        <a:pt x="10" y="0"/>
                        <a:pt x="3" y="36"/>
                        <a:pt x="0" y="60"/>
                      </a:cubicBezTo>
                      <a:cubicBezTo>
                        <a:pt x="0" y="64"/>
                        <a:pt x="1" y="69"/>
                        <a:pt x="2" y="73"/>
                      </a:cubicBezTo>
                      <a:cubicBezTo>
                        <a:pt x="2" y="73"/>
                        <a:pt x="2" y="73"/>
                        <a:pt x="2" y="73"/>
                      </a:cubicBezTo>
                      <a:cubicBezTo>
                        <a:pt x="24" y="96"/>
                        <a:pt x="115" y="144"/>
                        <a:pt x="214" y="141"/>
                      </a:cubicBezTo>
                      <a:cubicBezTo>
                        <a:pt x="213" y="143"/>
                        <a:pt x="213" y="143"/>
                        <a:pt x="213" y="143"/>
                      </a:cubicBezTo>
                      <a:cubicBezTo>
                        <a:pt x="220" y="139"/>
                        <a:pt x="225" y="135"/>
                        <a:pt x="227" y="129"/>
                      </a:cubicBezTo>
                      <a:cubicBezTo>
                        <a:pt x="242" y="100"/>
                        <a:pt x="240" y="75"/>
                        <a:pt x="224" y="73"/>
                      </a:cubicBezTo>
                      <a:cubicBezTo>
                        <a:pt x="172" y="67"/>
                        <a:pt x="64" y="3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2" name="Freeform 40"/>
                <p:cNvSpPr/>
                <p:nvPr/>
              </p:nvSpPr>
              <p:spPr bwMode="auto">
                <a:xfrm>
                  <a:off x="-4828419" y="5645266"/>
                  <a:ext cx="364946" cy="2869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69" h="133">
                      <a:moveTo>
                        <a:pt x="8" y="118"/>
                      </a:moveTo>
                      <a:cubicBezTo>
                        <a:pt x="105" y="133"/>
                        <a:pt x="169" y="41"/>
                        <a:pt x="85" y="0"/>
                      </a:cubicBezTo>
                      <a:cubicBezTo>
                        <a:pt x="34" y="11"/>
                        <a:pt x="0" y="61"/>
                        <a:pt x="8" y="114"/>
                      </a:cubicBezTo>
                      <a:cubicBezTo>
                        <a:pt x="8" y="115"/>
                        <a:pt x="8" y="116"/>
                        <a:pt x="8" y="118"/>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3" name="Freeform 41"/>
                <p:cNvSpPr/>
                <p:nvPr/>
              </p:nvSpPr>
              <p:spPr bwMode="auto">
                <a:xfrm>
                  <a:off x="-4828419" y="5645266"/>
                  <a:ext cx="364946" cy="286996"/>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69" h="133">
                      <a:moveTo>
                        <a:pt x="8" y="118"/>
                      </a:moveTo>
                      <a:cubicBezTo>
                        <a:pt x="105" y="133"/>
                        <a:pt x="169" y="41"/>
                        <a:pt x="85" y="0"/>
                      </a:cubicBezTo>
                      <a:cubicBezTo>
                        <a:pt x="34" y="11"/>
                        <a:pt x="0" y="61"/>
                        <a:pt x="8" y="114"/>
                      </a:cubicBezTo>
                      <a:cubicBezTo>
                        <a:pt x="8" y="115"/>
                        <a:pt x="8" y="116"/>
                        <a:pt x="8"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Freeform 42"/>
                <p:cNvSpPr/>
                <p:nvPr/>
              </p:nvSpPr>
              <p:spPr bwMode="auto">
                <a:xfrm>
                  <a:off x="-5299659" y="5542514"/>
                  <a:ext cx="201960" cy="28168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4" h="131">
                      <a:moveTo>
                        <a:pt x="47" y="0"/>
                      </a:moveTo>
                      <a:cubicBezTo>
                        <a:pt x="15" y="48"/>
                        <a:pt x="0" y="125"/>
                        <a:pt x="84" y="131"/>
                      </a:cubicBezTo>
                      <a:cubicBezTo>
                        <a:pt x="94" y="94"/>
                        <a:pt x="82" y="34"/>
                        <a:pt x="47" y="0"/>
                      </a:cubicBezTo>
                      <a:close/>
                    </a:path>
                  </a:pathLst>
                </a:custGeom>
                <a:noFill/>
                <a:ln w="36513" cap="rnd">
                  <a:solidFill>
                    <a:srgbClr val="D342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5" name="Freeform 43"/>
                <p:cNvSpPr/>
                <p:nvPr/>
              </p:nvSpPr>
              <p:spPr bwMode="auto">
                <a:xfrm>
                  <a:off x="-5299659" y="5542514"/>
                  <a:ext cx="201960" cy="28168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4" h="131">
                      <a:moveTo>
                        <a:pt x="47" y="0"/>
                      </a:moveTo>
                      <a:cubicBezTo>
                        <a:pt x="15" y="48"/>
                        <a:pt x="0" y="125"/>
                        <a:pt x="84" y="131"/>
                      </a:cubicBezTo>
                      <a:cubicBezTo>
                        <a:pt x="94" y="94"/>
                        <a:pt x="82" y="34"/>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pic>
        <p:nvPicPr>
          <p:cNvPr id="4" name="图片 3"/>
          <p:cNvPicPr>
            <a:picLocks noChangeAspect="1"/>
          </p:cNvPicPr>
          <p:nvPr/>
        </p:nvPicPr>
        <p:blipFill>
          <a:blip r:embed="rId2"/>
          <a:stretch>
            <a:fillRect/>
          </a:stretch>
        </p:blipFill>
        <p:spPr>
          <a:xfrm>
            <a:off x="4388172" y="133599"/>
            <a:ext cx="3110856" cy="1834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01</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81d10327df43f93d908f9df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417" b="95833" l="1000" r="99750">
                        <a14:foregroundMark x1="38000" y1="42417" x2="79813" y2="19667"/>
                        <a14:foregroundMark x1="46125" y1="16250" x2="47000" y2="34500"/>
                        <a14:foregroundMark x1="30813" y1="21167" x2="29938" y2="40167"/>
                        <a14:backgroundMark x1="10625" y1="78583" x2="10625" y2="78583"/>
                        <a14:backgroundMark x1="10375" y1="78583" x2="27688" y2="82083"/>
                      </a14:backgroundRemoval>
                    </a14:imgEffect>
                  </a14:imgLayer>
                </a14:imgProps>
              </a:ext>
              <a:ext uri="{28A0092B-C50C-407E-A947-70E740481C1C}">
                <a14:useLocalDpi xmlns:a14="http://schemas.microsoft.com/office/drawing/2010/main" val="0"/>
              </a:ext>
            </a:extLst>
          </a:blip>
          <a:srcRect/>
          <a:stretch>
            <a:fillRect/>
          </a:stretch>
        </p:blipFill>
        <p:spPr bwMode="auto">
          <a:xfrm>
            <a:off x="6309261" y="2324335"/>
            <a:ext cx="5288477" cy="481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275080" y="1238913"/>
            <a:ext cx="4168676" cy="4132525"/>
            <a:chOff x="6091706" y="3820503"/>
            <a:chExt cx="5404969" cy="2269207"/>
          </a:xfrm>
        </p:grpSpPr>
        <p:grpSp>
          <p:nvGrpSpPr>
            <p:cNvPr id="9" name="组合 8"/>
            <p:cNvGrpSpPr/>
            <p:nvPr/>
          </p:nvGrpSpPr>
          <p:grpSpPr>
            <a:xfrm>
              <a:off x="6091706" y="3820503"/>
              <a:ext cx="5404969" cy="2164661"/>
              <a:chOff x="6091706" y="3820503"/>
              <a:chExt cx="5404969" cy="2164661"/>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1883"/>
              <a:stretch>
                <a:fillRect/>
              </a:stretch>
            </p:blipFill>
            <p:spPr>
              <a:xfrm>
                <a:off x="6091706" y="3820503"/>
                <a:ext cx="5404969" cy="2164661"/>
              </a:xfrm>
              <a:prstGeom prst="rect">
                <a:avLst/>
              </a:prstGeom>
            </p:spPr>
          </p:pic>
          <p:sp>
            <p:nvSpPr>
              <p:cNvPr id="13" name="矩形: 圆角 12"/>
              <p:cNvSpPr/>
              <p:nvPr/>
            </p:nvSpPr>
            <p:spPr>
              <a:xfrm>
                <a:off x="6257613" y="3895555"/>
                <a:ext cx="5155251" cy="1899605"/>
              </a:xfrm>
              <a:prstGeom prst="roundRect">
                <a:avLst>
                  <a:gd name="adj" fmla="val 8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0" name="矩形 9"/>
            <p:cNvSpPr/>
            <p:nvPr/>
          </p:nvSpPr>
          <p:spPr>
            <a:xfrm>
              <a:off x="6452516" y="4012780"/>
              <a:ext cx="4765444" cy="1673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n w="0"/>
                  <a:effectLst>
                    <a:outerShdw blurRad="38100" dist="19050" dir="2700000" algn="tl" rotWithShape="0">
                      <a:schemeClr val="dk1">
                        <a:alpha val="40000"/>
                      </a:schemeClr>
                    </a:outerShdw>
                  </a:effectLst>
                  <a:cs typeface="+mn-ea"/>
                  <a:sym typeface="+mn-lt"/>
                </a:rPr>
                <a:t>圣诞节是节日庆祝耶稣基督的诞生。虽然这是一个宗教节日，许多现代的习惯和做法进行与之相关的其他节日，一些宗教，有的没有结束。以下是一些背景，历史和美国的圣诞节庆祝活动的发展。</a:t>
              </a:r>
            </a:p>
          </p:txBody>
        </p:sp>
        <p:pic>
          <p:nvPicPr>
            <p:cNvPr id="11" name="图片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5209" l="5167" r="97455">
                          <a14:foregroundMark x1="10621" y1="32303" x2="9816" y2="51623"/>
                          <a14:foregroundMark x1="16567" y1="38794" x2="22825" y2="56414"/>
                          <a14:foregroundMark x1="76474" y1="61360" x2="87847" y2="30448"/>
                          <a14:foregroundMark x1="88419" y1="28903" x2="90574" y2="55023"/>
                          <a14:foregroundMark x1="87847" y1="67697" x2="88938" y2="66306"/>
                          <a14:foregroundMark x1="11945" y1="66306" x2="13036" y2="66306"/>
                        </a14:backgroundRemoval>
                      </a14:imgEffect>
                    </a14:imgLayer>
                  </a14:imgProps>
                </a:ext>
                <a:ext uri="{28A0092B-C50C-407E-A947-70E740481C1C}">
                  <a14:useLocalDpi xmlns:a14="http://schemas.microsoft.com/office/drawing/2010/main" val="0"/>
                </a:ext>
              </a:extLst>
            </a:blip>
            <a:srcRect/>
            <a:stretch>
              <a:fillRect/>
            </a:stretch>
          </p:blipFill>
          <p:spPr>
            <a:xfrm>
              <a:off x="6644617" y="5611974"/>
              <a:ext cx="4381247" cy="477736"/>
            </a:xfrm>
            <a:prstGeom prst="rect">
              <a:avLst/>
            </a:prstGeom>
            <a:effectLst>
              <a:outerShdw blurRad="152400" dist="317500" dir="5400000" sx="90000" sy="-19000" rotWithShape="0">
                <a:prstClr val="black"/>
              </a:outerShdw>
            </a:effectLst>
          </p:spPr>
        </p:pic>
      </p:grpSp>
      <p:sp>
        <p:nvSpPr>
          <p:cNvPr id="14" name="标题 1"/>
          <p:cNvSpPr>
            <a:spLocks noGrp="1"/>
          </p:cNvSpPr>
          <p:nvPr/>
        </p:nvSpPr>
        <p:spPr>
          <a:xfrm>
            <a:off x="6096000" y="1203259"/>
            <a:ext cx="723900" cy="3063942"/>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solidFill>
                <a:latin typeface="+mn-lt"/>
                <a:ea typeface="+mn-ea"/>
                <a:cs typeface="+mn-ea"/>
                <a:sym typeface="+mn-lt"/>
              </a:rPr>
              <a:t>圣诞节的由来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5448997" y="678700"/>
            <a:ext cx="6437504" cy="5576800"/>
            <a:chOff x="5448997" y="678700"/>
            <a:chExt cx="6437504" cy="5576800"/>
          </a:xfrm>
        </p:grpSpPr>
        <p:grpSp>
          <p:nvGrpSpPr>
            <p:cNvPr id="5" name="组合 4"/>
            <p:cNvGrpSpPr/>
            <p:nvPr/>
          </p:nvGrpSpPr>
          <p:grpSpPr>
            <a:xfrm>
              <a:off x="5448997" y="678700"/>
              <a:ext cx="6437504" cy="5576800"/>
              <a:chOff x="695325" y="2597910"/>
              <a:chExt cx="4512295" cy="4348542"/>
            </a:xfrm>
          </p:grpSpPr>
          <p:sp>
            <p:nvSpPr>
              <p:cNvPr id="8" name="矩形 7"/>
              <p:cNvSpPr/>
              <p:nvPr/>
            </p:nvSpPr>
            <p:spPr>
              <a:xfrm>
                <a:off x="1193181" y="3456793"/>
                <a:ext cx="1817648" cy="2564861"/>
              </a:xfrm>
              <a:custGeom>
                <a:avLst/>
                <a:gdLst>
                  <a:gd name="connsiteX0" fmla="*/ 0 w 1795346"/>
                  <a:gd name="connsiteY0" fmla="*/ 0 h 2397512"/>
                  <a:gd name="connsiteX1" fmla="*/ 1795346 w 1795346"/>
                  <a:gd name="connsiteY1" fmla="*/ 0 h 2397512"/>
                  <a:gd name="connsiteX2" fmla="*/ 1795346 w 1795346"/>
                  <a:gd name="connsiteY2" fmla="*/ 2397512 h 2397512"/>
                  <a:gd name="connsiteX3" fmla="*/ 0 w 1795346"/>
                  <a:gd name="connsiteY3" fmla="*/ 2397512 h 2397512"/>
                  <a:gd name="connsiteX4" fmla="*/ 0 w 1795346"/>
                  <a:gd name="connsiteY4" fmla="*/ 0 h 2397512"/>
                  <a:gd name="connsiteX0-1" fmla="*/ 0 w 1795346"/>
                  <a:gd name="connsiteY0-2" fmla="*/ 138770 h 2536282"/>
                  <a:gd name="connsiteX1-3" fmla="*/ 1795346 w 1795346"/>
                  <a:gd name="connsiteY1-4" fmla="*/ 138770 h 2536282"/>
                  <a:gd name="connsiteX2-5" fmla="*/ 1795346 w 1795346"/>
                  <a:gd name="connsiteY2-6" fmla="*/ 2536282 h 2536282"/>
                  <a:gd name="connsiteX3-7" fmla="*/ 0 w 1795346"/>
                  <a:gd name="connsiteY3-8" fmla="*/ 2536282 h 2536282"/>
                  <a:gd name="connsiteX4-9" fmla="*/ 0 w 1795346"/>
                  <a:gd name="connsiteY4-10" fmla="*/ 138770 h 2536282"/>
                  <a:gd name="connsiteX0-11" fmla="*/ 0 w 1795346"/>
                  <a:gd name="connsiteY0-12" fmla="*/ 217769 h 2615281"/>
                  <a:gd name="connsiteX1-13" fmla="*/ 1795346 w 1795346"/>
                  <a:gd name="connsiteY1-14" fmla="*/ 217769 h 2615281"/>
                  <a:gd name="connsiteX2-15" fmla="*/ 1795346 w 1795346"/>
                  <a:gd name="connsiteY2-16" fmla="*/ 2615281 h 2615281"/>
                  <a:gd name="connsiteX3-17" fmla="*/ 0 w 1795346"/>
                  <a:gd name="connsiteY3-18" fmla="*/ 2615281 h 2615281"/>
                  <a:gd name="connsiteX4-19" fmla="*/ 0 w 1795346"/>
                  <a:gd name="connsiteY4-20" fmla="*/ 217769 h 2615281"/>
                  <a:gd name="connsiteX0-21" fmla="*/ 0 w 1795346"/>
                  <a:gd name="connsiteY0-22" fmla="*/ 217769 h 2615281"/>
                  <a:gd name="connsiteX1-23" fmla="*/ 1795346 w 1795346"/>
                  <a:gd name="connsiteY1-24" fmla="*/ 217769 h 2615281"/>
                  <a:gd name="connsiteX2-25" fmla="*/ 1795346 w 1795346"/>
                  <a:gd name="connsiteY2-26" fmla="*/ 2615281 h 2615281"/>
                  <a:gd name="connsiteX3-27" fmla="*/ 0 w 1795346"/>
                  <a:gd name="connsiteY3-28" fmla="*/ 2615281 h 2615281"/>
                  <a:gd name="connsiteX4-29" fmla="*/ 0 w 1795346"/>
                  <a:gd name="connsiteY4-30" fmla="*/ 217769 h 2615281"/>
                  <a:gd name="connsiteX0-31" fmla="*/ 0 w 1795346"/>
                  <a:gd name="connsiteY0-32" fmla="*/ 217769 h 2615281"/>
                  <a:gd name="connsiteX1-33" fmla="*/ 1795346 w 1795346"/>
                  <a:gd name="connsiteY1-34" fmla="*/ 217769 h 2615281"/>
                  <a:gd name="connsiteX2-35" fmla="*/ 1795346 w 1795346"/>
                  <a:gd name="connsiteY2-36" fmla="*/ 2615281 h 2615281"/>
                  <a:gd name="connsiteX3-37" fmla="*/ 0 w 1795346"/>
                  <a:gd name="connsiteY3-38" fmla="*/ 2615281 h 2615281"/>
                  <a:gd name="connsiteX4-39" fmla="*/ 0 w 1795346"/>
                  <a:gd name="connsiteY4-40" fmla="*/ 217769 h 2615281"/>
                  <a:gd name="connsiteX0-41" fmla="*/ 0 w 1817648"/>
                  <a:gd name="connsiteY0-42" fmla="*/ 190295 h 2587807"/>
                  <a:gd name="connsiteX1-43" fmla="*/ 1817648 w 1817648"/>
                  <a:gd name="connsiteY1-44" fmla="*/ 246051 h 2587807"/>
                  <a:gd name="connsiteX2-45" fmla="*/ 1795346 w 1817648"/>
                  <a:gd name="connsiteY2-46" fmla="*/ 2587807 h 2587807"/>
                  <a:gd name="connsiteX3-47" fmla="*/ 0 w 1817648"/>
                  <a:gd name="connsiteY3-48" fmla="*/ 2587807 h 2587807"/>
                  <a:gd name="connsiteX4-49" fmla="*/ 0 w 1817648"/>
                  <a:gd name="connsiteY4-50" fmla="*/ 190295 h 2587807"/>
                  <a:gd name="connsiteX0-51" fmla="*/ 0 w 1817648"/>
                  <a:gd name="connsiteY0-52" fmla="*/ 211954 h 2564861"/>
                  <a:gd name="connsiteX1-53" fmla="*/ 1817648 w 1817648"/>
                  <a:gd name="connsiteY1-54" fmla="*/ 223105 h 2564861"/>
                  <a:gd name="connsiteX2-55" fmla="*/ 1795346 w 1817648"/>
                  <a:gd name="connsiteY2-56" fmla="*/ 2564861 h 2564861"/>
                  <a:gd name="connsiteX3-57" fmla="*/ 0 w 1817648"/>
                  <a:gd name="connsiteY3-58" fmla="*/ 2564861 h 2564861"/>
                  <a:gd name="connsiteX4-59" fmla="*/ 0 w 1817648"/>
                  <a:gd name="connsiteY4-60" fmla="*/ 211954 h 256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7648" h="2564861">
                    <a:moveTo>
                      <a:pt x="0" y="211954"/>
                    </a:moveTo>
                    <a:cubicBezTo>
                      <a:pt x="576146" y="-55675"/>
                      <a:pt x="1196897" y="-89129"/>
                      <a:pt x="1817648" y="223105"/>
                    </a:cubicBezTo>
                    <a:lnTo>
                      <a:pt x="1795346" y="2564861"/>
                    </a:lnTo>
                    <a:cubicBezTo>
                      <a:pt x="895814" y="2185719"/>
                      <a:pt x="854927" y="2308383"/>
                      <a:pt x="0" y="2564861"/>
                    </a:cubicBezTo>
                    <a:lnTo>
                      <a:pt x="0" y="211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9" name="矩形 7"/>
              <p:cNvSpPr/>
              <p:nvPr/>
            </p:nvSpPr>
            <p:spPr>
              <a:xfrm>
                <a:off x="2988527" y="3464542"/>
                <a:ext cx="1918010" cy="2615281"/>
              </a:xfrm>
              <a:custGeom>
                <a:avLst/>
                <a:gdLst>
                  <a:gd name="connsiteX0" fmla="*/ 0 w 1795346"/>
                  <a:gd name="connsiteY0" fmla="*/ 0 h 2397512"/>
                  <a:gd name="connsiteX1" fmla="*/ 1795346 w 1795346"/>
                  <a:gd name="connsiteY1" fmla="*/ 0 h 2397512"/>
                  <a:gd name="connsiteX2" fmla="*/ 1795346 w 1795346"/>
                  <a:gd name="connsiteY2" fmla="*/ 2397512 h 2397512"/>
                  <a:gd name="connsiteX3" fmla="*/ 0 w 1795346"/>
                  <a:gd name="connsiteY3" fmla="*/ 2397512 h 2397512"/>
                  <a:gd name="connsiteX4" fmla="*/ 0 w 1795346"/>
                  <a:gd name="connsiteY4" fmla="*/ 0 h 2397512"/>
                  <a:gd name="connsiteX0-1" fmla="*/ 0 w 1795346"/>
                  <a:gd name="connsiteY0-2" fmla="*/ 138770 h 2536282"/>
                  <a:gd name="connsiteX1-3" fmla="*/ 1795346 w 1795346"/>
                  <a:gd name="connsiteY1-4" fmla="*/ 138770 h 2536282"/>
                  <a:gd name="connsiteX2-5" fmla="*/ 1795346 w 1795346"/>
                  <a:gd name="connsiteY2-6" fmla="*/ 2536282 h 2536282"/>
                  <a:gd name="connsiteX3-7" fmla="*/ 0 w 1795346"/>
                  <a:gd name="connsiteY3-8" fmla="*/ 2536282 h 2536282"/>
                  <a:gd name="connsiteX4-9" fmla="*/ 0 w 1795346"/>
                  <a:gd name="connsiteY4-10" fmla="*/ 138770 h 2536282"/>
                  <a:gd name="connsiteX0-11" fmla="*/ 0 w 1795346"/>
                  <a:gd name="connsiteY0-12" fmla="*/ 217769 h 2615281"/>
                  <a:gd name="connsiteX1-13" fmla="*/ 1795346 w 1795346"/>
                  <a:gd name="connsiteY1-14" fmla="*/ 217769 h 2615281"/>
                  <a:gd name="connsiteX2-15" fmla="*/ 1795346 w 1795346"/>
                  <a:gd name="connsiteY2-16" fmla="*/ 2615281 h 2615281"/>
                  <a:gd name="connsiteX3-17" fmla="*/ 0 w 1795346"/>
                  <a:gd name="connsiteY3-18" fmla="*/ 2615281 h 2615281"/>
                  <a:gd name="connsiteX4-19" fmla="*/ 0 w 1795346"/>
                  <a:gd name="connsiteY4-20" fmla="*/ 217769 h 2615281"/>
                  <a:gd name="connsiteX0-21" fmla="*/ 0 w 1795346"/>
                  <a:gd name="connsiteY0-22" fmla="*/ 217769 h 2615281"/>
                  <a:gd name="connsiteX1-23" fmla="*/ 1795346 w 1795346"/>
                  <a:gd name="connsiteY1-24" fmla="*/ 217769 h 2615281"/>
                  <a:gd name="connsiteX2-25" fmla="*/ 1795346 w 1795346"/>
                  <a:gd name="connsiteY2-26" fmla="*/ 2615281 h 2615281"/>
                  <a:gd name="connsiteX3-27" fmla="*/ 0 w 1795346"/>
                  <a:gd name="connsiteY3-28" fmla="*/ 2615281 h 2615281"/>
                  <a:gd name="connsiteX4-29" fmla="*/ 0 w 1795346"/>
                  <a:gd name="connsiteY4-30" fmla="*/ 217769 h 2615281"/>
                  <a:gd name="connsiteX0-31" fmla="*/ 0 w 1795346"/>
                  <a:gd name="connsiteY0-32" fmla="*/ 217769 h 2615281"/>
                  <a:gd name="connsiteX1-33" fmla="*/ 1795346 w 1795346"/>
                  <a:gd name="connsiteY1-34" fmla="*/ 217769 h 2615281"/>
                  <a:gd name="connsiteX2-35" fmla="*/ 1795346 w 1795346"/>
                  <a:gd name="connsiteY2-36" fmla="*/ 2615281 h 2615281"/>
                  <a:gd name="connsiteX3-37" fmla="*/ 0 w 1795346"/>
                  <a:gd name="connsiteY3-38" fmla="*/ 2615281 h 2615281"/>
                  <a:gd name="connsiteX4-39" fmla="*/ 0 w 1795346"/>
                  <a:gd name="connsiteY4-40" fmla="*/ 217769 h 261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346" h="2615281">
                    <a:moveTo>
                      <a:pt x="0" y="217769"/>
                    </a:moveTo>
                    <a:cubicBezTo>
                      <a:pt x="576146" y="-49860"/>
                      <a:pt x="1174595" y="-94465"/>
                      <a:pt x="1795346" y="217769"/>
                    </a:cubicBezTo>
                    <a:lnTo>
                      <a:pt x="1795346" y="2615281"/>
                    </a:lnTo>
                    <a:cubicBezTo>
                      <a:pt x="895814" y="2236139"/>
                      <a:pt x="854927" y="2358803"/>
                      <a:pt x="0" y="2615281"/>
                    </a:cubicBezTo>
                    <a:lnTo>
                      <a:pt x="0" y="217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pic>
            <p:nvPicPr>
              <p:cNvPr id="10" name="图片 9"/>
              <p:cNvPicPr>
                <a:picLocks noChangeAspect="1"/>
              </p:cNvPicPr>
              <p:nvPr/>
            </p:nvPicPr>
            <p:blipFill>
              <a:blip r:embed="rId2">
                <a:extLst>
                  <a:ext uri="{BEBA8EAE-BF5A-486C-A8C5-ECC9F3942E4B}">
                    <a14:imgProps xmlns:a14="http://schemas.microsoft.com/office/drawing/2010/main">
                      <a14:imgLayer r:embed="rId3">
                        <a14:imgEffect>
                          <a14:backgroundRemoval t="9623" b="98326" l="9677" r="97177">
                            <a14:foregroundMark x1="11290" y1="25105" x2="12097" y2="74895"/>
                            <a14:foregroundMark x1="93145" y1="28033" x2="93548" y2="81590"/>
                            <a14:backgroundMark x1="34274" y1="23849" x2="72581" y2="64017"/>
                            <a14:backgroundMark x1="18548" y1="60251" x2="85484" y2="27197"/>
                            <a14:backgroundMark x1="13306" y1="32218" x2="82258" y2="49372"/>
                            <a14:backgroundMark x1="80645" y1="23431" x2="91935" y2="77406"/>
                            <a14:backgroundMark x1="16532" y1="28452" x2="44758" y2="23849"/>
                            <a14:backgroundMark x1="58065" y1="28033" x2="78629" y2="26360"/>
                            <a14:backgroundMark x1="16532" y1="34728" x2="16129" y2="68201"/>
                            <a14:backgroundMark x1="16532" y1="67364" x2="47581" y2="70711"/>
                            <a14:backgroundMark x1="55645" y1="70711" x2="91935" y2="70293"/>
                            <a14:backgroundMark x1="35887" y1="50628" x2="40323" y2="66946"/>
                            <a14:backgroundMark x1="50000" y1="51883" x2="52016" y2="79079"/>
                            <a14:backgroundMark x1="44758" y1="24686" x2="54839" y2="29707"/>
                            <a14:backgroundMark x1="51210" y1="26360" x2="55242" y2="24686"/>
                            <a14:backgroundMark x1="53226" y1="76987" x2="57661" y2="72385"/>
                            <a14:backgroundMark x1="45565" y1="74895" x2="50000" y2="77406"/>
                            <a14:backgroundMark x1="87500" y1="25941" x2="91935" y2="46444"/>
                          </a14:backgroundRemoval>
                        </a14:imgEffect>
                      </a14:imgLayer>
                    </a14:imgProps>
                  </a:ext>
                  <a:ext uri="{28A0092B-C50C-407E-A947-70E740481C1C}">
                    <a14:useLocalDpi xmlns:a14="http://schemas.microsoft.com/office/drawing/2010/main" val="0"/>
                  </a:ext>
                </a:extLst>
              </a:blip>
              <a:stretch>
                <a:fillRect/>
              </a:stretch>
            </p:blipFill>
            <p:spPr>
              <a:xfrm>
                <a:off x="695325" y="2597910"/>
                <a:ext cx="4512295" cy="4348542"/>
              </a:xfrm>
              <a:prstGeom prst="rect">
                <a:avLst/>
              </a:prstGeom>
            </p:spPr>
          </p:pic>
        </p:grpSp>
        <p:sp>
          <p:nvSpPr>
            <p:cNvPr id="6" name="Text Box 2"/>
            <p:cNvSpPr txBox="1">
              <a:spLocks noChangeArrowheads="1"/>
            </p:cNvSpPr>
            <p:nvPr/>
          </p:nvSpPr>
          <p:spPr bwMode="auto">
            <a:xfrm>
              <a:off x="8922125" y="2301118"/>
              <a:ext cx="23333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400" dirty="0">
                  <a:solidFill>
                    <a:srgbClr val="203864"/>
                  </a:solidFill>
                  <a:latin typeface="+mn-lt"/>
                  <a:cs typeface="+mn-ea"/>
                  <a:sym typeface="+mn-lt"/>
                </a:rPr>
                <a:t>The birth of Jesus in Bethlehem signaled the fulfillment of a long awaited promise that God would send someone , hispersonal representative, to remove the negative effects of personal evil in the world . </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675" y="2002248"/>
              <a:ext cx="1656038" cy="2569325"/>
            </a:xfrm>
            <a:prstGeom prst="rect">
              <a:avLst/>
            </a:prstGeom>
          </p:spPr>
        </p:pic>
      </p:grpSp>
      <p:sp>
        <p:nvSpPr>
          <p:cNvPr id="17" name="标题 1"/>
          <p:cNvSpPr>
            <a:spLocks noGrp="1"/>
          </p:cNvSpPr>
          <p:nvPr/>
        </p:nvSpPr>
        <p:spPr>
          <a:xfrm>
            <a:off x="735042" y="602500"/>
            <a:ext cx="8411087" cy="56605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bg1"/>
                </a:solidFill>
                <a:latin typeface="汉仪乐喵体W" panose="00020600040101010101" pitchFamily="18" charset="-122"/>
                <a:ea typeface="汉仪乐喵体W" panose="00020600040101010101" pitchFamily="18" charset="-122"/>
                <a:cs typeface="+mj-cs"/>
              </a:defRPr>
            </a:lvl1pPr>
          </a:lstStyle>
          <a:p>
            <a:r>
              <a:rPr lang="zh-CN" altLang="en-US" dirty="0">
                <a:solidFill>
                  <a:schemeClr val="tx1">
                    <a:lumMod val="95000"/>
                    <a:lumOff val="5000"/>
                  </a:schemeClr>
                </a:solidFill>
                <a:latin typeface="+mn-lt"/>
                <a:ea typeface="+mn-ea"/>
                <a:cs typeface="+mn-ea"/>
                <a:sym typeface="+mn-lt"/>
              </a:rPr>
              <a:t>圣诞节的起源</a:t>
            </a:r>
          </a:p>
        </p:txBody>
      </p:sp>
      <p:pic>
        <p:nvPicPr>
          <p:cNvPr id="18" name="图片 17"/>
          <p:cNvPicPr>
            <a:picLocks noChangeAspect="1"/>
          </p:cNvPicPr>
          <p:nvPr/>
        </p:nvPicPr>
        <p:blipFill>
          <a:blip r:embed="rId5">
            <a:extLst>
              <a:ext uri="{BEBA8EAE-BF5A-486C-A8C5-ECC9F3942E4B}">
                <a14:imgProps xmlns:a14="http://schemas.microsoft.com/office/drawing/2010/main">
                  <a14:imgLayer r:embed="rId6">
                    <a14:imgEffect>
                      <a14:backgroundRemoval t="2128" b="91793" l="5678" r="91483"/>
                    </a14:imgEffect>
                  </a14:imgLayer>
                </a14:imgProps>
              </a:ext>
              <a:ext uri="{28A0092B-C50C-407E-A947-70E740481C1C}">
                <a14:useLocalDpi xmlns:a14="http://schemas.microsoft.com/office/drawing/2010/main" val="0"/>
              </a:ext>
            </a:extLst>
          </a:blip>
          <a:stretch>
            <a:fillRect/>
          </a:stretch>
        </p:blipFill>
        <p:spPr>
          <a:xfrm>
            <a:off x="641746" y="2593322"/>
            <a:ext cx="4010792" cy="4162620"/>
          </a:xfrm>
          <a:prstGeom prst="rect">
            <a:avLst/>
          </a:prstGeom>
          <a:effectLst>
            <a:outerShdw blurRad="558800" dist="431800" dir="5400000" algn="t" rotWithShape="0">
              <a:prstClr val="black">
                <a:alpha val="40000"/>
              </a:prstClr>
            </a:outerShdw>
          </a:effectLst>
        </p:spPr>
      </p:pic>
      <p:sp>
        <p:nvSpPr>
          <p:cNvPr id="19" name="矩形 18"/>
          <p:cNvSpPr/>
          <p:nvPr/>
        </p:nvSpPr>
        <p:spPr>
          <a:xfrm>
            <a:off x="745822" y="1406096"/>
            <a:ext cx="4059715" cy="11695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zh-CN" altLang="en-US" sz="1400" dirty="0">
                <a:solidFill>
                  <a:schemeClr val="tx1">
                    <a:lumMod val="95000"/>
                    <a:lumOff val="5000"/>
                  </a:schemeClr>
                </a:solidFill>
                <a:cs typeface="+mn-ea"/>
                <a:sym typeface="+mn-lt"/>
              </a:rPr>
              <a:t>耶稣在伯利恒诞生标志着一场期待已久的承诺的履行，上帝会派一个人，他的个人代表，以消除世界上的个人邪恶的负面影响。耶稣是代表。因此，他的到来对人类的场景，由夜空的天使（路加福音2:9-14）全部公布，是个好消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9591" r="84388" b="93248"/>
          <a:stretch>
            <a:fillRect/>
          </a:stretch>
        </p:blipFill>
        <p:spPr>
          <a:xfrm>
            <a:off x="2218951" y="1033158"/>
            <a:ext cx="1185379" cy="665548"/>
          </a:xfrm>
          <a:prstGeom prst="rect">
            <a:avLst/>
          </a:prstGeom>
        </p:spPr>
      </p:pic>
      <p:sp>
        <p:nvSpPr>
          <p:cNvPr id="8" name="矩形 7"/>
          <p:cNvSpPr/>
          <p:nvPr/>
        </p:nvSpPr>
        <p:spPr>
          <a:xfrm>
            <a:off x="1224645" y="2146206"/>
            <a:ext cx="5018316" cy="2862322"/>
          </a:xfrm>
          <a:prstGeom prst="rect">
            <a:avLst/>
          </a:prstGeom>
        </p:spPr>
        <p:txBody>
          <a:bodyPr wrap="square">
            <a:spAutoFit/>
          </a:bodyPr>
          <a:lstStyle/>
          <a:p>
            <a:pPr>
              <a:spcBef>
                <a:spcPct val="0"/>
              </a:spcBef>
            </a:pPr>
            <a:r>
              <a:rPr lang="zh-CN" altLang="en-US" sz="2000" dirty="0" smtClean="0">
                <a:solidFill>
                  <a:schemeClr val="tx1">
                    <a:lumMod val="95000"/>
                    <a:lumOff val="5000"/>
                  </a:schemeClr>
                </a:solidFill>
                <a:cs typeface="+mn-ea"/>
              </a:rPr>
              <a:t>       请</a:t>
            </a:r>
            <a:r>
              <a:rPr lang="zh-CN" altLang="en-US" sz="2000" dirty="0">
                <a:solidFill>
                  <a:schemeClr val="tx1">
                    <a:lumMod val="95000"/>
                    <a:lumOff val="5000"/>
                  </a:schemeClr>
                </a:solidFill>
                <a:cs typeface="+mn-ea"/>
              </a:rPr>
              <a:t>在此处添加详细文本描述，建议与标题相关并符合整体语言风格，语言描述尽量简洁生动。尽量将每页幻灯片的字数控制在</a:t>
            </a:r>
            <a:r>
              <a:rPr lang="en-US" altLang="zh-CN" sz="2000" dirty="0">
                <a:solidFill>
                  <a:schemeClr val="tx1">
                    <a:lumMod val="95000"/>
                    <a:lumOff val="5000"/>
                  </a:schemeClr>
                </a:solidFill>
                <a:cs typeface="+mn-ea"/>
              </a:rPr>
              <a:t>200</a:t>
            </a:r>
            <a:r>
              <a:rPr lang="zh-CN" altLang="en-US" sz="2000" dirty="0">
                <a:solidFill>
                  <a:schemeClr val="tx1">
                    <a:lumMod val="95000"/>
                    <a:lumOff val="5000"/>
                  </a:schemeClr>
                </a:solidFill>
                <a:cs typeface="+mn-ea"/>
              </a:rPr>
              <a:t>字以内，据统计每页幻灯片的最好控制在</a:t>
            </a:r>
            <a:r>
              <a:rPr lang="en-US" altLang="zh-CN" sz="2000" dirty="0">
                <a:solidFill>
                  <a:schemeClr val="tx1">
                    <a:lumMod val="95000"/>
                    <a:lumOff val="5000"/>
                  </a:schemeClr>
                </a:solidFill>
                <a:cs typeface="+mn-ea"/>
              </a:rPr>
              <a:t>5</a:t>
            </a:r>
            <a:r>
              <a:rPr lang="zh-CN" altLang="en-US" sz="2000" dirty="0">
                <a:solidFill>
                  <a:schemeClr val="tx1">
                    <a:lumMod val="95000"/>
                    <a:lumOff val="5000"/>
                  </a:schemeClr>
                </a:solidFill>
                <a:cs typeface="+mn-ea"/>
              </a:rPr>
              <a:t>分钟之内。此处添加详细文本描述，建议与标题相关并符合整体语言风格，语言描述尽量简洁生动。尽量将每页幻灯片的字数控制在</a:t>
            </a:r>
            <a:r>
              <a:rPr lang="en-US" altLang="zh-CN" sz="2000" dirty="0">
                <a:solidFill>
                  <a:schemeClr val="tx1">
                    <a:lumMod val="95000"/>
                    <a:lumOff val="5000"/>
                  </a:schemeClr>
                </a:solidFill>
                <a:cs typeface="+mn-ea"/>
              </a:rPr>
              <a:t>200</a:t>
            </a:r>
            <a:r>
              <a:rPr lang="zh-CN" altLang="en-US" sz="2000" dirty="0">
                <a:solidFill>
                  <a:schemeClr val="tx1">
                    <a:lumMod val="95000"/>
                    <a:lumOff val="5000"/>
                  </a:schemeClr>
                </a:solidFill>
                <a:cs typeface="+mn-ea"/>
              </a:rPr>
              <a:t>字以内，据统计每页幻灯片的最好控制在</a:t>
            </a:r>
            <a:r>
              <a:rPr lang="en-US" altLang="zh-CN" sz="2000" dirty="0">
                <a:solidFill>
                  <a:schemeClr val="tx1">
                    <a:lumMod val="95000"/>
                    <a:lumOff val="5000"/>
                  </a:schemeClr>
                </a:solidFill>
                <a:cs typeface="+mn-ea"/>
              </a:rPr>
              <a:t>5</a:t>
            </a:r>
            <a:r>
              <a:rPr lang="zh-CN" altLang="en-US" sz="2000" dirty="0">
                <a:solidFill>
                  <a:schemeClr val="tx1">
                    <a:lumMod val="95000"/>
                    <a:lumOff val="5000"/>
                  </a:schemeClr>
                </a:solidFill>
                <a:cs typeface="+mn-ea"/>
              </a:rPr>
              <a:t>分钟之内。</a:t>
            </a:r>
          </a:p>
        </p:txBody>
      </p:sp>
      <p:grpSp>
        <p:nvGrpSpPr>
          <p:cNvPr id="10" name="组合 9"/>
          <p:cNvGrpSpPr/>
          <p:nvPr/>
        </p:nvGrpSpPr>
        <p:grpSpPr>
          <a:xfrm>
            <a:off x="6722662" y="1225164"/>
            <a:ext cx="4462409" cy="4462409"/>
            <a:chOff x="6706334" y="1698706"/>
            <a:chExt cx="3600400" cy="3600400"/>
          </a:xfrm>
        </p:grpSpPr>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tretch>
              <a:fillRect/>
            </a:stretch>
          </p:blipFill>
          <p:spPr>
            <a:xfrm>
              <a:off x="6706334" y="1698706"/>
              <a:ext cx="3600400" cy="3600400"/>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804" r="41946"/>
            <a:stretch>
              <a:fillRect/>
            </a:stretch>
          </p:blipFill>
          <p:spPr>
            <a:xfrm>
              <a:off x="7138382" y="2130754"/>
              <a:ext cx="2736304" cy="2736304"/>
            </a:xfrm>
            <a:prstGeom prst="ellipse">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90830" y="2099445"/>
            <a:ext cx="2405287" cy="792836"/>
            <a:chOff x="649905" y="1386812"/>
            <a:chExt cx="2405287" cy="792836"/>
          </a:xfrm>
        </p:grpSpPr>
        <p:grpSp>
          <p:nvGrpSpPr>
            <p:cNvPr id="33" name="Group 6"/>
            <p:cNvGrpSpPr/>
            <p:nvPr/>
          </p:nvGrpSpPr>
          <p:grpSpPr>
            <a:xfrm>
              <a:off x="1437050" y="1386812"/>
              <a:ext cx="1618142" cy="792836"/>
              <a:chOff x="1916067" y="1808818"/>
              <a:chExt cx="2157522" cy="1057115"/>
            </a:xfrm>
          </p:grpSpPr>
          <p:sp>
            <p:nvSpPr>
              <p:cNvPr id="35" name="ïṧḷïḓê-TextBox 80"/>
              <p:cNvSpPr txBox="1"/>
              <p:nvPr/>
            </p:nvSpPr>
            <p:spPr>
              <a:xfrm>
                <a:off x="1916067" y="2080247"/>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36" name="ïṧḷïḓê-Rectangle 81"/>
              <p:cNvSpPr/>
              <p:nvPr/>
            </p:nvSpPr>
            <p:spPr>
              <a:xfrm>
                <a:off x="1916067" y="1808818"/>
                <a:ext cx="1107996" cy="276999"/>
              </a:xfrm>
              <a:prstGeom prst="rect">
                <a:avLst/>
              </a:prstGeom>
            </p:spPr>
            <p:txBody>
              <a:bodyPr wrap="none">
                <a:noAutofit/>
              </a:bodyPr>
              <a:lstStyle/>
              <a:p>
                <a:pPr>
                  <a:spcBef>
                    <a:spcPct val="0"/>
                  </a:spcBef>
                  <a:defRPr/>
                </a:pPr>
                <a:r>
                  <a:rPr lang="zh-CN" altLang="en-US" sz="1600" dirty="0">
                    <a:solidFill>
                      <a:srgbClr val="E5B281"/>
                    </a:solidFill>
                    <a:latin typeface="+mn-ea"/>
                  </a:rPr>
                  <a:t>标题文本预设</a:t>
                </a:r>
              </a:p>
            </p:txBody>
          </p:sp>
        </p:grpSp>
        <p:sp>
          <p:nvSpPr>
            <p:cNvPr id="34" name="ïṧḷïḓê-Oval 82"/>
            <p:cNvSpPr/>
            <p:nvPr/>
          </p:nvSpPr>
          <p:spPr bwMode="auto">
            <a:xfrm>
              <a:off x="649905" y="1410015"/>
              <a:ext cx="746430" cy="746430"/>
            </a:xfrm>
            <a:prstGeom prst="ellipse">
              <a:avLst/>
            </a:prstGeom>
            <a:noFill/>
            <a:ln w="19050">
              <a:solidFill>
                <a:srgbClr val="E5B281"/>
              </a:solidFill>
              <a:round/>
            </a:ln>
          </p:spPr>
          <p:txBody>
            <a:bodyPr vert="horz" wrap="none" lIns="91440" tIns="45720" rIns="91440" bIns="45720" anchor="ctr" anchorCtr="1" compatLnSpc="1">
              <a:noAutofit/>
            </a:bodyPr>
            <a:lstStyle/>
            <a:p>
              <a:pPr algn="ctr"/>
              <a:r>
                <a:rPr lang="en-US" sz="4800" dirty="0">
                  <a:solidFill>
                    <a:srgbClr val="E5B281"/>
                  </a:solidFill>
                  <a:latin typeface="+mn-ea"/>
                </a:rPr>
                <a:t>01</a:t>
              </a:r>
            </a:p>
          </p:txBody>
        </p:sp>
      </p:grpSp>
      <p:grpSp>
        <p:nvGrpSpPr>
          <p:cNvPr id="37" name="组合 36"/>
          <p:cNvGrpSpPr/>
          <p:nvPr/>
        </p:nvGrpSpPr>
        <p:grpSpPr>
          <a:xfrm>
            <a:off x="2290830" y="3865505"/>
            <a:ext cx="2405287" cy="792836"/>
            <a:chOff x="649905" y="3152872"/>
            <a:chExt cx="2405287" cy="792836"/>
          </a:xfrm>
        </p:grpSpPr>
        <p:grpSp>
          <p:nvGrpSpPr>
            <p:cNvPr id="38" name="Group 5"/>
            <p:cNvGrpSpPr/>
            <p:nvPr/>
          </p:nvGrpSpPr>
          <p:grpSpPr>
            <a:xfrm>
              <a:off x="1437050" y="3152872"/>
              <a:ext cx="1618142" cy="792836"/>
              <a:chOff x="1916067" y="4163565"/>
              <a:chExt cx="2157522" cy="1057115"/>
            </a:xfrm>
          </p:grpSpPr>
          <p:sp>
            <p:nvSpPr>
              <p:cNvPr id="40" name="ïṧḷïḓê-TextBox 142"/>
              <p:cNvSpPr txBox="1"/>
              <p:nvPr/>
            </p:nvSpPr>
            <p:spPr>
              <a:xfrm>
                <a:off x="1916067" y="4434994"/>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41" name="ïṧḷïḓê-Rectangle 143"/>
              <p:cNvSpPr/>
              <p:nvPr/>
            </p:nvSpPr>
            <p:spPr>
              <a:xfrm>
                <a:off x="1916067" y="4163565"/>
                <a:ext cx="1107996" cy="276999"/>
              </a:xfrm>
              <a:prstGeom prst="rect">
                <a:avLst/>
              </a:prstGeom>
            </p:spPr>
            <p:txBody>
              <a:bodyPr wrap="none">
                <a:noAutofit/>
              </a:bodyPr>
              <a:lstStyle/>
              <a:p>
                <a:pPr>
                  <a:spcBef>
                    <a:spcPct val="0"/>
                  </a:spcBef>
                  <a:defRPr/>
                </a:pPr>
                <a:r>
                  <a:rPr lang="zh-CN" altLang="en-US" sz="1600" dirty="0">
                    <a:solidFill>
                      <a:srgbClr val="1D554A"/>
                    </a:solidFill>
                    <a:latin typeface="+mn-ea"/>
                  </a:rPr>
                  <a:t>标题文本预设</a:t>
                </a:r>
              </a:p>
            </p:txBody>
          </p:sp>
        </p:grpSp>
        <p:sp>
          <p:nvSpPr>
            <p:cNvPr id="39" name="ïṧḷïḓê-Oval 144"/>
            <p:cNvSpPr/>
            <p:nvPr/>
          </p:nvSpPr>
          <p:spPr bwMode="auto">
            <a:xfrm>
              <a:off x="649905" y="3176074"/>
              <a:ext cx="746430" cy="746430"/>
            </a:xfrm>
            <a:prstGeom prst="ellipse">
              <a:avLst/>
            </a:prstGeom>
            <a:noFill/>
            <a:ln w="19050">
              <a:solidFill>
                <a:srgbClr val="1D554A"/>
              </a:solidFill>
              <a:round/>
            </a:ln>
          </p:spPr>
          <p:txBody>
            <a:bodyPr vert="horz" wrap="none" lIns="91440" tIns="45720" rIns="91440" bIns="45720" anchor="ctr" anchorCtr="1" compatLnSpc="1">
              <a:noAutofit/>
            </a:bodyPr>
            <a:lstStyle/>
            <a:p>
              <a:pPr algn="ctr"/>
              <a:r>
                <a:rPr lang="en-US" sz="4800" dirty="0">
                  <a:solidFill>
                    <a:srgbClr val="1D554A"/>
                  </a:solidFill>
                  <a:latin typeface="+mn-ea"/>
                </a:rPr>
                <a:t>04</a:t>
              </a:r>
            </a:p>
          </p:txBody>
        </p:sp>
      </p:grpSp>
      <p:grpSp>
        <p:nvGrpSpPr>
          <p:cNvPr id="42" name="组合 41"/>
          <p:cNvGrpSpPr/>
          <p:nvPr/>
        </p:nvGrpSpPr>
        <p:grpSpPr>
          <a:xfrm>
            <a:off x="5065558" y="2099445"/>
            <a:ext cx="2405286" cy="792836"/>
            <a:chOff x="3424633" y="1386812"/>
            <a:chExt cx="2405286" cy="792836"/>
          </a:xfrm>
        </p:grpSpPr>
        <p:grpSp>
          <p:nvGrpSpPr>
            <p:cNvPr id="43" name="Group 7"/>
            <p:cNvGrpSpPr/>
            <p:nvPr/>
          </p:nvGrpSpPr>
          <p:grpSpPr>
            <a:xfrm>
              <a:off x="4211777" y="1386812"/>
              <a:ext cx="1618142" cy="792836"/>
              <a:chOff x="5615704" y="1808818"/>
              <a:chExt cx="2157522" cy="1057115"/>
            </a:xfrm>
          </p:grpSpPr>
          <p:sp>
            <p:nvSpPr>
              <p:cNvPr id="45" name="ïṧḷïḓê-TextBox 134"/>
              <p:cNvSpPr txBox="1"/>
              <p:nvPr/>
            </p:nvSpPr>
            <p:spPr>
              <a:xfrm>
                <a:off x="5615704" y="2080247"/>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46" name="ïṧḷïḓê-Rectangle 135"/>
              <p:cNvSpPr/>
              <p:nvPr/>
            </p:nvSpPr>
            <p:spPr>
              <a:xfrm>
                <a:off x="5615704" y="1808818"/>
                <a:ext cx="1107996" cy="276999"/>
              </a:xfrm>
              <a:prstGeom prst="rect">
                <a:avLst/>
              </a:prstGeom>
            </p:spPr>
            <p:txBody>
              <a:bodyPr wrap="none">
                <a:noAutofit/>
              </a:bodyPr>
              <a:lstStyle/>
              <a:p>
                <a:pPr>
                  <a:spcBef>
                    <a:spcPct val="0"/>
                  </a:spcBef>
                  <a:defRPr/>
                </a:pPr>
                <a:r>
                  <a:rPr lang="zh-CN" altLang="en-US" sz="1600" dirty="0">
                    <a:solidFill>
                      <a:srgbClr val="E5B281"/>
                    </a:solidFill>
                    <a:latin typeface="+mn-ea"/>
                  </a:rPr>
                  <a:t>标题文本预设</a:t>
                </a:r>
              </a:p>
            </p:txBody>
          </p:sp>
        </p:grpSp>
        <p:sp>
          <p:nvSpPr>
            <p:cNvPr id="44" name="ïṧḷïḓê-Oval 136"/>
            <p:cNvSpPr/>
            <p:nvPr/>
          </p:nvSpPr>
          <p:spPr bwMode="auto">
            <a:xfrm>
              <a:off x="3424633" y="1410015"/>
              <a:ext cx="746430" cy="746430"/>
            </a:xfrm>
            <a:prstGeom prst="ellipse">
              <a:avLst/>
            </a:prstGeom>
            <a:noFill/>
            <a:ln w="19050">
              <a:solidFill>
                <a:srgbClr val="E5B281"/>
              </a:solidFill>
              <a:round/>
            </a:ln>
          </p:spPr>
          <p:txBody>
            <a:bodyPr vert="horz" wrap="none" lIns="91440" tIns="45720" rIns="91440" bIns="45720" anchor="ctr" anchorCtr="1" compatLnSpc="1">
              <a:noAutofit/>
            </a:bodyPr>
            <a:lstStyle/>
            <a:p>
              <a:pPr algn="ctr"/>
              <a:r>
                <a:rPr lang="en-US" sz="4800" dirty="0">
                  <a:solidFill>
                    <a:srgbClr val="E5B281"/>
                  </a:solidFill>
                  <a:latin typeface="+mn-ea"/>
                </a:rPr>
                <a:t>02</a:t>
              </a:r>
            </a:p>
          </p:txBody>
        </p:sp>
      </p:grpSp>
      <p:grpSp>
        <p:nvGrpSpPr>
          <p:cNvPr id="47" name="组合 46"/>
          <p:cNvGrpSpPr/>
          <p:nvPr/>
        </p:nvGrpSpPr>
        <p:grpSpPr>
          <a:xfrm>
            <a:off x="5065558" y="3865505"/>
            <a:ext cx="2405286" cy="792836"/>
            <a:chOff x="3424633" y="3152872"/>
            <a:chExt cx="2405286" cy="792836"/>
          </a:xfrm>
        </p:grpSpPr>
        <p:grpSp>
          <p:nvGrpSpPr>
            <p:cNvPr id="48" name="Group 9"/>
            <p:cNvGrpSpPr/>
            <p:nvPr/>
          </p:nvGrpSpPr>
          <p:grpSpPr>
            <a:xfrm>
              <a:off x="4211777" y="3152872"/>
              <a:ext cx="1618142" cy="792836"/>
              <a:chOff x="5615704" y="4163565"/>
              <a:chExt cx="2157522" cy="1057115"/>
            </a:xfrm>
          </p:grpSpPr>
          <p:sp>
            <p:nvSpPr>
              <p:cNvPr id="50" name="ïṧḷïḓê-TextBox 146"/>
              <p:cNvSpPr txBox="1"/>
              <p:nvPr/>
            </p:nvSpPr>
            <p:spPr>
              <a:xfrm>
                <a:off x="5615704" y="4434994"/>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51" name="ïṧḷïḓê-Rectangle 147"/>
              <p:cNvSpPr/>
              <p:nvPr/>
            </p:nvSpPr>
            <p:spPr>
              <a:xfrm>
                <a:off x="5615704" y="4163565"/>
                <a:ext cx="1107996" cy="276999"/>
              </a:xfrm>
              <a:prstGeom prst="rect">
                <a:avLst/>
              </a:prstGeom>
            </p:spPr>
            <p:txBody>
              <a:bodyPr wrap="none">
                <a:noAutofit/>
              </a:bodyPr>
              <a:lstStyle/>
              <a:p>
                <a:pPr>
                  <a:spcBef>
                    <a:spcPct val="0"/>
                  </a:spcBef>
                  <a:defRPr/>
                </a:pPr>
                <a:r>
                  <a:rPr lang="zh-CN" altLang="en-US" sz="1600" dirty="0">
                    <a:solidFill>
                      <a:srgbClr val="1D554A"/>
                    </a:solidFill>
                    <a:latin typeface="+mn-ea"/>
                  </a:rPr>
                  <a:t>标题文本预设</a:t>
                </a:r>
              </a:p>
            </p:txBody>
          </p:sp>
        </p:grpSp>
        <p:sp>
          <p:nvSpPr>
            <p:cNvPr id="49" name="ïṧḷïḓê-Oval 148"/>
            <p:cNvSpPr/>
            <p:nvPr/>
          </p:nvSpPr>
          <p:spPr bwMode="auto">
            <a:xfrm>
              <a:off x="3424633" y="3176074"/>
              <a:ext cx="746430" cy="746430"/>
            </a:xfrm>
            <a:prstGeom prst="ellipse">
              <a:avLst/>
            </a:prstGeom>
            <a:noFill/>
            <a:ln w="19050">
              <a:solidFill>
                <a:srgbClr val="1D554A"/>
              </a:solidFill>
              <a:round/>
            </a:ln>
          </p:spPr>
          <p:txBody>
            <a:bodyPr vert="horz" wrap="none" lIns="91440" tIns="45720" rIns="91440" bIns="45720" anchor="ctr" anchorCtr="1" compatLnSpc="1">
              <a:noAutofit/>
            </a:bodyPr>
            <a:lstStyle/>
            <a:p>
              <a:pPr algn="ctr"/>
              <a:r>
                <a:rPr lang="en-US" sz="4800" dirty="0">
                  <a:solidFill>
                    <a:srgbClr val="1D554A"/>
                  </a:solidFill>
                  <a:latin typeface="+mn-ea"/>
                </a:rPr>
                <a:t>05</a:t>
              </a:r>
            </a:p>
          </p:txBody>
        </p:sp>
      </p:grpSp>
      <p:grpSp>
        <p:nvGrpSpPr>
          <p:cNvPr id="52" name="组合 51"/>
          <p:cNvGrpSpPr/>
          <p:nvPr/>
        </p:nvGrpSpPr>
        <p:grpSpPr>
          <a:xfrm>
            <a:off x="7840286" y="2099445"/>
            <a:ext cx="2405286" cy="792836"/>
            <a:chOff x="6199361" y="1386812"/>
            <a:chExt cx="2405286" cy="792836"/>
          </a:xfrm>
        </p:grpSpPr>
        <p:grpSp>
          <p:nvGrpSpPr>
            <p:cNvPr id="53" name="Group 8"/>
            <p:cNvGrpSpPr/>
            <p:nvPr/>
          </p:nvGrpSpPr>
          <p:grpSpPr>
            <a:xfrm>
              <a:off x="6986505" y="1386812"/>
              <a:ext cx="1618142" cy="792836"/>
              <a:chOff x="9315341" y="1808818"/>
              <a:chExt cx="2157522" cy="1057115"/>
            </a:xfrm>
          </p:grpSpPr>
          <p:sp>
            <p:nvSpPr>
              <p:cNvPr id="55" name="îṣļîḑé-TextBox 138"/>
              <p:cNvSpPr txBox="1"/>
              <p:nvPr/>
            </p:nvSpPr>
            <p:spPr>
              <a:xfrm>
                <a:off x="9315341" y="2080247"/>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56" name="îṣļîḑé-Rectangle 139"/>
              <p:cNvSpPr/>
              <p:nvPr/>
            </p:nvSpPr>
            <p:spPr>
              <a:xfrm>
                <a:off x="9315341" y="1808818"/>
                <a:ext cx="1107996" cy="276999"/>
              </a:xfrm>
              <a:prstGeom prst="rect">
                <a:avLst/>
              </a:prstGeom>
            </p:spPr>
            <p:txBody>
              <a:bodyPr wrap="none">
                <a:noAutofit/>
              </a:bodyPr>
              <a:lstStyle/>
              <a:p>
                <a:pPr>
                  <a:spcBef>
                    <a:spcPct val="0"/>
                  </a:spcBef>
                  <a:defRPr/>
                </a:pPr>
                <a:r>
                  <a:rPr lang="zh-CN" altLang="en-US" sz="1600" dirty="0">
                    <a:solidFill>
                      <a:srgbClr val="E5B281"/>
                    </a:solidFill>
                    <a:latin typeface="+mn-ea"/>
                  </a:rPr>
                  <a:t>标题文本预设</a:t>
                </a:r>
              </a:p>
            </p:txBody>
          </p:sp>
        </p:grpSp>
        <p:sp>
          <p:nvSpPr>
            <p:cNvPr id="54" name="îṣļîḑé-Oval 140"/>
            <p:cNvSpPr/>
            <p:nvPr/>
          </p:nvSpPr>
          <p:spPr bwMode="auto">
            <a:xfrm>
              <a:off x="6199361" y="1410015"/>
              <a:ext cx="746430" cy="746430"/>
            </a:xfrm>
            <a:prstGeom prst="ellipse">
              <a:avLst/>
            </a:prstGeom>
            <a:noFill/>
            <a:ln w="19050">
              <a:solidFill>
                <a:srgbClr val="E5B281"/>
              </a:solidFill>
              <a:round/>
            </a:ln>
          </p:spPr>
          <p:txBody>
            <a:bodyPr vert="horz" wrap="none" lIns="91440" tIns="45720" rIns="91440" bIns="45720" anchor="ctr" anchorCtr="1" compatLnSpc="1">
              <a:noAutofit/>
            </a:bodyPr>
            <a:lstStyle/>
            <a:p>
              <a:pPr algn="ctr"/>
              <a:r>
                <a:rPr lang="en-US" sz="4800" dirty="0">
                  <a:solidFill>
                    <a:srgbClr val="E5B281"/>
                  </a:solidFill>
                  <a:latin typeface="+mn-ea"/>
                </a:rPr>
                <a:t>03</a:t>
              </a:r>
            </a:p>
          </p:txBody>
        </p:sp>
      </p:grpSp>
      <p:grpSp>
        <p:nvGrpSpPr>
          <p:cNvPr id="57" name="组合 56"/>
          <p:cNvGrpSpPr/>
          <p:nvPr/>
        </p:nvGrpSpPr>
        <p:grpSpPr>
          <a:xfrm>
            <a:off x="7840286" y="3865505"/>
            <a:ext cx="2405286" cy="792836"/>
            <a:chOff x="6199361" y="3152872"/>
            <a:chExt cx="2405286" cy="792836"/>
          </a:xfrm>
        </p:grpSpPr>
        <p:grpSp>
          <p:nvGrpSpPr>
            <p:cNvPr id="58" name="Group 10"/>
            <p:cNvGrpSpPr/>
            <p:nvPr/>
          </p:nvGrpSpPr>
          <p:grpSpPr>
            <a:xfrm>
              <a:off x="6986505" y="3152872"/>
              <a:ext cx="1618142" cy="792836"/>
              <a:chOff x="9315341" y="4163565"/>
              <a:chExt cx="2157522" cy="1057115"/>
            </a:xfrm>
          </p:grpSpPr>
          <p:sp>
            <p:nvSpPr>
              <p:cNvPr id="60" name="îṣļîḑé-TextBox 150"/>
              <p:cNvSpPr txBox="1"/>
              <p:nvPr/>
            </p:nvSpPr>
            <p:spPr>
              <a:xfrm>
                <a:off x="9315341" y="4434994"/>
                <a:ext cx="2157522" cy="785686"/>
              </a:xfrm>
              <a:prstGeom prst="rect">
                <a:avLst/>
              </a:prstGeom>
              <a:noFill/>
            </p:spPr>
            <p:txBody>
              <a:bodyPr wrap="square">
                <a:normAutofit fontScale="92500"/>
              </a:bodyPr>
              <a:lstStyle/>
              <a:p>
                <a:pPr>
                  <a:lnSpc>
                    <a:spcPct val="120000"/>
                  </a:lnSpc>
                </a:pPr>
                <a:r>
                  <a:rPr lang="zh-CN" altLang="en-US" sz="1000" dirty="0">
                    <a:solidFill>
                      <a:prstClr val="black">
                        <a:lumMod val="50000"/>
                        <a:lumOff val="50000"/>
                      </a:prstClr>
                    </a:solidFill>
                    <a:latin typeface="+mn-ea"/>
                  </a:rPr>
                  <a:t>单击此处可编辑内容，根据您的需要自由拉伸文本框大小单击此处可编辑内容</a:t>
                </a:r>
              </a:p>
            </p:txBody>
          </p:sp>
          <p:sp>
            <p:nvSpPr>
              <p:cNvPr id="61" name="îṣļîḑé-Rectangle 151"/>
              <p:cNvSpPr/>
              <p:nvPr/>
            </p:nvSpPr>
            <p:spPr>
              <a:xfrm>
                <a:off x="9315341" y="4163565"/>
                <a:ext cx="1107996" cy="276999"/>
              </a:xfrm>
              <a:prstGeom prst="rect">
                <a:avLst/>
              </a:prstGeom>
            </p:spPr>
            <p:txBody>
              <a:bodyPr wrap="none">
                <a:noAutofit/>
              </a:bodyPr>
              <a:lstStyle/>
              <a:p>
                <a:pPr>
                  <a:spcBef>
                    <a:spcPct val="0"/>
                  </a:spcBef>
                  <a:defRPr/>
                </a:pPr>
                <a:r>
                  <a:rPr lang="zh-CN" altLang="en-US" sz="1600" dirty="0">
                    <a:solidFill>
                      <a:srgbClr val="1D554A"/>
                    </a:solidFill>
                    <a:latin typeface="+mn-ea"/>
                  </a:rPr>
                  <a:t>标题文本预设</a:t>
                </a:r>
              </a:p>
            </p:txBody>
          </p:sp>
        </p:grpSp>
        <p:sp>
          <p:nvSpPr>
            <p:cNvPr id="59" name="îṣļîḑé-Oval 152"/>
            <p:cNvSpPr/>
            <p:nvPr/>
          </p:nvSpPr>
          <p:spPr bwMode="auto">
            <a:xfrm>
              <a:off x="6199361" y="3176074"/>
              <a:ext cx="746430" cy="746430"/>
            </a:xfrm>
            <a:prstGeom prst="ellipse">
              <a:avLst/>
            </a:prstGeom>
            <a:noFill/>
            <a:ln w="19050">
              <a:solidFill>
                <a:srgbClr val="1D554A"/>
              </a:solidFill>
              <a:round/>
            </a:ln>
          </p:spPr>
          <p:txBody>
            <a:bodyPr vert="horz" wrap="none" lIns="91440" tIns="45720" rIns="91440" bIns="45720" anchor="ctr" anchorCtr="1" compatLnSpc="1">
              <a:noAutofit/>
            </a:bodyPr>
            <a:lstStyle/>
            <a:p>
              <a:pPr algn="ctr"/>
              <a:r>
                <a:rPr lang="en-US" sz="4800" dirty="0">
                  <a:solidFill>
                    <a:srgbClr val="1D554A"/>
                  </a:solidFill>
                  <a:latin typeface="+mn-ea"/>
                </a:rPr>
                <a:t>06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44907" y="1222076"/>
            <a:ext cx="9302185" cy="2585049"/>
            <a:chOff x="1523013" y="2455820"/>
            <a:chExt cx="9302185" cy="2585049"/>
          </a:xfrm>
        </p:grpSpPr>
        <p:grpSp>
          <p:nvGrpSpPr>
            <p:cNvPr id="4" name="组合 3"/>
            <p:cNvGrpSpPr/>
            <p:nvPr/>
          </p:nvGrpSpPr>
          <p:grpSpPr>
            <a:xfrm>
              <a:off x="5075027" y="2713241"/>
              <a:ext cx="5750171" cy="2172135"/>
              <a:chOff x="5984628" y="2577296"/>
              <a:chExt cx="5750171" cy="2172135"/>
            </a:xfrm>
          </p:grpSpPr>
          <p:sp>
            <p:nvSpPr>
              <p:cNvPr id="25" name="出自【趣你的PPT】(微信:qunideppt)：最优质的PPT资源库"/>
              <p:cNvSpPr txBox="1">
                <a:spLocks noChangeArrowheads="1"/>
              </p:cNvSpPr>
              <p:nvPr/>
            </p:nvSpPr>
            <p:spPr bwMode="auto">
              <a:xfrm>
                <a:off x="5984628" y="3733768"/>
                <a:ext cx="575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6000" b="1" dirty="0">
                    <a:ln w="25400">
                      <a:solidFill>
                        <a:schemeClr val="bg1"/>
                      </a:solidFill>
                    </a:ln>
                    <a:solidFill>
                      <a:srgbClr val="D34247"/>
                    </a:solidFill>
                    <a:effectLst>
                      <a:outerShdw blurRad="38100" dist="38100" dir="2700000" algn="tl">
                        <a:srgbClr val="000000">
                          <a:alpha val="43137"/>
                        </a:srgbClr>
                      </a:outerShdw>
                    </a:effectLst>
                    <a:latin typeface="+mn-lt"/>
                    <a:ea typeface="+mn-ea"/>
                    <a:cs typeface="+mn-ea"/>
                    <a:sym typeface="+mn-lt"/>
                  </a:rPr>
                  <a:t>点击</a:t>
                </a:r>
                <a:r>
                  <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输入标题</a:t>
                </a:r>
              </a:p>
            </p:txBody>
          </p:sp>
          <p:sp>
            <p:nvSpPr>
              <p:cNvPr id="26" name="出自【趣你的PPT】(微信:qunideppt)：最优质的PPT资源库"/>
              <p:cNvSpPr txBox="1">
                <a:spLocks noChangeArrowheads="1"/>
              </p:cNvSpPr>
              <p:nvPr/>
            </p:nvSpPr>
            <p:spPr bwMode="auto">
              <a:xfrm>
                <a:off x="5984628" y="2577296"/>
                <a:ext cx="3546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rPr>
                  <a:t>Part 02</a:t>
                </a:r>
                <a:endParaRPr kumimoji="0" lang="zh-CN" altLang="en-US" sz="6000" b="1" i="0" u="none" strike="noStrike" kern="1200" cap="none" spc="0" normalizeH="0" baseline="0" noProof="0" dirty="0">
                  <a:ln w="25400">
                    <a:solidFill>
                      <a:schemeClr val="bg1"/>
                    </a:solidFill>
                  </a:ln>
                  <a:solidFill>
                    <a:srgbClr val="D34247"/>
                  </a:solidFill>
                  <a:effectLst>
                    <a:outerShdw blurRad="38100" dist="38100" dir="2700000" algn="tl">
                      <a:srgbClr val="000000">
                        <a:alpha val="43137"/>
                      </a:srgbClr>
                    </a:outerShdw>
                  </a:effectLst>
                  <a:uLnTx/>
                  <a:uFillTx/>
                  <a:latin typeface="+mn-lt"/>
                  <a:ea typeface="+mn-ea"/>
                  <a:cs typeface="+mn-ea"/>
                  <a:sym typeface="+mn-lt"/>
                </a:endParaRPr>
              </a:p>
            </p:txBody>
          </p:sp>
        </p:grpSp>
        <p:grpSp>
          <p:nvGrpSpPr>
            <p:cNvPr id="5" name="组合 4"/>
            <p:cNvGrpSpPr/>
            <p:nvPr/>
          </p:nvGrpSpPr>
          <p:grpSpPr>
            <a:xfrm>
              <a:off x="1523013" y="2455820"/>
              <a:ext cx="3163287" cy="2585049"/>
              <a:chOff x="6040900" y="3007439"/>
              <a:chExt cx="1153300" cy="942481"/>
            </a:xfrm>
          </p:grpSpPr>
          <p:sp>
            <p:nvSpPr>
              <p:cNvPr id="6" name="Freeform 10"/>
              <p:cNvSpPr>
                <a:spLocks noEditPoints="1"/>
              </p:cNvSpPr>
              <p:nvPr/>
            </p:nvSpPr>
            <p:spPr bwMode="auto">
              <a:xfrm>
                <a:off x="6040900" y="3007439"/>
                <a:ext cx="1153300" cy="9318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5" h="434">
                    <a:moveTo>
                      <a:pt x="275" y="156"/>
                    </a:moveTo>
                    <a:cubicBezTo>
                      <a:pt x="274" y="155"/>
                      <a:pt x="273" y="153"/>
                      <a:pt x="272" y="152"/>
                    </a:cubicBezTo>
                    <a:cubicBezTo>
                      <a:pt x="272" y="125"/>
                      <a:pt x="272" y="125"/>
                      <a:pt x="272" y="125"/>
                    </a:cubicBezTo>
                    <a:cubicBezTo>
                      <a:pt x="273" y="123"/>
                      <a:pt x="275" y="121"/>
                      <a:pt x="277" y="120"/>
                    </a:cubicBezTo>
                    <a:cubicBezTo>
                      <a:pt x="275" y="116"/>
                      <a:pt x="274" y="112"/>
                      <a:pt x="273" y="107"/>
                    </a:cubicBezTo>
                    <a:cubicBezTo>
                      <a:pt x="272" y="106"/>
                      <a:pt x="272" y="106"/>
                      <a:pt x="272" y="105"/>
                    </a:cubicBezTo>
                    <a:cubicBezTo>
                      <a:pt x="272" y="99"/>
                      <a:pt x="272" y="99"/>
                      <a:pt x="272" y="99"/>
                    </a:cubicBezTo>
                    <a:cubicBezTo>
                      <a:pt x="273" y="89"/>
                      <a:pt x="280" y="81"/>
                      <a:pt x="290" y="79"/>
                    </a:cubicBezTo>
                    <a:cubicBezTo>
                      <a:pt x="293" y="78"/>
                      <a:pt x="295" y="78"/>
                      <a:pt x="297" y="78"/>
                    </a:cubicBezTo>
                    <a:cubicBezTo>
                      <a:pt x="297" y="77"/>
                      <a:pt x="297" y="76"/>
                      <a:pt x="297" y="75"/>
                    </a:cubicBezTo>
                    <a:cubicBezTo>
                      <a:pt x="297" y="62"/>
                      <a:pt x="307" y="51"/>
                      <a:pt x="320" y="50"/>
                    </a:cubicBezTo>
                    <a:cubicBezTo>
                      <a:pt x="333" y="50"/>
                      <a:pt x="344" y="60"/>
                      <a:pt x="344" y="73"/>
                    </a:cubicBezTo>
                    <a:cubicBezTo>
                      <a:pt x="344" y="76"/>
                      <a:pt x="345" y="88"/>
                      <a:pt x="347" y="90"/>
                    </a:cubicBezTo>
                    <a:cubicBezTo>
                      <a:pt x="347" y="91"/>
                      <a:pt x="349" y="92"/>
                      <a:pt x="351" y="93"/>
                    </a:cubicBezTo>
                    <a:cubicBezTo>
                      <a:pt x="360" y="92"/>
                      <a:pt x="369" y="92"/>
                      <a:pt x="377" y="95"/>
                    </a:cubicBezTo>
                    <a:cubicBezTo>
                      <a:pt x="378" y="95"/>
                      <a:pt x="379" y="94"/>
                      <a:pt x="379" y="94"/>
                    </a:cubicBezTo>
                    <a:cubicBezTo>
                      <a:pt x="377" y="92"/>
                      <a:pt x="374" y="90"/>
                      <a:pt x="372" y="87"/>
                    </a:cubicBezTo>
                    <a:cubicBezTo>
                      <a:pt x="360" y="74"/>
                      <a:pt x="356" y="56"/>
                      <a:pt x="353" y="39"/>
                    </a:cubicBezTo>
                    <a:cubicBezTo>
                      <a:pt x="351" y="26"/>
                      <a:pt x="359" y="13"/>
                      <a:pt x="372" y="11"/>
                    </a:cubicBezTo>
                    <a:cubicBezTo>
                      <a:pt x="382" y="10"/>
                      <a:pt x="391" y="14"/>
                      <a:pt x="396" y="21"/>
                    </a:cubicBezTo>
                    <a:cubicBezTo>
                      <a:pt x="397" y="16"/>
                      <a:pt x="401" y="11"/>
                      <a:pt x="406" y="7"/>
                    </a:cubicBezTo>
                    <a:cubicBezTo>
                      <a:pt x="417" y="0"/>
                      <a:pt x="432" y="4"/>
                      <a:pt x="439" y="15"/>
                    </a:cubicBezTo>
                    <a:cubicBezTo>
                      <a:pt x="446" y="27"/>
                      <a:pt x="451" y="40"/>
                      <a:pt x="453" y="53"/>
                    </a:cubicBezTo>
                    <a:cubicBezTo>
                      <a:pt x="453" y="53"/>
                      <a:pt x="453" y="53"/>
                      <a:pt x="453" y="53"/>
                    </a:cubicBezTo>
                    <a:cubicBezTo>
                      <a:pt x="457" y="53"/>
                      <a:pt x="467" y="54"/>
                      <a:pt x="471" y="52"/>
                    </a:cubicBezTo>
                    <a:cubicBezTo>
                      <a:pt x="471" y="52"/>
                      <a:pt x="471" y="51"/>
                      <a:pt x="471" y="51"/>
                    </a:cubicBezTo>
                    <a:cubicBezTo>
                      <a:pt x="472" y="38"/>
                      <a:pt x="483" y="28"/>
                      <a:pt x="496" y="29"/>
                    </a:cubicBezTo>
                    <a:cubicBezTo>
                      <a:pt x="509" y="29"/>
                      <a:pt x="519" y="41"/>
                      <a:pt x="518" y="54"/>
                    </a:cubicBezTo>
                    <a:cubicBezTo>
                      <a:pt x="517" y="69"/>
                      <a:pt x="511" y="83"/>
                      <a:pt x="498" y="92"/>
                    </a:cubicBezTo>
                    <a:cubicBezTo>
                      <a:pt x="485" y="101"/>
                      <a:pt x="468" y="101"/>
                      <a:pt x="453" y="101"/>
                    </a:cubicBezTo>
                    <a:cubicBezTo>
                      <a:pt x="451" y="101"/>
                      <a:pt x="446" y="100"/>
                      <a:pt x="443" y="101"/>
                    </a:cubicBezTo>
                    <a:cubicBezTo>
                      <a:pt x="444" y="101"/>
                      <a:pt x="446" y="102"/>
                      <a:pt x="448" y="103"/>
                    </a:cubicBezTo>
                    <a:cubicBezTo>
                      <a:pt x="452" y="105"/>
                      <a:pt x="456" y="106"/>
                      <a:pt x="460" y="108"/>
                    </a:cubicBezTo>
                    <a:cubicBezTo>
                      <a:pt x="463" y="109"/>
                      <a:pt x="466" y="110"/>
                      <a:pt x="468" y="111"/>
                    </a:cubicBezTo>
                    <a:cubicBezTo>
                      <a:pt x="472" y="112"/>
                      <a:pt x="478" y="114"/>
                      <a:pt x="482" y="113"/>
                    </a:cubicBezTo>
                    <a:cubicBezTo>
                      <a:pt x="484" y="112"/>
                      <a:pt x="486" y="109"/>
                      <a:pt x="487" y="107"/>
                    </a:cubicBezTo>
                    <a:cubicBezTo>
                      <a:pt x="493" y="95"/>
                      <a:pt x="507" y="91"/>
                      <a:pt x="519" y="97"/>
                    </a:cubicBezTo>
                    <a:cubicBezTo>
                      <a:pt x="530" y="103"/>
                      <a:pt x="535" y="117"/>
                      <a:pt x="529" y="129"/>
                    </a:cubicBezTo>
                    <a:cubicBezTo>
                      <a:pt x="521" y="143"/>
                      <a:pt x="512" y="152"/>
                      <a:pt x="500" y="157"/>
                    </a:cubicBezTo>
                    <a:cubicBezTo>
                      <a:pt x="502" y="157"/>
                      <a:pt x="503" y="158"/>
                      <a:pt x="504" y="158"/>
                    </a:cubicBezTo>
                    <a:cubicBezTo>
                      <a:pt x="517" y="161"/>
                      <a:pt x="525" y="173"/>
                      <a:pt x="522" y="186"/>
                    </a:cubicBezTo>
                    <a:cubicBezTo>
                      <a:pt x="519" y="199"/>
                      <a:pt x="507" y="207"/>
                      <a:pt x="494" y="204"/>
                    </a:cubicBezTo>
                    <a:cubicBezTo>
                      <a:pt x="478" y="200"/>
                      <a:pt x="464" y="196"/>
                      <a:pt x="452" y="184"/>
                    </a:cubicBezTo>
                    <a:cubicBezTo>
                      <a:pt x="449" y="180"/>
                      <a:pt x="446" y="176"/>
                      <a:pt x="444" y="171"/>
                    </a:cubicBezTo>
                    <a:cubicBezTo>
                      <a:pt x="442" y="178"/>
                      <a:pt x="439" y="185"/>
                      <a:pt x="435" y="191"/>
                    </a:cubicBezTo>
                    <a:cubicBezTo>
                      <a:pt x="429" y="199"/>
                      <a:pt x="422" y="206"/>
                      <a:pt x="415" y="212"/>
                    </a:cubicBezTo>
                    <a:cubicBezTo>
                      <a:pt x="412" y="214"/>
                      <a:pt x="408" y="217"/>
                      <a:pt x="405" y="219"/>
                    </a:cubicBezTo>
                    <a:cubicBezTo>
                      <a:pt x="406" y="221"/>
                      <a:pt x="408" y="223"/>
                      <a:pt x="409" y="225"/>
                    </a:cubicBezTo>
                    <a:cubicBezTo>
                      <a:pt x="419" y="240"/>
                      <a:pt x="428" y="258"/>
                      <a:pt x="432" y="276"/>
                    </a:cubicBezTo>
                    <a:cubicBezTo>
                      <a:pt x="437" y="294"/>
                      <a:pt x="439" y="314"/>
                      <a:pt x="436" y="332"/>
                    </a:cubicBezTo>
                    <a:cubicBezTo>
                      <a:pt x="433" y="351"/>
                      <a:pt x="425" y="367"/>
                      <a:pt x="414" y="382"/>
                    </a:cubicBezTo>
                    <a:cubicBezTo>
                      <a:pt x="410" y="386"/>
                      <a:pt x="407" y="390"/>
                      <a:pt x="403" y="394"/>
                    </a:cubicBezTo>
                    <a:cubicBezTo>
                      <a:pt x="383" y="412"/>
                      <a:pt x="358" y="423"/>
                      <a:pt x="332" y="429"/>
                    </a:cubicBezTo>
                    <a:cubicBezTo>
                      <a:pt x="313" y="433"/>
                      <a:pt x="292" y="434"/>
                      <a:pt x="272" y="431"/>
                    </a:cubicBezTo>
                    <a:cubicBezTo>
                      <a:pt x="272" y="156"/>
                      <a:pt x="272" y="156"/>
                      <a:pt x="272" y="156"/>
                    </a:cubicBezTo>
                    <a:cubicBezTo>
                      <a:pt x="272" y="156"/>
                      <a:pt x="272" y="156"/>
                      <a:pt x="272" y="156"/>
                    </a:cubicBezTo>
                    <a:cubicBezTo>
                      <a:pt x="273" y="156"/>
                      <a:pt x="274" y="156"/>
                      <a:pt x="275" y="156"/>
                    </a:cubicBezTo>
                    <a:close/>
                    <a:moveTo>
                      <a:pt x="272" y="152"/>
                    </a:moveTo>
                    <a:cubicBezTo>
                      <a:pt x="272" y="151"/>
                      <a:pt x="271" y="150"/>
                      <a:pt x="271" y="150"/>
                    </a:cubicBezTo>
                    <a:cubicBezTo>
                      <a:pt x="271" y="149"/>
                      <a:pt x="270" y="149"/>
                      <a:pt x="270" y="148"/>
                    </a:cubicBezTo>
                    <a:cubicBezTo>
                      <a:pt x="270" y="149"/>
                      <a:pt x="270" y="149"/>
                      <a:pt x="270" y="150"/>
                    </a:cubicBezTo>
                    <a:cubicBezTo>
                      <a:pt x="270" y="152"/>
                      <a:pt x="270" y="155"/>
                      <a:pt x="269" y="157"/>
                    </a:cubicBezTo>
                    <a:cubicBezTo>
                      <a:pt x="270" y="157"/>
                      <a:pt x="271" y="157"/>
                      <a:pt x="272" y="156"/>
                    </a:cubicBezTo>
                    <a:cubicBezTo>
                      <a:pt x="272" y="431"/>
                      <a:pt x="272" y="431"/>
                      <a:pt x="272" y="431"/>
                    </a:cubicBezTo>
                    <a:cubicBezTo>
                      <a:pt x="266" y="430"/>
                      <a:pt x="260" y="429"/>
                      <a:pt x="254" y="427"/>
                    </a:cubicBezTo>
                    <a:cubicBezTo>
                      <a:pt x="249" y="425"/>
                      <a:pt x="245" y="423"/>
                      <a:pt x="240" y="421"/>
                    </a:cubicBezTo>
                    <a:cubicBezTo>
                      <a:pt x="223" y="413"/>
                      <a:pt x="209" y="400"/>
                      <a:pt x="198" y="385"/>
                    </a:cubicBezTo>
                    <a:cubicBezTo>
                      <a:pt x="188" y="369"/>
                      <a:pt x="181" y="351"/>
                      <a:pt x="178" y="333"/>
                    </a:cubicBezTo>
                    <a:cubicBezTo>
                      <a:pt x="174" y="314"/>
                      <a:pt x="174" y="295"/>
                      <a:pt x="177" y="276"/>
                    </a:cubicBezTo>
                    <a:cubicBezTo>
                      <a:pt x="177" y="274"/>
                      <a:pt x="178" y="272"/>
                      <a:pt x="178" y="269"/>
                    </a:cubicBezTo>
                    <a:cubicBezTo>
                      <a:pt x="174" y="269"/>
                      <a:pt x="170" y="268"/>
                      <a:pt x="166" y="267"/>
                    </a:cubicBezTo>
                    <a:cubicBezTo>
                      <a:pt x="157" y="265"/>
                      <a:pt x="148" y="261"/>
                      <a:pt x="139" y="256"/>
                    </a:cubicBezTo>
                    <a:cubicBezTo>
                      <a:pt x="133" y="253"/>
                      <a:pt x="127" y="248"/>
                      <a:pt x="123" y="243"/>
                    </a:cubicBezTo>
                    <a:cubicBezTo>
                      <a:pt x="123" y="248"/>
                      <a:pt x="122" y="253"/>
                      <a:pt x="120" y="258"/>
                    </a:cubicBezTo>
                    <a:cubicBezTo>
                      <a:pt x="115" y="273"/>
                      <a:pt x="104" y="283"/>
                      <a:pt x="91" y="293"/>
                    </a:cubicBezTo>
                    <a:cubicBezTo>
                      <a:pt x="81" y="301"/>
                      <a:pt x="66" y="299"/>
                      <a:pt x="58" y="289"/>
                    </a:cubicBezTo>
                    <a:cubicBezTo>
                      <a:pt x="50" y="279"/>
                      <a:pt x="52" y="264"/>
                      <a:pt x="62" y="256"/>
                    </a:cubicBezTo>
                    <a:cubicBezTo>
                      <a:pt x="63" y="255"/>
                      <a:pt x="64" y="254"/>
                      <a:pt x="65" y="253"/>
                    </a:cubicBezTo>
                    <a:cubicBezTo>
                      <a:pt x="53" y="254"/>
                      <a:pt x="40" y="250"/>
                      <a:pt x="28" y="240"/>
                    </a:cubicBezTo>
                    <a:cubicBezTo>
                      <a:pt x="17" y="232"/>
                      <a:pt x="15" y="217"/>
                      <a:pt x="23" y="207"/>
                    </a:cubicBezTo>
                    <a:cubicBezTo>
                      <a:pt x="31" y="197"/>
                      <a:pt x="46" y="195"/>
                      <a:pt x="56" y="202"/>
                    </a:cubicBezTo>
                    <a:cubicBezTo>
                      <a:pt x="58" y="204"/>
                      <a:pt x="61" y="206"/>
                      <a:pt x="64" y="205"/>
                    </a:cubicBezTo>
                    <a:cubicBezTo>
                      <a:pt x="67" y="205"/>
                      <a:pt x="72" y="201"/>
                      <a:pt x="75" y="198"/>
                    </a:cubicBezTo>
                    <a:cubicBezTo>
                      <a:pt x="77" y="196"/>
                      <a:pt x="79" y="194"/>
                      <a:pt x="81" y="192"/>
                    </a:cubicBezTo>
                    <a:cubicBezTo>
                      <a:pt x="84" y="189"/>
                      <a:pt x="87" y="186"/>
                      <a:pt x="90" y="182"/>
                    </a:cubicBezTo>
                    <a:cubicBezTo>
                      <a:pt x="92" y="181"/>
                      <a:pt x="93" y="179"/>
                      <a:pt x="94" y="178"/>
                    </a:cubicBezTo>
                    <a:cubicBezTo>
                      <a:pt x="91" y="179"/>
                      <a:pt x="87" y="181"/>
                      <a:pt x="85" y="182"/>
                    </a:cubicBezTo>
                    <a:cubicBezTo>
                      <a:pt x="71" y="189"/>
                      <a:pt x="56" y="196"/>
                      <a:pt x="40" y="194"/>
                    </a:cubicBezTo>
                    <a:cubicBezTo>
                      <a:pt x="24" y="191"/>
                      <a:pt x="13" y="181"/>
                      <a:pt x="6" y="167"/>
                    </a:cubicBezTo>
                    <a:cubicBezTo>
                      <a:pt x="0" y="156"/>
                      <a:pt x="4" y="142"/>
                      <a:pt x="15" y="135"/>
                    </a:cubicBezTo>
                    <a:cubicBezTo>
                      <a:pt x="27" y="129"/>
                      <a:pt x="41" y="133"/>
                      <a:pt x="47" y="145"/>
                    </a:cubicBezTo>
                    <a:cubicBezTo>
                      <a:pt x="47" y="145"/>
                      <a:pt x="48" y="146"/>
                      <a:pt x="48" y="146"/>
                    </a:cubicBezTo>
                    <a:cubicBezTo>
                      <a:pt x="52" y="146"/>
                      <a:pt x="61" y="141"/>
                      <a:pt x="64" y="140"/>
                    </a:cubicBezTo>
                    <a:cubicBezTo>
                      <a:pt x="64" y="140"/>
                      <a:pt x="65" y="140"/>
                      <a:pt x="65" y="139"/>
                    </a:cubicBezTo>
                    <a:cubicBezTo>
                      <a:pt x="60" y="127"/>
                      <a:pt x="59" y="113"/>
                      <a:pt x="61" y="98"/>
                    </a:cubicBezTo>
                    <a:cubicBezTo>
                      <a:pt x="63" y="86"/>
                      <a:pt x="75" y="76"/>
                      <a:pt x="88" y="78"/>
                    </a:cubicBezTo>
                    <a:cubicBezTo>
                      <a:pt x="94" y="79"/>
                      <a:pt x="99" y="82"/>
                      <a:pt x="103" y="86"/>
                    </a:cubicBezTo>
                    <a:cubicBezTo>
                      <a:pt x="104" y="77"/>
                      <a:pt x="111" y="70"/>
                      <a:pt x="120" y="67"/>
                    </a:cubicBezTo>
                    <a:cubicBezTo>
                      <a:pt x="133" y="64"/>
                      <a:pt x="146" y="71"/>
                      <a:pt x="149" y="84"/>
                    </a:cubicBezTo>
                    <a:cubicBezTo>
                      <a:pt x="153" y="101"/>
                      <a:pt x="157" y="119"/>
                      <a:pt x="152" y="136"/>
                    </a:cubicBezTo>
                    <a:cubicBezTo>
                      <a:pt x="151" y="139"/>
                      <a:pt x="150" y="142"/>
                      <a:pt x="149" y="145"/>
                    </a:cubicBezTo>
                    <a:cubicBezTo>
                      <a:pt x="149" y="145"/>
                      <a:pt x="150" y="145"/>
                      <a:pt x="151" y="146"/>
                    </a:cubicBezTo>
                    <a:cubicBezTo>
                      <a:pt x="157" y="139"/>
                      <a:pt x="165" y="135"/>
                      <a:pt x="173" y="132"/>
                    </a:cubicBezTo>
                    <a:cubicBezTo>
                      <a:pt x="175" y="131"/>
                      <a:pt x="176" y="129"/>
                      <a:pt x="177" y="128"/>
                    </a:cubicBezTo>
                    <a:cubicBezTo>
                      <a:pt x="177" y="125"/>
                      <a:pt x="173" y="114"/>
                      <a:pt x="171" y="111"/>
                    </a:cubicBezTo>
                    <a:cubicBezTo>
                      <a:pt x="166" y="99"/>
                      <a:pt x="172" y="85"/>
                      <a:pt x="184" y="80"/>
                    </a:cubicBezTo>
                    <a:cubicBezTo>
                      <a:pt x="196" y="75"/>
                      <a:pt x="210" y="81"/>
                      <a:pt x="215" y="93"/>
                    </a:cubicBezTo>
                    <a:cubicBezTo>
                      <a:pt x="215" y="94"/>
                      <a:pt x="216" y="95"/>
                      <a:pt x="216" y="96"/>
                    </a:cubicBezTo>
                    <a:cubicBezTo>
                      <a:pt x="218" y="95"/>
                      <a:pt x="220" y="94"/>
                      <a:pt x="223" y="94"/>
                    </a:cubicBezTo>
                    <a:cubicBezTo>
                      <a:pt x="236" y="91"/>
                      <a:pt x="248" y="99"/>
                      <a:pt x="251" y="112"/>
                    </a:cubicBezTo>
                    <a:cubicBezTo>
                      <a:pt x="252" y="117"/>
                      <a:pt x="252" y="121"/>
                      <a:pt x="252" y="125"/>
                    </a:cubicBezTo>
                    <a:cubicBezTo>
                      <a:pt x="259" y="127"/>
                      <a:pt x="265" y="132"/>
                      <a:pt x="268" y="139"/>
                    </a:cubicBezTo>
                    <a:cubicBezTo>
                      <a:pt x="268" y="134"/>
                      <a:pt x="269" y="129"/>
                      <a:pt x="272" y="125"/>
                    </a:cubicBezTo>
                    <a:cubicBezTo>
                      <a:pt x="272" y="152"/>
                      <a:pt x="272" y="152"/>
                      <a:pt x="272" y="152"/>
                    </a:cubicBezTo>
                    <a:close/>
                    <a:moveTo>
                      <a:pt x="272" y="99"/>
                    </a:moveTo>
                    <a:cubicBezTo>
                      <a:pt x="272" y="101"/>
                      <a:pt x="272" y="103"/>
                      <a:pt x="272" y="105"/>
                    </a:cubicBezTo>
                    <a:lnTo>
                      <a:pt x="272"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7" name="Freeform 11"/>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8" name="Freeform 12"/>
              <p:cNvSpPr/>
              <p:nvPr/>
            </p:nvSpPr>
            <p:spPr bwMode="auto">
              <a:xfrm>
                <a:off x="6386358" y="3351125"/>
                <a:ext cx="712176" cy="5987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30" h="279">
                    <a:moveTo>
                      <a:pt x="116" y="22"/>
                    </a:moveTo>
                    <a:cubicBezTo>
                      <a:pt x="219" y="0"/>
                      <a:pt x="330" y="205"/>
                      <a:pt x="165" y="242"/>
                    </a:cubicBezTo>
                    <a:cubicBezTo>
                      <a:pt x="0" y="279"/>
                      <a:pt x="13" y="45"/>
                      <a:pt x="116" y="2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9" name="Freeform 13"/>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0" name="Freeform 14"/>
              <p:cNvSpPr/>
              <p:nvPr/>
            </p:nvSpPr>
            <p:spPr bwMode="auto">
              <a:xfrm>
                <a:off x="6517455" y="3634578"/>
                <a:ext cx="398606" cy="2586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21">
                    <a:moveTo>
                      <a:pt x="82" y="10"/>
                    </a:moveTo>
                    <a:cubicBezTo>
                      <a:pt x="129" y="0"/>
                      <a:pt x="173" y="13"/>
                      <a:pt x="179" y="41"/>
                    </a:cubicBezTo>
                    <a:cubicBezTo>
                      <a:pt x="185" y="69"/>
                      <a:pt x="152" y="100"/>
                      <a:pt x="104" y="111"/>
                    </a:cubicBezTo>
                    <a:cubicBezTo>
                      <a:pt x="56" y="121"/>
                      <a:pt x="13" y="107"/>
                      <a:pt x="7" y="80"/>
                    </a:cubicBezTo>
                    <a:cubicBezTo>
                      <a:pt x="0" y="52"/>
                      <a:pt x="34" y="21"/>
                      <a:pt x="8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1" name="Freeform 15"/>
              <p:cNvSpPr/>
              <p:nvPr/>
            </p:nvSpPr>
            <p:spPr bwMode="auto">
              <a:xfrm>
                <a:off x="6646781" y="3717843"/>
                <a:ext cx="139955" cy="903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5" h="42">
                    <a:moveTo>
                      <a:pt x="29" y="3"/>
                    </a:moveTo>
                    <a:cubicBezTo>
                      <a:pt x="46" y="0"/>
                      <a:pt x="61" y="4"/>
                      <a:pt x="63" y="14"/>
                    </a:cubicBezTo>
                    <a:cubicBezTo>
                      <a:pt x="65" y="24"/>
                      <a:pt x="53" y="34"/>
                      <a:pt x="37" y="38"/>
                    </a:cubicBezTo>
                    <a:cubicBezTo>
                      <a:pt x="20" y="42"/>
                      <a:pt x="5" y="37"/>
                      <a:pt x="3" y="28"/>
                    </a:cubicBezTo>
                    <a:cubicBezTo>
                      <a:pt x="0" y="18"/>
                      <a:pt x="12" y="7"/>
                      <a:pt x="29" y="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2" name="Freeform 16"/>
              <p:cNvSpPr/>
              <p:nvPr/>
            </p:nvSpPr>
            <p:spPr bwMode="auto">
              <a:xfrm>
                <a:off x="6714101" y="3737330"/>
                <a:ext cx="51376" cy="3366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4" h="16">
                    <a:moveTo>
                      <a:pt x="11" y="1"/>
                    </a:moveTo>
                    <a:cubicBezTo>
                      <a:pt x="17" y="0"/>
                      <a:pt x="23" y="1"/>
                      <a:pt x="24" y="5"/>
                    </a:cubicBezTo>
                    <a:cubicBezTo>
                      <a:pt x="24" y="9"/>
                      <a:pt x="20" y="13"/>
                      <a:pt x="14" y="14"/>
                    </a:cubicBezTo>
                    <a:cubicBezTo>
                      <a:pt x="7" y="16"/>
                      <a:pt x="1" y="14"/>
                      <a:pt x="1" y="10"/>
                    </a:cubicBezTo>
                    <a:cubicBezTo>
                      <a:pt x="0" y="6"/>
                      <a:pt x="4" y="2"/>
                      <a:pt x="11" y="1"/>
                    </a:cubicBezTo>
                    <a:close/>
                  </a:path>
                </a:pathLst>
              </a:custGeom>
              <a:solidFill>
                <a:srgbClr val="F97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3" name="Freeform 17"/>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4" name="Freeform 18"/>
              <p:cNvSpPr/>
              <p:nvPr/>
            </p:nvSpPr>
            <p:spPr bwMode="auto">
              <a:xfrm>
                <a:off x="6770791" y="3269633"/>
                <a:ext cx="205503" cy="21259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6" h="99">
                    <a:moveTo>
                      <a:pt x="10" y="89"/>
                    </a:moveTo>
                    <a:cubicBezTo>
                      <a:pt x="0" y="79"/>
                      <a:pt x="54" y="0"/>
                      <a:pt x="75" y="28"/>
                    </a:cubicBezTo>
                    <a:cubicBezTo>
                      <a:pt x="96" y="56"/>
                      <a:pt x="19" y="99"/>
                      <a:pt x="10" y="89"/>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5" name="Freeform 19"/>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noFill/>
              <a:ln w="36513" cap="rnd">
                <a:solidFill>
                  <a:srgbClr val="469B7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6" name="Freeform 20"/>
              <p:cNvSpPr/>
              <p:nvPr/>
            </p:nvSpPr>
            <p:spPr bwMode="auto">
              <a:xfrm>
                <a:off x="6324353" y="3384785"/>
                <a:ext cx="209047" cy="161214"/>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75">
                    <a:moveTo>
                      <a:pt x="92" y="62"/>
                    </a:moveTo>
                    <a:cubicBezTo>
                      <a:pt x="97" y="49"/>
                      <a:pt x="15" y="0"/>
                      <a:pt x="7" y="35"/>
                    </a:cubicBezTo>
                    <a:cubicBezTo>
                      <a:pt x="0" y="70"/>
                      <a:pt x="88" y="75"/>
                      <a:pt x="92" y="62"/>
                    </a:cubicBezTo>
                    <a:close/>
                  </a:path>
                </a:pathLst>
              </a:custGeom>
              <a:solidFill>
                <a:srgbClr val="84C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7" name="Freeform 21"/>
              <p:cNvSpPr/>
              <p:nvPr/>
            </p:nvSpPr>
            <p:spPr bwMode="auto">
              <a:xfrm>
                <a:off x="6781421" y="3367070"/>
                <a:ext cx="100980" cy="10629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9">
                    <a:moveTo>
                      <a:pt x="5" y="44"/>
                    </a:moveTo>
                    <a:cubicBezTo>
                      <a:pt x="0" y="39"/>
                      <a:pt x="27" y="0"/>
                      <a:pt x="37" y="14"/>
                    </a:cubicBezTo>
                    <a:cubicBezTo>
                      <a:pt x="47" y="28"/>
                      <a:pt x="10" y="49"/>
                      <a:pt x="5" y="44"/>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8" name="Freeform 22"/>
              <p:cNvSpPr/>
              <p:nvPr/>
            </p:nvSpPr>
            <p:spPr bwMode="auto">
              <a:xfrm>
                <a:off x="6425333" y="3455649"/>
                <a:ext cx="100980" cy="79721"/>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37">
                    <a:moveTo>
                      <a:pt x="45" y="31"/>
                    </a:moveTo>
                    <a:cubicBezTo>
                      <a:pt x="47" y="24"/>
                      <a:pt x="7" y="0"/>
                      <a:pt x="4" y="17"/>
                    </a:cubicBezTo>
                    <a:cubicBezTo>
                      <a:pt x="0" y="34"/>
                      <a:pt x="43" y="37"/>
                      <a:pt x="45" y="31"/>
                    </a:cubicBezTo>
                    <a:close/>
                  </a:path>
                </a:pathLst>
              </a:custGeom>
              <a:solidFill>
                <a:srgbClr val="469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19" name="Freeform 23"/>
              <p:cNvSpPr/>
              <p:nvPr/>
            </p:nvSpPr>
            <p:spPr bwMode="auto">
              <a:xfrm>
                <a:off x="6653867" y="3051728"/>
                <a:ext cx="490728" cy="4039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188">
                    <a:moveTo>
                      <a:pt x="44" y="93"/>
                    </a:moveTo>
                    <a:cubicBezTo>
                      <a:pt x="41" y="91"/>
                      <a:pt x="39" y="89"/>
                      <a:pt x="37" y="86"/>
                    </a:cubicBezTo>
                    <a:cubicBezTo>
                      <a:pt x="32" y="78"/>
                      <a:pt x="30" y="69"/>
                      <a:pt x="29" y="53"/>
                    </a:cubicBezTo>
                    <a:cubicBezTo>
                      <a:pt x="29" y="50"/>
                      <a:pt x="32" y="48"/>
                      <a:pt x="35" y="47"/>
                    </a:cubicBezTo>
                    <a:cubicBezTo>
                      <a:pt x="38" y="47"/>
                      <a:pt x="40" y="50"/>
                      <a:pt x="40" y="53"/>
                    </a:cubicBezTo>
                    <a:cubicBezTo>
                      <a:pt x="41" y="66"/>
                      <a:pt x="42" y="74"/>
                      <a:pt x="46" y="79"/>
                    </a:cubicBezTo>
                    <a:cubicBezTo>
                      <a:pt x="49" y="84"/>
                      <a:pt x="54" y="87"/>
                      <a:pt x="63" y="90"/>
                    </a:cubicBezTo>
                    <a:cubicBezTo>
                      <a:pt x="75" y="89"/>
                      <a:pt x="86" y="89"/>
                      <a:pt x="93" y="96"/>
                    </a:cubicBezTo>
                    <a:cubicBezTo>
                      <a:pt x="105" y="87"/>
                      <a:pt x="116" y="78"/>
                      <a:pt x="125" y="68"/>
                    </a:cubicBezTo>
                    <a:cubicBezTo>
                      <a:pt x="114" y="65"/>
                      <a:pt x="106" y="61"/>
                      <a:pt x="100" y="54"/>
                    </a:cubicBezTo>
                    <a:cubicBezTo>
                      <a:pt x="93" y="46"/>
                      <a:pt x="89" y="34"/>
                      <a:pt x="85" y="14"/>
                    </a:cubicBezTo>
                    <a:cubicBezTo>
                      <a:pt x="85" y="11"/>
                      <a:pt x="87" y="9"/>
                      <a:pt x="90" y="8"/>
                    </a:cubicBezTo>
                    <a:cubicBezTo>
                      <a:pt x="93" y="8"/>
                      <a:pt x="95" y="10"/>
                      <a:pt x="96" y="13"/>
                    </a:cubicBezTo>
                    <a:cubicBezTo>
                      <a:pt x="99" y="30"/>
                      <a:pt x="102" y="41"/>
                      <a:pt x="108" y="47"/>
                    </a:cubicBezTo>
                    <a:cubicBezTo>
                      <a:pt x="113" y="53"/>
                      <a:pt x="120" y="55"/>
                      <a:pt x="131" y="58"/>
                    </a:cubicBezTo>
                    <a:cubicBezTo>
                      <a:pt x="139" y="44"/>
                      <a:pt x="140" y="28"/>
                      <a:pt x="128" y="9"/>
                    </a:cubicBezTo>
                    <a:cubicBezTo>
                      <a:pt x="127" y="7"/>
                      <a:pt x="127" y="3"/>
                      <a:pt x="130" y="2"/>
                    </a:cubicBezTo>
                    <a:cubicBezTo>
                      <a:pt x="133" y="0"/>
                      <a:pt x="136" y="1"/>
                      <a:pt x="137" y="3"/>
                    </a:cubicBezTo>
                    <a:cubicBezTo>
                      <a:pt x="149" y="22"/>
                      <a:pt x="151" y="38"/>
                      <a:pt x="147" y="51"/>
                    </a:cubicBezTo>
                    <a:cubicBezTo>
                      <a:pt x="153" y="50"/>
                      <a:pt x="160" y="50"/>
                      <a:pt x="167" y="51"/>
                    </a:cubicBezTo>
                    <a:cubicBezTo>
                      <a:pt x="184" y="51"/>
                      <a:pt x="202" y="51"/>
                      <a:pt x="203" y="31"/>
                    </a:cubicBezTo>
                    <a:cubicBezTo>
                      <a:pt x="203" y="28"/>
                      <a:pt x="206" y="26"/>
                      <a:pt x="209" y="26"/>
                    </a:cubicBezTo>
                    <a:cubicBezTo>
                      <a:pt x="212" y="26"/>
                      <a:pt x="214" y="29"/>
                      <a:pt x="214" y="32"/>
                    </a:cubicBezTo>
                    <a:cubicBezTo>
                      <a:pt x="212" y="62"/>
                      <a:pt x="189" y="62"/>
                      <a:pt x="167" y="61"/>
                    </a:cubicBezTo>
                    <a:cubicBezTo>
                      <a:pt x="156" y="61"/>
                      <a:pt x="145" y="61"/>
                      <a:pt x="140" y="66"/>
                    </a:cubicBezTo>
                    <a:cubicBezTo>
                      <a:pt x="135" y="74"/>
                      <a:pt x="129" y="80"/>
                      <a:pt x="122" y="87"/>
                    </a:cubicBezTo>
                    <a:cubicBezTo>
                      <a:pt x="132" y="89"/>
                      <a:pt x="143" y="94"/>
                      <a:pt x="155" y="99"/>
                    </a:cubicBezTo>
                    <a:cubicBezTo>
                      <a:pt x="160" y="101"/>
                      <a:pt x="165" y="103"/>
                      <a:pt x="170" y="105"/>
                    </a:cubicBezTo>
                    <a:cubicBezTo>
                      <a:pt x="172" y="105"/>
                      <a:pt x="173" y="106"/>
                      <a:pt x="174" y="106"/>
                    </a:cubicBezTo>
                    <a:cubicBezTo>
                      <a:pt x="191" y="112"/>
                      <a:pt x="208" y="113"/>
                      <a:pt x="217" y="94"/>
                    </a:cubicBezTo>
                    <a:cubicBezTo>
                      <a:pt x="219" y="92"/>
                      <a:pt x="222" y="91"/>
                      <a:pt x="225" y="92"/>
                    </a:cubicBezTo>
                    <a:cubicBezTo>
                      <a:pt x="227" y="93"/>
                      <a:pt x="228" y="97"/>
                      <a:pt x="227" y="99"/>
                    </a:cubicBezTo>
                    <a:cubicBezTo>
                      <a:pt x="215" y="123"/>
                      <a:pt x="197" y="124"/>
                      <a:pt x="178" y="119"/>
                    </a:cubicBezTo>
                    <a:cubicBezTo>
                      <a:pt x="180" y="131"/>
                      <a:pt x="183" y="138"/>
                      <a:pt x="188" y="143"/>
                    </a:cubicBezTo>
                    <a:cubicBezTo>
                      <a:pt x="193" y="149"/>
                      <a:pt x="202" y="152"/>
                      <a:pt x="215" y="155"/>
                    </a:cubicBezTo>
                    <a:cubicBezTo>
                      <a:pt x="217" y="155"/>
                      <a:pt x="219" y="158"/>
                      <a:pt x="219" y="161"/>
                    </a:cubicBezTo>
                    <a:cubicBezTo>
                      <a:pt x="218" y="164"/>
                      <a:pt x="215" y="166"/>
                      <a:pt x="212" y="165"/>
                    </a:cubicBezTo>
                    <a:cubicBezTo>
                      <a:pt x="197" y="162"/>
                      <a:pt x="187" y="159"/>
                      <a:pt x="180" y="151"/>
                    </a:cubicBezTo>
                    <a:cubicBezTo>
                      <a:pt x="173" y="143"/>
                      <a:pt x="169" y="133"/>
                      <a:pt x="166" y="115"/>
                    </a:cubicBezTo>
                    <a:cubicBezTo>
                      <a:pt x="161" y="113"/>
                      <a:pt x="155" y="111"/>
                      <a:pt x="150" y="108"/>
                    </a:cubicBezTo>
                    <a:cubicBezTo>
                      <a:pt x="132" y="100"/>
                      <a:pt x="114" y="93"/>
                      <a:pt x="104" y="102"/>
                    </a:cubicBezTo>
                    <a:cubicBezTo>
                      <a:pt x="103" y="102"/>
                      <a:pt x="103" y="102"/>
                      <a:pt x="102" y="103"/>
                    </a:cubicBezTo>
                    <a:cubicBezTo>
                      <a:pt x="98" y="106"/>
                      <a:pt x="94" y="109"/>
                      <a:pt x="90" y="112"/>
                    </a:cubicBezTo>
                    <a:cubicBezTo>
                      <a:pt x="61" y="133"/>
                      <a:pt x="33" y="153"/>
                      <a:pt x="48" y="179"/>
                    </a:cubicBezTo>
                    <a:cubicBezTo>
                      <a:pt x="49" y="182"/>
                      <a:pt x="49" y="185"/>
                      <a:pt x="46" y="187"/>
                    </a:cubicBezTo>
                    <a:cubicBezTo>
                      <a:pt x="43" y="188"/>
                      <a:pt x="40" y="187"/>
                      <a:pt x="39" y="185"/>
                    </a:cubicBezTo>
                    <a:cubicBezTo>
                      <a:pt x="29" y="167"/>
                      <a:pt x="32" y="153"/>
                      <a:pt x="42" y="140"/>
                    </a:cubicBezTo>
                    <a:cubicBezTo>
                      <a:pt x="37" y="140"/>
                      <a:pt x="32" y="140"/>
                      <a:pt x="27" y="139"/>
                    </a:cubicBezTo>
                    <a:cubicBezTo>
                      <a:pt x="16" y="136"/>
                      <a:pt x="6" y="129"/>
                      <a:pt x="1" y="120"/>
                    </a:cubicBezTo>
                    <a:cubicBezTo>
                      <a:pt x="0" y="117"/>
                      <a:pt x="1" y="114"/>
                      <a:pt x="4" y="113"/>
                    </a:cubicBezTo>
                    <a:cubicBezTo>
                      <a:pt x="6" y="111"/>
                      <a:pt x="9" y="112"/>
                      <a:pt x="11" y="115"/>
                    </a:cubicBezTo>
                    <a:cubicBezTo>
                      <a:pt x="14" y="121"/>
                      <a:pt x="21" y="126"/>
                      <a:pt x="29" y="128"/>
                    </a:cubicBezTo>
                    <a:cubicBezTo>
                      <a:pt x="37" y="130"/>
                      <a:pt x="46" y="129"/>
                      <a:pt x="55" y="125"/>
                    </a:cubicBezTo>
                    <a:cubicBezTo>
                      <a:pt x="55" y="124"/>
                      <a:pt x="56" y="124"/>
                      <a:pt x="56" y="124"/>
                    </a:cubicBezTo>
                    <a:cubicBezTo>
                      <a:pt x="65" y="117"/>
                      <a:pt x="74" y="110"/>
                      <a:pt x="84" y="103"/>
                    </a:cubicBezTo>
                    <a:cubicBezTo>
                      <a:pt x="79" y="99"/>
                      <a:pt x="68" y="101"/>
                      <a:pt x="56" y="102"/>
                    </a:cubicBezTo>
                    <a:cubicBezTo>
                      <a:pt x="35" y="106"/>
                      <a:pt x="11" y="109"/>
                      <a:pt x="5" y="82"/>
                    </a:cubicBezTo>
                    <a:cubicBezTo>
                      <a:pt x="4" y="79"/>
                      <a:pt x="6" y="76"/>
                      <a:pt x="9" y="76"/>
                    </a:cubicBezTo>
                    <a:cubicBezTo>
                      <a:pt x="12" y="75"/>
                      <a:pt x="14" y="77"/>
                      <a:pt x="15" y="80"/>
                    </a:cubicBezTo>
                    <a:cubicBezTo>
                      <a:pt x="18" y="94"/>
                      <a:pt x="31" y="95"/>
                      <a:pt x="44" y="93"/>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0" name="Freeform 24"/>
              <p:cNvSpPr/>
              <p:nvPr/>
            </p:nvSpPr>
            <p:spPr bwMode="auto">
              <a:xfrm>
                <a:off x="6081646" y="3188140"/>
                <a:ext cx="497814" cy="42163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97">
                    <a:moveTo>
                      <a:pt x="181" y="59"/>
                    </a:moveTo>
                    <a:cubicBezTo>
                      <a:pt x="183" y="55"/>
                      <a:pt x="184" y="52"/>
                      <a:pt x="185" y="49"/>
                    </a:cubicBezTo>
                    <a:cubicBezTo>
                      <a:pt x="186" y="40"/>
                      <a:pt x="184" y="30"/>
                      <a:pt x="177" y="16"/>
                    </a:cubicBezTo>
                    <a:cubicBezTo>
                      <a:pt x="176" y="13"/>
                      <a:pt x="173" y="12"/>
                      <a:pt x="170" y="13"/>
                    </a:cubicBezTo>
                    <a:cubicBezTo>
                      <a:pt x="168" y="14"/>
                      <a:pt x="166" y="17"/>
                      <a:pt x="167" y="20"/>
                    </a:cubicBezTo>
                    <a:cubicBezTo>
                      <a:pt x="173" y="33"/>
                      <a:pt x="175" y="41"/>
                      <a:pt x="174" y="47"/>
                    </a:cubicBezTo>
                    <a:cubicBezTo>
                      <a:pt x="173" y="53"/>
                      <a:pt x="169" y="58"/>
                      <a:pt x="163" y="64"/>
                    </a:cubicBezTo>
                    <a:cubicBezTo>
                      <a:pt x="151" y="68"/>
                      <a:pt x="141" y="72"/>
                      <a:pt x="139" y="82"/>
                    </a:cubicBezTo>
                    <a:cubicBezTo>
                      <a:pt x="124" y="79"/>
                      <a:pt x="109" y="75"/>
                      <a:pt x="97" y="70"/>
                    </a:cubicBezTo>
                    <a:cubicBezTo>
                      <a:pt x="106" y="62"/>
                      <a:pt x="111" y="56"/>
                      <a:pt x="114" y="47"/>
                    </a:cubicBezTo>
                    <a:cubicBezTo>
                      <a:pt x="117" y="37"/>
                      <a:pt x="116" y="24"/>
                      <a:pt x="111" y="5"/>
                    </a:cubicBezTo>
                    <a:cubicBezTo>
                      <a:pt x="110" y="2"/>
                      <a:pt x="107" y="0"/>
                      <a:pt x="104" y="1"/>
                    </a:cubicBezTo>
                    <a:cubicBezTo>
                      <a:pt x="101" y="2"/>
                      <a:pt x="99" y="5"/>
                      <a:pt x="100" y="7"/>
                    </a:cubicBezTo>
                    <a:cubicBezTo>
                      <a:pt x="105" y="25"/>
                      <a:pt x="106" y="36"/>
                      <a:pt x="104" y="44"/>
                    </a:cubicBezTo>
                    <a:cubicBezTo>
                      <a:pt x="101" y="51"/>
                      <a:pt x="96" y="57"/>
                      <a:pt x="87" y="64"/>
                    </a:cubicBezTo>
                    <a:cubicBezTo>
                      <a:pt x="74" y="54"/>
                      <a:pt x="67" y="40"/>
                      <a:pt x="69" y="18"/>
                    </a:cubicBezTo>
                    <a:cubicBezTo>
                      <a:pt x="70" y="15"/>
                      <a:pt x="68" y="12"/>
                      <a:pt x="65" y="12"/>
                    </a:cubicBezTo>
                    <a:cubicBezTo>
                      <a:pt x="62" y="12"/>
                      <a:pt x="59" y="14"/>
                      <a:pt x="59" y="17"/>
                    </a:cubicBezTo>
                    <a:cubicBezTo>
                      <a:pt x="56" y="38"/>
                      <a:pt x="61" y="53"/>
                      <a:pt x="70" y="64"/>
                    </a:cubicBezTo>
                    <a:cubicBezTo>
                      <a:pt x="64" y="66"/>
                      <a:pt x="58" y="69"/>
                      <a:pt x="51" y="72"/>
                    </a:cubicBezTo>
                    <a:cubicBezTo>
                      <a:pt x="36" y="80"/>
                      <a:pt x="20" y="87"/>
                      <a:pt x="11" y="69"/>
                    </a:cubicBezTo>
                    <a:cubicBezTo>
                      <a:pt x="9" y="67"/>
                      <a:pt x="6" y="66"/>
                      <a:pt x="3" y="67"/>
                    </a:cubicBezTo>
                    <a:cubicBezTo>
                      <a:pt x="1" y="69"/>
                      <a:pt x="0" y="72"/>
                      <a:pt x="1" y="75"/>
                    </a:cubicBezTo>
                    <a:cubicBezTo>
                      <a:pt x="16" y="102"/>
                      <a:pt x="36" y="92"/>
                      <a:pt x="56" y="82"/>
                    </a:cubicBezTo>
                    <a:cubicBezTo>
                      <a:pt x="66" y="77"/>
                      <a:pt x="76" y="72"/>
                      <a:pt x="83" y="75"/>
                    </a:cubicBezTo>
                    <a:cubicBezTo>
                      <a:pt x="90" y="79"/>
                      <a:pt x="99" y="83"/>
                      <a:pt x="108" y="86"/>
                    </a:cubicBezTo>
                    <a:cubicBezTo>
                      <a:pt x="100" y="92"/>
                      <a:pt x="92" y="101"/>
                      <a:pt x="83" y="110"/>
                    </a:cubicBezTo>
                    <a:cubicBezTo>
                      <a:pt x="80" y="114"/>
                      <a:pt x="76" y="119"/>
                      <a:pt x="72" y="123"/>
                    </a:cubicBezTo>
                    <a:cubicBezTo>
                      <a:pt x="71" y="123"/>
                      <a:pt x="69" y="124"/>
                      <a:pt x="69" y="126"/>
                    </a:cubicBezTo>
                    <a:cubicBezTo>
                      <a:pt x="56" y="138"/>
                      <a:pt x="42" y="146"/>
                      <a:pt x="25" y="133"/>
                    </a:cubicBezTo>
                    <a:cubicBezTo>
                      <a:pt x="22" y="131"/>
                      <a:pt x="19" y="132"/>
                      <a:pt x="17" y="134"/>
                    </a:cubicBezTo>
                    <a:cubicBezTo>
                      <a:pt x="15" y="136"/>
                      <a:pt x="16" y="140"/>
                      <a:pt x="18" y="142"/>
                    </a:cubicBezTo>
                    <a:cubicBezTo>
                      <a:pt x="39" y="158"/>
                      <a:pt x="56" y="152"/>
                      <a:pt x="71" y="139"/>
                    </a:cubicBezTo>
                    <a:cubicBezTo>
                      <a:pt x="74" y="150"/>
                      <a:pt x="74" y="158"/>
                      <a:pt x="72" y="165"/>
                    </a:cubicBezTo>
                    <a:cubicBezTo>
                      <a:pt x="70" y="172"/>
                      <a:pt x="63" y="178"/>
                      <a:pt x="53" y="186"/>
                    </a:cubicBezTo>
                    <a:cubicBezTo>
                      <a:pt x="50" y="188"/>
                      <a:pt x="50" y="192"/>
                      <a:pt x="52" y="194"/>
                    </a:cubicBezTo>
                    <a:cubicBezTo>
                      <a:pt x="54" y="196"/>
                      <a:pt x="57" y="197"/>
                      <a:pt x="59" y="195"/>
                    </a:cubicBezTo>
                    <a:cubicBezTo>
                      <a:pt x="72" y="185"/>
                      <a:pt x="79" y="178"/>
                      <a:pt x="82" y="168"/>
                    </a:cubicBezTo>
                    <a:cubicBezTo>
                      <a:pt x="85" y="159"/>
                      <a:pt x="85" y="147"/>
                      <a:pt x="80" y="130"/>
                    </a:cubicBezTo>
                    <a:cubicBezTo>
                      <a:pt x="84" y="126"/>
                      <a:pt x="88" y="122"/>
                      <a:pt x="92" y="117"/>
                    </a:cubicBezTo>
                    <a:cubicBezTo>
                      <a:pt x="105" y="102"/>
                      <a:pt x="118" y="87"/>
                      <a:pt x="131" y="92"/>
                    </a:cubicBezTo>
                    <a:cubicBezTo>
                      <a:pt x="131" y="92"/>
                      <a:pt x="132" y="92"/>
                      <a:pt x="132" y="92"/>
                    </a:cubicBezTo>
                    <a:cubicBezTo>
                      <a:pt x="137" y="93"/>
                      <a:pt x="142" y="94"/>
                      <a:pt x="147" y="95"/>
                    </a:cubicBezTo>
                    <a:cubicBezTo>
                      <a:pt x="183" y="102"/>
                      <a:pt x="216" y="109"/>
                      <a:pt x="214" y="138"/>
                    </a:cubicBezTo>
                    <a:cubicBezTo>
                      <a:pt x="214" y="141"/>
                      <a:pt x="216" y="144"/>
                      <a:pt x="219" y="144"/>
                    </a:cubicBezTo>
                    <a:cubicBezTo>
                      <a:pt x="222" y="144"/>
                      <a:pt x="225" y="142"/>
                      <a:pt x="225" y="139"/>
                    </a:cubicBezTo>
                    <a:cubicBezTo>
                      <a:pt x="227" y="119"/>
                      <a:pt x="218" y="107"/>
                      <a:pt x="203" y="100"/>
                    </a:cubicBezTo>
                    <a:cubicBezTo>
                      <a:pt x="208" y="98"/>
                      <a:pt x="212" y="96"/>
                      <a:pt x="216" y="93"/>
                    </a:cubicBezTo>
                    <a:cubicBezTo>
                      <a:pt x="225" y="85"/>
                      <a:pt x="231" y="75"/>
                      <a:pt x="231" y="65"/>
                    </a:cubicBezTo>
                    <a:cubicBezTo>
                      <a:pt x="231" y="62"/>
                      <a:pt x="229" y="59"/>
                      <a:pt x="226" y="59"/>
                    </a:cubicBezTo>
                    <a:cubicBezTo>
                      <a:pt x="223" y="59"/>
                      <a:pt x="221" y="61"/>
                      <a:pt x="220" y="64"/>
                    </a:cubicBezTo>
                    <a:cubicBezTo>
                      <a:pt x="220" y="72"/>
                      <a:pt x="216" y="79"/>
                      <a:pt x="209" y="84"/>
                    </a:cubicBezTo>
                    <a:cubicBezTo>
                      <a:pt x="203" y="89"/>
                      <a:pt x="194" y="92"/>
                      <a:pt x="185" y="92"/>
                    </a:cubicBezTo>
                    <a:cubicBezTo>
                      <a:pt x="184" y="92"/>
                      <a:pt x="184" y="92"/>
                      <a:pt x="183" y="92"/>
                    </a:cubicBezTo>
                    <a:cubicBezTo>
                      <a:pt x="173" y="89"/>
                      <a:pt x="161" y="87"/>
                      <a:pt x="150" y="84"/>
                    </a:cubicBezTo>
                    <a:cubicBezTo>
                      <a:pt x="152" y="78"/>
                      <a:pt x="163" y="75"/>
                      <a:pt x="174" y="72"/>
                    </a:cubicBezTo>
                    <a:cubicBezTo>
                      <a:pt x="195" y="66"/>
                      <a:pt x="218" y="59"/>
                      <a:pt x="212" y="32"/>
                    </a:cubicBezTo>
                    <a:cubicBezTo>
                      <a:pt x="212" y="29"/>
                      <a:pt x="209" y="27"/>
                      <a:pt x="206" y="28"/>
                    </a:cubicBezTo>
                    <a:cubicBezTo>
                      <a:pt x="203" y="28"/>
                      <a:pt x="201" y="31"/>
                      <a:pt x="202" y="34"/>
                    </a:cubicBezTo>
                    <a:cubicBezTo>
                      <a:pt x="205" y="48"/>
                      <a:pt x="194" y="54"/>
                      <a:pt x="181" y="59"/>
                    </a:cubicBezTo>
                    <a:close/>
                  </a:path>
                </a:pathLst>
              </a:custGeom>
              <a:solidFill>
                <a:srgbClr val="D34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1" name="Freeform 25"/>
              <p:cNvSpPr/>
              <p:nvPr/>
            </p:nvSpPr>
            <p:spPr bwMode="auto">
              <a:xfrm>
                <a:off x="6705243" y="3572573"/>
                <a:ext cx="42518" cy="4429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0" h="21">
                    <a:moveTo>
                      <a:pt x="8" y="1"/>
                    </a:moveTo>
                    <a:cubicBezTo>
                      <a:pt x="13" y="0"/>
                      <a:pt x="18" y="3"/>
                      <a:pt x="19" y="8"/>
                    </a:cubicBezTo>
                    <a:cubicBezTo>
                      <a:pt x="20" y="13"/>
                      <a:pt x="17" y="18"/>
                      <a:pt x="12" y="19"/>
                    </a:cubicBezTo>
                    <a:cubicBezTo>
                      <a:pt x="7" y="21"/>
                      <a:pt x="2" y="17"/>
                      <a:pt x="1" y="12"/>
                    </a:cubicBezTo>
                    <a:cubicBezTo>
                      <a:pt x="0" y="7"/>
                      <a:pt x="3" y="2"/>
                      <a:pt x="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2" name="Freeform 26"/>
              <p:cNvSpPr/>
              <p:nvPr/>
            </p:nvSpPr>
            <p:spPr bwMode="auto">
              <a:xfrm>
                <a:off x="6728273" y="3579659"/>
                <a:ext cx="15944"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2" y="0"/>
                    </a:moveTo>
                    <a:cubicBezTo>
                      <a:pt x="4" y="0"/>
                      <a:pt x="6" y="1"/>
                      <a:pt x="6" y="2"/>
                    </a:cubicBezTo>
                    <a:cubicBezTo>
                      <a:pt x="7" y="4"/>
                      <a:pt x="5" y="6"/>
                      <a:pt x="4" y="6"/>
                    </a:cubicBezTo>
                    <a:cubicBezTo>
                      <a:pt x="2" y="7"/>
                      <a:pt x="0" y="5"/>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3" name="Freeform 27"/>
              <p:cNvSpPr/>
              <p:nvPr/>
            </p:nvSpPr>
            <p:spPr bwMode="auto">
              <a:xfrm>
                <a:off x="6614892" y="3590289"/>
                <a:ext cx="44290" cy="4606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1" h="21">
                    <a:moveTo>
                      <a:pt x="9" y="1"/>
                    </a:moveTo>
                    <a:cubicBezTo>
                      <a:pt x="14" y="0"/>
                      <a:pt x="19" y="3"/>
                      <a:pt x="20" y="8"/>
                    </a:cubicBezTo>
                    <a:cubicBezTo>
                      <a:pt x="21" y="13"/>
                      <a:pt x="18" y="18"/>
                      <a:pt x="13" y="20"/>
                    </a:cubicBezTo>
                    <a:cubicBezTo>
                      <a:pt x="8" y="21"/>
                      <a:pt x="3" y="18"/>
                      <a:pt x="2" y="12"/>
                    </a:cubicBezTo>
                    <a:cubicBezTo>
                      <a:pt x="0" y="7"/>
                      <a:pt x="4" y="2"/>
                      <a:pt x="9"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sp>
            <p:nvSpPr>
              <p:cNvPr id="24" name="Freeform 28"/>
              <p:cNvSpPr/>
              <p:nvPr/>
            </p:nvSpPr>
            <p:spPr bwMode="auto">
              <a:xfrm>
                <a:off x="6641466" y="3599147"/>
                <a:ext cx="12401" cy="1594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7">
                    <a:moveTo>
                      <a:pt x="2" y="0"/>
                    </a:moveTo>
                    <a:cubicBezTo>
                      <a:pt x="4" y="0"/>
                      <a:pt x="6" y="1"/>
                      <a:pt x="6" y="3"/>
                    </a:cubicBezTo>
                    <a:cubicBezTo>
                      <a:pt x="6" y="4"/>
                      <a:pt x="5" y="6"/>
                      <a:pt x="4" y="6"/>
                    </a:cubicBezTo>
                    <a:cubicBezTo>
                      <a:pt x="2" y="7"/>
                      <a:pt x="0" y="6"/>
                      <a:pt x="0" y="4"/>
                    </a:cubicBezTo>
                    <a:cubicBezTo>
                      <a:pt x="0" y="2"/>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1"/>
  <p:tag name="KSO_WM_UNIT_ID" val="diagram20165013_1*l_i*1_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2"/>
  <p:tag name="KSO_WM_UNIT_ID" val="diagram20165013_1*l_i*1_2"/>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3"/>
  <p:tag name="KSO_WM_UNIT_ID" val="diagram20165013_1*l_i*1_3"/>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4"/>
  <p:tag name="KSO_WM_UNIT_ID" val="diagram20165013_1*l_i*1_4"/>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5"/>
  <p:tag name="KSO_WM_UNIT_ID" val="diagram20165013_1*l_i*1_5"/>
  <p:tag name="KSO_WM_UNIT_LAYERLEVEL" val="1_1"/>
  <p:tag name="KSO_WM_DIAGRAM_GROUP_CODE" val="l1-1"/>
  <p:tag name="KSO_WM_UNIT_LINE_FORE_SCHEMECOLOR_INDEX" val="6"/>
  <p:tag name="KSO_WM_UNIT_LINE_FILL_TYPE" val="2"/>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6"/>
  <p:tag name="KSO_WM_UNIT_ID" val="diagram20165013_1*l_i*1_6"/>
  <p:tag name="KSO_WM_UNIT_LAYERLEVEL" val="1_1"/>
  <p:tag name="KSO_WM_DIAGRAM_GROUP_CODE" val="l1-1"/>
  <p:tag name="KSO_WM_UNIT_LINE_FORE_SCHEMECOLOR_INDEX" val="7"/>
  <p:tag name="KSO_WM_UNIT_LINE_FILL_TYPE" val="2"/>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7"/>
  <p:tag name="KSO_WM_UNIT_ID" val="diagram20165013_1*l_i*1_7"/>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13"/>
  <p:tag name="KSO_WM_UNIT_TYPE" val="l_i"/>
  <p:tag name="KSO_WM_UNIT_INDEX" val="1_8"/>
  <p:tag name="KSO_WM_UNIT_ID" val="diagram20165013_1*l_i*1_8"/>
  <p:tag name="KSO_WM_UNIT_LAYERLEVEL" val="1_1"/>
  <p:tag name="KSO_WM_DIAGRAM_GROUP_CODE" val="l1-1"/>
  <p:tag name="KSO_WM_UNIT_LINE_FORE_SCHEMECOLOR_INDEX" val="8"/>
  <p:tag name="KSO_WM_UNIT_LINE_FILL_TYPE" val="2"/>
  <p:tag name="KSO_WM_UNIT_TEXT_FILL_FORE_SCHEMECOLOR_INDEX" val="13"/>
  <p:tag name="KSO_WM_UNIT_TEXT_FILL_TYPE"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hpxccvq">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宽屏</PresentationFormat>
  <Paragraphs>150</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阿里巴巴普惠体 R</vt:lpstr>
      <vt:lpstr>汉仪跳跳体简</vt:lpstr>
      <vt:lpstr>宋体</vt:lpstr>
      <vt:lpstr>微软雅黑</vt:lpstr>
      <vt:lpstr>微软雅黑 Light</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2022-03-09T02:43:06Z</dcterms:created>
  <dcterms:modified xsi:type="dcterms:W3CDTF">2023-01-10T05:39:41Z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A7A8DF259E1E4CA2BBA8328BB3AC1F50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