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329" r:id="rId4"/>
    <p:sldId id="309" r:id="rId5"/>
    <p:sldId id="284" r:id="rId6"/>
    <p:sldId id="286" r:id="rId7"/>
    <p:sldId id="330" r:id="rId8"/>
    <p:sldId id="337" r:id="rId9"/>
    <p:sldId id="338" r:id="rId10"/>
    <p:sldId id="313" r:id="rId11"/>
    <p:sldId id="333" r:id="rId12"/>
    <p:sldId id="339" r:id="rId13"/>
    <p:sldId id="328" r:id="rId14"/>
    <p:sldId id="335" r:id="rId15"/>
    <p:sldId id="340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o Tao" initials="TT" lastIdx="14" clrIdx="0"/>
  <p:cmAuthor id="2" name="Administrat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A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2818" autoAdjust="0"/>
  </p:normalViewPr>
  <p:slideViewPr>
    <p:cSldViewPr snapToGrid="0">
      <p:cViewPr varScale="1">
        <p:scale>
          <a:sx n="116" d="100"/>
          <a:sy n="116" d="100"/>
        </p:scale>
        <p:origin x="-354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715EE-3B03-4D2D-B87F-C1C933DDB61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6DF3B-9234-45E1-9B81-8D140CFA6B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3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4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-10095" y="489775"/>
            <a:ext cx="601165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第四单元  分数的意义和性质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-10095" y="1755847"/>
            <a:ext cx="12202095" cy="1392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7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约 分</a:t>
            </a:r>
            <a:endParaRPr lang="zh-CN" altLang="en-US" sz="72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2098499" y="3767474"/>
                <a:ext cx="3578224" cy="15349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66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66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US" altLang="zh-CN" sz="66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en-US" altLang="zh-CN" sz="6600" dirty="0" smtClean="0">
                    <a:solidFill>
                      <a:srgbClr val="00B05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66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66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CN" sz="66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US" altLang="zh-CN" sz="66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CN" sz="66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altLang="zh-CN" sz="6600" dirty="0" smtClean="0">
                    <a:solidFill>
                      <a:srgbClr val="00B05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66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66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66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zh-CN" altLang="en-US" sz="66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8499" y="3767474"/>
                <a:ext cx="3578224" cy="1534972"/>
              </a:xfrm>
              <a:prstGeom prst="rect">
                <a:avLst/>
              </a:prstGeom>
              <a:blipFill rotWithShape="1">
                <a:blip r:embed="rId3"/>
                <a:stretch>
                  <a:fillRect l="-13" t="-1" r="13" b="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矩形 5"/>
          <p:cNvSpPr/>
          <p:nvPr/>
        </p:nvSpPr>
        <p:spPr>
          <a:xfrm>
            <a:off x="3213" y="5910240"/>
            <a:ext cx="12188787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215553" y="1181056"/>
            <a:ext cx="8380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填一填，说一说分数从左到右发生了怎样的变化？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18584" y="3799909"/>
            <a:ext cx="69445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试一试：将下面的分数约分成最简分数。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2372486" y="4456165"/>
                <a:ext cx="3358612" cy="9754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4000" b="0" i="1" smtClean="0">
                            <a:latin typeface="Cambria Math" panose="02040503050406030204" pitchFamily="18" charset="0"/>
                          </a:rPr>
                          <m:t>45</m:t>
                        </m:r>
                      </m:num>
                      <m:den>
                        <m:r>
                          <a:rPr lang="en-US" altLang="zh-CN" sz="4000" b="0" i="1" smtClean="0">
                            <a:latin typeface="Cambria Math" panose="02040503050406030204" pitchFamily="18" charset="0"/>
                          </a:rPr>
                          <m:t>75</m:t>
                        </m:r>
                      </m:den>
                    </m:f>
                  </m:oMath>
                </a14:m>
                <a:r>
                  <a:rPr lang="en-US" altLang="zh-CN" sz="4000" dirty="0" smtClean="0"/>
                  <a:t>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4000" b="0" i="1" smtClean="0">
                            <a:latin typeface="Cambria Math" panose="02040503050406030204" pitchFamily="18" charset="0"/>
                          </a:rPr>
                          <m:t>36</m:t>
                        </m:r>
                      </m:num>
                      <m:den>
                        <m:r>
                          <a:rPr lang="en-US" altLang="zh-CN" sz="4000" b="0" i="1" smtClean="0">
                            <a:latin typeface="Cambria Math" panose="02040503050406030204" pitchFamily="18" charset="0"/>
                          </a:rPr>
                          <m:t>48</m:t>
                        </m:r>
                      </m:den>
                    </m:f>
                  </m:oMath>
                </a14:m>
                <a:endParaRPr lang="zh-CN" altLang="en-US" sz="4000" dirty="0"/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2486" y="4456165"/>
                <a:ext cx="3358612" cy="975460"/>
              </a:xfrm>
              <a:prstGeom prst="rect">
                <a:avLst/>
              </a:prstGeom>
              <a:blipFill rotWithShape="1">
                <a:blip r:embed="rId3"/>
                <a:stretch>
                  <a:fillRect l="-4" t="-38" r="7" b="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1318584" y="5564661"/>
                <a:ext cx="3653564" cy="8792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【参考答案】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zh-CN" altLang="en-US" sz="36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zh-CN" altLang="en-US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。</a:t>
                </a:r>
                <a:endParaRPr lang="zh-CN" altLang="en-US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8584" y="5564661"/>
                <a:ext cx="3653564" cy="879215"/>
              </a:xfrm>
              <a:prstGeom prst="rect">
                <a:avLst/>
              </a:prstGeom>
              <a:blipFill rotWithShape="1">
                <a:blip r:embed="rId4"/>
                <a:stretch>
                  <a:fillRect l="-9" t="-18" r="-102" b="6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1965324" y="1965589"/>
                <a:ext cx="4172937" cy="10454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40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US" altLang="zh-CN" sz="4000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en-US" altLang="zh-CN" sz="4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4000" b="0" i="1" smtClean="0">
                            <a:latin typeface="Cambria Math" panose="02040503050406030204" pitchFamily="18" charset="0"/>
                          </a:rPr>
                          <m:t>(            )</m:t>
                        </m:r>
                      </m:num>
                      <m:den>
                        <m:r>
                          <a:rPr lang="en-US" altLang="zh-CN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CN" sz="40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altLang="zh-CN" sz="4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4000" i="1">
                            <a:latin typeface="Cambria Math" panose="02040503050406030204" pitchFamily="18" charset="0"/>
                          </a:rPr>
                          <m:t>(            )</m:t>
                        </m:r>
                      </m:den>
                    </m:f>
                  </m:oMath>
                </a14:m>
                <a:endParaRPr lang="zh-CN" altLang="en-US" sz="4000" dirty="0"/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5324" y="1965589"/>
                <a:ext cx="4172937" cy="1045414"/>
              </a:xfrm>
              <a:prstGeom prst="rect">
                <a:avLst/>
              </a:prstGeom>
              <a:blipFill rotWithShape="1">
                <a:blip r:embed="rId5"/>
                <a:stretch>
                  <a:fillRect l="-15" t="-25" r="8" b="-566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矩形 9"/>
          <p:cNvSpPr/>
          <p:nvPr/>
        </p:nvSpPr>
        <p:spPr>
          <a:xfrm>
            <a:off x="5134093" y="254895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159085" y="3205208"/>
            <a:ext cx="7263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10  3  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分数逐渐被简化，直至最简。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343930" y="1922813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9466666" y="4986255"/>
            <a:ext cx="2611674" cy="1741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12523" y="1163638"/>
            <a:ext cx="998906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判断：分数的约分是分数基本性质的应用。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判断：分子与分母有公因数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的分数一定是最简分数。（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判断：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和任意非零自然数的最大公因数是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判断：最小的质数和最小的合数的最大公因数是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判断：分数的分子与分母分别除以它们的最大公因数，所得的分数是最简分数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     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112523" y="5146835"/>
            <a:ext cx="1015374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选择：下面每组数中，（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）既有公因数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，又有公因数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A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45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27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32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95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566971" y="5253438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B 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332154" y="1286745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  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0332153" y="1948733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 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265466" y="2595060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  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0363454" y="4506914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  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0265466" y="3234981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 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241311" y="1282553"/>
            <a:ext cx="75953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在下面的 </a:t>
            </a:r>
            <a:r>
              <a:rPr lang="zh-CN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○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里填上“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&gt;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”、“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&lt;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”或“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106958" y="3168203"/>
            <a:ext cx="101436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8.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某厂九月份计划生产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台影盘机，实际上半月完成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3600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台，上半月完成全月计划的几分之几？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318584" y="1924688"/>
            <a:ext cx="7350612" cy="1027593"/>
            <a:chOff x="1241311" y="1924688"/>
            <a:chExt cx="7350612" cy="1027593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 rotWithShape="1">
            <a:blip r:embed="rId3" cstate="email"/>
            <a:srcRect/>
            <a:stretch>
              <a:fillRect/>
            </a:stretch>
          </p:blipFill>
          <p:spPr>
            <a:xfrm>
              <a:off x="1241311" y="1924688"/>
              <a:ext cx="2223106" cy="1027593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4" cstate="email"/>
            <a:srcRect/>
            <a:stretch>
              <a:fillRect/>
            </a:stretch>
          </p:blipFill>
          <p:spPr>
            <a:xfrm>
              <a:off x="3976477" y="1924688"/>
              <a:ext cx="2125015" cy="1027593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 rotWithShape="1">
            <a:blip r:embed="rId5" cstate="email"/>
            <a:srcRect/>
            <a:stretch>
              <a:fillRect/>
            </a:stretch>
          </p:blipFill>
          <p:spPr>
            <a:xfrm>
              <a:off x="6613552" y="1924688"/>
              <a:ext cx="1978371" cy="1027593"/>
            </a:xfrm>
            <a:prstGeom prst="rect">
              <a:avLst/>
            </a:prstGeom>
          </p:spPr>
        </p:pic>
      </p:grpSp>
      <p:sp>
        <p:nvSpPr>
          <p:cNvPr id="9" name="矩形 8"/>
          <p:cNvSpPr/>
          <p:nvPr/>
        </p:nvSpPr>
        <p:spPr>
          <a:xfrm>
            <a:off x="2222388" y="2109849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&gt;</a:t>
            </a:r>
            <a:endParaRPr lang="zh-CN" altLang="en-US" sz="36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882750" y="2072733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&lt;</a:t>
            </a:r>
            <a:endParaRPr lang="zh-CN" altLang="en-US" sz="36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554241" y="2109849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&gt;</a:t>
            </a:r>
            <a:endParaRPr lang="zh-CN" altLang="en-US" sz="36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/>
              <p:cNvSpPr txBox="1"/>
              <p:nvPr/>
            </p:nvSpPr>
            <p:spPr>
              <a:xfrm>
                <a:off x="1011148" y="4648364"/>
                <a:ext cx="7393371" cy="616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【参考答案】</a:t>
                </a:r>
                <a:r>
                  <a:rPr lang="en-US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zh-CN" altLang="zh-CN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（注意最后结果要约成最简分数</a:t>
                </a:r>
                <a:r>
                  <a:rPr lang="zh-CN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）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。</a:t>
                </a:r>
                <a:r>
                  <a:rPr lang="en-US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 </a:t>
                </a:r>
                <a:endParaRPr lang="zh-CN" altLang="en-US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148" y="4648364"/>
                <a:ext cx="7393371" cy="616964"/>
              </a:xfrm>
              <a:prstGeom prst="rect">
                <a:avLst/>
              </a:prstGeom>
              <a:blipFill rotWithShape="1">
                <a:blip r:embed="rId6"/>
                <a:stretch>
                  <a:fillRect l="-3" t="-27" r="-1843" b="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图片 13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9466666" y="4986255"/>
            <a:ext cx="2611674" cy="1741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/>
              <p:cNvSpPr txBox="1"/>
              <p:nvPr/>
            </p:nvSpPr>
            <p:spPr>
              <a:xfrm>
                <a:off x="1175861" y="1163638"/>
                <a:ext cx="10224368" cy="5530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80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r>
                  <a:rPr lang="en-US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.</a:t>
                </a:r>
                <a:r>
                  <a:rPr lang="zh-CN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把一个分数化成和它（</a:t>
                </a:r>
                <a:r>
                  <a:rPr lang="en-US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      </a:t>
                </a:r>
                <a:r>
                  <a:rPr lang="zh-CN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），但分子和分母都比较（</a:t>
                </a:r>
                <a:r>
                  <a:rPr lang="en-US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   </a:t>
                </a:r>
                <a:r>
                  <a:rPr lang="zh-CN" altLang="zh-CN" sz="280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）</a:t>
                </a:r>
                <a:r>
                  <a:rPr lang="zh-CN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的分数，叫做约分。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2.</a:t>
                </a:r>
                <a:r>
                  <a:rPr lang="zh-CN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分子、分母只有公因数（</a:t>
                </a:r>
                <a:r>
                  <a:rPr lang="en-US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</a:t>
                </a:r>
                <a:r>
                  <a:rPr lang="zh-CN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）的分数，叫做最简分数。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3.</a:t>
                </a:r>
                <a:r>
                  <a:rPr lang="zh-CN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分数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r>
                  <a:rPr lang="zh-CN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的分子和分母的最大公因数是（</a:t>
                </a:r>
                <a:r>
                  <a:rPr lang="en-US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    </a:t>
                </a:r>
                <a:r>
                  <a:rPr lang="zh-CN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），化成最简分数是（</a:t>
                </a:r>
                <a:r>
                  <a:rPr lang="en-US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     </a:t>
                </a:r>
                <a:r>
                  <a:rPr lang="zh-CN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）。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4.</a:t>
                </a:r>
                <a:r>
                  <a:rPr lang="zh-CN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分母是</a:t>
                </a:r>
                <a:r>
                  <a:rPr lang="en-US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10</a:t>
                </a:r>
                <a:r>
                  <a:rPr lang="zh-CN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的最简真分数有（</a:t>
                </a:r>
                <a:r>
                  <a:rPr lang="en-US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                  </a:t>
                </a:r>
                <a:r>
                  <a:rPr lang="en-US" altLang="zh-CN" sz="280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     </a:t>
                </a:r>
                <a:r>
                  <a:rPr lang="zh-CN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）。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5.</a:t>
                </a:r>
                <a:r>
                  <a:rPr lang="zh-CN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一个最简真分数，分子和分母的积是</a:t>
                </a:r>
                <a:r>
                  <a:rPr lang="en-US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6</a:t>
                </a:r>
                <a:r>
                  <a:rPr lang="zh-CN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，这个分数是（</a:t>
                </a:r>
                <a:r>
                  <a:rPr lang="en-US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    </a:t>
                </a:r>
                <a:r>
                  <a:rPr lang="zh-CN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）或（</a:t>
                </a:r>
                <a:r>
                  <a:rPr lang="en-US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   </a:t>
                </a:r>
                <a:r>
                  <a:rPr lang="zh-CN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）。</a:t>
                </a:r>
                <a:endPara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5861" y="1163638"/>
                <a:ext cx="10224368" cy="5530553"/>
              </a:xfrm>
              <a:prstGeom prst="rect">
                <a:avLst/>
              </a:prstGeom>
              <a:blipFill rotWithShape="1">
                <a:blip r:embed="rId4"/>
                <a:stretch>
                  <a:fillRect l="-5" t="-6" r="-12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矩形 5"/>
          <p:cNvSpPr/>
          <p:nvPr/>
        </p:nvSpPr>
        <p:spPr>
          <a:xfrm>
            <a:off x="5232120" y="1286745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相等</a:t>
            </a:r>
          </a:p>
        </p:txBody>
      </p:sp>
      <p:sp>
        <p:nvSpPr>
          <p:cNvPr id="7" name="矩形 6"/>
          <p:cNvSpPr/>
          <p:nvPr/>
        </p:nvSpPr>
        <p:spPr>
          <a:xfrm>
            <a:off x="10563974" y="1285603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</a:t>
            </a:r>
          </a:p>
        </p:txBody>
      </p:sp>
      <p:sp>
        <p:nvSpPr>
          <p:cNvPr id="8" name="矩形 7"/>
          <p:cNvSpPr/>
          <p:nvPr/>
        </p:nvSpPr>
        <p:spPr>
          <a:xfrm>
            <a:off x="5503989" y="2587511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 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809307" y="3405694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5847789" y="4451568"/>
                <a:ext cx="3292761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m:rPr>
                          <m:nor/>
                        </m:rPr>
                        <a:rPr lang="zh-CN" altLang="en-US" sz="28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、</m:t>
                      </m:r>
                      <m:f>
                        <m:fPr>
                          <m:ctrlPr>
                            <a:rPr lang="en-US" altLang="zh-CN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CN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m:rPr>
                          <m:nor/>
                        </m:rPr>
                        <a:rPr lang="zh-CN" altLang="en-US" sz="28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、</m:t>
                      </m:r>
                      <m:f>
                        <m:fPr>
                          <m:ctrlPr>
                            <a:rPr lang="en-US" altLang="zh-CN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altLang="zh-CN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m:rPr>
                          <m:nor/>
                        </m:rPr>
                        <a:rPr lang="zh-CN" altLang="en-US" sz="28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、</m:t>
                      </m:r>
                      <m:f>
                        <m:fPr>
                          <m:ctrlPr>
                            <a:rPr lang="en-US" altLang="zh-CN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CN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zh-CN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7789" y="4451568"/>
                <a:ext cx="3292761" cy="901785"/>
              </a:xfrm>
              <a:prstGeom prst="rect">
                <a:avLst/>
              </a:prstGeom>
              <a:blipFill rotWithShape="1">
                <a:blip r:embed="rId5"/>
                <a:stretch>
                  <a:fillRect l="-2" t="-24" r="11" b="3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10151004" y="5170222"/>
                <a:ext cx="465192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zh-CN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1004" y="5170222"/>
                <a:ext cx="465192" cy="901785"/>
              </a:xfrm>
              <a:prstGeom prst="rect">
                <a:avLst/>
              </a:prstGeom>
              <a:blipFill rotWithShape="1">
                <a:blip r:embed="rId6"/>
                <a:stretch>
                  <a:fillRect l="-114" t="-6" r="57" b="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2118351" y="5792406"/>
                <a:ext cx="465192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CN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zh-CN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8351" y="5792406"/>
                <a:ext cx="465192" cy="901785"/>
              </a:xfrm>
              <a:prstGeom prst="rect">
                <a:avLst/>
              </a:prstGeom>
              <a:blipFill rotWithShape="1">
                <a:blip r:embed="rId7"/>
                <a:stretch>
                  <a:fillRect l="-135" t="-63" r="78" b="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2350947" y="3965389"/>
                <a:ext cx="465192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zh-CN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0947" y="3965389"/>
                <a:ext cx="465192" cy="898964"/>
              </a:xfrm>
              <a:prstGeom prst="rect">
                <a:avLst/>
              </a:prstGeom>
              <a:blipFill rotWithShape="1">
                <a:blip r:embed="rId8"/>
                <a:stretch>
                  <a:fillRect l="-38" t="-50" r="118" b="2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3" grpId="0"/>
      <p:bldP spid="4" grpId="0"/>
      <p:bldP spid="5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文本框 9"/>
          <p:cNvSpPr txBox="1"/>
          <p:nvPr/>
        </p:nvSpPr>
        <p:spPr>
          <a:xfrm>
            <a:off x="1218382" y="1163638"/>
            <a:ext cx="7114448" cy="662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在下面的分数中，（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）不是最简分数。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/>
              <p:cNvSpPr txBox="1"/>
              <p:nvPr/>
            </p:nvSpPr>
            <p:spPr>
              <a:xfrm>
                <a:off x="1691016" y="1987821"/>
                <a:ext cx="7467942" cy="7988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3200" dirty="0" smtClean="0"/>
                  <a:t>A</a:t>
                </a:r>
                <a:r>
                  <a:rPr lang="en-US" altLang="zh-CN" sz="3200" dirty="0"/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CN" sz="32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altLang="zh-CN" sz="3200" dirty="0" smtClean="0"/>
                  <a:t>              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altLang="zh-CN" sz="3200" dirty="0" smtClean="0"/>
                  <a:t>           C.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31</m:t>
                        </m:r>
                      </m:num>
                      <m:den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34</m:t>
                        </m:r>
                      </m:den>
                    </m:f>
                  </m:oMath>
                </a14:m>
                <a:r>
                  <a:rPr lang="en-US" altLang="zh-CN" sz="3200" dirty="0" smtClean="0"/>
                  <a:t>              D.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32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32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altLang="zh-CN" sz="3200" dirty="0" smtClean="0"/>
                  <a:t>     </a:t>
                </a:r>
                <a:endParaRPr lang="zh-CN" altLang="en-US" sz="3200" dirty="0"/>
              </a:p>
            </p:txBody>
          </p:sp>
        </mc:Choice>
        <mc:Fallback xmlns="">
          <p:sp>
            <p:nvSpPr>
              <p:cNvPr id="11" name="文本框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016" y="1987821"/>
                <a:ext cx="7467942" cy="798873"/>
              </a:xfrm>
              <a:prstGeom prst="rect">
                <a:avLst/>
              </a:prstGeom>
              <a:blipFill rotWithShape="1">
                <a:blip r:embed="rId4"/>
                <a:stretch>
                  <a:fillRect t="-34" r="-1670" b="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本框 11"/>
          <p:cNvSpPr txBox="1"/>
          <p:nvPr/>
        </p:nvSpPr>
        <p:spPr>
          <a:xfrm>
            <a:off x="1218382" y="2812452"/>
            <a:ext cx="99604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一个最简真分数，分子和分母的和是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，这样的最简真分数有（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            B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             C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              D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/>
              <p:cNvSpPr txBox="1"/>
              <p:nvPr/>
            </p:nvSpPr>
            <p:spPr>
              <a:xfrm>
                <a:off x="1163880" y="4870854"/>
                <a:ext cx="8302786" cy="7037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8.</a:t>
                </a:r>
                <a:r>
                  <a:rPr lang="zh-CN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把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28</m:t>
                        </m:r>
                      </m:num>
                      <m:den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zh-CN" altLang="en-US" sz="28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m:t>化成最简分数后，它的分数单位是（</m:t>
                    </m:r>
                    <m:r>
                      <m:rPr>
                        <m:nor/>
                      </m:rPr>
                      <a:rPr lang="en-US" altLang="zh-CN" sz="28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m:t>      </m:t>
                    </m:r>
                    <m:r>
                      <m:rPr>
                        <m:nor/>
                      </m:rPr>
                      <a:rPr lang="zh-CN" altLang="en-US" sz="28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m:t>）。</m:t>
                    </m:r>
                  </m:oMath>
                </a14:m>
                <a:endPara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3880" y="4870854"/>
                <a:ext cx="8302786" cy="703782"/>
              </a:xfrm>
              <a:prstGeom prst="rect">
                <a:avLst/>
              </a:prstGeom>
              <a:blipFill rotWithShape="1">
                <a:blip r:embed="rId5"/>
                <a:stretch>
                  <a:fillRect l="-7" t="-57" r="1" b="8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/>
              <p:cNvSpPr txBox="1"/>
              <p:nvPr/>
            </p:nvSpPr>
            <p:spPr>
              <a:xfrm>
                <a:off x="1731091" y="5672256"/>
                <a:ext cx="7387792" cy="7911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3200" dirty="0" smtClean="0"/>
                  <a:t>A</a:t>
                </a:r>
                <a:r>
                  <a:rPr lang="en-US" altLang="zh-CN" sz="3200" dirty="0"/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altLang="zh-CN" sz="3200" dirty="0" smtClean="0"/>
                  <a:t>             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US" altLang="zh-CN" sz="3200" dirty="0" smtClean="0"/>
                  <a:t>           C.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32</m:t>
                        </m:r>
                      </m:den>
                    </m:f>
                  </m:oMath>
                </a14:m>
                <a:r>
                  <a:rPr lang="en-US" altLang="zh-CN" sz="3200" dirty="0" smtClean="0"/>
                  <a:t>               D.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3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den>
                    </m:f>
                  </m:oMath>
                </a14:m>
                <a:r>
                  <a:rPr lang="en-US" altLang="zh-CN" sz="3200" dirty="0" smtClean="0"/>
                  <a:t>     </a:t>
                </a:r>
                <a:endParaRPr lang="zh-CN" altLang="en-US" sz="3200" dirty="0"/>
              </a:p>
            </p:txBody>
          </p:sp>
        </mc:Choice>
        <mc:Fallback xmlns="">
          <p:sp>
            <p:nvSpPr>
              <p:cNvPr id="14" name="文本框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1091" y="5672256"/>
                <a:ext cx="7387792" cy="791114"/>
              </a:xfrm>
              <a:prstGeom prst="rect">
                <a:avLst/>
              </a:prstGeom>
              <a:blipFill rotWithShape="1">
                <a:blip r:embed="rId6"/>
                <a:stretch>
                  <a:fillRect l="-1" t="-55" r="-581" b="4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矩形 14"/>
          <p:cNvSpPr/>
          <p:nvPr/>
        </p:nvSpPr>
        <p:spPr>
          <a:xfrm>
            <a:off x="4899425" y="1302972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B 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772709" y="3566504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B 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8060960" y="4941397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A 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9466666" y="4986255"/>
            <a:ext cx="2611674" cy="1741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1085709" y="1021970"/>
                <a:ext cx="10449207" cy="9318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80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9</a:t>
                </a:r>
                <a:r>
                  <a:rPr lang="en-US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.</a:t>
                </a:r>
                <a:r>
                  <a:rPr lang="zh-CN" altLang="zh-CN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一个分数，约分后是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m:rPr>
                        <m:nor/>
                      </m:rPr>
                      <a:rPr lang="zh-CN" altLang="en-US" sz="28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m:t>，原分数的分子比分母小</m:t>
                    </m:r>
                    <m:r>
                      <m:rPr>
                        <m:nor/>
                      </m:rPr>
                      <a:rPr lang="en-US" altLang="zh-CN" sz="28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m:t>36</m:t>
                    </m:r>
                    <m:r>
                      <m:rPr>
                        <m:nor/>
                      </m:rPr>
                      <a:rPr lang="zh-CN" altLang="en-US" sz="28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m:t>，求原分数。</m:t>
                    </m:r>
                  </m:oMath>
                </a14:m>
                <a:endPara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709" y="1021970"/>
                <a:ext cx="10449207" cy="931858"/>
              </a:xfrm>
              <a:prstGeom prst="rect">
                <a:avLst/>
              </a:prstGeom>
              <a:blipFill rotWithShape="1">
                <a:blip r:embed="rId4"/>
                <a:stretch>
                  <a:fillRect l="-5" t="-27" r="1" b="-246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/>
              <p:cNvSpPr txBox="1"/>
              <p:nvPr/>
            </p:nvSpPr>
            <p:spPr>
              <a:xfrm>
                <a:off x="1085709" y="1953828"/>
                <a:ext cx="10281447" cy="24547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【参考答案】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54</m:t>
                        </m:r>
                      </m:den>
                    </m:f>
                  </m:oMath>
                </a14:m>
                <a:r>
                  <a:rPr lang="en-US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    </a:t>
                </a:r>
                <a:r>
                  <a:rPr lang="zh-CN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讲评：此题可以先让学生通过将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的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分子与分母同时扩大，因为分子比分母少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36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，至少要扩大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36÷3=12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倍以上，通过列举的</a:t>
                </a:r>
                <a:r>
                  <a:rPr lang="zh-CN" altLang="en-US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方法找到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原分数；也可以引导学生思考分子比分母少（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3−1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）份，正好是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36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，每份就是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18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，分母就是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18×3=54</a:t>
                </a:r>
                <a:r>
                  <a:rPr lang="zh-CN" altLang="en-US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。</a:t>
                </a:r>
                <a:endParaRPr lang="en-US" altLang="zh-CN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709" y="1953828"/>
                <a:ext cx="10281447" cy="2454711"/>
              </a:xfrm>
              <a:prstGeom prst="rect">
                <a:avLst/>
              </a:prstGeom>
              <a:blipFill rotWithShape="1">
                <a:blip r:embed="rId5"/>
                <a:stretch>
                  <a:fillRect l="-5" t="-23" b="-8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图片 6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9466666" y="4986255"/>
            <a:ext cx="2611674" cy="1741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grpSp>
        <p:nvGrpSpPr>
          <p:cNvPr id="43" name="组合 42"/>
          <p:cNvGrpSpPr/>
          <p:nvPr/>
        </p:nvGrpSpPr>
        <p:grpSpPr>
          <a:xfrm>
            <a:off x="3926309" y="1731515"/>
            <a:ext cx="1533525" cy="1333500"/>
            <a:chOff x="2982458" y="1664573"/>
            <a:chExt cx="1533525" cy="1333500"/>
          </a:xfrm>
        </p:grpSpPr>
        <p:grpSp>
          <p:nvGrpSpPr>
            <p:cNvPr id="41" name="组合 40"/>
            <p:cNvGrpSpPr/>
            <p:nvPr/>
          </p:nvGrpSpPr>
          <p:grpSpPr>
            <a:xfrm>
              <a:off x="2982458" y="1664573"/>
              <a:ext cx="1533525" cy="1333500"/>
              <a:chOff x="2982458" y="1664573"/>
              <a:chExt cx="1533525" cy="1333500"/>
            </a:xfrm>
          </p:grpSpPr>
          <p:pic>
            <p:nvPicPr>
              <p:cNvPr id="5" name="Picture 3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982458" y="1664573"/>
                <a:ext cx="1533525" cy="13335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7" name="Text Box 15"/>
              <p:cNvSpPr txBox="1">
                <a:spLocks noChangeArrowheads="1"/>
              </p:cNvSpPr>
              <p:nvPr/>
            </p:nvSpPr>
            <p:spPr bwMode="auto">
              <a:xfrm>
                <a:off x="3460296" y="1847135"/>
                <a:ext cx="577850" cy="946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>
                    <a:solidFill>
                      <a:schemeClr val="bg1"/>
                    </a:solidFill>
                  </a:rPr>
                  <a:t>12</a:t>
                </a:r>
              </a:p>
              <a:p>
                <a:pPr eaLnBrk="1" hangingPunct="1"/>
                <a:r>
                  <a:rPr lang="en-US" altLang="zh-CN" sz="2800">
                    <a:solidFill>
                      <a:schemeClr val="bg1"/>
                    </a:solidFill>
                  </a:rPr>
                  <a:t>36</a:t>
                </a:r>
              </a:p>
            </p:txBody>
          </p:sp>
        </p:grp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3519033" y="2326560"/>
              <a:ext cx="508000" cy="1428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3285272" y="4960090"/>
            <a:ext cx="2105025" cy="1289866"/>
            <a:chOff x="2950796" y="4741827"/>
            <a:chExt cx="2105025" cy="1289866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50796" y="4741827"/>
              <a:ext cx="2105025" cy="1203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3808135" y="4841068"/>
              <a:ext cx="434975" cy="1190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/>
              <a:r>
                <a:rPr lang="en-US" altLang="zh-CN"/>
                <a:t>1</a:t>
              </a:r>
            </a:p>
            <a:p>
              <a:pPr eaLnBrk="1" hangingPunct="1"/>
              <a:r>
                <a:rPr lang="en-US" altLang="zh-CN"/>
                <a:t>3</a:t>
              </a:r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3836710" y="5490356"/>
              <a:ext cx="43656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5605262" y="2016999"/>
            <a:ext cx="1533525" cy="1333500"/>
            <a:chOff x="4754108" y="2012235"/>
            <a:chExt cx="1533525" cy="1333500"/>
          </a:xfrm>
        </p:grpSpPr>
        <p:pic>
          <p:nvPicPr>
            <p:cNvPr id="8" name="Picture 6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54108" y="2012235"/>
              <a:ext cx="1533525" cy="1333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5192258" y="2131298"/>
              <a:ext cx="637011" cy="1079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/>
              <a:r>
                <a:rPr lang="en-US" altLang="zh-CN" sz="3200" dirty="0" smtClean="0">
                  <a:solidFill>
                    <a:schemeClr val="bg1"/>
                  </a:solidFill>
                </a:rPr>
                <a:t> 4</a:t>
              </a:r>
              <a:endParaRPr lang="en-US" altLang="zh-CN" sz="3200" dirty="0">
                <a:solidFill>
                  <a:schemeClr val="bg1"/>
                </a:solidFill>
              </a:endParaRPr>
            </a:p>
            <a:p>
              <a:pPr eaLnBrk="1" hangingPunct="1"/>
              <a:r>
                <a:rPr lang="en-US" altLang="zh-CN" sz="3200" dirty="0">
                  <a:solidFill>
                    <a:schemeClr val="bg1"/>
                  </a:solidFill>
                </a:rPr>
                <a:t>16</a:t>
              </a:r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V="1">
              <a:off x="5271633" y="2675810"/>
              <a:ext cx="508000" cy="1428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6233828" y="5034836"/>
            <a:ext cx="2105025" cy="1268212"/>
            <a:chOff x="6043412" y="4774484"/>
            <a:chExt cx="2105025" cy="1268212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043412" y="4774484"/>
              <a:ext cx="2105025" cy="1203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52" name="组合 51"/>
            <p:cNvGrpSpPr/>
            <p:nvPr/>
          </p:nvGrpSpPr>
          <p:grpSpPr>
            <a:xfrm>
              <a:off x="6932978" y="4852071"/>
              <a:ext cx="464780" cy="1190625"/>
              <a:chOff x="6363833" y="5117385"/>
              <a:chExt cx="464780" cy="1190625"/>
            </a:xfrm>
          </p:grpSpPr>
          <p:sp>
            <p:nvSpPr>
              <p:cNvPr id="23" name="Text Box 21"/>
              <p:cNvSpPr txBox="1">
                <a:spLocks noChangeArrowheads="1"/>
              </p:cNvSpPr>
              <p:nvPr/>
            </p:nvSpPr>
            <p:spPr bwMode="auto">
              <a:xfrm>
                <a:off x="6363833" y="5117385"/>
                <a:ext cx="434975" cy="11906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dirty="0"/>
                  <a:t>1</a:t>
                </a:r>
              </a:p>
              <a:p>
                <a:pPr eaLnBrk="1" hangingPunct="1"/>
                <a:r>
                  <a:rPr lang="en-US" altLang="zh-CN" dirty="0"/>
                  <a:t>4</a:t>
                </a:r>
              </a:p>
            </p:txBody>
          </p:sp>
          <p:sp>
            <p:nvSpPr>
              <p:cNvPr id="24" name="Line 22"/>
              <p:cNvSpPr>
                <a:spLocks noChangeShapeType="1"/>
              </p:cNvSpPr>
              <p:nvPr/>
            </p:nvSpPr>
            <p:spPr bwMode="auto">
              <a:xfrm>
                <a:off x="6392050" y="5749210"/>
                <a:ext cx="43656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45" name="组合 44"/>
          <p:cNvGrpSpPr/>
          <p:nvPr/>
        </p:nvGrpSpPr>
        <p:grpSpPr>
          <a:xfrm>
            <a:off x="6932978" y="1764586"/>
            <a:ext cx="1533525" cy="1333500"/>
            <a:chOff x="6490833" y="1820148"/>
            <a:chExt cx="1533525" cy="1333500"/>
          </a:xfrm>
        </p:grpSpPr>
        <p:pic>
          <p:nvPicPr>
            <p:cNvPr id="9" name="Picture 7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490833" y="1820148"/>
              <a:ext cx="1533525" cy="1333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6962321" y="1972548"/>
              <a:ext cx="637011" cy="1079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/>
              <a:r>
                <a:rPr lang="en-US" altLang="zh-CN" sz="3200" dirty="0" smtClean="0">
                  <a:solidFill>
                    <a:schemeClr val="bg1"/>
                  </a:solidFill>
                </a:rPr>
                <a:t> 3</a:t>
              </a:r>
              <a:endParaRPr lang="en-US" altLang="zh-CN" sz="3200" dirty="0">
                <a:solidFill>
                  <a:schemeClr val="bg1"/>
                </a:solidFill>
              </a:endParaRPr>
            </a:p>
            <a:p>
              <a:pPr eaLnBrk="1" hangingPunct="1"/>
              <a:r>
                <a:rPr lang="en-US" altLang="zh-CN" sz="3200" dirty="0">
                  <a:solidFill>
                    <a:schemeClr val="bg1"/>
                  </a:solidFill>
                </a:rPr>
                <a:t>18</a:t>
              </a:r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 flipV="1">
              <a:off x="7054396" y="2529760"/>
              <a:ext cx="508000" cy="1428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8332333" y="1645523"/>
            <a:ext cx="1533525" cy="1333500"/>
            <a:chOff x="8332333" y="1645523"/>
            <a:chExt cx="1533525" cy="1333500"/>
          </a:xfrm>
        </p:grpSpPr>
        <p:pic>
          <p:nvPicPr>
            <p:cNvPr id="11" name="Picture 9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332333" y="1645523"/>
              <a:ext cx="1533525" cy="1333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8833983" y="1799510"/>
              <a:ext cx="637011" cy="1079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/>
              <a:r>
                <a:rPr lang="en-US" altLang="zh-CN" sz="3200" dirty="0" smtClean="0">
                  <a:solidFill>
                    <a:schemeClr val="bg1"/>
                  </a:solidFill>
                </a:rPr>
                <a:t> 8</a:t>
              </a:r>
              <a:endParaRPr lang="en-US" altLang="zh-CN" sz="3200" dirty="0">
                <a:solidFill>
                  <a:schemeClr val="bg1"/>
                </a:solidFill>
              </a:endParaRPr>
            </a:p>
            <a:p>
              <a:pPr eaLnBrk="1" hangingPunct="1"/>
              <a:r>
                <a:rPr lang="en-US" altLang="zh-CN" sz="3200" dirty="0">
                  <a:solidFill>
                    <a:schemeClr val="bg1"/>
                  </a:solidFill>
                </a:rPr>
                <a:t>24</a:t>
              </a:r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 flipV="1">
              <a:off x="8883196" y="2355135"/>
              <a:ext cx="508000" cy="1428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3258144" y="3094919"/>
            <a:ext cx="1533525" cy="1333500"/>
            <a:chOff x="2990396" y="3094910"/>
            <a:chExt cx="1533525" cy="1333500"/>
          </a:xfrm>
        </p:grpSpPr>
        <p:pic>
          <p:nvPicPr>
            <p:cNvPr id="12" name="Picture 10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90396" y="3094910"/>
              <a:ext cx="1533525" cy="1333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3476171" y="3221910"/>
              <a:ext cx="637011" cy="1079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/>
              <a:r>
                <a:rPr lang="en-US" altLang="zh-CN" sz="3200" dirty="0" smtClean="0">
                  <a:solidFill>
                    <a:schemeClr val="bg1"/>
                  </a:solidFill>
                </a:rPr>
                <a:t> 5</a:t>
              </a:r>
              <a:endParaRPr lang="en-US" altLang="zh-CN" sz="3200" dirty="0">
                <a:solidFill>
                  <a:schemeClr val="bg1"/>
                </a:solidFill>
              </a:endParaRPr>
            </a:p>
            <a:p>
              <a:pPr eaLnBrk="1" hangingPunct="1"/>
              <a:r>
                <a:rPr lang="en-US" altLang="zh-CN" sz="3200" dirty="0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 flipV="1">
              <a:off x="3587296" y="3761660"/>
              <a:ext cx="508000" cy="1428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4775467" y="3193603"/>
            <a:ext cx="1533525" cy="1333500"/>
            <a:chOff x="4341358" y="3182223"/>
            <a:chExt cx="1533525" cy="1333500"/>
          </a:xfrm>
        </p:grpSpPr>
        <p:pic>
          <p:nvPicPr>
            <p:cNvPr id="13" name="Picture 1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341358" y="3182223"/>
              <a:ext cx="1533525" cy="1333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4843008" y="3323510"/>
              <a:ext cx="637011" cy="1079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/>
              <a:r>
                <a:rPr lang="en-US" altLang="zh-CN" sz="3200" dirty="0" smtClean="0">
                  <a:solidFill>
                    <a:schemeClr val="bg1"/>
                  </a:solidFill>
                </a:rPr>
                <a:t> 5</a:t>
              </a:r>
              <a:endParaRPr lang="en-US" altLang="zh-CN" sz="3200" dirty="0">
                <a:solidFill>
                  <a:schemeClr val="bg1"/>
                </a:solidFill>
              </a:endParaRPr>
            </a:p>
            <a:p>
              <a:pPr eaLnBrk="1" hangingPunct="1"/>
              <a:r>
                <a:rPr lang="en-US" altLang="zh-CN" sz="3200" dirty="0">
                  <a:solidFill>
                    <a:schemeClr val="bg1"/>
                  </a:solidFill>
                </a:rPr>
                <a:t>30</a:t>
              </a:r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 flipV="1">
              <a:off x="4936671" y="3863260"/>
              <a:ext cx="508000" cy="1428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6197007" y="3148785"/>
            <a:ext cx="1533525" cy="1333500"/>
            <a:chOff x="5849483" y="3153648"/>
            <a:chExt cx="1533525" cy="1333500"/>
          </a:xfrm>
        </p:grpSpPr>
        <p:pic>
          <p:nvPicPr>
            <p:cNvPr id="14" name="Picture 1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849483" y="3153648"/>
              <a:ext cx="1533525" cy="1333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9" name="Text Box 27"/>
            <p:cNvSpPr txBox="1">
              <a:spLocks noChangeArrowheads="1"/>
            </p:cNvSpPr>
            <p:nvPr/>
          </p:nvSpPr>
          <p:spPr bwMode="auto">
            <a:xfrm>
              <a:off x="6338433" y="3236198"/>
              <a:ext cx="637011" cy="1079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/>
              <a:r>
                <a:rPr lang="en-US" altLang="zh-CN" sz="3200" dirty="0" smtClean="0">
                  <a:solidFill>
                    <a:schemeClr val="bg1"/>
                  </a:solidFill>
                </a:rPr>
                <a:t> 6</a:t>
              </a:r>
              <a:endParaRPr lang="en-US" altLang="zh-CN" sz="3200" dirty="0">
                <a:solidFill>
                  <a:schemeClr val="bg1"/>
                </a:solidFill>
              </a:endParaRPr>
            </a:p>
            <a:p>
              <a:pPr eaLnBrk="1" hangingPunct="1"/>
              <a:r>
                <a:rPr lang="en-US" altLang="zh-CN" sz="3200" dirty="0">
                  <a:solidFill>
                    <a:schemeClr val="bg1"/>
                  </a:solidFill>
                </a:rPr>
                <a:t>24</a:t>
              </a:r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 flipV="1">
              <a:off x="6446383" y="3777535"/>
              <a:ext cx="508000" cy="1428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7585910" y="3131423"/>
            <a:ext cx="1533525" cy="1333500"/>
            <a:chOff x="7068683" y="3212385"/>
            <a:chExt cx="1533525" cy="1333500"/>
          </a:xfrm>
        </p:grpSpPr>
        <p:pic>
          <p:nvPicPr>
            <p:cNvPr id="15" name="Picture 1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68683" y="3212385"/>
              <a:ext cx="1533525" cy="1333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7556046" y="3279060"/>
              <a:ext cx="637011" cy="1079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/>
              <a:r>
                <a:rPr lang="en-US" altLang="zh-CN" sz="3200" dirty="0" smtClean="0">
                  <a:solidFill>
                    <a:schemeClr val="bg1"/>
                  </a:solidFill>
                </a:rPr>
                <a:t> 6</a:t>
              </a:r>
              <a:endParaRPr lang="en-US" altLang="zh-CN" sz="3200" dirty="0">
                <a:solidFill>
                  <a:schemeClr val="bg1"/>
                </a:solidFill>
              </a:endParaRPr>
            </a:p>
            <a:p>
              <a:pPr eaLnBrk="1" hangingPunct="1"/>
              <a:r>
                <a:rPr lang="en-US" altLang="zh-CN" sz="3200" dirty="0">
                  <a:solidFill>
                    <a:schemeClr val="bg1"/>
                  </a:solidFill>
                </a:rPr>
                <a:t>18</a:t>
              </a:r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 flipV="1">
              <a:off x="7649708" y="3848973"/>
              <a:ext cx="508000" cy="14287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9014958" y="2848848"/>
            <a:ext cx="1533525" cy="1333500"/>
            <a:chOff x="9014958" y="2848848"/>
            <a:chExt cx="1533525" cy="1333500"/>
          </a:xfrm>
        </p:grpSpPr>
        <p:pic>
          <p:nvPicPr>
            <p:cNvPr id="16" name="Picture 14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014958" y="2848848"/>
              <a:ext cx="1533525" cy="1333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9516608" y="3004423"/>
              <a:ext cx="637011" cy="1079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/>
              <a:r>
                <a:rPr lang="en-US" altLang="zh-CN" sz="3200" dirty="0" smtClean="0">
                  <a:solidFill>
                    <a:schemeClr val="bg1"/>
                  </a:solidFill>
                </a:rPr>
                <a:t> 4</a:t>
              </a:r>
              <a:endParaRPr lang="en-US" altLang="zh-CN" sz="3200" dirty="0">
                <a:solidFill>
                  <a:schemeClr val="bg1"/>
                </a:solidFill>
              </a:endParaRPr>
            </a:p>
            <a:p>
              <a:pPr eaLnBrk="1" hangingPunct="1"/>
              <a:r>
                <a:rPr lang="en-US" altLang="zh-CN" sz="3200" dirty="0">
                  <a:solidFill>
                    <a:schemeClr val="bg1"/>
                  </a:solidFill>
                </a:rPr>
                <a:t>24</a:t>
              </a:r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 flipV="1">
              <a:off x="9622971" y="3544173"/>
              <a:ext cx="508000" cy="14287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9014958" y="5062194"/>
            <a:ext cx="2105025" cy="1248802"/>
            <a:chOff x="9078458" y="4962908"/>
            <a:chExt cx="2105025" cy="1248802"/>
          </a:xfrm>
        </p:grpSpPr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078458" y="4962908"/>
              <a:ext cx="2105025" cy="1203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9" name="Text Box 37"/>
            <p:cNvSpPr txBox="1">
              <a:spLocks noChangeArrowheads="1"/>
            </p:cNvSpPr>
            <p:nvPr/>
          </p:nvSpPr>
          <p:spPr bwMode="auto">
            <a:xfrm>
              <a:off x="9936131" y="5021085"/>
              <a:ext cx="434975" cy="1190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/>
              <a:r>
                <a:rPr lang="en-US" altLang="zh-CN" dirty="0"/>
                <a:t>1</a:t>
              </a:r>
            </a:p>
            <a:p>
              <a:pPr eaLnBrk="1" hangingPunct="1"/>
              <a:r>
                <a:rPr lang="en-US" altLang="zh-CN" dirty="0"/>
                <a:t>6</a:t>
              </a:r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>
              <a:off x="9929781" y="5665610"/>
              <a:ext cx="4365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</p:grpSp>
      <p:pic>
        <p:nvPicPr>
          <p:cNvPr id="56" name="图片 55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152940" y="1221363"/>
            <a:ext cx="3219719" cy="2918421"/>
          </a:xfrm>
          <a:prstGeom prst="rect">
            <a:avLst/>
          </a:prstGeom>
        </p:spPr>
      </p:pic>
      <p:sp>
        <p:nvSpPr>
          <p:cNvPr id="57" name="AutoShape 27"/>
          <p:cNvSpPr>
            <a:spLocks noChangeArrowheads="1"/>
          </p:cNvSpPr>
          <p:nvPr/>
        </p:nvSpPr>
        <p:spPr bwMode="auto">
          <a:xfrm>
            <a:off x="3117181" y="901099"/>
            <a:ext cx="2423976" cy="783193"/>
          </a:xfrm>
          <a:prstGeom prst="wedgeRoundRectCallout">
            <a:avLst>
              <a:gd name="adj1" fmla="val 29991"/>
              <a:gd name="adj2" fmla="val 74433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dirty="0" smtClean="0"/>
              <a:t>把苹果的分数值放到对应的篮子里。</a:t>
            </a:r>
            <a:endParaRPr lang="en-US" altLang="zh-CN" dirty="0"/>
          </a:p>
        </p:txBody>
      </p:sp>
      <p:pic>
        <p:nvPicPr>
          <p:cNvPr id="58" name="图片 57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654274" y="5577605"/>
            <a:ext cx="1344701" cy="13447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9" name="AutoShape 27"/>
          <p:cNvSpPr>
            <a:spLocks noChangeArrowheads="1"/>
          </p:cNvSpPr>
          <p:nvPr/>
        </p:nvSpPr>
        <p:spPr bwMode="auto">
          <a:xfrm>
            <a:off x="432935" y="4216632"/>
            <a:ext cx="1611774" cy="1123712"/>
          </a:xfrm>
          <a:prstGeom prst="wedgeRoundRectCallout">
            <a:avLst>
              <a:gd name="adj1" fmla="val 20392"/>
              <a:gd name="adj2" fmla="val 80313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dirty="0" smtClean="0"/>
              <a:t>怎样来确定苹果上的分数大小呢？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grpSp>
        <p:nvGrpSpPr>
          <p:cNvPr id="60" name="组合 59"/>
          <p:cNvGrpSpPr/>
          <p:nvPr/>
        </p:nvGrpSpPr>
        <p:grpSpPr>
          <a:xfrm>
            <a:off x="1936367" y="607433"/>
            <a:ext cx="8063801" cy="3305761"/>
            <a:chOff x="2855672" y="2750520"/>
            <a:chExt cx="8357974" cy="3560476"/>
          </a:xfrm>
        </p:grpSpPr>
        <p:grpSp>
          <p:nvGrpSpPr>
            <p:cNvPr id="10" name="组合 9"/>
            <p:cNvGrpSpPr/>
            <p:nvPr/>
          </p:nvGrpSpPr>
          <p:grpSpPr>
            <a:xfrm>
              <a:off x="5791929" y="2836234"/>
              <a:ext cx="2546924" cy="3466814"/>
              <a:chOff x="5791929" y="2836234"/>
              <a:chExt cx="2546924" cy="3466814"/>
            </a:xfrm>
          </p:grpSpPr>
          <p:grpSp>
            <p:nvGrpSpPr>
              <p:cNvPr id="44" name="组合 43"/>
              <p:cNvGrpSpPr/>
              <p:nvPr/>
            </p:nvGrpSpPr>
            <p:grpSpPr>
              <a:xfrm>
                <a:off x="6310206" y="2836234"/>
                <a:ext cx="1533525" cy="1333500"/>
                <a:chOff x="4754108" y="2012235"/>
                <a:chExt cx="1533525" cy="1333500"/>
              </a:xfrm>
            </p:grpSpPr>
            <p:pic>
              <p:nvPicPr>
                <p:cNvPr id="8" name="Picture 6"/>
                <p:cNvPicPr>
                  <a:picLocks noChangeAspect="1" noChangeArrowheads="1"/>
                </p:cNvPicPr>
                <p:nvPr/>
              </p:nvPicPr>
              <p:blipFill>
                <a:blip r:embed="rId3" cstate="email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4754108" y="2012235"/>
                  <a:ext cx="1533525" cy="1333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5192258" y="2131298"/>
                  <a:ext cx="660250" cy="11625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1pPr>
                  <a:lvl2pPr marL="742950" indent="-285750"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2pPr>
                  <a:lvl3pPr marL="1143000" indent="-228600"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3pPr>
                  <a:lvl4pPr marL="1600200" indent="-228600"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4pPr>
                  <a:lvl5pPr marL="2057400" indent="-228600"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9pPr>
                </a:lstStyle>
                <a:p>
                  <a:pPr eaLnBrk="1" hangingPunct="1"/>
                  <a:r>
                    <a:rPr lang="en-US" altLang="zh-CN" sz="3200" dirty="0" smtClean="0">
                      <a:solidFill>
                        <a:schemeClr val="bg1"/>
                      </a:solidFill>
                    </a:rPr>
                    <a:t> 4</a:t>
                  </a:r>
                  <a:endParaRPr lang="en-US" altLang="zh-CN" sz="3200" dirty="0">
                    <a:solidFill>
                      <a:schemeClr val="bg1"/>
                    </a:solidFill>
                  </a:endParaRPr>
                </a:p>
                <a:p>
                  <a:pPr eaLnBrk="1" hangingPunct="1"/>
                  <a:r>
                    <a:rPr lang="en-US" altLang="zh-CN" sz="3200" dirty="0">
                      <a:solidFill>
                        <a:schemeClr val="bg1"/>
                      </a:solidFill>
                    </a:rPr>
                    <a:t>16</a:t>
                  </a:r>
                </a:p>
              </p:txBody>
            </p:sp>
            <p:sp>
              <p:nvSpPr>
                <p:cNvPr id="22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5271633" y="2675810"/>
                  <a:ext cx="508000" cy="14288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zh-CN" altLang="en-US" sz="3200"/>
                </a:p>
              </p:txBody>
            </p:sp>
          </p:grpSp>
          <p:grpSp>
            <p:nvGrpSpPr>
              <p:cNvPr id="53" name="组合 52"/>
              <p:cNvGrpSpPr/>
              <p:nvPr/>
            </p:nvGrpSpPr>
            <p:grpSpPr>
              <a:xfrm>
                <a:off x="6233828" y="5034836"/>
                <a:ext cx="2105025" cy="1268212"/>
                <a:chOff x="6043412" y="4774484"/>
                <a:chExt cx="2105025" cy="1268212"/>
              </a:xfrm>
            </p:grpSpPr>
            <p:pic>
              <p:nvPicPr>
                <p:cNvPr id="6" name="Picture 4"/>
                <p:cNvPicPr>
                  <a:picLocks noChangeAspect="1" noChangeArrowheads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6043412" y="4774484"/>
                  <a:ext cx="2105025" cy="1203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52" name="组合 51"/>
                <p:cNvGrpSpPr/>
                <p:nvPr/>
              </p:nvGrpSpPr>
              <p:grpSpPr>
                <a:xfrm>
                  <a:off x="6932978" y="4852071"/>
                  <a:ext cx="464780" cy="1190625"/>
                  <a:chOff x="6363833" y="5117385"/>
                  <a:chExt cx="464780" cy="1190625"/>
                </a:xfrm>
              </p:grpSpPr>
              <p:sp>
                <p:nvSpPr>
                  <p:cNvPr id="23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363833" y="5117385"/>
                    <a:ext cx="434975" cy="119062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000" tIns="46800" rIns="90000" bIns="46800">
                    <a:spAutoFit/>
                  </a:bodyPr>
                  <a:lstStyle>
                    <a:lvl1pPr eaLnBrk="0" hangingPunct="0">
                      <a:defRPr sz="36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楷体_GB2312" pitchFamily="49" charset="-122"/>
                      </a:defRPr>
                    </a:lvl1pPr>
                    <a:lvl2pPr marL="742950" indent="-285750" eaLnBrk="0" hangingPunct="0">
                      <a:defRPr sz="36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楷体_GB2312" pitchFamily="49" charset="-122"/>
                      </a:defRPr>
                    </a:lvl2pPr>
                    <a:lvl3pPr marL="1143000" indent="-228600" eaLnBrk="0" hangingPunct="0">
                      <a:defRPr sz="36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楷体_GB2312" pitchFamily="49" charset="-122"/>
                      </a:defRPr>
                    </a:lvl3pPr>
                    <a:lvl4pPr marL="1600200" indent="-228600" eaLnBrk="0" hangingPunct="0">
                      <a:defRPr sz="36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楷体_GB2312" pitchFamily="49" charset="-122"/>
                      </a:defRPr>
                    </a:lvl4pPr>
                    <a:lvl5pPr marL="2057400" indent="-228600" eaLnBrk="0" hangingPunct="0">
                      <a:defRPr sz="36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楷体_GB2312" pitchFamily="49" charset="-122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6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楷体_GB2312" pitchFamily="49" charset="-122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6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楷体_GB2312" pitchFamily="49" charset="-122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6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楷体_GB2312" pitchFamily="49" charset="-122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6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楷体_GB2312" pitchFamily="49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3200" dirty="0"/>
                      <a:t>1</a:t>
                    </a:r>
                  </a:p>
                  <a:p>
                    <a:pPr eaLnBrk="1" hangingPunct="1"/>
                    <a:r>
                      <a:rPr lang="en-US" altLang="zh-CN" sz="3200" dirty="0"/>
                      <a:t>4</a:t>
                    </a:r>
                  </a:p>
                </p:txBody>
              </p:sp>
              <p:sp>
                <p:nvSpPr>
                  <p:cNvPr id="24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6392050" y="5749210"/>
                    <a:ext cx="436563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000" tIns="46800" rIns="90000" bIns="46800" anchor="ctr"/>
                  <a:lstStyle/>
                  <a:p>
                    <a:endParaRPr lang="zh-CN" altLang="en-US" sz="3200"/>
                  </a:p>
                </p:txBody>
              </p:sp>
            </p:grpSp>
          </p:grpSp>
          <p:grpSp>
            <p:nvGrpSpPr>
              <p:cNvPr id="47" name="组合 46"/>
              <p:cNvGrpSpPr/>
              <p:nvPr/>
            </p:nvGrpSpPr>
            <p:grpSpPr>
              <a:xfrm>
                <a:off x="5791929" y="3786871"/>
                <a:ext cx="1533525" cy="1333500"/>
                <a:chOff x="2990396" y="3094910"/>
                <a:chExt cx="1533525" cy="1333500"/>
              </a:xfrm>
            </p:grpSpPr>
            <p:pic>
              <p:nvPicPr>
                <p:cNvPr id="12" name="Picture 10"/>
                <p:cNvPicPr>
                  <a:picLocks noChangeAspect="1" noChangeArrowheads="1"/>
                </p:cNvPicPr>
                <p:nvPr/>
              </p:nvPicPr>
              <p:blipFill>
                <a:blip r:embed="rId3" cstate="email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2990396" y="3094910"/>
                  <a:ext cx="1533525" cy="1333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476171" y="3221909"/>
                  <a:ext cx="660250" cy="11625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1pPr>
                  <a:lvl2pPr marL="742950" indent="-285750"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2pPr>
                  <a:lvl3pPr marL="1143000" indent="-228600"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3pPr>
                  <a:lvl4pPr marL="1600200" indent="-228600"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4pPr>
                  <a:lvl5pPr marL="2057400" indent="-228600"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9pPr>
                </a:lstStyle>
                <a:p>
                  <a:pPr eaLnBrk="1" hangingPunct="1"/>
                  <a:r>
                    <a:rPr lang="en-US" altLang="zh-CN" sz="3200" dirty="0" smtClean="0">
                      <a:solidFill>
                        <a:schemeClr val="bg1"/>
                      </a:solidFill>
                    </a:rPr>
                    <a:t> 5</a:t>
                  </a:r>
                  <a:endParaRPr lang="en-US" altLang="zh-CN" sz="3200" dirty="0">
                    <a:solidFill>
                      <a:schemeClr val="bg1"/>
                    </a:solidFill>
                  </a:endParaRPr>
                </a:p>
                <a:p>
                  <a:pPr eaLnBrk="1" hangingPunct="1"/>
                  <a:r>
                    <a:rPr lang="en-US" altLang="zh-CN" sz="3200" dirty="0">
                      <a:solidFill>
                        <a:schemeClr val="bg1"/>
                      </a:solidFill>
                    </a:rPr>
                    <a:t>20</a:t>
                  </a:r>
                </a:p>
              </p:txBody>
            </p:sp>
            <p:sp>
              <p:nvSpPr>
                <p:cNvPr id="34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3587296" y="3761660"/>
                  <a:ext cx="508000" cy="14288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zh-CN" altLang="en-US" sz="3200"/>
                </a:p>
              </p:txBody>
            </p:sp>
          </p:grpSp>
          <p:grpSp>
            <p:nvGrpSpPr>
              <p:cNvPr id="49" name="组合 48"/>
              <p:cNvGrpSpPr/>
              <p:nvPr/>
            </p:nvGrpSpPr>
            <p:grpSpPr>
              <a:xfrm>
                <a:off x="6786302" y="3858869"/>
                <a:ext cx="1533525" cy="1333500"/>
                <a:chOff x="5849483" y="3153648"/>
                <a:chExt cx="1533525" cy="1333500"/>
              </a:xfrm>
            </p:grpSpPr>
            <p:pic>
              <p:nvPicPr>
                <p:cNvPr id="14" name="Picture 12"/>
                <p:cNvPicPr>
                  <a:picLocks noChangeAspect="1" noChangeArrowheads="1"/>
                </p:cNvPicPr>
                <p:nvPr/>
              </p:nvPicPr>
              <p:blipFill>
                <a:blip r:embed="rId3" cstate="email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849483" y="3153648"/>
                  <a:ext cx="1533525" cy="1333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9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6338433" y="3236198"/>
                  <a:ext cx="660250" cy="11625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1pPr>
                  <a:lvl2pPr marL="742950" indent="-285750"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2pPr>
                  <a:lvl3pPr marL="1143000" indent="-228600"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3pPr>
                  <a:lvl4pPr marL="1600200" indent="-228600"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4pPr>
                  <a:lvl5pPr marL="2057400" indent="-228600"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9pPr>
                </a:lstStyle>
                <a:p>
                  <a:pPr eaLnBrk="1" hangingPunct="1"/>
                  <a:r>
                    <a:rPr lang="en-US" altLang="zh-CN" sz="3200" dirty="0" smtClean="0">
                      <a:solidFill>
                        <a:schemeClr val="bg1"/>
                      </a:solidFill>
                    </a:rPr>
                    <a:t> 6</a:t>
                  </a:r>
                  <a:endParaRPr lang="en-US" altLang="zh-CN" sz="3200" dirty="0">
                    <a:solidFill>
                      <a:schemeClr val="bg1"/>
                    </a:solidFill>
                  </a:endParaRPr>
                </a:p>
                <a:p>
                  <a:pPr eaLnBrk="1" hangingPunct="1"/>
                  <a:r>
                    <a:rPr lang="en-US" altLang="zh-CN" sz="3200" dirty="0">
                      <a:solidFill>
                        <a:schemeClr val="bg1"/>
                      </a:solidFill>
                    </a:rPr>
                    <a:t>24</a:t>
                  </a:r>
                </a:p>
              </p:txBody>
            </p:sp>
            <p:sp>
              <p:nvSpPr>
                <p:cNvPr id="36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6446383" y="3777535"/>
                  <a:ext cx="508000" cy="14288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zh-CN" altLang="en-US" sz="3200"/>
                </a:p>
              </p:txBody>
            </p:sp>
          </p:grpSp>
        </p:grpSp>
        <p:grpSp>
          <p:nvGrpSpPr>
            <p:cNvPr id="2" name="组合 1"/>
            <p:cNvGrpSpPr/>
            <p:nvPr/>
          </p:nvGrpSpPr>
          <p:grpSpPr>
            <a:xfrm>
              <a:off x="2855672" y="2750520"/>
              <a:ext cx="2629093" cy="3499436"/>
              <a:chOff x="2855672" y="2750520"/>
              <a:chExt cx="2629093" cy="3499436"/>
            </a:xfrm>
          </p:grpSpPr>
          <p:grpSp>
            <p:nvGrpSpPr>
              <p:cNvPr id="43" name="组合 42"/>
              <p:cNvGrpSpPr/>
              <p:nvPr/>
            </p:nvGrpSpPr>
            <p:grpSpPr>
              <a:xfrm>
                <a:off x="2855672" y="3623908"/>
                <a:ext cx="1533525" cy="1452987"/>
                <a:chOff x="2982458" y="1664573"/>
                <a:chExt cx="1533525" cy="1333500"/>
              </a:xfrm>
            </p:grpSpPr>
            <p:grpSp>
              <p:nvGrpSpPr>
                <p:cNvPr id="41" name="组合 40"/>
                <p:cNvGrpSpPr/>
                <p:nvPr/>
              </p:nvGrpSpPr>
              <p:grpSpPr>
                <a:xfrm>
                  <a:off x="2982458" y="1664573"/>
                  <a:ext cx="1533525" cy="1333500"/>
                  <a:chOff x="2982458" y="1664573"/>
                  <a:chExt cx="1533525" cy="1333500"/>
                </a:xfrm>
              </p:grpSpPr>
              <p:pic>
                <p:nvPicPr>
                  <p:cNvPr id="5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/>
                  <a:srcRect/>
                  <a:stretch>
                    <a:fillRect/>
                  </a:stretch>
                </p:blipFill>
                <p:spPr bwMode="auto">
                  <a:xfrm>
                    <a:off x="2982458" y="1664573"/>
                    <a:ext cx="1533525" cy="133350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7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60296" y="1847135"/>
                    <a:ext cx="660250" cy="106696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000" tIns="46800" rIns="90000" bIns="46800">
                    <a:spAutoFit/>
                  </a:bodyPr>
                  <a:lstStyle>
                    <a:lvl1pPr eaLnBrk="0" hangingPunct="0">
                      <a:defRPr sz="36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楷体_GB2312" pitchFamily="49" charset="-122"/>
                      </a:defRPr>
                    </a:lvl1pPr>
                    <a:lvl2pPr marL="742950" indent="-285750" eaLnBrk="0" hangingPunct="0">
                      <a:defRPr sz="36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楷体_GB2312" pitchFamily="49" charset="-122"/>
                      </a:defRPr>
                    </a:lvl2pPr>
                    <a:lvl3pPr marL="1143000" indent="-228600" eaLnBrk="0" hangingPunct="0">
                      <a:defRPr sz="36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楷体_GB2312" pitchFamily="49" charset="-122"/>
                      </a:defRPr>
                    </a:lvl3pPr>
                    <a:lvl4pPr marL="1600200" indent="-228600" eaLnBrk="0" hangingPunct="0">
                      <a:defRPr sz="36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楷体_GB2312" pitchFamily="49" charset="-122"/>
                      </a:defRPr>
                    </a:lvl4pPr>
                    <a:lvl5pPr marL="2057400" indent="-228600" eaLnBrk="0" hangingPunct="0">
                      <a:defRPr sz="36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楷体_GB2312" pitchFamily="49" charset="-122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6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楷体_GB2312" pitchFamily="49" charset="-122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6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楷体_GB2312" pitchFamily="49" charset="-122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6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楷体_GB2312" pitchFamily="49" charset="-122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6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楷体_GB2312" pitchFamily="49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3200">
                        <a:solidFill>
                          <a:schemeClr val="bg1"/>
                        </a:solidFill>
                      </a:rPr>
                      <a:t>12</a:t>
                    </a:r>
                  </a:p>
                  <a:p>
                    <a:pPr eaLnBrk="1" hangingPunct="1"/>
                    <a:r>
                      <a:rPr lang="en-US" altLang="zh-CN" sz="3200">
                        <a:solidFill>
                          <a:schemeClr val="bg1"/>
                        </a:solidFill>
                      </a:rPr>
                      <a:t>36</a:t>
                    </a:r>
                  </a:p>
                </p:txBody>
              </p:sp>
            </p:grpSp>
            <p:sp>
              <p:nvSpPr>
                <p:cNvPr id="18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3519033" y="2326560"/>
                  <a:ext cx="508000" cy="14288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zh-CN" altLang="en-US" sz="3200"/>
                </a:p>
              </p:txBody>
            </p:sp>
          </p:grpSp>
          <p:grpSp>
            <p:nvGrpSpPr>
              <p:cNvPr id="55" name="组合 54"/>
              <p:cNvGrpSpPr/>
              <p:nvPr/>
            </p:nvGrpSpPr>
            <p:grpSpPr>
              <a:xfrm>
                <a:off x="3285272" y="4960090"/>
                <a:ext cx="2105025" cy="1289866"/>
                <a:chOff x="2950796" y="4741827"/>
                <a:chExt cx="2105025" cy="1289866"/>
              </a:xfrm>
            </p:grpSpPr>
            <p:pic>
              <p:nvPicPr>
                <p:cNvPr id="4" name="Picture 2"/>
                <p:cNvPicPr>
                  <a:picLocks noChangeAspect="1" noChangeArrowheads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2950796" y="4741827"/>
                  <a:ext cx="2105025" cy="1203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9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808135" y="4841068"/>
                  <a:ext cx="434975" cy="11906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1pPr>
                  <a:lvl2pPr marL="742950" indent="-285750"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2pPr>
                  <a:lvl3pPr marL="1143000" indent="-228600"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3pPr>
                  <a:lvl4pPr marL="1600200" indent="-228600"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4pPr>
                  <a:lvl5pPr marL="2057400" indent="-228600"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9pPr>
                </a:lstStyle>
                <a:p>
                  <a:pPr eaLnBrk="1" hangingPunct="1"/>
                  <a:r>
                    <a:rPr lang="en-US" altLang="zh-CN" sz="3200"/>
                    <a:t>1</a:t>
                  </a:r>
                </a:p>
                <a:p>
                  <a:pPr eaLnBrk="1" hangingPunct="1"/>
                  <a:r>
                    <a:rPr lang="en-US" altLang="zh-CN" sz="3200"/>
                    <a:t>3</a:t>
                  </a:r>
                </a:p>
              </p:txBody>
            </p:sp>
            <p:sp>
              <p:nvSpPr>
                <p:cNvPr id="20" name="Line 18"/>
                <p:cNvSpPr>
                  <a:spLocks noChangeShapeType="1"/>
                </p:cNvSpPr>
                <p:nvPr/>
              </p:nvSpPr>
              <p:spPr bwMode="auto">
                <a:xfrm>
                  <a:off x="3836710" y="5490356"/>
                  <a:ext cx="43656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zh-CN" altLang="en-US" sz="3200"/>
                </a:p>
              </p:txBody>
            </p:sp>
          </p:grpSp>
          <p:grpSp>
            <p:nvGrpSpPr>
              <p:cNvPr id="46" name="组合 45"/>
              <p:cNvGrpSpPr/>
              <p:nvPr/>
            </p:nvGrpSpPr>
            <p:grpSpPr>
              <a:xfrm>
                <a:off x="3491572" y="2750520"/>
                <a:ext cx="1533525" cy="1333500"/>
                <a:chOff x="8332333" y="1645523"/>
                <a:chExt cx="1533525" cy="1333500"/>
              </a:xfrm>
            </p:grpSpPr>
            <p:pic>
              <p:nvPicPr>
                <p:cNvPr id="11" name="Picture 9"/>
                <p:cNvPicPr>
                  <a:picLocks noChangeAspect="1" noChangeArrowheads="1"/>
                </p:cNvPicPr>
                <p:nvPr/>
              </p:nvPicPr>
              <p:blipFill>
                <a:blip r:embed="rId3" cstate="email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8332333" y="1645523"/>
                  <a:ext cx="1533525" cy="1333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31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8833983" y="1799510"/>
                  <a:ext cx="660250" cy="11625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1pPr>
                  <a:lvl2pPr marL="742950" indent="-285750"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2pPr>
                  <a:lvl3pPr marL="1143000" indent="-228600"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3pPr>
                  <a:lvl4pPr marL="1600200" indent="-228600"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4pPr>
                  <a:lvl5pPr marL="2057400" indent="-228600"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9pPr>
                </a:lstStyle>
                <a:p>
                  <a:pPr eaLnBrk="1" hangingPunct="1"/>
                  <a:r>
                    <a:rPr lang="en-US" altLang="zh-CN" sz="3200" dirty="0" smtClean="0">
                      <a:solidFill>
                        <a:schemeClr val="bg1"/>
                      </a:solidFill>
                    </a:rPr>
                    <a:t> 8</a:t>
                  </a:r>
                  <a:endParaRPr lang="en-US" altLang="zh-CN" sz="3200" dirty="0">
                    <a:solidFill>
                      <a:schemeClr val="bg1"/>
                    </a:solidFill>
                  </a:endParaRPr>
                </a:p>
                <a:p>
                  <a:pPr eaLnBrk="1" hangingPunct="1"/>
                  <a:r>
                    <a:rPr lang="en-US" altLang="zh-CN" sz="3200" dirty="0">
                      <a:solidFill>
                        <a:schemeClr val="bg1"/>
                      </a:solidFill>
                    </a:rPr>
                    <a:t>24</a:t>
                  </a:r>
                </a:p>
              </p:txBody>
            </p:sp>
            <p:sp>
              <p:nvSpPr>
                <p:cNvPr id="33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8883196" y="2355135"/>
                  <a:ext cx="508000" cy="14288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zh-CN" altLang="en-US" sz="3200"/>
                </a:p>
              </p:txBody>
            </p:sp>
          </p:grpSp>
          <p:grpSp>
            <p:nvGrpSpPr>
              <p:cNvPr id="50" name="组合 49"/>
              <p:cNvGrpSpPr/>
              <p:nvPr/>
            </p:nvGrpSpPr>
            <p:grpSpPr>
              <a:xfrm>
                <a:off x="3951240" y="3720315"/>
                <a:ext cx="1533525" cy="1333500"/>
                <a:chOff x="7068683" y="3212385"/>
                <a:chExt cx="1533525" cy="1333500"/>
              </a:xfrm>
            </p:grpSpPr>
            <p:pic>
              <p:nvPicPr>
                <p:cNvPr id="15" name="Picture 13"/>
                <p:cNvPicPr>
                  <a:picLocks noChangeAspect="1" noChangeArrowheads="1"/>
                </p:cNvPicPr>
                <p:nvPr/>
              </p:nvPicPr>
              <p:blipFill>
                <a:blip r:embed="rId3" cstate="email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7068683" y="3212385"/>
                  <a:ext cx="1533525" cy="1333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30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7556046" y="3279060"/>
                  <a:ext cx="660250" cy="11625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1pPr>
                  <a:lvl2pPr marL="742950" indent="-285750"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2pPr>
                  <a:lvl3pPr marL="1143000" indent="-228600"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3pPr>
                  <a:lvl4pPr marL="1600200" indent="-228600"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4pPr>
                  <a:lvl5pPr marL="2057400" indent="-228600"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9pPr>
                </a:lstStyle>
                <a:p>
                  <a:pPr eaLnBrk="1" hangingPunct="1"/>
                  <a:r>
                    <a:rPr lang="en-US" altLang="zh-CN" sz="3200" dirty="0" smtClean="0">
                      <a:solidFill>
                        <a:schemeClr val="bg1"/>
                      </a:solidFill>
                    </a:rPr>
                    <a:t> 6</a:t>
                  </a:r>
                  <a:endParaRPr lang="en-US" altLang="zh-CN" sz="3200" dirty="0">
                    <a:solidFill>
                      <a:schemeClr val="bg1"/>
                    </a:solidFill>
                  </a:endParaRPr>
                </a:p>
                <a:p>
                  <a:pPr eaLnBrk="1" hangingPunct="1"/>
                  <a:r>
                    <a:rPr lang="en-US" altLang="zh-CN" sz="3200" dirty="0">
                      <a:solidFill>
                        <a:schemeClr val="bg1"/>
                      </a:solidFill>
                    </a:rPr>
                    <a:t>18</a:t>
                  </a:r>
                </a:p>
              </p:txBody>
            </p:sp>
            <p:sp>
              <p:nvSpPr>
                <p:cNvPr id="37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7649708" y="3848973"/>
                  <a:ext cx="508000" cy="14287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zh-CN" altLang="en-US" sz="3200"/>
                </a:p>
              </p:txBody>
            </p:sp>
          </p:grpSp>
        </p:grpSp>
        <p:grpSp>
          <p:nvGrpSpPr>
            <p:cNvPr id="42" name="组合 41"/>
            <p:cNvGrpSpPr/>
            <p:nvPr/>
          </p:nvGrpSpPr>
          <p:grpSpPr>
            <a:xfrm>
              <a:off x="8671939" y="2985744"/>
              <a:ext cx="2541707" cy="3325252"/>
              <a:chOff x="8671939" y="2985744"/>
              <a:chExt cx="2541707" cy="3325252"/>
            </a:xfrm>
          </p:grpSpPr>
          <p:grpSp>
            <p:nvGrpSpPr>
              <p:cNvPr id="45" name="组合 44"/>
              <p:cNvGrpSpPr/>
              <p:nvPr/>
            </p:nvGrpSpPr>
            <p:grpSpPr>
              <a:xfrm>
                <a:off x="9680121" y="3858869"/>
                <a:ext cx="1533525" cy="1333500"/>
                <a:chOff x="6490833" y="1820148"/>
                <a:chExt cx="1533525" cy="1333500"/>
              </a:xfrm>
            </p:grpSpPr>
            <p:pic>
              <p:nvPicPr>
                <p:cNvPr id="9" name="Picture 7"/>
                <p:cNvPicPr>
                  <a:picLocks noChangeAspect="1" noChangeArrowheads="1"/>
                </p:cNvPicPr>
                <p:nvPr/>
              </p:nvPicPr>
              <p:blipFill>
                <a:blip r:embed="rId3" cstate="email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6490833" y="1820148"/>
                  <a:ext cx="1533525" cy="1333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6962321" y="1972548"/>
                  <a:ext cx="660250" cy="11625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1pPr>
                  <a:lvl2pPr marL="742950" indent="-285750"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2pPr>
                  <a:lvl3pPr marL="1143000" indent="-228600"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3pPr>
                  <a:lvl4pPr marL="1600200" indent="-228600"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4pPr>
                  <a:lvl5pPr marL="2057400" indent="-228600"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9pPr>
                </a:lstStyle>
                <a:p>
                  <a:pPr eaLnBrk="1" hangingPunct="1"/>
                  <a:r>
                    <a:rPr lang="en-US" altLang="zh-CN" sz="3200" dirty="0" smtClean="0">
                      <a:solidFill>
                        <a:schemeClr val="bg1"/>
                      </a:solidFill>
                    </a:rPr>
                    <a:t> 3</a:t>
                  </a:r>
                  <a:endParaRPr lang="en-US" altLang="zh-CN" sz="3200" dirty="0">
                    <a:solidFill>
                      <a:schemeClr val="bg1"/>
                    </a:solidFill>
                  </a:endParaRPr>
                </a:p>
                <a:p>
                  <a:pPr eaLnBrk="1" hangingPunct="1"/>
                  <a:r>
                    <a:rPr lang="en-US" altLang="zh-CN" sz="3200" dirty="0">
                      <a:solidFill>
                        <a:schemeClr val="bg1"/>
                      </a:solidFill>
                    </a:rPr>
                    <a:t>18</a:t>
                  </a:r>
                </a:p>
              </p:txBody>
            </p:sp>
            <p:sp>
              <p:nvSpPr>
                <p:cNvPr id="32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7054396" y="2529760"/>
                  <a:ext cx="508000" cy="14288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zh-CN" altLang="en-US" sz="3200"/>
                </a:p>
              </p:txBody>
            </p:sp>
          </p:grpSp>
          <p:grpSp>
            <p:nvGrpSpPr>
              <p:cNvPr id="48" name="组合 47"/>
              <p:cNvGrpSpPr/>
              <p:nvPr/>
            </p:nvGrpSpPr>
            <p:grpSpPr>
              <a:xfrm>
                <a:off x="8671939" y="3881608"/>
                <a:ext cx="1533525" cy="1333500"/>
                <a:chOff x="4341358" y="3182223"/>
                <a:chExt cx="1533525" cy="1333500"/>
              </a:xfrm>
            </p:grpSpPr>
            <p:pic>
              <p:nvPicPr>
                <p:cNvPr id="13" name="Picture 11"/>
                <p:cNvPicPr>
                  <a:picLocks noChangeAspect="1" noChangeArrowheads="1"/>
                </p:cNvPicPr>
                <p:nvPr/>
              </p:nvPicPr>
              <p:blipFill>
                <a:blip r:embed="rId3" cstate="email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4341358" y="3182223"/>
                  <a:ext cx="1533525" cy="1333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843008" y="3323510"/>
                  <a:ext cx="660250" cy="11625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1pPr>
                  <a:lvl2pPr marL="742950" indent="-285750"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2pPr>
                  <a:lvl3pPr marL="1143000" indent="-228600"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3pPr>
                  <a:lvl4pPr marL="1600200" indent="-228600"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4pPr>
                  <a:lvl5pPr marL="2057400" indent="-228600"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9pPr>
                </a:lstStyle>
                <a:p>
                  <a:pPr eaLnBrk="1" hangingPunct="1"/>
                  <a:r>
                    <a:rPr lang="en-US" altLang="zh-CN" sz="3200" dirty="0" smtClean="0">
                      <a:solidFill>
                        <a:schemeClr val="bg1"/>
                      </a:solidFill>
                    </a:rPr>
                    <a:t> 5</a:t>
                  </a:r>
                  <a:endParaRPr lang="en-US" altLang="zh-CN" sz="3200" dirty="0">
                    <a:solidFill>
                      <a:schemeClr val="bg1"/>
                    </a:solidFill>
                  </a:endParaRPr>
                </a:p>
                <a:p>
                  <a:pPr eaLnBrk="1" hangingPunct="1"/>
                  <a:r>
                    <a:rPr lang="en-US" altLang="zh-CN" sz="3200" dirty="0">
                      <a:solidFill>
                        <a:schemeClr val="bg1"/>
                      </a:solidFill>
                    </a:rPr>
                    <a:t>30</a:t>
                  </a:r>
                </a:p>
              </p:txBody>
            </p:sp>
            <p:sp>
              <p:nvSpPr>
                <p:cNvPr id="35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4936671" y="3863260"/>
                  <a:ext cx="508000" cy="14288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zh-CN" altLang="en-US" sz="3200"/>
                </a:p>
              </p:txBody>
            </p:sp>
          </p:grpSp>
          <p:grpSp>
            <p:nvGrpSpPr>
              <p:cNvPr id="51" name="组合 50"/>
              <p:cNvGrpSpPr/>
              <p:nvPr/>
            </p:nvGrpSpPr>
            <p:grpSpPr>
              <a:xfrm>
                <a:off x="9155064" y="2985744"/>
                <a:ext cx="1533525" cy="1333500"/>
                <a:chOff x="9014958" y="2848848"/>
                <a:chExt cx="1533525" cy="1333500"/>
              </a:xfrm>
            </p:grpSpPr>
            <p:pic>
              <p:nvPicPr>
                <p:cNvPr id="16" name="Picture 14"/>
                <p:cNvPicPr>
                  <a:picLocks noChangeAspect="1" noChangeArrowheads="1"/>
                </p:cNvPicPr>
                <p:nvPr/>
              </p:nvPicPr>
              <p:blipFill>
                <a:blip r:embed="rId3" cstate="email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9014958" y="2848848"/>
                  <a:ext cx="1533525" cy="1333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8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9516608" y="3004423"/>
                  <a:ext cx="660250" cy="11625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1pPr>
                  <a:lvl2pPr marL="742950" indent="-285750"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2pPr>
                  <a:lvl3pPr marL="1143000" indent="-228600"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3pPr>
                  <a:lvl4pPr marL="1600200" indent="-228600"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4pPr>
                  <a:lvl5pPr marL="2057400" indent="-228600"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9pPr>
                </a:lstStyle>
                <a:p>
                  <a:pPr eaLnBrk="1" hangingPunct="1"/>
                  <a:r>
                    <a:rPr lang="en-US" altLang="zh-CN" sz="3200" dirty="0" smtClean="0">
                      <a:solidFill>
                        <a:schemeClr val="bg1"/>
                      </a:solidFill>
                    </a:rPr>
                    <a:t> 4</a:t>
                  </a:r>
                  <a:endParaRPr lang="en-US" altLang="zh-CN" sz="3200" dirty="0">
                    <a:solidFill>
                      <a:schemeClr val="bg1"/>
                    </a:solidFill>
                  </a:endParaRPr>
                </a:p>
                <a:p>
                  <a:pPr eaLnBrk="1" hangingPunct="1"/>
                  <a:r>
                    <a:rPr lang="en-US" altLang="zh-CN" sz="3200" dirty="0">
                      <a:solidFill>
                        <a:schemeClr val="bg1"/>
                      </a:solidFill>
                    </a:rPr>
                    <a:t>24</a:t>
                  </a:r>
                </a:p>
              </p:txBody>
            </p:sp>
            <p:sp>
              <p:nvSpPr>
                <p:cNvPr id="38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9622971" y="3544173"/>
                  <a:ext cx="508000" cy="14287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zh-CN" altLang="en-US" sz="3200"/>
                </a:p>
              </p:txBody>
            </p:sp>
          </p:grpSp>
          <p:grpSp>
            <p:nvGrpSpPr>
              <p:cNvPr id="54" name="组合 53"/>
              <p:cNvGrpSpPr/>
              <p:nvPr/>
            </p:nvGrpSpPr>
            <p:grpSpPr>
              <a:xfrm>
                <a:off x="9014958" y="5062194"/>
                <a:ext cx="2105025" cy="1248802"/>
                <a:chOff x="9078458" y="4962908"/>
                <a:chExt cx="2105025" cy="1248802"/>
              </a:xfrm>
            </p:grpSpPr>
            <p:pic>
              <p:nvPicPr>
                <p:cNvPr id="7" name="Picture 5"/>
                <p:cNvPicPr>
                  <a:picLocks noChangeAspect="1" noChangeArrowheads="1"/>
                </p:cNvPicPr>
                <p:nvPr/>
              </p:nvPicPr>
              <p:blipFill>
                <a:blip r:embed="rId4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9078458" y="4962908"/>
                  <a:ext cx="2105025" cy="1203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39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9936131" y="5021085"/>
                  <a:ext cx="434975" cy="11906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1pPr>
                  <a:lvl2pPr marL="742950" indent="-285750"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2pPr>
                  <a:lvl3pPr marL="1143000" indent="-228600"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3pPr>
                  <a:lvl4pPr marL="1600200" indent="-228600"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4pPr>
                  <a:lvl5pPr marL="2057400" indent="-228600" eaLnBrk="0" hangingPunct="0"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itchFamily="49" charset="-122"/>
                    </a:defRPr>
                  </a:lvl9pPr>
                </a:lstStyle>
                <a:p>
                  <a:pPr eaLnBrk="1" hangingPunct="1"/>
                  <a:r>
                    <a:rPr lang="en-US" altLang="zh-CN" sz="3200" dirty="0"/>
                    <a:t>1</a:t>
                  </a:r>
                </a:p>
                <a:p>
                  <a:pPr eaLnBrk="1" hangingPunct="1"/>
                  <a:r>
                    <a:rPr lang="en-US" altLang="zh-CN" sz="3200" dirty="0"/>
                    <a:t>6</a:t>
                  </a:r>
                </a:p>
              </p:txBody>
            </p:sp>
            <p:sp>
              <p:nvSpPr>
                <p:cNvPr id="40" name="Line 38"/>
                <p:cNvSpPr>
                  <a:spLocks noChangeShapeType="1"/>
                </p:cNvSpPr>
                <p:nvPr/>
              </p:nvSpPr>
              <p:spPr bwMode="auto">
                <a:xfrm>
                  <a:off x="9929781" y="5665610"/>
                  <a:ext cx="436563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zh-CN" altLang="en-US" sz="3200"/>
                </a:p>
              </p:txBody>
            </p:sp>
          </p:grpSp>
        </p:grpSp>
      </p:grpSp>
      <p:grpSp>
        <p:nvGrpSpPr>
          <p:cNvPr id="151" name="组合 150"/>
          <p:cNvGrpSpPr/>
          <p:nvPr/>
        </p:nvGrpSpPr>
        <p:grpSpPr>
          <a:xfrm>
            <a:off x="673020" y="3850176"/>
            <a:ext cx="10999224" cy="2842977"/>
            <a:chOff x="645260" y="3905361"/>
            <a:chExt cx="10999224" cy="2842977"/>
          </a:xfrm>
        </p:grpSpPr>
        <p:grpSp>
          <p:nvGrpSpPr>
            <p:cNvPr id="61" name="组合 60"/>
            <p:cNvGrpSpPr/>
            <p:nvPr/>
          </p:nvGrpSpPr>
          <p:grpSpPr>
            <a:xfrm>
              <a:off x="664423" y="3905361"/>
              <a:ext cx="3315179" cy="958730"/>
              <a:chOff x="1220788" y="3906838"/>
              <a:chExt cx="3756633" cy="1246251"/>
            </a:xfrm>
          </p:grpSpPr>
          <p:sp>
            <p:nvSpPr>
              <p:cNvPr id="62" name="Text Box 5"/>
              <p:cNvSpPr txBox="1">
                <a:spLocks noChangeArrowheads="1"/>
              </p:cNvSpPr>
              <p:nvPr/>
            </p:nvSpPr>
            <p:spPr bwMode="auto">
              <a:xfrm>
                <a:off x="1252699" y="3906838"/>
                <a:ext cx="660077" cy="12430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 smtClean="0"/>
                  <a:t> 8</a:t>
                </a:r>
                <a:endParaRPr lang="en-US" altLang="zh-CN" sz="2800" dirty="0"/>
              </a:p>
              <a:p>
                <a:pPr eaLnBrk="1" hangingPunct="1"/>
                <a:r>
                  <a:rPr lang="en-US" altLang="zh-CN" sz="2800" dirty="0" smtClean="0"/>
                  <a:t>24</a:t>
                </a:r>
                <a:endParaRPr lang="en-US" altLang="zh-CN" sz="2800" dirty="0"/>
              </a:p>
            </p:txBody>
          </p:sp>
          <p:sp>
            <p:nvSpPr>
              <p:cNvPr id="63" name="Text Box 6"/>
              <p:cNvSpPr txBox="1">
                <a:spLocks noChangeArrowheads="1"/>
              </p:cNvSpPr>
              <p:nvPr/>
            </p:nvSpPr>
            <p:spPr bwMode="auto">
              <a:xfrm>
                <a:off x="2517579" y="3910012"/>
                <a:ext cx="1068781" cy="12430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 smtClean="0"/>
                  <a:t> 8 ÷</a:t>
                </a:r>
                <a:endParaRPr lang="en-US" altLang="zh-CN" sz="2800" dirty="0"/>
              </a:p>
              <a:p>
                <a:pPr eaLnBrk="1" hangingPunct="1"/>
                <a:r>
                  <a:rPr lang="en-US" altLang="zh-CN" sz="2800" dirty="0" smtClean="0"/>
                  <a:t>24÷</a:t>
                </a:r>
                <a:endParaRPr lang="en-US" altLang="zh-CN" sz="2800" dirty="0"/>
              </a:p>
            </p:txBody>
          </p:sp>
          <p:sp>
            <p:nvSpPr>
              <p:cNvPr id="64" name="Text Box 7"/>
              <p:cNvSpPr txBox="1">
                <a:spLocks noChangeArrowheads="1"/>
              </p:cNvSpPr>
              <p:nvPr/>
            </p:nvSpPr>
            <p:spPr bwMode="auto">
              <a:xfrm>
                <a:off x="2029115" y="4181475"/>
                <a:ext cx="443918" cy="6829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/>
                  <a:t>=</a:t>
                </a:r>
              </a:p>
            </p:txBody>
          </p:sp>
          <p:sp>
            <p:nvSpPr>
              <p:cNvPr id="65" name="Text Box 8"/>
              <p:cNvSpPr txBox="1">
                <a:spLocks noChangeArrowheads="1"/>
              </p:cNvSpPr>
              <p:nvPr/>
            </p:nvSpPr>
            <p:spPr bwMode="auto">
              <a:xfrm>
                <a:off x="4029366" y="4138612"/>
                <a:ext cx="443918" cy="6829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/>
                  <a:t>=</a:t>
                </a:r>
              </a:p>
            </p:txBody>
          </p:sp>
          <p:sp>
            <p:nvSpPr>
              <p:cNvPr id="66" name="Text Box 9"/>
              <p:cNvSpPr txBox="1">
                <a:spLocks noChangeArrowheads="1"/>
              </p:cNvSpPr>
              <p:nvPr/>
            </p:nvSpPr>
            <p:spPr bwMode="auto">
              <a:xfrm>
                <a:off x="4544403" y="3906838"/>
                <a:ext cx="433018" cy="12430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 smtClean="0"/>
                  <a:t>1</a:t>
                </a:r>
                <a:endParaRPr lang="en-US" altLang="zh-CN" sz="2800" dirty="0"/>
              </a:p>
              <a:p>
                <a:pPr eaLnBrk="1" hangingPunct="1"/>
                <a:r>
                  <a:rPr lang="en-US" altLang="zh-CN" sz="2800" dirty="0" smtClean="0"/>
                  <a:t>3</a:t>
                </a:r>
                <a:endParaRPr lang="en-US" altLang="zh-CN" sz="2800" dirty="0"/>
              </a:p>
            </p:txBody>
          </p:sp>
          <p:sp>
            <p:nvSpPr>
              <p:cNvPr id="67" name="Text Box 10"/>
              <p:cNvSpPr txBox="1">
                <a:spLocks noChangeArrowheads="1"/>
              </p:cNvSpPr>
              <p:nvPr/>
            </p:nvSpPr>
            <p:spPr bwMode="auto">
              <a:xfrm>
                <a:off x="3499828" y="3908425"/>
                <a:ext cx="433018" cy="12430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 smtClean="0"/>
                  <a:t>8</a:t>
                </a:r>
                <a:endParaRPr lang="en-US" altLang="zh-CN" sz="2800" dirty="0"/>
              </a:p>
              <a:p>
                <a:pPr eaLnBrk="1" hangingPunct="1"/>
                <a:r>
                  <a:rPr lang="en-US" altLang="zh-CN" sz="2800" dirty="0" smtClean="0"/>
                  <a:t>8</a:t>
                </a:r>
                <a:endParaRPr lang="en-US" altLang="zh-CN" sz="2800" dirty="0"/>
              </a:p>
            </p:txBody>
          </p:sp>
          <p:sp>
            <p:nvSpPr>
              <p:cNvPr id="68" name="Line 11"/>
              <p:cNvSpPr>
                <a:spLocks noChangeShapeType="1"/>
              </p:cNvSpPr>
              <p:nvPr/>
            </p:nvSpPr>
            <p:spPr bwMode="auto">
              <a:xfrm>
                <a:off x="1220788" y="4513263"/>
                <a:ext cx="6524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 sz="2800"/>
              </a:p>
            </p:txBody>
          </p:sp>
          <p:sp>
            <p:nvSpPr>
              <p:cNvPr id="69" name="Line 12"/>
              <p:cNvSpPr>
                <a:spLocks noChangeShapeType="1"/>
              </p:cNvSpPr>
              <p:nvPr/>
            </p:nvSpPr>
            <p:spPr bwMode="auto">
              <a:xfrm>
                <a:off x="2598738" y="4514850"/>
                <a:ext cx="1293812" cy="14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 sz="2800"/>
              </a:p>
            </p:txBody>
          </p:sp>
          <p:sp>
            <p:nvSpPr>
              <p:cNvPr id="70" name="Line 13"/>
              <p:cNvSpPr>
                <a:spLocks noChangeShapeType="1"/>
              </p:cNvSpPr>
              <p:nvPr/>
            </p:nvSpPr>
            <p:spPr bwMode="auto">
              <a:xfrm>
                <a:off x="4587875" y="4498975"/>
                <a:ext cx="3492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 sz="2800"/>
              </a:p>
            </p:txBody>
          </p:sp>
        </p:grpSp>
        <p:grpSp>
          <p:nvGrpSpPr>
            <p:cNvPr id="71" name="组合 70"/>
            <p:cNvGrpSpPr/>
            <p:nvPr/>
          </p:nvGrpSpPr>
          <p:grpSpPr>
            <a:xfrm>
              <a:off x="645260" y="4848801"/>
              <a:ext cx="3315179" cy="970357"/>
              <a:chOff x="1220788" y="3906838"/>
              <a:chExt cx="3756633" cy="1261365"/>
            </a:xfrm>
          </p:grpSpPr>
          <p:sp>
            <p:nvSpPr>
              <p:cNvPr id="72" name="Text Box 5"/>
              <p:cNvSpPr txBox="1">
                <a:spLocks noChangeArrowheads="1"/>
              </p:cNvSpPr>
              <p:nvPr/>
            </p:nvSpPr>
            <p:spPr bwMode="auto">
              <a:xfrm>
                <a:off x="1252699" y="3906838"/>
                <a:ext cx="660077" cy="12430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 smtClean="0"/>
                  <a:t>12</a:t>
                </a:r>
                <a:endParaRPr lang="en-US" altLang="zh-CN" sz="2800" dirty="0"/>
              </a:p>
              <a:p>
                <a:pPr eaLnBrk="1" hangingPunct="1"/>
                <a:r>
                  <a:rPr lang="en-US" altLang="zh-CN" sz="2800" dirty="0" smtClean="0"/>
                  <a:t>36</a:t>
                </a:r>
                <a:endParaRPr lang="en-US" altLang="zh-CN" sz="2800" dirty="0"/>
              </a:p>
            </p:txBody>
          </p:sp>
          <p:sp>
            <p:nvSpPr>
              <p:cNvPr id="73" name="Text Box 6"/>
              <p:cNvSpPr txBox="1">
                <a:spLocks noChangeArrowheads="1"/>
              </p:cNvSpPr>
              <p:nvPr/>
            </p:nvSpPr>
            <p:spPr bwMode="auto">
              <a:xfrm>
                <a:off x="2517579" y="3910012"/>
                <a:ext cx="1068781" cy="12430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 smtClean="0"/>
                  <a:t>12÷</a:t>
                </a:r>
                <a:endParaRPr lang="en-US" altLang="zh-CN" sz="2800" dirty="0"/>
              </a:p>
              <a:p>
                <a:pPr eaLnBrk="1" hangingPunct="1"/>
                <a:r>
                  <a:rPr lang="en-US" altLang="zh-CN" sz="2800" dirty="0" smtClean="0"/>
                  <a:t>36÷</a:t>
                </a:r>
                <a:endParaRPr lang="en-US" altLang="zh-CN" sz="2800" dirty="0"/>
              </a:p>
            </p:txBody>
          </p:sp>
          <p:sp>
            <p:nvSpPr>
              <p:cNvPr id="74" name="Text Box 7"/>
              <p:cNvSpPr txBox="1">
                <a:spLocks noChangeArrowheads="1"/>
              </p:cNvSpPr>
              <p:nvPr/>
            </p:nvSpPr>
            <p:spPr bwMode="auto">
              <a:xfrm>
                <a:off x="2029115" y="4181475"/>
                <a:ext cx="443918" cy="6829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/>
                  <a:t>=</a:t>
                </a:r>
              </a:p>
            </p:txBody>
          </p:sp>
          <p:sp>
            <p:nvSpPr>
              <p:cNvPr id="75" name="Text Box 8"/>
              <p:cNvSpPr txBox="1">
                <a:spLocks noChangeArrowheads="1"/>
              </p:cNvSpPr>
              <p:nvPr/>
            </p:nvSpPr>
            <p:spPr bwMode="auto">
              <a:xfrm>
                <a:off x="4029366" y="4138612"/>
                <a:ext cx="443918" cy="6829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/>
                  <a:t>=</a:t>
                </a:r>
              </a:p>
            </p:txBody>
          </p:sp>
          <p:sp>
            <p:nvSpPr>
              <p:cNvPr id="76" name="Text Box 9"/>
              <p:cNvSpPr txBox="1">
                <a:spLocks noChangeArrowheads="1"/>
              </p:cNvSpPr>
              <p:nvPr/>
            </p:nvSpPr>
            <p:spPr bwMode="auto">
              <a:xfrm>
                <a:off x="4544403" y="3906838"/>
                <a:ext cx="433018" cy="12430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 smtClean="0"/>
                  <a:t>1</a:t>
                </a:r>
                <a:endParaRPr lang="en-US" altLang="zh-CN" sz="2800" dirty="0"/>
              </a:p>
              <a:p>
                <a:pPr eaLnBrk="1" hangingPunct="1"/>
                <a:r>
                  <a:rPr lang="en-US" altLang="zh-CN" sz="2800" dirty="0" smtClean="0"/>
                  <a:t>3</a:t>
                </a:r>
                <a:endParaRPr lang="en-US" altLang="zh-CN" sz="2800" dirty="0"/>
              </a:p>
            </p:txBody>
          </p:sp>
          <p:sp>
            <p:nvSpPr>
              <p:cNvPr id="77" name="Text Box 10"/>
              <p:cNvSpPr txBox="1">
                <a:spLocks noChangeArrowheads="1"/>
              </p:cNvSpPr>
              <p:nvPr/>
            </p:nvSpPr>
            <p:spPr bwMode="auto">
              <a:xfrm>
                <a:off x="3340070" y="3925126"/>
                <a:ext cx="660077" cy="12430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 smtClean="0"/>
                  <a:t>12</a:t>
                </a:r>
              </a:p>
              <a:p>
                <a:pPr eaLnBrk="1" hangingPunct="1"/>
                <a:r>
                  <a:rPr lang="en-US" altLang="zh-CN" sz="2800" dirty="0" smtClean="0"/>
                  <a:t>12</a:t>
                </a:r>
                <a:endParaRPr lang="en-US" altLang="zh-CN" sz="2800" dirty="0"/>
              </a:p>
            </p:txBody>
          </p:sp>
          <p:sp>
            <p:nvSpPr>
              <p:cNvPr id="78" name="Line 11"/>
              <p:cNvSpPr>
                <a:spLocks noChangeShapeType="1"/>
              </p:cNvSpPr>
              <p:nvPr/>
            </p:nvSpPr>
            <p:spPr bwMode="auto">
              <a:xfrm>
                <a:off x="1220788" y="4513263"/>
                <a:ext cx="6524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 sz="2800"/>
              </a:p>
            </p:txBody>
          </p:sp>
          <p:sp>
            <p:nvSpPr>
              <p:cNvPr id="79" name="Line 12"/>
              <p:cNvSpPr>
                <a:spLocks noChangeShapeType="1"/>
              </p:cNvSpPr>
              <p:nvPr/>
            </p:nvSpPr>
            <p:spPr bwMode="auto">
              <a:xfrm>
                <a:off x="2598738" y="4514850"/>
                <a:ext cx="1293812" cy="14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 sz="2800"/>
              </a:p>
            </p:txBody>
          </p:sp>
          <p:sp>
            <p:nvSpPr>
              <p:cNvPr id="80" name="Line 13"/>
              <p:cNvSpPr>
                <a:spLocks noChangeShapeType="1"/>
              </p:cNvSpPr>
              <p:nvPr/>
            </p:nvSpPr>
            <p:spPr bwMode="auto">
              <a:xfrm>
                <a:off x="4587875" y="4498975"/>
                <a:ext cx="3492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 sz="2800"/>
              </a:p>
            </p:txBody>
          </p:sp>
        </p:grpSp>
        <p:grpSp>
          <p:nvGrpSpPr>
            <p:cNvPr id="81" name="组合 80"/>
            <p:cNvGrpSpPr/>
            <p:nvPr/>
          </p:nvGrpSpPr>
          <p:grpSpPr>
            <a:xfrm>
              <a:off x="692584" y="5676172"/>
              <a:ext cx="3315179" cy="958730"/>
              <a:chOff x="1220788" y="3906838"/>
              <a:chExt cx="3756633" cy="1246251"/>
            </a:xfrm>
          </p:grpSpPr>
          <p:sp>
            <p:nvSpPr>
              <p:cNvPr id="82" name="Text Box 5"/>
              <p:cNvSpPr txBox="1">
                <a:spLocks noChangeArrowheads="1"/>
              </p:cNvSpPr>
              <p:nvPr/>
            </p:nvSpPr>
            <p:spPr bwMode="auto">
              <a:xfrm>
                <a:off x="1252699" y="3906838"/>
                <a:ext cx="660077" cy="12430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 smtClean="0"/>
                  <a:t> 6</a:t>
                </a:r>
                <a:endParaRPr lang="en-US" altLang="zh-CN" sz="2800" dirty="0"/>
              </a:p>
              <a:p>
                <a:pPr eaLnBrk="1" hangingPunct="1"/>
                <a:r>
                  <a:rPr lang="en-US" altLang="zh-CN" sz="2800" dirty="0" smtClean="0"/>
                  <a:t>18</a:t>
                </a:r>
                <a:endParaRPr lang="en-US" altLang="zh-CN" sz="2800" dirty="0"/>
              </a:p>
            </p:txBody>
          </p:sp>
          <p:sp>
            <p:nvSpPr>
              <p:cNvPr id="83" name="Text Box 6"/>
              <p:cNvSpPr txBox="1">
                <a:spLocks noChangeArrowheads="1"/>
              </p:cNvSpPr>
              <p:nvPr/>
            </p:nvSpPr>
            <p:spPr bwMode="auto">
              <a:xfrm>
                <a:off x="2517579" y="3910012"/>
                <a:ext cx="1068781" cy="12430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 smtClean="0"/>
                  <a:t> 6 ÷</a:t>
                </a:r>
                <a:endParaRPr lang="en-US" altLang="zh-CN" sz="2800" dirty="0"/>
              </a:p>
              <a:p>
                <a:pPr eaLnBrk="1" hangingPunct="1"/>
                <a:r>
                  <a:rPr lang="en-US" altLang="zh-CN" sz="2800" dirty="0" smtClean="0"/>
                  <a:t>18÷</a:t>
                </a:r>
                <a:endParaRPr lang="en-US" altLang="zh-CN" sz="2800" dirty="0"/>
              </a:p>
            </p:txBody>
          </p:sp>
          <p:sp>
            <p:nvSpPr>
              <p:cNvPr id="84" name="Text Box 7"/>
              <p:cNvSpPr txBox="1">
                <a:spLocks noChangeArrowheads="1"/>
              </p:cNvSpPr>
              <p:nvPr/>
            </p:nvSpPr>
            <p:spPr bwMode="auto">
              <a:xfrm>
                <a:off x="2029115" y="4181475"/>
                <a:ext cx="443918" cy="6829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/>
                  <a:t>=</a:t>
                </a:r>
              </a:p>
            </p:txBody>
          </p:sp>
          <p:sp>
            <p:nvSpPr>
              <p:cNvPr id="85" name="Text Box 8"/>
              <p:cNvSpPr txBox="1">
                <a:spLocks noChangeArrowheads="1"/>
              </p:cNvSpPr>
              <p:nvPr/>
            </p:nvSpPr>
            <p:spPr bwMode="auto">
              <a:xfrm>
                <a:off x="4029366" y="4138612"/>
                <a:ext cx="443918" cy="6829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/>
                  <a:t>=</a:t>
                </a:r>
              </a:p>
            </p:txBody>
          </p:sp>
          <p:sp>
            <p:nvSpPr>
              <p:cNvPr id="86" name="Text Box 9"/>
              <p:cNvSpPr txBox="1">
                <a:spLocks noChangeArrowheads="1"/>
              </p:cNvSpPr>
              <p:nvPr/>
            </p:nvSpPr>
            <p:spPr bwMode="auto">
              <a:xfrm>
                <a:off x="4544403" y="3906838"/>
                <a:ext cx="433018" cy="12430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 smtClean="0"/>
                  <a:t>1</a:t>
                </a:r>
                <a:endParaRPr lang="en-US" altLang="zh-CN" sz="2800" dirty="0"/>
              </a:p>
              <a:p>
                <a:pPr eaLnBrk="1" hangingPunct="1"/>
                <a:r>
                  <a:rPr lang="en-US" altLang="zh-CN" sz="2800" dirty="0" smtClean="0"/>
                  <a:t>3</a:t>
                </a:r>
                <a:endParaRPr lang="en-US" altLang="zh-CN" sz="2800" dirty="0"/>
              </a:p>
            </p:txBody>
          </p:sp>
          <p:sp>
            <p:nvSpPr>
              <p:cNvPr id="87" name="Text Box 10"/>
              <p:cNvSpPr txBox="1">
                <a:spLocks noChangeArrowheads="1"/>
              </p:cNvSpPr>
              <p:nvPr/>
            </p:nvSpPr>
            <p:spPr bwMode="auto">
              <a:xfrm>
                <a:off x="3499828" y="3908425"/>
                <a:ext cx="433018" cy="12430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/>
                  <a:t>6</a:t>
                </a:r>
              </a:p>
              <a:p>
                <a:pPr eaLnBrk="1" hangingPunct="1"/>
                <a:r>
                  <a:rPr lang="en-US" altLang="zh-CN" sz="2800" dirty="0"/>
                  <a:t>6</a:t>
                </a:r>
              </a:p>
            </p:txBody>
          </p:sp>
          <p:sp>
            <p:nvSpPr>
              <p:cNvPr id="88" name="Line 11"/>
              <p:cNvSpPr>
                <a:spLocks noChangeShapeType="1"/>
              </p:cNvSpPr>
              <p:nvPr/>
            </p:nvSpPr>
            <p:spPr bwMode="auto">
              <a:xfrm>
                <a:off x="1220788" y="4513263"/>
                <a:ext cx="6524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 sz="2800"/>
              </a:p>
            </p:txBody>
          </p:sp>
          <p:sp>
            <p:nvSpPr>
              <p:cNvPr id="89" name="Line 12"/>
              <p:cNvSpPr>
                <a:spLocks noChangeShapeType="1"/>
              </p:cNvSpPr>
              <p:nvPr/>
            </p:nvSpPr>
            <p:spPr bwMode="auto">
              <a:xfrm>
                <a:off x="2598738" y="4514850"/>
                <a:ext cx="1293812" cy="14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 sz="2800"/>
              </a:p>
            </p:txBody>
          </p:sp>
          <p:sp>
            <p:nvSpPr>
              <p:cNvPr id="90" name="Line 13"/>
              <p:cNvSpPr>
                <a:spLocks noChangeShapeType="1"/>
              </p:cNvSpPr>
              <p:nvPr/>
            </p:nvSpPr>
            <p:spPr bwMode="auto">
              <a:xfrm>
                <a:off x="4587875" y="4498975"/>
                <a:ext cx="3492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 sz="2800"/>
              </a:p>
            </p:txBody>
          </p:sp>
        </p:grpSp>
        <p:grpSp>
          <p:nvGrpSpPr>
            <p:cNvPr id="91" name="组合 90"/>
            <p:cNvGrpSpPr/>
            <p:nvPr/>
          </p:nvGrpSpPr>
          <p:grpSpPr>
            <a:xfrm>
              <a:off x="4475397" y="3990997"/>
              <a:ext cx="3315179" cy="958730"/>
              <a:chOff x="1220788" y="3906838"/>
              <a:chExt cx="3756633" cy="1246251"/>
            </a:xfrm>
          </p:grpSpPr>
          <p:sp>
            <p:nvSpPr>
              <p:cNvPr id="92" name="Text Box 5"/>
              <p:cNvSpPr txBox="1">
                <a:spLocks noChangeArrowheads="1"/>
              </p:cNvSpPr>
              <p:nvPr/>
            </p:nvSpPr>
            <p:spPr bwMode="auto">
              <a:xfrm>
                <a:off x="1252699" y="3906838"/>
                <a:ext cx="660077" cy="12430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 smtClean="0"/>
                  <a:t> 4</a:t>
                </a:r>
                <a:endParaRPr lang="en-US" altLang="zh-CN" sz="2800" dirty="0"/>
              </a:p>
              <a:p>
                <a:pPr eaLnBrk="1" hangingPunct="1"/>
                <a:r>
                  <a:rPr lang="en-US" altLang="zh-CN" sz="2800" dirty="0" smtClean="0"/>
                  <a:t>16</a:t>
                </a:r>
                <a:endParaRPr lang="en-US" altLang="zh-CN" sz="2800" dirty="0"/>
              </a:p>
            </p:txBody>
          </p:sp>
          <p:sp>
            <p:nvSpPr>
              <p:cNvPr id="93" name="Text Box 6"/>
              <p:cNvSpPr txBox="1">
                <a:spLocks noChangeArrowheads="1"/>
              </p:cNvSpPr>
              <p:nvPr/>
            </p:nvSpPr>
            <p:spPr bwMode="auto">
              <a:xfrm>
                <a:off x="2517579" y="3910012"/>
                <a:ext cx="1068781" cy="12430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 smtClean="0"/>
                  <a:t> 4 ÷</a:t>
                </a:r>
                <a:endParaRPr lang="en-US" altLang="zh-CN" sz="2800" dirty="0"/>
              </a:p>
              <a:p>
                <a:pPr eaLnBrk="1" hangingPunct="1"/>
                <a:r>
                  <a:rPr lang="en-US" altLang="zh-CN" sz="2800" dirty="0" smtClean="0"/>
                  <a:t>16÷</a:t>
                </a:r>
                <a:endParaRPr lang="en-US" altLang="zh-CN" sz="2800" dirty="0"/>
              </a:p>
            </p:txBody>
          </p:sp>
          <p:sp>
            <p:nvSpPr>
              <p:cNvPr id="94" name="Text Box 7"/>
              <p:cNvSpPr txBox="1">
                <a:spLocks noChangeArrowheads="1"/>
              </p:cNvSpPr>
              <p:nvPr/>
            </p:nvSpPr>
            <p:spPr bwMode="auto">
              <a:xfrm>
                <a:off x="2029115" y="4181475"/>
                <a:ext cx="443918" cy="6829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/>
                  <a:t>=</a:t>
                </a:r>
              </a:p>
            </p:txBody>
          </p:sp>
          <p:sp>
            <p:nvSpPr>
              <p:cNvPr id="95" name="Text Box 8"/>
              <p:cNvSpPr txBox="1">
                <a:spLocks noChangeArrowheads="1"/>
              </p:cNvSpPr>
              <p:nvPr/>
            </p:nvSpPr>
            <p:spPr bwMode="auto">
              <a:xfrm>
                <a:off x="4029366" y="4138612"/>
                <a:ext cx="443918" cy="6829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/>
                  <a:t>=</a:t>
                </a:r>
              </a:p>
            </p:txBody>
          </p:sp>
          <p:sp>
            <p:nvSpPr>
              <p:cNvPr id="96" name="Text Box 9"/>
              <p:cNvSpPr txBox="1">
                <a:spLocks noChangeArrowheads="1"/>
              </p:cNvSpPr>
              <p:nvPr/>
            </p:nvSpPr>
            <p:spPr bwMode="auto">
              <a:xfrm>
                <a:off x="4544403" y="3906838"/>
                <a:ext cx="433018" cy="12430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 smtClean="0"/>
                  <a:t>1</a:t>
                </a:r>
                <a:endParaRPr lang="en-US" altLang="zh-CN" sz="2800" dirty="0"/>
              </a:p>
              <a:p>
                <a:pPr eaLnBrk="1" hangingPunct="1"/>
                <a:r>
                  <a:rPr lang="en-US" altLang="zh-CN" sz="2800" dirty="0" smtClean="0"/>
                  <a:t>4</a:t>
                </a:r>
                <a:endParaRPr lang="en-US" altLang="zh-CN" sz="2800" dirty="0"/>
              </a:p>
            </p:txBody>
          </p:sp>
          <p:sp>
            <p:nvSpPr>
              <p:cNvPr id="97" name="Text Box 10"/>
              <p:cNvSpPr txBox="1">
                <a:spLocks noChangeArrowheads="1"/>
              </p:cNvSpPr>
              <p:nvPr/>
            </p:nvSpPr>
            <p:spPr bwMode="auto">
              <a:xfrm>
                <a:off x="3499828" y="3908425"/>
                <a:ext cx="433018" cy="12430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 smtClean="0"/>
                  <a:t>4</a:t>
                </a:r>
                <a:endParaRPr lang="en-US" altLang="zh-CN" sz="2800" dirty="0"/>
              </a:p>
              <a:p>
                <a:pPr eaLnBrk="1" hangingPunct="1"/>
                <a:r>
                  <a:rPr lang="en-US" altLang="zh-CN" sz="2800" dirty="0" smtClean="0"/>
                  <a:t>4</a:t>
                </a:r>
                <a:endParaRPr lang="en-US" altLang="zh-CN" sz="2800" dirty="0"/>
              </a:p>
            </p:txBody>
          </p:sp>
          <p:sp>
            <p:nvSpPr>
              <p:cNvPr id="98" name="Line 11"/>
              <p:cNvSpPr>
                <a:spLocks noChangeShapeType="1"/>
              </p:cNvSpPr>
              <p:nvPr/>
            </p:nvSpPr>
            <p:spPr bwMode="auto">
              <a:xfrm>
                <a:off x="1220788" y="4513263"/>
                <a:ext cx="6524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 sz="2800"/>
              </a:p>
            </p:txBody>
          </p:sp>
          <p:sp>
            <p:nvSpPr>
              <p:cNvPr id="99" name="Line 12"/>
              <p:cNvSpPr>
                <a:spLocks noChangeShapeType="1"/>
              </p:cNvSpPr>
              <p:nvPr/>
            </p:nvSpPr>
            <p:spPr bwMode="auto">
              <a:xfrm>
                <a:off x="2598738" y="4514850"/>
                <a:ext cx="1293812" cy="14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 sz="2800"/>
              </a:p>
            </p:txBody>
          </p:sp>
          <p:sp>
            <p:nvSpPr>
              <p:cNvPr id="100" name="Line 13"/>
              <p:cNvSpPr>
                <a:spLocks noChangeShapeType="1"/>
              </p:cNvSpPr>
              <p:nvPr/>
            </p:nvSpPr>
            <p:spPr bwMode="auto">
              <a:xfrm>
                <a:off x="4587875" y="4498975"/>
                <a:ext cx="3492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 sz="2800"/>
              </a:p>
            </p:txBody>
          </p:sp>
        </p:grpSp>
        <p:grpSp>
          <p:nvGrpSpPr>
            <p:cNvPr id="101" name="组合 100"/>
            <p:cNvGrpSpPr/>
            <p:nvPr/>
          </p:nvGrpSpPr>
          <p:grpSpPr>
            <a:xfrm>
              <a:off x="4456234" y="4934437"/>
              <a:ext cx="3315179" cy="958730"/>
              <a:chOff x="1220788" y="3906838"/>
              <a:chExt cx="3756633" cy="1246251"/>
            </a:xfrm>
          </p:grpSpPr>
          <p:sp>
            <p:nvSpPr>
              <p:cNvPr id="102" name="Text Box 5"/>
              <p:cNvSpPr txBox="1">
                <a:spLocks noChangeArrowheads="1"/>
              </p:cNvSpPr>
              <p:nvPr/>
            </p:nvSpPr>
            <p:spPr bwMode="auto">
              <a:xfrm>
                <a:off x="1252699" y="3906838"/>
                <a:ext cx="660077" cy="12430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 smtClean="0"/>
                  <a:t> 5</a:t>
                </a:r>
                <a:endParaRPr lang="en-US" altLang="zh-CN" sz="2800" dirty="0"/>
              </a:p>
              <a:p>
                <a:pPr eaLnBrk="1" hangingPunct="1"/>
                <a:r>
                  <a:rPr lang="en-US" altLang="zh-CN" sz="2800" dirty="0" smtClean="0"/>
                  <a:t>20</a:t>
                </a:r>
                <a:endParaRPr lang="en-US" altLang="zh-CN" sz="2800" dirty="0"/>
              </a:p>
            </p:txBody>
          </p:sp>
          <p:sp>
            <p:nvSpPr>
              <p:cNvPr id="103" name="Text Box 6"/>
              <p:cNvSpPr txBox="1">
                <a:spLocks noChangeArrowheads="1"/>
              </p:cNvSpPr>
              <p:nvPr/>
            </p:nvSpPr>
            <p:spPr bwMode="auto">
              <a:xfrm>
                <a:off x="2517579" y="3910012"/>
                <a:ext cx="1068781" cy="12430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 smtClean="0"/>
                  <a:t> 5 ÷</a:t>
                </a:r>
                <a:endParaRPr lang="en-US" altLang="zh-CN" sz="2800" dirty="0"/>
              </a:p>
              <a:p>
                <a:pPr eaLnBrk="1" hangingPunct="1"/>
                <a:r>
                  <a:rPr lang="en-US" altLang="zh-CN" sz="2800" dirty="0" smtClean="0"/>
                  <a:t>20</a:t>
                </a:r>
                <a:r>
                  <a:rPr lang="en-US" altLang="zh-CN" sz="2800" dirty="0"/>
                  <a:t>÷</a:t>
                </a:r>
              </a:p>
            </p:txBody>
          </p:sp>
          <p:sp>
            <p:nvSpPr>
              <p:cNvPr id="104" name="Text Box 7"/>
              <p:cNvSpPr txBox="1">
                <a:spLocks noChangeArrowheads="1"/>
              </p:cNvSpPr>
              <p:nvPr/>
            </p:nvSpPr>
            <p:spPr bwMode="auto">
              <a:xfrm>
                <a:off x="2029115" y="4181475"/>
                <a:ext cx="443918" cy="6829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/>
                  <a:t>=</a:t>
                </a:r>
              </a:p>
            </p:txBody>
          </p:sp>
          <p:sp>
            <p:nvSpPr>
              <p:cNvPr id="105" name="Text Box 8"/>
              <p:cNvSpPr txBox="1">
                <a:spLocks noChangeArrowheads="1"/>
              </p:cNvSpPr>
              <p:nvPr/>
            </p:nvSpPr>
            <p:spPr bwMode="auto">
              <a:xfrm>
                <a:off x="4029366" y="4138612"/>
                <a:ext cx="443918" cy="6829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/>
                  <a:t>=</a:t>
                </a:r>
              </a:p>
            </p:txBody>
          </p:sp>
          <p:sp>
            <p:nvSpPr>
              <p:cNvPr id="106" name="Text Box 9"/>
              <p:cNvSpPr txBox="1">
                <a:spLocks noChangeArrowheads="1"/>
              </p:cNvSpPr>
              <p:nvPr/>
            </p:nvSpPr>
            <p:spPr bwMode="auto">
              <a:xfrm>
                <a:off x="4544403" y="3906838"/>
                <a:ext cx="433018" cy="12430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 smtClean="0"/>
                  <a:t>1</a:t>
                </a:r>
                <a:endParaRPr lang="en-US" altLang="zh-CN" sz="2800" dirty="0"/>
              </a:p>
              <a:p>
                <a:pPr eaLnBrk="1" hangingPunct="1"/>
                <a:r>
                  <a:rPr lang="en-US" altLang="zh-CN" sz="2800" dirty="0" smtClean="0"/>
                  <a:t>4</a:t>
                </a:r>
                <a:endParaRPr lang="en-US" altLang="zh-CN" sz="2800" dirty="0"/>
              </a:p>
            </p:txBody>
          </p:sp>
          <p:sp>
            <p:nvSpPr>
              <p:cNvPr id="107" name="Text Box 10"/>
              <p:cNvSpPr txBox="1">
                <a:spLocks noChangeArrowheads="1"/>
              </p:cNvSpPr>
              <p:nvPr/>
            </p:nvSpPr>
            <p:spPr bwMode="auto">
              <a:xfrm>
                <a:off x="3499828" y="3908425"/>
                <a:ext cx="433018" cy="12430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 smtClean="0"/>
                  <a:t>5</a:t>
                </a:r>
                <a:endParaRPr lang="en-US" altLang="zh-CN" sz="2800" dirty="0"/>
              </a:p>
              <a:p>
                <a:pPr eaLnBrk="1" hangingPunct="1"/>
                <a:r>
                  <a:rPr lang="en-US" altLang="zh-CN" sz="2800" dirty="0" smtClean="0"/>
                  <a:t>5</a:t>
                </a:r>
                <a:endParaRPr lang="en-US" altLang="zh-CN" sz="2800" dirty="0"/>
              </a:p>
            </p:txBody>
          </p:sp>
          <p:sp>
            <p:nvSpPr>
              <p:cNvPr id="108" name="Line 11"/>
              <p:cNvSpPr>
                <a:spLocks noChangeShapeType="1"/>
              </p:cNvSpPr>
              <p:nvPr/>
            </p:nvSpPr>
            <p:spPr bwMode="auto">
              <a:xfrm>
                <a:off x="1220788" y="4513263"/>
                <a:ext cx="6524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 sz="2800"/>
              </a:p>
            </p:txBody>
          </p:sp>
          <p:sp>
            <p:nvSpPr>
              <p:cNvPr id="109" name="Line 12"/>
              <p:cNvSpPr>
                <a:spLocks noChangeShapeType="1"/>
              </p:cNvSpPr>
              <p:nvPr/>
            </p:nvSpPr>
            <p:spPr bwMode="auto">
              <a:xfrm>
                <a:off x="2598738" y="4514850"/>
                <a:ext cx="1293812" cy="14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 sz="2800"/>
              </a:p>
            </p:txBody>
          </p:sp>
          <p:sp>
            <p:nvSpPr>
              <p:cNvPr id="110" name="Line 13"/>
              <p:cNvSpPr>
                <a:spLocks noChangeShapeType="1"/>
              </p:cNvSpPr>
              <p:nvPr/>
            </p:nvSpPr>
            <p:spPr bwMode="auto">
              <a:xfrm>
                <a:off x="4587875" y="4498975"/>
                <a:ext cx="3492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 sz="2800"/>
              </a:p>
            </p:txBody>
          </p:sp>
        </p:grpSp>
        <p:grpSp>
          <p:nvGrpSpPr>
            <p:cNvPr id="111" name="组合 110"/>
            <p:cNvGrpSpPr/>
            <p:nvPr/>
          </p:nvGrpSpPr>
          <p:grpSpPr>
            <a:xfrm>
              <a:off x="4503558" y="5761808"/>
              <a:ext cx="3315179" cy="958730"/>
              <a:chOff x="1220788" y="3906838"/>
              <a:chExt cx="3756633" cy="1246251"/>
            </a:xfrm>
          </p:grpSpPr>
          <p:sp>
            <p:nvSpPr>
              <p:cNvPr id="112" name="Text Box 5"/>
              <p:cNvSpPr txBox="1">
                <a:spLocks noChangeArrowheads="1"/>
              </p:cNvSpPr>
              <p:nvPr/>
            </p:nvSpPr>
            <p:spPr bwMode="auto">
              <a:xfrm>
                <a:off x="1252699" y="3906838"/>
                <a:ext cx="660077" cy="12430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 smtClean="0"/>
                  <a:t> 6</a:t>
                </a:r>
                <a:endParaRPr lang="en-US" altLang="zh-CN" sz="2800" dirty="0"/>
              </a:p>
              <a:p>
                <a:pPr eaLnBrk="1" hangingPunct="1"/>
                <a:r>
                  <a:rPr lang="en-US" altLang="zh-CN" sz="2800" dirty="0" smtClean="0"/>
                  <a:t>24</a:t>
                </a:r>
                <a:endParaRPr lang="en-US" altLang="zh-CN" sz="2800" dirty="0"/>
              </a:p>
            </p:txBody>
          </p:sp>
          <p:sp>
            <p:nvSpPr>
              <p:cNvPr id="113" name="Text Box 6"/>
              <p:cNvSpPr txBox="1">
                <a:spLocks noChangeArrowheads="1"/>
              </p:cNvSpPr>
              <p:nvPr/>
            </p:nvSpPr>
            <p:spPr bwMode="auto">
              <a:xfrm>
                <a:off x="2517579" y="3910012"/>
                <a:ext cx="1068781" cy="12430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 smtClean="0"/>
                  <a:t> 6 ÷</a:t>
                </a:r>
                <a:endParaRPr lang="en-US" altLang="zh-CN" sz="2800" dirty="0"/>
              </a:p>
              <a:p>
                <a:pPr eaLnBrk="1" hangingPunct="1"/>
                <a:r>
                  <a:rPr lang="en-US" altLang="zh-CN" sz="2800" dirty="0" smtClean="0"/>
                  <a:t>24÷</a:t>
                </a:r>
                <a:endParaRPr lang="en-US" altLang="zh-CN" sz="2800" dirty="0"/>
              </a:p>
            </p:txBody>
          </p:sp>
          <p:sp>
            <p:nvSpPr>
              <p:cNvPr id="114" name="Text Box 7"/>
              <p:cNvSpPr txBox="1">
                <a:spLocks noChangeArrowheads="1"/>
              </p:cNvSpPr>
              <p:nvPr/>
            </p:nvSpPr>
            <p:spPr bwMode="auto">
              <a:xfrm>
                <a:off x="2029115" y="4181475"/>
                <a:ext cx="443918" cy="6829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/>
                  <a:t>=</a:t>
                </a:r>
              </a:p>
            </p:txBody>
          </p:sp>
          <p:sp>
            <p:nvSpPr>
              <p:cNvPr id="115" name="Text Box 8"/>
              <p:cNvSpPr txBox="1">
                <a:spLocks noChangeArrowheads="1"/>
              </p:cNvSpPr>
              <p:nvPr/>
            </p:nvSpPr>
            <p:spPr bwMode="auto">
              <a:xfrm>
                <a:off x="4029366" y="4138612"/>
                <a:ext cx="443918" cy="6829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/>
                  <a:t>=</a:t>
                </a:r>
              </a:p>
            </p:txBody>
          </p:sp>
          <p:sp>
            <p:nvSpPr>
              <p:cNvPr id="116" name="Text Box 9"/>
              <p:cNvSpPr txBox="1">
                <a:spLocks noChangeArrowheads="1"/>
              </p:cNvSpPr>
              <p:nvPr/>
            </p:nvSpPr>
            <p:spPr bwMode="auto">
              <a:xfrm>
                <a:off x="4544403" y="3906838"/>
                <a:ext cx="433018" cy="12430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 smtClean="0"/>
                  <a:t>1</a:t>
                </a:r>
                <a:endParaRPr lang="en-US" altLang="zh-CN" sz="2800" dirty="0"/>
              </a:p>
              <a:p>
                <a:pPr eaLnBrk="1" hangingPunct="1"/>
                <a:r>
                  <a:rPr lang="en-US" altLang="zh-CN" sz="2800" dirty="0" smtClean="0"/>
                  <a:t>4</a:t>
                </a:r>
                <a:endParaRPr lang="en-US" altLang="zh-CN" sz="2800" dirty="0"/>
              </a:p>
            </p:txBody>
          </p:sp>
          <p:sp>
            <p:nvSpPr>
              <p:cNvPr id="117" name="Text Box 10"/>
              <p:cNvSpPr txBox="1">
                <a:spLocks noChangeArrowheads="1"/>
              </p:cNvSpPr>
              <p:nvPr/>
            </p:nvSpPr>
            <p:spPr bwMode="auto">
              <a:xfrm>
                <a:off x="3499828" y="3908425"/>
                <a:ext cx="433018" cy="12430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/>
                  <a:t>6</a:t>
                </a:r>
              </a:p>
              <a:p>
                <a:pPr eaLnBrk="1" hangingPunct="1"/>
                <a:r>
                  <a:rPr lang="en-US" altLang="zh-CN" sz="2800" dirty="0"/>
                  <a:t>6</a:t>
                </a:r>
              </a:p>
            </p:txBody>
          </p:sp>
          <p:sp>
            <p:nvSpPr>
              <p:cNvPr id="118" name="Line 11"/>
              <p:cNvSpPr>
                <a:spLocks noChangeShapeType="1"/>
              </p:cNvSpPr>
              <p:nvPr/>
            </p:nvSpPr>
            <p:spPr bwMode="auto">
              <a:xfrm>
                <a:off x="1220788" y="4513263"/>
                <a:ext cx="6524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 sz="2800"/>
              </a:p>
            </p:txBody>
          </p:sp>
          <p:sp>
            <p:nvSpPr>
              <p:cNvPr id="119" name="Line 12"/>
              <p:cNvSpPr>
                <a:spLocks noChangeShapeType="1"/>
              </p:cNvSpPr>
              <p:nvPr/>
            </p:nvSpPr>
            <p:spPr bwMode="auto">
              <a:xfrm>
                <a:off x="2598738" y="4514850"/>
                <a:ext cx="1293812" cy="14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 sz="2800"/>
              </a:p>
            </p:txBody>
          </p:sp>
          <p:sp>
            <p:nvSpPr>
              <p:cNvPr id="120" name="Line 13"/>
              <p:cNvSpPr>
                <a:spLocks noChangeShapeType="1"/>
              </p:cNvSpPr>
              <p:nvPr/>
            </p:nvSpPr>
            <p:spPr bwMode="auto">
              <a:xfrm>
                <a:off x="4587875" y="4498975"/>
                <a:ext cx="3492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 sz="2800"/>
              </a:p>
            </p:txBody>
          </p:sp>
        </p:grpSp>
        <p:grpSp>
          <p:nvGrpSpPr>
            <p:cNvPr id="121" name="组合 120"/>
            <p:cNvGrpSpPr/>
            <p:nvPr/>
          </p:nvGrpSpPr>
          <p:grpSpPr>
            <a:xfrm>
              <a:off x="8250143" y="3941650"/>
              <a:ext cx="3315179" cy="958730"/>
              <a:chOff x="1220788" y="3906838"/>
              <a:chExt cx="3756633" cy="1246251"/>
            </a:xfrm>
          </p:grpSpPr>
          <p:sp>
            <p:nvSpPr>
              <p:cNvPr id="122" name="Text Box 5"/>
              <p:cNvSpPr txBox="1">
                <a:spLocks noChangeArrowheads="1"/>
              </p:cNvSpPr>
              <p:nvPr/>
            </p:nvSpPr>
            <p:spPr bwMode="auto">
              <a:xfrm>
                <a:off x="1252699" y="3906838"/>
                <a:ext cx="660077" cy="12430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 smtClean="0"/>
                  <a:t> 4</a:t>
                </a:r>
                <a:endParaRPr lang="en-US" altLang="zh-CN" sz="2800" dirty="0"/>
              </a:p>
              <a:p>
                <a:pPr eaLnBrk="1" hangingPunct="1"/>
                <a:r>
                  <a:rPr lang="en-US" altLang="zh-CN" sz="2800" dirty="0" smtClean="0"/>
                  <a:t>24</a:t>
                </a:r>
                <a:endParaRPr lang="en-US" altLang="zh-CN" sz="2800" dirty="0"/>
              </a:p>
            </p:txBody>
          </p:sp>
          <p:sp>
            <p:nvSpPr>
              <p:cNvPr id="123" name="Text Box 6"/>
              <p:cNvSpPr txBox="1">
                <a:spLocks noChangeArrowheads="1"/>
              </p:cNvSpPr>
              <p:nvPr/>
            </p:nvSpPr>
            <p:spPr bwMode="auto">
              <a:xfrm>
                <a:off x="2517579" y="3910012"/>
                <a:ext cx="1068781" cy="12430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 smtClean="0"/>
                  <a:t> 4 ÷</a:t>
                </a:r>
                <a:endParaRPr lang="en-US" altLang="zh-CN" sz="2800" dirty="0"/>
              </a:p>
              <a:p>
                <a:pPr eaLnBrk="1" hangingPunct="1"/>
                <a:r>
                  <a:rPr lang="en-US" altLang="zh-CN" sz="2800" dirty="0" smtClean="0"/>
                  <a:t>24÷</a:t>
                </a:r>
                <a:endParaRPr lang="en-US" altLang="zh-CN" sz="2800" dirty="0"/>
              </a:p>
            </p:txBody>
          </p:sp>
          <p:sp>
            <p:nvSpPr>
              <p:cNvPr id="124" name="Text Box 7"/>
              <p:cNvSpPr txBox="1">
                <a:spLocks noChangeArrowheads="1"/>
              </p:cNvSpPr>
              <p:nvPr/>
            </p:nvSpPr>
            <p:spPr bwMode="auto">
              <a:xfrm>
                <a:off x="2029115" y="4181475"/>
                <a:ext cx="443918" cy="6829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/>
                  <a:t>=</a:t>
                </a:r>
              </a:p>
            </p:txBody>
          </p:sp>
          <p:sp>
            <p:nvSpPr>
              <p:cNvPr id="125" name="Text Box 8"/>
              <p:cNvSpPr txBox="1">
                <a:spLocks noChangeArrowheads="1"/>
              </p:cNvSpPr>
              <p:nvPr/>
            </p:nvSpPr>
            <p:spPr bwMode="auto">
              <a:xfrm>
                <a:off x="4029366" y="4138612"/>
                <a:ext cx="443918" cy="6829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/>
                  <a:t>=</a:t>
                </a:r>
              </a:p>
            </p:txBody>
          </p:sp>
          <p:sp>
            <p:nvSpPr>
              <p:cNvPr id="126" name="Text Box 9"/>
              <p:cNvSpPr txBox="1">
                <a:spLocks noChangeArrowheads="1"/>
              </p:cNvSpPr>
              <p:nvPr/>
            </p:nvSpPr>
            <p:spPr bwMode="auto">
              <a:xfrm>
                <a:off x="4544403" y="3906838"/>
                <a:ext cx="433018" cy="12430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 smtClean="0"/>
                  <a:t>1</a:t>
                </a:r>
                <a:endParaRPr lang="en-US" altLang="zh-CN" sz="2800" dirty="0"/>
              </a:p>
              <a:p>
                <a:pPr eaLnBrk="1" hangingPunct="1"/>
                <a:r>
                  <a:rPr lang="en-US" altLang="zh-CN" sz="2800" dirty="0" smtClean="0"/>
                  <a:t>6</a:t>
                </a:r>
                <a:endParaRPr lang="en-US" altLang="zh-CN" sz="2800" dirty="0"/>
              </a:p>
            </p:txBody>
          </p:sp>
          <p:sp>
            <p:nvSpPr>
              <p:cNvPr id="127" name="Text Box 10"/>
              <p:cNvSpPr txBox="1">
                <a:spLocks noChangeArrowheads="1"/>
              </p:cNvSpPr>
              <p:nvPr/>
            </p:nvSpPr>
            <p:spPr bwMode="auto">
              <a:xfrm>
                <a:off x="3499828" y="3908425"/>
                <a:ext cx="433018" cy="12430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 smtClean="0"/>
                  <a:t>4</a:t>
                </a:r>
                <a:endParaRPr lang="en-US" altLang="zh-CN" sz="2800" dirty="0"/>
              </a:p>
              <a:p>
                <a:pPr eaLnBrk="1" hangingPunct="1"/>
                <a:r>
                  <a:rPr lang="en-US" altLang="zh-CN" sz="2800" dirty="0" smtClean="0"/>
                  <a:t>4</a:t>
                </a:r>
                <a:endParaRPr lang="en-US" altLang="zh-CN" sz="2800" dirty="0"/>
              </a:p>
            </p:txBody>
          </p:sp>
          <p:sp>
            <p:nvSpPr>
              <p:cNvPr id="128" name="Line 11"/>
              <p:cNvSpPr>
                <a:spLocks noChangeShapeType="1"/>
              </p:cNvSpPr>
              <p:nvPr/>
            </p:nvSpPr>
            <p:spPr bwMode="auto">
              <a:xfrm>
                <a:off x="1220788" y="4513263"/>
                <a:ext cx="6524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 sz="2800"/>
              </a:p>
            </p:txBody>
          </p:sp>
          <p:sp>
            <p:nvSpPr>
              <p:cNvPr id="129" name="Line 12"/>
              <p:cNvSpPr>
                <a:spLocks noChangeShapeType="1"/>
              </p:cNvSpPr>
              <p:nvPr/>
            </p:nvSpPr>
            <p:spPr bwMode="auto">
              <a:xfrm>
                <a:off x="2598738" y="4514850"/>
                <a:ext cx="1293812" cy="14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 sz="2800"/>
              </a:p>
            </p:txBody>
          </p:sp>
          <p:sp>
            <p:nvSpPr>
              <p:cNvPr id="130" name="Line 13"/>
              <p:cNvSpPr>
                <a:spLocks noChangeShapeType="1"/>
              </p:cNvSpPr>
              <p:nvPr/>
            </p:nvSpPr>
            <p:spPr bwMode="auto">
              <a:xfrm>
                <a:off x="4587875" y="4498975"/>
                <a:ext cx="3492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 sz="2800"/>
              </a:p>
            </p:txBody>
          </p:sp>
        </p:grpSp>
        <p:grpSp>
          <p:nvGrpSpPr>
            <p:cNvPr id="131" name="组合 130"/>
            <p:cNvGrpSpPr/>
            <p:nvPr/>
          </p:nvGrpSpPr>
          <p:grpSpPr>
            <a:xfrm>
              <a:off x="8281981" y="4962237"/>
              <a:ext cx="3315179" cy="958730"/>
              <a:chOff x="1220788" y="3906838"/>
              <a:chExt cx="3756633" cy="1246251"/>
            </a:xfrm>
          </p:grpSpPr>
          <p:sp>
            <p:nvSpPr>
              <p:cNvPr id="132" name="Text Box 5"/>
              <p:cNvSpPr txBox="1">
                <a:spLocks noChangeArrowheads="1"/>
              </p:cNvSpPr>
              <p:nvPr/>
            </p:nvSpPr>
            <p:spPr bwMode="auto">
              <a:xfrm>
                <a:off x="1252699" y="3906838"/>
                <a:ext cx="660077" cy="12430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 smtClean="0"/>
                  <a:t> 5</a:t>
                </a:r>
                <a:endParaRPr lang="en-US" altLang="zh-CN" sz="2800" dirty="0"/>
              </a:p>
              <a:p>
                <a:pPr eaLnBrk="1" hangingPunct="1"/>
                <a:r>
                  <a:rPr lang="en-US" altLang="zh-CN" sz="2800" dirty="0"/>
                  <a:t>30</a:t>
                </a:r>
              </a:p>
            </p:txBody>
          </p:sp>
          <p:sp>
            <p:nvSpPr>
              <p:cNvPr id="133" name="Text Box 6"/>
              <p:cNvSpPr txBox="1">
                <a:spLocks noChangeArrowheads="1"/>
              </p:cNvSpPr>
              <p:nvPr/>
            </p:nvSpPr>
            <p:spPr bwMode="auto">
              <a:xfrm>
                <a:off x="2517579" y="3910012"/>
                <a:ext cx="1068781" cy="12430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 smtClean="0"/>
                  <a:t> 5 ÷</a:t>
                </a:r>
                <a:endParaRPr lang="en-US" altLang="zh-CN" sz="2800" dirty="0"/>
              </a:p>
              <a:p>
                <a:pPr eaLnBrk="1" hangingPunct="1"/>
                <a:r>
                  <a:rPr lang="en-US" altLang="zh-CN" sz="2800" dirty="0"/>
                  <a:t>30÷</a:t>
                </a:r>
              </a:p>
            </p:txBody>
          </p:sp>
          <p:sp>
            <p:nvSpPr>
              <p:cNvPr id="134" name="Text Box 7"/>
              <p:cNvSpPr txBox="1">
                <a:spLocks noChangeArrowheads="1"/>
              </p:cNvSpPr>
              <p:nvPr/>
            </p:nvSpPr>
            <p:spPr bwMode="auto">
              <a:xfrm>
                <a:off x="2029115" y="4181475"/>
                <a:ext cx="443918" cy="6829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/>
                  <a:t>=</a:t>
                </a:r>
              </a:p>
            </p:txBody>
          </p:sp>
          <p:sp>
            <p:nvSpPr>
              <p:cNvPr id="135" name="Text Box 8"/>
              <p:cNvSpPr txBox="1">
                <a:spLocks noChangeArrowheads="1"/>
              </p:cNvSpPr>
              <p:nvPr/>
            </p:nvSpPr>
            <p:spPr bwMode="auto">
              <a:xfrm>
                <a:off x="4029366" y="4138612"/>
                <a:ext cx="443918" cy="6829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/>
                  <a:t>=</a:t>
                </a:r>
              </a:p>
            </p:txBody>
          </p:sp>
          <p:sp>
            <p:nvSpPr>
              <p:cNvPr id="136" name="Text Box 9"/>
              <p:cNvSpPr txBox="1">
                <a:spLocks noChangeArrowheads="1"/>
              </p:cNvSpPr>
              <p:nvPr/>
            </p:nvSpPr>
            <p:spPr bwMode="auto">
              <a:xfrm>
                <a:off x="4544403" y="3906838"/>
                <a:ext cx="433018" cy="12430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 smtClean="0"/>
                  <a:t>1</a:t>
                </a:r>
                <a:endParaRPr lang="en-US" altLang="zh-CN" sz="2800" dirty="0"/>
              </a:p>
              <a:p>
                <a:pPr eaLnBrk="1" hangingPunct="1"/>
                <a:r>
                  <a:rPr lang="en-US" altLang="zh-CN" sz="2800" dirty="0" smtClean="0"/>
                  <a:t>6</a:t>
                </a:r>
                <a:endParaRPr lang="en-US" altLang="zh-CN" sz="2800" dirty="0"/>
              </a:p>
            </p:txBody>
          </p:sp>
          <p:sp>
            <p:nvSpPr>
              <p:cNvPr id="137" name="Text Box 10"/>
              <p:cNvSpPr txBox="1">
                <a:spLocks noChangeArrowheads="1"/>
              </p:cNvSpPr>
              <p:nvPr/>
            </p:nvSpPr>
            <p:spPr bwMode="auto">
              <a:xfrm>
                <a:off x="3499828" y="3908425"/>
                <a:ext cx="433020" cy="12430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 smtClean="0"/>
                  <a:t>5</a:t>
                </a:r>
                <a:endParaRPr lang="en-US" altLang="zh-CN" sz="2800" dirty="0"/>
              </a:p>
              <a:p>
                <a:pPr eaLnBrk="1" hangingPunct="1"/>
                <a:r>
                  <a:rPr lang="en-US" altLang="zh-CN" sz="2800" dirty="0" smtClean="0"/>
                  <a:t>5</a:t>
                </a:r>
                <a:endParaRPr lang="en-US" altLang="zh-CN" sz="2800" dirty="0"/>
              </a:p>
            </p:txBody>
          </p:sp>
          <p:sp>
            <p:nvSpPr>
              <p:cNvPr id="138" name="Line 11"/>
              <p:cNvSpPr>
                <a:spLocks noChangeShapeType="1"/>
              </p:cNvSpPr>
              <p:nvPr/>
            </p:nvSpPr>
            <p:spPr bwMode="auto">
              <a:xfrm>
                <a:off x="1220788" y="4513263"/>
                <a:ext cx="6524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 sz="2800"/>
              </a:p>
            </p:txBody>
          </p:sp>
          <p:sp>
            <p:nvSpPr>
              <p:cNvPr id="139" name="Line 12"/>
              <p:cNvSpPr>
                <a:spLocks noChangeShapeType="1"/>
              </p:cNvSpPr>
              <p:nvPr/>
            </p:nvSpPr>
            <p:spPr bwMode="auto">
              <a:xfrm>
                <a:off x="2598738" y="4514850"/>
                <a:ext cx="1293812" cy="14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 sz="2800"/>
              </a:p>
            </p:txBody>
          </p:sp>
          <p:sp>
            <p:nvSpPr>
              <p:cNvPr id="140" name="Line 13"/>
              <p:cNvSpPr>
                <a:spLocks noChangeShapeType="1"/>
              </p:cNvSpPr>
              <p:nvPr/>
            </p:nvSpPr>
            <p:spPr bwMode="auto">
              <a:xfrm>
                <a:off x="4587875" y="4498975"/>
                <a:ext cx="3492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 sz="2800"/>
              </a:p>
            </p:txBody>
          </p:sp>
        </p:grpSp>
        <p:grpSp>
          <p:nvGrpSpPr>
            <p:cNvPr id="141" name="组合 140"/>
            <p:cNvGrpSpPr/>
            <p:nvPr/>
          </p:nvGrpSpPr>
          <p:grpSpPr>
            <a:xfrm>
              <a:off x="8329305" y="5789608"/>
              <a:ext cx="3315179" cy="958730"/>
              <a:chOff x="1220788" y="3906838"/>
              <a:chExt cx="3756633" cy="1246251"/>
            </a:xfrm>
          </p:grpSpPr>
          <p:sp>
            <p:nvSpPr>
              <p:cNvPr id="142" name="Text Box 5"/>
              <p:cNvSpPr txBox="1">
                <a:spLocks noChangeArrowheads="1"/>
              </p:cNvSpPr>
              <p:nvPr/>
            </p:nvSpPr>
            <p:spPr bwMode="auto">
              <a:xfrm>
                <a:off x="1252699" y="3906838"/>
                <a:ext cx="660077" cy="12430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 smtClean="0"/>
                  <a:t> 3</a:t>
                </a:r>
                <a:endParaRPr lang="en-US" altLang="zh-CN" sz="2800" dirty="0"/>
              </a:p>
              <a:p>
                <a:pPr eaLnBrk="1" hangingPunct="1"/>
                <a:r>
                  <a:rPr lang="en-US" altLang="zh-CN" sz="2800" dirty="0" smtClean="0"/>
                  <a:t>18</a:t>
                </a:r>
                <a:endParaRPr lang="en-US" altLang="zh-CN" sz="2800" dirty="0"/>
              </a:p>
            </p:txBody>
          </p:sp>
          <p:sp>
            <p:nvSpPr>
              <p:cNvPr id="143" name="Text Box 6"/>
              <p:cNvSpPr txBox="1">
                <a:spLocks noChangeArrowheads="1"/>
              </p:cNvSpPr>
              <p:nvPr/>
            </p:nvSpPr>
            <p:spPr bwMode="auto">
              <a:xfrm>
                <a:off x="2517579" y="3910012"/>
                <a:ext cx="1068781" cy="12430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 smtClean="0"/>
                  <a:t> 3 ÷</a:t>
                </a:r>
                <a:endParaRPr lang="en-US" altLang="zh-CN" sz="2800" dirty="0"/>
              </a:p>
              <a:p>
                <a:pPr eaLnBrk="1" hangingPunct="1"/>
                <a:r>
                  <a:rPr lang="en-US" altLang="zh-CN" sz="2800" dirty="0" smtClean="0"/>
                  <a:t>18÷</a:t>
                </a:r>
                <a:endParaRPr lang="en-US" altLang="zh-CN" sz="2800" dirty="0"/>
              </a:p>
            </p:txBody>
          </p:sp>
          <p:sp>
            <p:nvSpPr>
              <p:cNvPr id="144" name="Text Box 7"/>
              <p:cNvSpPr txBox="1">
                <a:spLocks noChangeArrowheads="1"/>
              </p:cNvSpPr>
              <p:nvPr/>
            </p:nvSpPr>
            <p:spPr bwMode="auto">
              <a:xfrm>
                <a:off x="2029115" y="4181475"/>
                <a:ext cx="443918" cy="6829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/>
                  <a:t>=</a:t>
                </a:r>
              </a:p>
            </p:txBody>
          </p:sp>
          <p:sp>
            <p:nvSpPr>
              <p:cNvPr id="145" name="Text Box 8"/>
              <p:cNvSpPr txBox="1">
                <a:spLocks noChangeArrowheads="1"/>
              </p:cNvSpPr>
              <p:nvPr/>
            </p:nvSpPr>
            <p:spPr bwMode="auto">
              <a:xfrm>
                <a:off x="4029366" y="4138612"/>
                <a:ext cx="443918" cy="6829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/>
                  <a:t>=</a:t>
                </a:r>
              </a:p>
            </p:txBody>
          </p:sp>
          <p:sp>
            <p:nvSpPr>
              <p:cNvPr id="146" name="Text Box 9"/>
              <p:cNvSpPr txBox="1">
                <a:spLocks noChangeArrowheads="1"/>
              </p:cNvSpPr>
              <p:nvPr/>
            </p:nvSpPr>
            <p:spPr bwMode="auto">
              <a:xfrm>
                <a:off x="4544403" y="3906838"/>
                <a:ext cx="433018" cy="12430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 smtClean="0"/>
                  <a:t>1</a:t>
                </a:r>
                <a:endParaRPr lang="en-US" altLang="zh-CN" sz="2800" dirty="0"/>
              </a:p>
              <a:p>
                <a:pPr eaLnBrk="1" hangingPunct="1"/>
                <a:r>
                  <a:rPr lang="en-US" altLang="zh-CN" sz="2800" dirty="0" smtClean="0"/>
                  <a:t>6</a:t>
                </a:r>
                <a:endParaRPr lang="en-US" altLang="zh-CN" sz="2800" dirty="0"/>
              </a:p>
            </p:txBody>
          </p:sp>
          <p:sp>
            <p:nvSpPr>
              <p:cNvPr id="147" name="Text Box 10"/>
              <p:cNvSpPr txBox="1">
                <a:spLocks noChangeArrowheads="1"/>
              </p:cNvSpPr>
              <p:nvPr/>
            </p:nvSpPr>
            <p:spPr bwMode="auto">
              <a:xfrm>
                <a:off x="3499828" y="3908425"/>
                <a:ext cx="433018" cy="12430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/>
                <a:r>
                  <a:rPr lang="en-US" altLang="zh-CN" sz="2800" dirty="0" smtClean="0"/>
                  <a:t>3</a:t>
                </a:r>
                <a:endParaRPr lang="en-US" altLang="zh-CN" sz="2800" dirty="0"/>
              </a:p>
              <a:p>
                <a:pPr eaLnBrk="1" hangingPunct="1"/>
                <a:r>
                  <a:rPr lang="en-US" altLang="zh-CN" sz="2800" dirty="0" smtClean="0"/>
                  <a:t>3</a:t>
                </a:r>
                <a:endParaRPr lang="en-US" altLang="zh-CN" sz="2800" dirty="0"/>
              </a:p>
            </p:txBody>
          </p:sp>
          <p:sp>
            <p:nvSpPr>
              <p:cNvPr id="148" name="Line 11"/>
              <p:cNvSpPr>
                <a:spLocks noChangeShapeType="1"/>
              </p:cNvSpPr>
              <p:nvPr/>
            </p:nvSpPr>
            <p:spPr bwMode="auto">
              <a:xfrm>
                <a:off x="1220788" y="4513263"/>
                <a:ext cx="6524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 sz="2800"/>
              </a:p>
            </p:txBody>
          </p:sp>
          <p:sp>
            <p:nvSpPr>
              <p:cNvPr id="149" name="Line 12"/>
              <p:cNvSpPr>
                <a:spLocks noChangeShapeType="1"/>
              </p:cNvSpPr>
              <p:nvPr/>
            </p:nvSpPr>
            <p:spPr bwMode="auto">
              <a:xfrm>
                <a:off x="2598738" y="4514850"/>
                <a:ext cx="1293812" cy="14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 sz="2800"/>
              </a:p>
            </p:txBody>
          </p:sp>
          <p:sp>
            <p:nvSpPr>
              <p:cNvPr id="150" name="Line 13"/>
              <p:cNvSpPr>
                <a:spLocks noChangeShapeType="1"/>
              </p:cNvSpPr>
              <p:nvPr/>
            </p:nvSpPr>
            <p:spPr bwMode="auto">
              <a:xfrm>
                <a:off x="4587875" y="4498975"/>
                <a:ext cx="3492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zh-CN" altLang="en-US" sz="280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五边形 7"/>
          <p:cNvSpPr>
            <a:spLocks noChangeArrowheads="1"/>
          </p:cNvSpPr>
          <p:nvPr/>
        </p:nvSpPr>
        <p:spPr bwMode="auto">
          <a:xfrm>
            <a:off x="1" y="501650"/>
            <a:ext cx="269510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1347551" y="2893122"/>
            <a:ext cx="8139449" cy="203445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+mn-ea"/>
              </a:rPr>
              <a:t>把</a:t>
            </a:r>
            <a:r>
              <a:rPr lang="zh-CN" altLang="en-US" sz="2400" dirty="0">
                <a:latin typeface="+mn-ea"/>
              </a:rPr>
              <a:t>一个分数化成和它相等</a:t>
            </a:r>
            <a:r>
              <a:rPr lang="zh-CN" altLang="en-US" sz="2400" dirty="0" smtClean="0">
                <a:latin typeface="+mn-ea"/>
              </a:rPr>
              <a:t>，但</a:t>
            </a:r>
            <a:r>
              <a:rPr lang="zh-CN" altLang="en-US" sz="2400" dirty="0">
                <a:latin typeface="+mn-ea"/>
              </a:rPr>
              <a:t>分子和分母都比较小</a:t>
            </a:r>
            <a:r>
              <a:rPr lang="zh-CN" altLang="en-US" sz="2400" dirty="0" smtClean="0">
                <a:latin typeface="+mn-ea"/>
              </a:rPr>
              <a:t>的分数</a:t>
            </a:r>
            <a:r>
              <a:rPr lang="zh-CN" altLang="en-US" sz="2400" dirty="0">
                <a:latin typeface="+mn-ea"/>
              </a:rPr>
              <a:t>，叫</a:t>
            </a:r>
            <a:r>
              <a:rPr lang="zh-CN" altLang="en-US" sz="2400" dirty="0">
                <a:solidFill>
                  <a:srgbClr val="FF3300"/>
                </a:solidFill>
                <a:latin typeface="+mn-ea"/>
              </a:rPr>
              <a:t>约分</a:t>
            </a:r>
            <a:r>
              <a:rPr lang="zh-CN" altLang="en-US" sz="2400" dirty="0">
                <a:latin typeface="+mn-ea"/>
              </a:rPr>
              <a:t>。</a:t>
            </a:r>
            <a:endParaRPr lang="zh-CN" altLang="en-US" sz="2400" b="1" dirty="0">
              <a:latin typeface="+mn-ea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512715" y="2846231"/>
            <a:ext cx="1998342" cy="2128234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26" y="1380634"/>
            <a:ext cx="10418880" cy="5005647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569029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知识要点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95348" y="3652443"/>
            <a:ext cx="8263042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引导探索知识间的内在联系，培养学生观察、比较、分析的能力和良好的数学学习习惯。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95348" y="2300393"/>
            <a:ext cx="8263042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理解和掌握约分的意义及最简分数的概念，掌握约分的方法，能够正确地将一个分数进行约分。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246804" y="1276449"/>
            <a:ext cx="36134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800" b="1" dirty="0"/>
              <a:t>知识点</a:t>
            </a:r>
            <a:r>
              <a:rPr lang="en-US" altLang="zh-CN" sz="2800" b="1" dirty="0"/>
              <a:t>1</a:t>
            </a:r>
            <a:r>
              <a:rPr lang="zh-CN" altLang="zh-CN" sz="2800" b="1" dirty="0"/>
              <a:t>：</a:t>
            </a:r>
            <a:r>
              <a:rPr lang="zh-CN" altLang="zh-CN" sz="2800" dirty="0"/>
              <a:t>最简分数。</a:t>
            </a:r>
            <a:endParaRPr lang="zh-CN" altLang="en-US" sz="2800" dirty="0"/>
          </a:p>
        </p:txBody>
      </p:sp>
      <p:sp>
        <p:nvSpPr>
          <p:cNvPr id="4" name="文本框 3"/>
          <p:cNvSpPr txBox="1"/>
          <p:nvPr/>
        </p:nvSpPr>
        <p:spPr>
          <a:xfrm>
            <a:off x="1246804" y="1898791"/>
            <a:ext cx="82670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800" dirty="0"/>
              <a:t>最简分数：分数的分子与分母只有公因数</a:t>
            </a:r>
            <a:r>
              <a:rPr lang="en-US" altLang="zh-CN" sz="2800" dirty="0"/>
              <a:t>1</a:t>
            </a:r>
            <a:r>
              <a:rPr lang="zh-CN" altLang="zh-CN" sz="2800" dirty="0"/>
              <a:t>的分数。</a:t>
            </a:r>
            <a:endParaRPr lang="zh-CN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1235181" y="2518746"/>
                <a:ext cx="4498860" cy="701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zh-CN" sz="280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【例】分数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  <m:r>
                      <m:rPr>
                        <m:nor/>
                      </m:rPr>
                      <a:rPr lang="zh-CN" altLang="en-US" sz="28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m:t>是最简分数。</m:t>
                    </m:r>
                  </m:oMath>
                </a14:m>
                <a:endPara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5181" y="2518746"/>
                <a:ext cx="4498860" cy="701602"/>
              </a:xfrm>
              <a:prstGeom prst="rect">
                <a:avLst/>
              </a:prstGeom>
              <a:blipFill rotWithShape="1">
                <a:blip r:embed="rId3"/>
                <a:stretch>
                  <a:fillRect l="-2" t="-48" r="-565" b="3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/>
              <p:cNvSpPr txBox="1"/>
              <p:nvPr/>
            </p:nvSpPr>
            <p:spPr>
              <a:xfrm>
                <a:off x="1246804" y="3120576"/>
                <a:ext cx="7984878" cy="8105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【讲解】不对，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r>
                  <a:rPr lang="zh-CN" altLang="zh-CN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分子和分母还有公因数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3</a:t>
                </a:r>
                <a:r>
                  <a:rPr lang="zh-CN" altLang="zh-CN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，还可以约分。</a:t>
                </a:r>
                <a:endParaRPr lang="zh-CN" altLang="en-US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6804" y="3120576"/>
                <a:ext cx="7984878" cy="810543"/>
              </a:xfrm>
              <a:prstGeom prst="rect">
                <a:avLst/>
              </a:prstGeom>
              <a:blipFill rotWithShape="1">
                <a:blip r:embed="rId4"/>
                <a:stretch>
                  <a:fillRect l="-4" t="-23" r="1" b="-21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/>
          <p:cNvSpPr txBox="1"/>
          <p:nvPr/>
        </p:nvSpPr>
        <p:spPr>
          <a:xfrm>
            <a:off x="1298842" y="3987261"/>
            <a:ext cx="98813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【方法小结】判断一个分数是否是最简分数，只要看分数的分子与分母是否只有公因数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298842" y="5243732"/>
            <a:ext cx="1980029" cy="662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【小练习】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9466666" y="4986255"/>
            <a:ext cx="2611674" cy="1741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1751526" y="2000739"/>
                <a:ext cx="5682966" cy="974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4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altLang="zh-CN" sz="4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zh-CN" sz="400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4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altLang="zh-CN" sz="400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4000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r>
                  <a:rPr lang="en-US" altLang="zh-CN" sz="400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4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40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zh-CN" altLang="en-US" sz="40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1526" y="2000739"/>
                <a:ext cx="5682966" cy="974882"/>
              </a:xfrm>
              <a:prstGeom prst="rect">
                <a:avLst/>
              </a:prstGeom>
              <a:blipFill rotWithShape="1">
                <a:blip r:embed="rId3"/>
                <a:stretch>
                  <a:fillRect l="-3" t="-50" r="-862" b="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/>
          <p:cNvSpPr txBox="1"/>
          <p:nvPr/>
        </p:nvSpPr>
        <p:spPr>
          <a:xfrm>
            <a:off x="1361871" y="1163638"/>
            <a:ext cx="7832593" cy="662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在下面的分数中，有（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）个不是最简分数。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61871" y="3150168"/>
            <a:ext cx="812914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分母是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的最简真分数有（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分子是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的最简假分数有（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6119634" y="3944908"/>
                <a:ext cx="524503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CN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9634" y="3944908"/>
                <a:ext cx="524503" cy="783804"/>
              </a:xfrm>
              <a:prstGeom prst="rect">
                <a:avLst/>
              </a:prstGeom>
              <a:blipFill rotWithShape="1">
                <a:blip r:embed="rId4"/>
                <a:stretch>
                  <a:fillRect l="-27" t="-37" r="25" b="6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8012354" y="4012233"/>
                <a:ext cx="524503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CN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2354" y="4012233"/>
                <a:ext cx="524503" cy="786177"/>
              </a:xfrm>
              <a:prstGeom prst="rect">
                <a:avLst/>
              </a:prstGeom>
              <a:blipFill rotWithShape="1">
                <a:blip r:embed="rId5"/>
                <a:stretch>
                  <a:fillRect l="-107" t="-39" r="105" b="4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5904085" y="3096863"/>
                <a:ext cx="2108269" cy="7991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zh-CN" altLang="en-US" sz="3200" dirty="0">
                    <a:solidFill>
                      <a:srgbClr val="FF0000"/>
                    </a:solidFill>
                  </a:rPr>
                  <a:t>、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zh-CN" altLang="en-US" sz="3200" dirty="0">
                    <a:solidFill>
                      <a:srgbClr val="FF0000"/>
                    </a:solidFill>
                  </a:rPr>
                  <a:t>、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zh-CN" altLang="en-US" sz="3200" dirty="0">
                    <a:solidFill>
                      <a:srgbClr val="FF0000"/>
                    </a:solidFill>
                  </a:rPr>
                  <a:t>、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zh-CN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4085" y="3096863"/>
                <a:ext cx="2108269" cy="799193"/>
              </a:xfrm>
              <a:prstGeom prst="rect">
                <a:avLst/>
              </a:prstGeom>
              <a:blipFill rotWithShape="1">
                <a:blip r:embed="rId6"/>
                <a:stretch>
                  <a:fillRect l="-23" t="-75" r="27" b="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矩形 12"/>
          <p:cNvSpPr/>
          <p:nvPr/>
        </p:nvSpPr>
        <p:spPr>
          <a:xfrm>
            <a:off x="5362050" y="127194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381049" y="4542942"/>
            <a:ext cx="291938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：约分。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406535" y="5184038"/>
            <a:ext cx="100814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约分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：把一个分数化成同它相等，但分子、分母都比较小的分数，叫作约分。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84856" y="1332443"/>
            <a:ext cx="85042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【例】把下列分数化成分母是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而大小不变的分数。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2343956" y="1993171"/>
                <a:ext cx="4379725" cy="8871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36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altLang="zh-CN" sz="3600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en-US" altLang="zh-CN" sz="3600" dirty="0" smtClean="0"/>
                  <a:t>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CN" sz="36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altLang="zh-CN" sz="3600" dirty="0" smtClean="0"/>
                  <a:t>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36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US" altLang="zh-CN" sz="3600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den>
                    </m:f>
                  </m:oMath>
                </a14:m>
                <a:endParaRPr lang="zh-CN" altLang="en-US" sz="3600" dirty="0"/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3956" y="1993171"/>
                <a:ext cx="4379725" cy="887166"/>
              </a:xfrm>
              <a:prstGeom prst="rect">
                <a:avLst/>
              </a:prstGeom>
              <a:blipFill rotWithShape="1">
                <a:blip r:embed="rId4"/>
                <a:stretch>
                  <a:fillRect l="-4" t="-61" r="7" b="6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组合 5"/>
          <p:cNvGrpSpPr/>
          <p:nvPr/>
        </p:nvGrpSpPr>
        <p:grpSpPr>
          <a:xfrm>
            <a:off x="1184856" y="3168956"/>
            <a:ext cx="5262979" cy="821767"/>
            <a:chOff x="1751527" y="5125792"/>
            <a:chExt cx="5262979" cy="821767"/>
          </a:xfrm>
        </p:grpSpPr>
        <p:sp>
          <p:nvSpPr>
            <p:cNvPr id="7" name="文本框 6"/>
            <p:cNvSpPr txBox="1"/>
            <p:nvPr/>
          </p:nvSpPr>
          <p:spPr>
            <a:xfrm>
              <a:off x="1751527" y="5125792"/>
              <a:ext cx="5262979" cy="559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zh-CN" sz="24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【讲解】</a:t>
              </a:r>
              <a:r>
                <a:rPr lang="en-US" altLang="zh-CN" sz="24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                      </a:t>
              </a:r>
              <a:r>
                <a:rPr lang="zh-CN" altLang="en-US" sz="24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。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aphicFrame>
          <p:nvGraphicFramePr>
            <p:cNvPr id="8" name="对象 7"/>
            <p:cNvGraphicFramePr>
              <a:graphicFrameLocks noChangeAspect="1"/>
            </p:cNvGraphicFramePr>
            <p:nvPr/>
          </p:nvGraphicFramePr>
          <p:xfrm>
            <a:off x="3045713" y="5125792"/>
            <a:ext cx="3547627" cy="8217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8" name="公式" r:id="rId5" imgW="1689100" imgH="393700" progId="Equation.3">
                    <p:embed/>
                  </p:oleObj>
                </mc:Choice>
                <mc:Fallback>
                  <p:oleObj name="公式" r:id="rId5" imgW="1689100" imgH="393700" progId="Equation.3">
                    <p:embed/>
                    <p:pic>
                      <p:nvPicPr>
                        <p:cNvPr id="0" name="图片 71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5713" y="5125792"/>
                          <a:ext cx="3547627" cy="82176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文本框 8"/>
          <p:cNvSpPr txBox="1"/>
          <p:nvPr/>
        </p:nvSpPr>
        <p:spPr>
          <a:xfrm>
            <a:off x="1184856" y="4043965"/>
            <a:ext cx="9893961" cy="1667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【方法小结】约分是根据分数的基本性质，即将分子与分母同时除以相同的一个数（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除外），分数大小不变进行的，约分时可以逐步约分，逐步除以分子与分母的公因数，也可以直接除以分子与分母的最大公因数。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38437" y="1242147"/>
            <a:ext cx="5570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【小练习】把下列分数进行约分。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1854558" y="1916220"/>
                <a:ext cx="4900701" cy="8875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3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altLang="zh-CN" sz="36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altLang="zh-CN" sz="3600" dirty="0" smtClean="0"/>
                  <a:t>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3600" b="0" i="1" smtClean="0">
                            <a:latin typeface="Cambria Math" panose="02040503050406030204" pitchFamily="18" charset="0"/>
                          </a:rPr>
                          <m:t>42</m:t>
                        </m:r>
                      </m:num>
                      <m:den>
                        <m:r>
                          <a:rPr lang="en-US" altLang="zh-CN" sz="3600" b="0" i="1" smtClean="0">
                            <a:latin typeface="Cambria Math" panose="02040503050406030204" pitchFamily="18" charset="0"/>
                          </a:rPr>
                          <m:t>87</m:t>
                        </m:r>
                      </m:den>
                    </m:f>
                  </m:oMath>
                </a14:m>
                <a:r>
                  <a:rPr lang="en-US" altLang="zh-CN" sz="3600" dirty="0" smtClean="0"/>
                  <a:t>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3600" b="0" i="1" smtClean="0">
                            <a:latin typeface="Cambria Math" panose="02040503050406030204" pitchFamily="18" charset="0"/>
                          </a:rPr>
                          <m:t>51</m:t>
                        </m:r>
                      </m:num>
                      <m:den>
                        <m:r>
                          <a:rPr lang="en-US" altLang="zh-CN" sz="3600" b="0" i="1" smtClean="0">
                            <a:latin typeface="Cambria Math" panose="02040503050406030204" pitchFamily="18" charset="0"/>
                          </a:rPr>
                          <m:t>68</m:t>
                        </m:r>
                      </m:den>
                    </m:f>
                  </m:oMath>
                </a14:m>
                <a:endParaRPr lang="zh-CN" altLang="en-US" sz="3600" dirty="0"/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4558" y="1916220"/>
                <a:ext cx="4900701" cy="887551"/>
              </a:xfrm>
              <a:prstGeom prst="rect">
                <a:avLst/>
              </a:prstGeom>
              <a:blipFill rotWithShape="1">
                <a:blip r:embed="rId4"/>
                <a:stretch>
                  <a:fillRect l="-7" t="-48" r="3" b="2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组合 5"/>
          <p:cNvGrpSpPr/>
          <p:nvPr/>
        </p:nvGrpSpPr>
        <p:grpSpPr>
          <a:xfrm>
            <a:off x="1138437" y="3225081"/>
            <a:ext cx="7109639" cy="857544"/>
            <a:chOff x="1854558" y="3843266"/>
            <a:chExt cx="7109639" cy="857544"/>
          </a:xfrm>
        </p:grpSpPr>
        <p:sp>
          <p:nvSpPr>
            <p:cNvPr id="7" name="文本框 6"/>
            <p:cNvSpPr txBox="1"/>
            <p:nvPr/>
          </p:nvSpPr>
          <p:spPr>
            <a:xfrm>
              <a:off x="1854558" y="4069724"/>
              <a:ext cx="71096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zh-CN" sz="24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【参考答案】</a:t>
              </a:r>
              <a:r>
                <a:rPr lang="en-US" altLang="zh-CN" sz="24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                                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aphicFrame>
          <p:nvGraphicFramePr>
            <p:cNvPr id="8" name="对象 7"/>
            <p:cNvGraphicFramePr>
              <a:graphicFrameLocks noChangeAspect="1"/>
            </p:cNvGraphicFramePr>
            <p:nvPr/>
          </p:nvGraphicFramePr>
          <p:xfrm>
            <a:off x="3759069" y="3843266"/>
            <a:ext cx="3576587" cy="857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2" name="公式" r:id="rId5" imgW="1625600" imgH="393700" progId="Equation.3">
                    <p:embed/>
                  </p:oleObj>
                </mc:Choice>
                <mc:Fallback>
                  <p:oleObj name="公式" r:id="rId5" imgW="1625600" imgH="393700" progId="Equation.3">
                    <p:embed/>
                    <p:pic>
                      <p:nvPicPr>
                        <p:cNvPr id="0" name="图片 82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9069" y="3843266"/>
                          <a:ext cx="3576587" cy="85754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9466666" y="4986255"/>
            <a:ext cx="2611674" cy="1741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903</Words>
  <Application>Microsoft Office PowerPoint</Application>
  <PresentationFormat>宽屏</PresentationFormat>
  <Paragraphs>249</Paragraphs>
  <Slides>15</Slides>
  <Notes>14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楷体</vt:lpstr>
      <vt:lpstr>楷体_GB2312</vt:lpstr>
      <vt:lpstr>宋体</vt:lpstr>
      <vt:lpstr>微软雅黑</vt:lpstr>
      <vt:lpstr>Arial</vt:lpstr>
      <vt:lpstr>Calibri</vt:lpstr>
      <vt:lpstr>Calibri Light</vt:lpstr>
      <vt:lpstr>Cambria Math</vt:lpstr>
      <vt:lpstr>WWW.2PPT.COM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2016-05-27T03:58:00Z</dcterms:created>
  <dcterms:modified xsi:type="dcterms:W3CDTF">2023-01-16T17:25:07Z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9D86D4F2C2534C7CA7F645A845A42279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