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7" r:id="rId3"/>
    <p:sldId id="271" r:id="rId4"/>
    <p:sldId id="270" r:id="rId5"/>
    <p:sldId id="279" r:id="rId6"/>
    <p:sldId id="278" r:id="rId7"/>
    <p:sldId id="267" r:id="rId8"/>
    <p:sldId id="260" r:id="rId9"/>
    <p:sldId id="277" r:id="rId10"/>
    <p:sldId id="272" r:id="rId11"/>
    <p:sldId id="273" r:id="rId12"/>
    <p:sldId id="274" r:id="rId13"/>
    <p:sldId id="275" r:id="rId14"/>
    <p:sldId id="269" r:id="rId15"/>
    <p:sldId id="276" r:id="rId16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2" y="-1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75DC9B8-99A2-4148-9819-AAFFAE9A3CED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136C501-1E7F-4CFD-A5D3-DDAE25BBBB5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日期占位符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D017B8-5243-4AE2-A3A0-667365167BE8}" type="datetime1">
              <a:rPr lang="zh-CN" altLang="en-US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7" name="灯片编号占位符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42AE9-FA2A-4F96-8C57-A3AD5E5C19AA}" type="slidenum">
              <a:rPr lang="zh-CN" altLang="en-US">
                <a:solidFill>
                  <a:srgbClr val="000000"/>
                </a:solidFill>
              </a:rPr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6C501-1E7F-4CFD-A5D3-DDAE25BBBB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27AA-3754-499E-B324-6E52376DA55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C0FC-3AD7-4FA6-900C-0E772A9AA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3FA5-A735-47EF-BEA8-995083E659A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0A32-6883-484B-90DC-1FA48E4FBF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EA8C-FD0D-40B8-9135-B46C6FB19987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A7D4-49E6-4578-AEFF-1DF9E90052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8FD3-BF2C-411F-A0AB-3305A71FD23D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EBC90-38A6-47D1-BEC2-1AE4791B04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5" cy="296227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27AA-3754-499E-B324-6E52376DA55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C0FC-3AD7-4FA6-900C-0E772A9AA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Franklin Gothic Book" panose="020B05030201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520F-30B1-4D7D-8083-C531FC5D7D9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42FC-7B79-4435-B25D-1CED951F8D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FE7E-D105-41A6-B0CE-4E4C88023C3F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F02B-9480-47F3-94F8-7C7948274D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F9BD-F374-45AF-A53E-74C15FBA069A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5C7A-B7A2-4945-895D-6782D15C4A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6434645" y="2924896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AAD3-16B5-4F54-8FF8-246F7918CDF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02C7-FA05-4072-A8A3-AB01809FE6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03BC-B956-4F55-A930-B8184953BA5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3DAB-FE6C-48DF-AD0E-0066A6E0AA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DBAD-49A2-4DEA-BE30-B120D8D6D2A4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D5E1-9580-4691-8FC0-85982FD801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DFD0-3264-4CB9-ADEB-2DD87E9997C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C770-F615-49DA-B1D3-C139BD983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D31815-323A-4C65-BAD2-A51402DE26CD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3AF7D4-FB9E-4B50-9087-6DA3983916B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2000">
    <p:push dir="u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Tm="2000">
    <p:push dir="u"/>
  </p:transition>
  <p:txStyles>
    <p:titleStyle>
      <a:lvl1pPr marL="913765" indent="-91376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Franklin Gothic Medium" panose="020B0603020102020204" pitchFamily="34" charset="0"/>
        </a:defRPr>
      </a:lvl1pPr>
      <a:lvl2pPr marL="913765" indent="-91376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2pPr>
      <a:lvl3pPr marL="913765" indent="-91376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3pPr>
      <a:lvl4pPr marL="913765" indent="-91376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4pPr>
      <a:lvl5pPr marL="913765" indent="-91376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9pPr>
    </p:titleStyle>
    <p:bodyStyle>
      <a:lvl1pPr marL="342265" indent="-342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Franklin Gothic Book" panose="020B0503020102020204" pitchFamily="34" charset="0"/>
        </a:defRPr>
      </a:lvl1pPr>
      <a:lvl2pPr marL="742315" indent="-28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2pPr>
      <a:lvl3pPr marL="1142365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3pPr>
      <a:lvl4pPr marL="1599565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4pPr>
      <a:lvl5pPr marL="2056765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49"/>
          <p:cNvGrpSpPr/>
          <p:nvPr/>
        </p:nvGrpSpPr>
        <p:grpSpPr bwMode="auto">
          <a:xfrm>
            <a:off x="5275660" y="747713"/>
            <a:ext cx="1085850" cy="1397794"/>
            <a:chOff x="0" y="0"/>
            <a:chExt cx="912" cy="1056"/>
          </a:xfrm>
        </p:grpSpPr>
        <p:pic>
          <p:nvPicPr>
            <p:cNvPr id="5164" name="Picture 50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51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" y="0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6" name="Picture 52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48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7" name="Picture 53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44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54"/>
          <p:cNvGrpSpPr/>
          <p:nvPr/>
        </p:nvGrpSpPr>
        <p:grpSpPr bwMode="auto">
          <a:xfrm>
            <a:off x="3888581" y="316706"/>
            <a:ext cx="1085850" cy="1396604"/>
            <a:chOff x="0" y="0"/>
            <a:chExt cx="912" cy="1056"/>
          </a:xfrm>
        </p:grpSpPr>
        <p:pic>
          <p:nvPicPr>
            <p:cNvPr id="5160" name="Picture 55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1" name="Picture 56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" y="0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2" name="Picture 57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48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Picture 58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44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69"/>
          <p:cNvGrpSpPr/>
          <p:nvPr/>
        </p:nvGrpSpPr>
        <p:grpSpPr bwMode="auto">
          <a:xfrm>
            <a:off x="6475810" y="219076"/>
            <a:ext cx="1466850" cy="1888331"/>
            <a:chOff x="0" y="0"/>
            <a:chExt cx="912" cy="1056"/>
          </a:xfrm>
        </p:grpSpPr>
        <p:pic>
          <p:nvPicPr>
            <p:cNvPr id="5156" name="Picture 70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7" name="Picture 71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" y="0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8" name="Picture 72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48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9" name="Picture 73" descr="礼花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44"/>
              <a:ext cx="7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组合 40"/>
          <p:cNvGrpSpPr/>
          <p:nvPr/>
        </p:nvGrpSpPr>
        <p:grpSpPr bwMode="auto">
          <a:xfrm>
            <a:off x="3424237" y="1503760"/>
            <a:ext cx="5167313" cy="2826544"/>
            <a:chOff x="4119799" y="2199116"/>
            <a:chExt cx="6888723" cy="3769753"/>
          </a:xfrm>
        </p:grpSpPr>
        <p:grpSp>
          <p:nvGrpSpPr>
            <p:cNvPr id="5146" name="组合 27"/>
            <p:cNvGrpSpPr/>
            <p:nvPr/>
          </p:nvGrpSpPr>
          <p:grpSpPr bwMode="auto">
            <a:xfrm>
              <a:off x="4119799" y="2199116"/>
              <a:ext cx="6803136" cy="2605456"/>
              <a:chOff x="4074606" y="2103239"/>
              <a:chExt cx="6803136" cy="2605456"/>
            </a:xfrm>
          </p:grpSpPr>
          <p:pic>
            <p:nvPicPr>
              <p:cNvPr id="5148" name="图片 7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074606" y="2103239"/>
                <a:ext cx="6803136" cy="2605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9" name="图片 8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-279677">
                <a:off x="9682474" y="4030898"/>
                <a:ext cx="235449" cy="220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0" name="图片 9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 rot="-279677">
                <a:off x="9417837" y="3983540"/>
                <a:ext cx="260927" cy="244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1" name="图片 10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 rot="-279677">
                <a:off x="9155112" y="3972130"/>
                <a:ext cx="260927" cy="244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2" name="图片 13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-836925">
                <a:off x="5648477" y="3999615"/>
                <a:ext cx="235449" cy="220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3" name="图片 14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 rot="-836925">
                <a:off x="5381427" y="3993374"/>
                <a:ext cx="260927" cy="244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4" name="图片 15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 rot="-836925">
                <a:off x="5120305" y="4024514"/>
                <a:ext cx="260927" cy="244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5" name="图片 16"/>
              <p:cNvPicPr>
                <a:picLocks noChangeAspect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491439" y="3805132"/>
                <a:ext cx="2084832" cy="433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47" name="图片 39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4180410" y="4331915"/>
              <a:ext cx="6828112" cy="1636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008144" y="1525191"/>
            <a:ext cx="583406" cy="6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785123" y="3133725"/>
            <a:ext cx="307181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164932" y="3068241"/>
            <a:ext cx="307181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594498" y="3109913"/>
            <a:ext cx="307181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956698" y="1781175"/>
            <a:ext cx="307181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148513" y="1672829"/>
            <a:ext cx="308372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803231" y="2972991"/>
            <a:ext cx="542925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333060" y="3278981"/>
            <a:ext cx="417909" cy="4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569619" y="3367088"/>
            <a:ext cx="220266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165997" y="3227785"/>
            <a:ext cx="219075" cy="2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4220766" y="3629025"/>
            <a:ext cx="377904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z="15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企业</a:t>
            </a:r>
            <a:r>
              <a:rPr lang="zh-CN" altLang="en-US" sz="1500" b="1" dirty="0" smtClean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公</a:t>
            </a:r>
            <a:r>
              <a:rPr lang="zh-CN" altLang="en-US" sz="15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司年度优秀员工优秀团队展示</a:t>
            </a:r>
            <a:r>
              <a:rPr lang="en-US" altLang="zh-CN" sz="15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—</a:t>
            </a:r>
            <a:endParaRPr lang="zh-CN" altLang="en-US" sz="1500" b="1" dirty="0">
              <a:solidFill>
                <a:srgbClr val="FFC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8" cstate="screen"/>
          <a:srcRect t="-2"/>
          <a:stretch>
            <a:fillRect/>
          </a:stretch>
        </p:blipFill>
        <p:spPr bwMode="auto">
          <a:xfrm>
            <a:off x="4368404" y="3957638"/>
            <a:ext cx="332541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103585" y="1593057"/>
            <a:ext cx="3212306" cy="269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760935" y="1734741"/>
            <a:ext cx="98702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六边形 62"/>
          <p:cNvSpPr/>
          <p:nvPr/>
        </p:nvSpPr>
        <p:spPr>
          <a:xfrm>
            <a:off x="1315641" y="1112044"/>
            <a:ext cx="914400" cy="788194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六边形 63"/>
          <p:cNvSpPr/>
          <p:nvPr/>
        </p:nvSpPr>
        <p:spPr>
          <a:xfrm>
            <a:off x="3009900" y="1210866"/>
            <a:ext cx="701279" cy="604838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六边形 64"/>
          <p:cNvSpPr/>
          <p:nvPr/>
        </p:nvSpPr>
        <p:spPr>
          <a:xfrm>
            <a:off x="5949554" y="1472804"/>
            <a:ext cx="914400" cy="789384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六边形 65"/>
          <p:cNvSpPr/>
          <p:nvPr/>
        </p:nvSpPr>
        <p:spPr>
          <a:xfrm>
            <a:off x="5566173" y="2502694"/>
            <a:ext cx="701278" cy="604838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六边形 66"/>
          <p:cNvSpPr/>
          <p:nvPr/>
        </p:nvSpPr>
        <p:spPr>
          <a:xfrm>
            <a:off x="7767637" y="2141935"/>
            <a:ext cx="701279" cy="604838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94" dur="8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4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7" dur="6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107" dur="8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4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0" dur="6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21" dur="8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4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6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134" dur="8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4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7" dur="6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147" dur="8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4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0" dur="6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3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61" dur="8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4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6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174" dur="8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4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77" dur="6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3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8" dur="8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4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6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201" dur="8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4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04" dur="6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3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214" dur="8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4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17" dur="6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989621" y="1969819"/>
            <a:ext cx="3133122" cy="7617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最佳进步奖</a:t>
            </a:r>
          </a:p>
        </p:txBody>
      </p:sp>
      <p:pic>
        <p:nvPicPr>
          <p:cNvPr id="18435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378" y="615554"/>
            <a:ext cx="1232297" cy="1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6712" y="3111104"/>
            <a:ext cx="15287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398875" y="2845625"/>
            <a:ext cx="2314614" cy="5309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（某某某）</a:t>
            </a: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989621" y="1969819"/>
            <a:ext cx="3133122" cy="7617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最佳个人奖</a:t>
            </a:r>
          </a:p>
        </p:txBody>
      </p:sp>
      <p:pic>
        <p:nvPicPr>
          <p:cNvPr id="19459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378" y="615554"/>
            <a:ext cx="1232297" cy="1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6712" y="3111104"/>
            <a:ext cx="15287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398875" y="2845625"/>
            <a:ext cx="2314614" cy="5309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（某某某）</a:t>
            </a: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91009" y="583407"/>
            <a:ext cx="6975078" cy="418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993107" y="1825229"/>
            <a:ext cx="5170885" cy="2008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很荣幸被评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为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度的优秀员工，这既是公司对我个人工作能力的肯定，也是对我做好今后工作的一种鼓励，虽然这一年里我没有什么可炫耀的业绩，但在自己的工作岗位上始终兢兢业业，认真对待每一件事，多思考，多关注，为把好产品的质量关尽自己的一份力。在今后的工作中，我将更加出色的完成各项工作，不辜负公司对我期望。</a:t>
            </a:r>
          </a:p>
        </p:txBody>
      </p:sp>
      <p:sp>
        <p:nvSpPr>
          <p:cNvPr id="10" name="矩形 9"/>
          <p:cNvSpPr/>
          <p:nvPr/>
        </p:nvSpPr>
        <p:spPr>
          <a:xfrm>
            <a:off x="3939552" y="1284157"/>
            <a:ext cx="1440794" cy="56425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获奖感言</a:t>
            </a: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556272" y="2643188"/>
            <a:ext cx="2780109" cy="4845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第二个节目</a:t>
            </a:r>
            <a:r>
              <a:rPr lang="en-US" altLang="zh-CN" sz="2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7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507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6272" y="1475185"/>
            <a:ext cx="39433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组合 4"/>
          <p:cNvGrpSpPr/>
          <p:nvPr/>
        </p:nvGrpSpPr>
        <p:grpSpPr bwMode="auto">
          <a:xfrm>
            <a:off x="7843838" y="-100013"/>
            <a:ext cx="1171575" cy="2377679"/>
            <a:chOff x="10140189" y="-438912"/>
            <a:chExt cx="2051811" cy="4163537"/>
          </a:xfrm>
        </p:grpSpPr>
        <p:pic>
          <p:nvPicPr>
            <p:cNvPr id="21510" name="图片 7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428991">
              <a:off x="10140189" y="-194361"/>
              <a:ext cx="847684" cy="20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图片 9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0498874" y="-438912"/>
              <a:ext cx="1693126" cy="41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59669" y="3220642"/>
            <a:ext cx="6117431" cy="14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18248" y="1885950"/>
            <a:ext cx="2968228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974785" y="2934645"/>
            <a:ext cx="3593894" cy="7617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自由发挥</a:t>
            </a:r>
            <a:r>
              <a:rPr lang="en-US" altLang="zh-CN" sz="4500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500" dirty="0">
              <a:ln>
                <a:gradFill flip="none"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gradFill>
                <a:gsLst>
                  <a:gs pos="2000">
                    <a:srgbClr val="FF0000">
                      <a:lumMod val="99000"/>
                      <a:lumOff val="1000"/>
                    </a:srgbClr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66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6941" y="3315891"/>
            <a:ext cx="2051447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6712" y="3111104"/>
            <a:ext cx="15287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378" y="615554"/>
            <a:ext cx="1232297" cy="1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196357" y="2625329"/>
            <a:ext cx="3133122" cy="7617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现在开始</a:t>
            </a:r>
            <a:r>
              <a:rPr lang="en-US" altLang="zh-CN" sz="4500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4500" dirty="0">
              <a:ln>
                <a:gradFill flip="none"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gradFill>
                <a:gsLst>
                  <a:gs pos="2000">
                    <a:srgbClr val="FF0000">
                      <a:lumMod val="99000"/>
                      <a:lumOff val="1000"/>
                    </a:srgbClr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66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03897" y="1564482"/>
            <a:ext cx="3900488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4"/>
          <p:cNvGrpSpPr/>
          <p:nvPr/>
        </p:nvGrpSpPr>
        <p:grpSpPr bwMode="auto">
          <a:xfrm>
            <a:off x="7843838" y="-100013"/>
            <a:ext cx="1171575" cy="2377679"/>
            <a:chOff x="10140189" y="-438912"/>
            <a:chExt cx="2051811" cy="4163537"/>
          </a:xfrm>
        </p:grpSpPr>
        <p:pic>
          <p:nvPicPr>
            <p:cNvPr id="10247" name="图片 7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-428991">
              <a:off x="10140189" y="-194361"/>
              <a:ext cx="847684" cy="20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图片 9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498874" y="-438912"/>
              <a:ext cx="1693126" cy="41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47372" y="3357563"/>
            <a:ext cx="852488" cy="145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7441" y="3386138"/>
            <a:ext cx="1804988" cy="14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2556272" y="2643188"/>
            <a:ext cx="2780109" cy="4845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第三个节目</a:t>
            </a:r>
            <a:r>
              <a:rPr lang="en-US" altLang="zh-CN" sz="2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7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46" name="图片 17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6272" y="1475185"/>
            <a:ext cx="39433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538163" y="1762125"/>
            <a:ext cx="5738813" cy="29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247900" y="1527572"/>
            <a:ext cx="5563791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图片 1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16053" y="800100"/>
            <a:ext cx="5743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图片 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686991" y="3962400"/>
            <a:ext cx="4537472" cy="15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图片 7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97454" y="694135"/>
            <a:ext cx="60721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图片 10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3274141">
            <a:off x="220861" y="191096"/>
            <a:ext cx="621506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" name="Group 10"/>
          <p:cNvGrpSpPr/>
          <p:nvPr/>
        </p:nvGrpSpPr>
        <p:grpSpPr bwMode="auto">
          <a:xfrm>
            <a:off x="1763316" y="2687241"/>
            <a:ext cx="2008327" cy="546717"/>
            <a:chOff x="0" y="33209"/>
            <a:chExt cx="2008489" cy="546605"/>
          </a:xfrm>
        </p:grpSpPr>
        <p:sp>
          <p:nvSpPr>
            <p:cNvPr id="11291" name="TextBox 12"/>
            <p:cNvSpPr>
              <a:spLocks noChangeArrowheads="1"/>
            </p:cNvSpPr>
            <p:nvPr/>
          </p:nvSpPr>
          <p:spPr bwMode="auto">
            <a:xfrm>
              <a:off x="438703" y="33209"/>
              <a:ext cx="1569786" cy="369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我们顽强拼搏</a:t>
              </a:r>
            </a:p>
          </p:txBody>
        </p:sp>
        <p:sp>
          <p:nvSpPr>
            <p:cNvPr id="11292" name="TextBox 21"/>
            <p:cNvSpPr>
              <a:spLocks noChangeArrowheads="1"/>
            </p:cNvSpPr>
            <p:nvPr/>
          </p:nvSpPr>
          <p:spPr bwMode="auto">
            <a:xfrm>
              <a:off x="0" y="302872"/>
              <a:ext cx="2006802" cy="27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    WE FOUGHT TENACIOUSLY</a:t>
              </a:r>
            </a:p>
          </p:txBody>
        </p:sp>
      </p:grpSp>
      <p:grpSp>
        <p:nvGrpSpPr>
          <p:cNvPr id="103" name="Group 13"/>
          <p:cNvGrpSpPr/>
          <p:nvPr/>
        </p:nvGrpSpPr>
        <p:grpSpPr bwMode="auto">
          <a:xfrm>
            <a:off x="6082903" y="1501378"/>
            <a:ext cx="2041187" cy="607304"/>
            <a:chOff x="0" y="-25510"/>
            <a:chExt cx="2040925" cy="607082"/>
          </a:xfrm>
        </p:grpSpPr>
        <p:sp>
          <p:nvSpPr>
            <p:cNvPr id="11289" name="TextBox 23"/>
            <p:cNvSpPr>
              <a:spLocks noChangeArrowheads="1"/>
            </p:cNvSpPr>
            <p:nvPr/>
          </p:nvSpPr>
          <p:spPr bwMode="auto">
            <a:xfrm>
              <a:off x="471466" y="-25510"/>
              <a:ext cx="1569459" cy="369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我们众志成城</a:t>
              </a:r>
            </a:p>
          </p:txBody>
        </p:sp>
        <p:sp>
          <p:nvSpPr>
            <p:cNvPr id="11290" name="TextBox 24"/>
            <p:cNvSpPr>
              <a:spLocks noChangeArrowheads="1"/>
            </p:cNvSpPr>
            <p:nvPr/>
          </p:nvSpPr>
          <p:spPr bwMode="auto">
            <a:xfrm>
              <a:off x="0" y="304674"/>
              <a:ext cx="1885018" cy="276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    OUR UNITY IS STRENGTH</a:t>
              </a:r>
              <a:endParaRPr lang="zh-CN" altLang="en-US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06" name="图片 2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710803" y="1585912"/>
            <a:ext cx="676275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" name="Group 17"/>
          <p:cNvGrpSpPr/>
          <p:nvPr/>
        </p:nvGrpSpPr>
        <p:grpSpPr bwMode="auto">
          <a:xfrm>
            <a:off x="5251848" y="3427810"/>
            <a:ext cx="2029210" cy="623882"/>
            <a:chOff x="0" y="-41960"/>
            <a:chExt cx="2031329" cy="623434"/>
          </a:xfrm>
        </p:grpSpPr>
        <p:sp>
          <p:nvSpPr>
            <p:cNvPr id="11287" name="TextBox 35"/>
            <p:cNvSpPr>
              <a:spLocks noChangeArrowheads="1"/>
            </p:cNvSpPr>
            <p:nvPr/>
          </p:nvSpPr>
          <p:spPr bwMode="auto">
            <a:xfrm>
              <a:off x="460030" y="-41960"/>
              <a:ext cx="1571299" cy="36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我们锐意进取</a:t>
              </a:r>
            </a:p>
          </p:txBody>
        </p:sp>
        <p:sp>
          <p:nvSpPr>
            <p:cNvPr id="11288" name="TextBox 36"/>
            <p:cNvSpPr>
              <a:spLocks noChangeArrowheads="1"/>
            </p:cNvSpPr>
            <p:nvPr/>
          </p:nvSpPr>
          <p:spPr bwMode="auto">
            <a:xfrm>
              <a:off x="0" y="304674"/>
              <a:ext cx="1621430" cy="2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        WE </a:t>
              </a:r>
              <a:r>
                <a:rPr lang="zh-CN" altLang="en-US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FORGE AHEAD</a:t>
              </a:r>
            </a:p>
          </p:txBody>
        </p:sp>
      </p:grpSp>
      <p:pic>
        <p:nvPicPr>
          <p:cNvPr id="110" name="图片 3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618060" y="3538538"/>
            <a:ext cx="8065295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图片 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00275" y="2727723"/>
            <a:ext cx="3819525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Group 22"/>
          <p:cNvGrpSpPr/>
          <p:nvPr/>
        </p:nvGrpSpPr>
        <p:grpSpPr bwMode="auto">
          <a:xfrm>
            <a:off x="2591991" y="966788"/>
            <a:ext cx="1969514" cy="573466"/>
            <a:chOff x="0" y="7510"/>
            <a:chExt cx="1968414" cy="574815"/>
          </a:xfrm>
        </p:grpSpPr>
        <p:sp>
          <p:nvSpPr>
            <p:cNvPr id="11285" name="TextBox 39"/>
            <p:cNvSpPr>
              <a:spLocks noChangeArrowheads="1"/>
            </p:cNvSpPr>
            <p:nvPr/>
          </p:nvSpPr>
          <p:spPr bwMode="auto">
            <a:xfrm>
              <a:off x="399631" y="7510"/>
              <a:ext cx="1568783" cy="370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我们敢为最先</a:t>
              </a:r>
              <a:endParaRPr lang="zh-CN" altLang="en-US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6" name="TextBox 40"/>
            <p:cNvSpPr>
              <a:spLocks noChangeArrowheads="1"/>
            </p:cNvSpPr>
            <p:nvPr/>
          </p:nvSpPr>
          <p:spPr bwMode="auto">
            <a:xfrm>
              <a:off x="0" y="304674"/>
              <a:ext cx="1530270" cy="2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      WE ARE THE LEAD</a:t>
              </a:r>
              <a:endParaRPr lang="zh-CN" altLang="en-US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5" name="图片 4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863454" y="1268016"/>
            <a:ext cx="5514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" name="Group 26"/>
          <p:cNvGrpSpPr/>
          <p:nvPr/>
        </p:nvGrpSpPr>
        <p:grpSpPr bwMode="auto">
          <a:xfrm>
            <a:off x="6556773" y="2194323"/>
            <a:ext cx="2114681" cy="592692"/>
            <a:chOff x="0" y="-41017"/>
            <a:chExt cx="2113573" cy="591966"/>
          </a:xfrm>
        </p:grpSpPr>
        <p:sp>
          <p:nvSpPr>
            <p:cNvPr id="11283" name="TextBox 49"/>
            <p:cNvSpPr>
              <a:spLocks noChangeArrowheads="1"/>
            </p:cNvSpPr>
            <p:nvPr/>
          </p:nvSpPr>
          <p:spPr bwMode="auto">
            <a:xfrm>
              <a:off x="479495" y="-41017"/>
              <a:ext cx="1568837" cy="36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我们展望未来</a:t>
              </a:r>
            </a:p>
          </p:txBody>
        </p:sp>
        <p:sp>
          <p:nvSpPr>
            <p:cNvPr id="118" name="TextBox 50"/>
            <p:cNvSpPr>
              <a:spLocks noChangeArrowheads="1"/>
            </p:cNvSpPr>
            <p:nvPr/>
          </p:nvSpPr>
          <p:spPr bwMode="auto">
            <a:xfrm>
              <a:off x="0" y="305030"/>
              <a:ext cx="2113573" cy="245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WE </a:t>
              </a:r>
              <a:r>
                <a:rPr lang="zh-CN" altLang="en-US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LOOK FORWARD TO THE FUTURE</a:t>
              </a:r>
            </a:p>
          </p:txBody>
        </p:sp>
      </p:grpSp>
      <p:pic>
        <p:nvPicPr>
          <p:cNvPr id="119" name="图片 5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63204" y="2295525"/>
            <a:ext cx="5517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95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>
                                      <p:cBhvr>
                                        <p:cTn id="13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1" dur="300" fill="hold"/>
                                        <p:tgtEl>
                                          <p:spTgt spid="9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>
                                      <p:cBhvr>
                                        <p:cTn id="23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8" dur="8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40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1" dur="6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>
                                      <p:cBhvr>
                                        <p:cTn id="41" dur="8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40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6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4.69136E-6 L 0.7691 -4.69136E-6 " pathEditMode="relative" rAng="0" ptsTypes="AA">
                                      <p:cBhvr>
                                        <p:cTn id="53" dur="4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5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3.7037E-6 L -0.7875 3.7037E-6 " pathEditMode="relative" rAng="0" ptsTypes="AA">
                                      <p:cBhvr>
                                        <p:cTn id="60" dur="5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Scale>
                                      <p:cBhvr>
                                        <p:cTn id="70" dur="300" fill="hold"/>
                                        <p:tgtEl>
                                          <p:spTgt spid="1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>
                                      <p:cBhvr>
                                        <p:cTn id="72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04167E-6 3.7037E-7 L 0.25 3.7037E-7 " pathEditMode="relative" rAng="0" ptsTypes="AA">
                                      <p:cBhvr>
                                        <p:cTn id="77" dur="38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Effect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79167E-6 -1.11111E-6 L -0.4526 -1.11111E-6 " pathEditMode="relative" rAng="0" ptsTypes="AA">
                                      <p:cBhvr>
                                        <p:cTn id="84" dur="3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Effect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2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Scale>
                                      <p:cBhvr>
                                        <p:cTn id="94" dur="300" fill="hold"/>
                                        <p:tgtEl>
                                          <p:spTgt spid="10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>
                                      <p:cBhvr>
                                        <p:cTn id="96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5" presetClass="path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Motion origin="layout" path="M -2.29167E-6 1.48148E-6 L -0.25 1.48148E-6 " pathEditMode="relative" rAng="0" ptsTypes="AA">
                                      <p:cBhvr>
                                        <p:cTn id="101" dur="38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9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animScale>
                                      <p:cBhvr>
                                        <p:cTn id="111" dur="300" fill="hold"/>
                                        <p:tgtEl>
                                          <p:spTgt spid="1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animEffect>
                                      <p:cBhvr>
                                        <p:cTn id="113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3" presetClass="pat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1.875E-6 4.81481E-6 L 0.29948 4.81481E-6 " pathEditMode="relative" rAng="0" ptsTypes="AA">
                                      <p:cBhvr>
                                        <p:cTn id="118" dur="38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>
                                      <p:cBhvr>
                                        <p:cTn id="1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6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animScale>
                                      <p:cBhvr>
                                        <p:cTn id="128" dur="300" fill="hold"/>
                                        <p:tgtEl>
                                          <p:spTgt spid="1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animEffect>
                                      <p:cBhvr>
                                        <p:cTn id="130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5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4.375E-6 -4.44444E-6 L -0.31705 -4.44444E-6 " pathEditMode="relative" rAng="0" ptsTypes="AA">
                                      <p:cBhvr>
                                        <p:cTn id="135" dur="38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3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animScale>
                                      <p:cBhvr>
                                        <p:cTn id="145" dur="300" fill="hold"/>
                                        <p:tgtEl>
                                          <p:spTgt spid="1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animEffect>
                                      <p:cBhvr>
                                        <p:cTn id="147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538163" y="1762125"/>
            <a:ext cx="5738813" cy="29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247900" y="1527572"/>
            <a:ext cx="5563791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16053" y="800100"/>
            <a:ext cx="5743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715566" y="4275535"/>
            <a:ext cx="4536282" cy="15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7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97454" y="694135"/>
            <a:ext cx="60721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10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3274141">
            <a:off x="220861" y="191096"/>
            <a:ext cx="621506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10"/>
          <p:cNvGrpSpPr/>
          <p:nvPr/>
        </p:nvGrpSpPr>
        <p:grpSpPr bwMode="auto">
          <a:xfrm>
            <a:off x="1763316" y="2687241"/>
            <a:ext cx="2008327" cy="546717"/>
            <a:chOff x="0" y="33209"/>
            <a:chExt cx="2008489" cy="546605"/>
          </a:xfrm>
        </p:grpSpPr>
        <p:sp>
          <p:nvSpPr>
            <p:cNvPr id="12314" name="TextBox 12"/>
            <p:cNvSpPr>
              <a:spLocks noChangeArrowheads="1"/>
            </p:cNvSpPr>
            <p:nvPr/>
          </p:nvSpPr>
          <p:spPr bwMode="auto">
            <a:xfrm>
              <a:off x="438703" y="33209"/>
              <a:ext cx="1569786" cy="369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我们顽强拼搏</a:t>
              </a:r>
            </a:p>
          </p:txBody>
        </p:sp>
        <p:sp>
          <p:nvSpPr>
            <p:cNvPr id="12315" name="TextBox 21"/>
            <p:cNvSpPr>
              <a:spLocks noChangeArrowheads="1"/>
            </p:cNvSpPr>
            <p:nvPr/>
          </p:nvSpPr>
          <p:spPr bwMode="auto">
            <a:xfrm>
              <a:off x="0" y="302872"/>
              <a:ext cx="2006802" cy="27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    WE FOUGHT TENACIOUSLY</a:t>
              </a:r>
            </a:p>
          </p:txBody>
        </p:sp>
      </p:grpSp>
      <p:grpSp>
        <p:nvGrpSpPr>
          <p:cNvPr id="3085" name="Group 13"/>
          <p:cNvGrpSpPr/>
          <p:nvPr/>
        </p:nvGrpSpPr>
        <p:grpSpPr bwMode="auto">
          <a:xfrm>
            <a:off x="6082903" y="1501378"/>
            <a:ext cx="2041187" cy="607304"/>
            <a:chOff x="0" y="-25510"/>
            <a:chExt cx="2040925" cy="607082"/>
          </a:xfrm>
        </p:grpSpPr>
        <p:sp>
          <p:nvSpPr>
            <p:cNvPr id="12312" name="TextBox 23"/>
            <p:cNvSpPr>
              <a:spLocks noChangeArrowheads="1"/>
            </p:cNvSpPr>
            <p:nvPr/>
          </p:nvSpPr>
          <p:spPr bwMode="auto">
            <a:xfrm>
              <a:off x="471466" y="-25510"/>
              <a:ext cx="1569459" cy="369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我们众志成城</a:t>
              </a:r>
            </a:p>
          </p:txBody>
        </p:sp>
        <p:sp>
          <p:nvSpPr>
            <p:cNvPr id="12313" name="TextBox 24"/>
            <p:cNvSpPr>
              <a:spLocks noChangeArrowheads="1"/>
            </p:cNvSpPr>
            <p:nvPr/>
          </p:nvSpPr>
          <p:spPr bwMode="auto">
            <a:xfrm>
              <a:off x="0" y="304674"/>
              <a:ext cx="1885018" cy="276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    OUR UNITY IS STRENGTH</a:t>
              </a:r>
              <a:endParaRPr lang="zh-CN" altLang="en-US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088" name="图片 2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710803" y="1585912"/>
            <a:ext cx="676275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9" name="Group 17"/>
          <p:cNvGrpSpPr/>
          <p:nvPr/>
        </p:nvGrpSpPr>
        <p:grpSpPr bwMode="auto">
          <a:xfrm>
            <a:off x="5251848" y="3427810"/>
            <a:ext cx="2029210" cy="623882"/>
            <a:chOff x="0" y="-41960"/>
            <a:chExt cx="2031329" cy="623434"/>
          </a:xfrm>
        </p:grpSpPr>
        <p:sp>
          <p:nvSpPr>
            <p:cNvPr id="12310" name="TextBox 35"/>
            <p:cNvSpPr>
              <a:spLocks noChangeArrowheads="1"/>
            </p:cNvSpPr>
            <p:nvPr/>
          </p:nvSpPr>
          <p:spPr bwMode="auto">
            <a:xfrm>
              <a:off x="460030" y="-41960"/>
              <a:ext cx="1571299" cy="36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我们锐意进取</a:t>
              </a:r>
            </a:p>
          </p:txBody>
        </p:sp>
        <p:sp>
          <p:nvSpPr>
            <p:cNvPr id="12311" name="TextBox 36"/>
            <p:cNvSpPr>
              <a:spLocks noChangeArrowheads="1"/>
            </p:cNvSpPr>
            <p:nvPr/>
          </p:nvSpPr>
          <p:spPr bwMode="auto">
            <a:xfrm>
              <a:off x="0" y="304674"/>
              <a:ext cx="1621430" cy="2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        WE </a:t>
              </a:r>
              <a:r>
                <a:rPr lang="zh-CN" altLang="en-US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FORGE AHEAD</a:t>
              </a:r>
            </a:p>
          </p:txBody>
        </p:sp>
      </p:grpSp>
      <p:pic>
        <p:nvPicPr>
          <p:cNvPr id="3092" name="图片 3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618060" y="3538538"/>
            <a:ext cx="8065295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00275" y="2727723"/>
            <a:ext cx="3819525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4" name="Group 22"/>
          <p:cNvGrpSpPr/>
          <p:nvPr/>
        </p:nvGrpSpPr>
        <p:grpSpPr bwMode="auto">
          <a:xfrm>
            <a:off x="2591991" y="966788"/>
            <a:ext cx="1969514" cy="573466"/>
            <a:chOff x="0" y="7510"/>
            <a:chExt cx="1968414" cy="574815"/>
          </a:xfrm>
        </p:grpSpPr>
        <p:sp>
          <p:nvSpPr>
            <p:cNvPr id="12308" name="TextBox 39"/>
            <p:cNvSpPr>
              <a:spLocks noChangeArrowheads="1"/>
            </p:cNvSpPr>
            <p:nvPr/>
          </p:nvSpPr>
          <p:spPr bwMode="auto">
            <a:xfrm>
              <a:off x="399631" y="7510"/>
              <a:ext cx="1568783" cy="370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我们敢为最先</a:t>
              </a:r>
              <a:endParaRPr lang="zh-CN" altLang="en-US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09" name="TextBox 40"/>
            <p:cNvSpPr>
              <a:spLocks noChangeArrowheads="1"/>
            </p:cNvSpPr>
            <p:nvPr/>
          </p:nvSpPr>
          <p:spPr bwMode="auto">
            <a:xfrm>
              <a:off x="0" y="304674"/>
              <a:ext cx="1530270" cy="27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      WE ARE THE LEAD</a:t>
              </a:r>
              <a:endParaRPr lang="zh-CN" altLang="en-US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097" name="图片 4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863454" y="1268016"/>
            <a:ext cx="5514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8" name="Group 26"/>
          <p:cNvGrpSpPr/>
          <p:nvPr/>
        </p:nvGrpSpPr>
        <p:grpSpPr bwMode="auto">
          <a:xfrm>
            <a:off x="6556773" y="2194323"/>
            <a:ext cx="2114681" cy="592692"/>
            <a:chOff x="0" y="-41017"/>
            <a:chExt cx="2113573" cy="591966"/>
          </a:xfrm>
        </p:grpSpPr>
        <p:sp>
          <p:nvSpPr>
            <p:cNvPr id="12306" name="TextBox 49"/>
            <p:cNvSpPr>
              <a:spLocks noChangeArrowheads="1"/>
            </p:cNvSpPr>
            <p:nvPr/>
          </p:nvSpPr>
          <p:spPr bwMode="auto">
            <a:xfrm>
              <a:off x="479495" y="-41017"/>
              <a:ext cx="1568837" cy="36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我们展望未来</a:t>
              </a:r>
            </a:p>
          </p:txBody>
        </p:sp>
        <p:sp>
          <p:nvSpPr>
            <p:cNvPr id="3100" name="TextBox 50"/>
            <p:cNvSpPr>
              <a:spLocks noChangeArrowheads="1"/>
            </p:cNvSpPr>
            <p:nvPr/>
          </p:nvSpPr>
          <p:spPr bwMode="auto">
            <a:xfrm>
              <a:off x="0" y="305030"/>
              <a:ext cx="2113573" cy="245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WE </a:t>
              </a:r>
              <a:r>
                <a:rPr lang="zh-CN" altLang="en-US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LOOK FORWARD TO THE FUTURE</a:t>
              </a:r>
            </a:p>
          </p:txBody>
        </p:sp>
      </p:grpSp>
      <p:pic>
        <p:nvPicPr>
          <p:cNvPr id="3101" name="图片 5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63204" y="2295525"/>
            <a:ext cx="5517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2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>
                                      <p:cBhvr>
                                        <p:cTn id="13" dur="2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2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1" dur="3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>
                                      <p:cBhvr>
                                        <p:cTn id="23" dur="2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8" dur="8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4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1" dur="6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>
                                      <p:cBhvr>
                                        <p:cTn id="41" dur="8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40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6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4.69136E-6 L 0.7691 -4.69136E-6 " pathEditMode="relative" rAng="0" ptsTypes="AA">
                                      <p:cBhvr>
                                        <p:cTn id="53" dur="4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5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3.7037E-6 L -0.7875 3.7037E-6 " pathEditMode="relative" rAng="0" ptsTypes="AA">
                                      <p:cBhvr>
                                        <p:cTn id="60" dur="58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>
                                      <p:cBhvr>
                                        <p:cTn id="6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2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Scale>
                                      <p:cBhvr>
                                        <p:cTn id="70" dur="300" fill="hold"/>
                                        <p:tgtEl>
                                          <p:spTgt spid="309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>
                                      <p:cBhvr>
                                        <p:cTn id="72" dur="2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04167E-6 3.7037E-7 L 0.25 3.7037E-7 " pathEditMode="relative" rAng="0" ptsTypes="AA">
                                      <p:cBhvr>
                                        <p:cTn id="77" dur="38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Effect>
                                      <p:cBhvr>
                                        <p:cTn id="7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79167E-6 -1.11111E-6 L -0.4526 -1.11111E-6 " pathEditMode="relative" rAng="0" ptsTypes="AA">
                                      <p:cBhvr>
                                        <p:cTn id="84" dur="38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Effect>
                                      <p:cBhvr>
                                        <p:cTn id="8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2" dur="2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Scale>
                                      <p:cBhvr>
                                        <p:cTn id="94" dur="300" fill="hold"/>
                                        <p:tgtEl>
                                          <p:spTgt spid="30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>
                                      <p:cBhvr>
                                        <p:cTn id="96" dur="2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5" presetClass="path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Motion origin="layout" path="M -2.29167E-6 1.48148E-6 L -0.25 1.48148E-6 " pathEditMode="relative" rAng="0" ptsTypes="AA">
                                      <p:cBhvr>
                                        <p:cTn id="101" dur="38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>
                                      <p:cBhvr>
                                        <p:cTn id="10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9" dur="2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animScale>
                                      <p:cBhvr>
                                        <p:cTn id="111" dur="300" fill="hold"/>
                                        <p:tgtEl>
                                          <p:spTgt spid="309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animEffect>
                                      <p:cBhvr>
                                        <p:cTn id="113" dur="2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3" presetClass="pat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1.875E-6 4.81481E-6 L 0.29948 4.81481E-6 " pathEditMode="relative" rAng="0" ptsTypes="AA">
                                      <p:cBhvr>
                                        <p:cTn id="118" dur="38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>
                                      <p:cBhvr>
                                        <p:cTn id="120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6" dur="2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animScale>
                                      <p:cBhvr>
                                        <p:cTn id="128" dur="300" fill="hold"/>
                                        <p:tgtEl>
                                          <p:spTgt spid="30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animEffect>
                                      <p:cBhvr>
                                        <p:cTn id="130" dur="2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5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4.375E-6 -4.44444E-6 L -0.31705 -4.44444E-6 " pathEditMode="relative" rAng="0" ptsTypes="AA">
                                      <p:cBhvr>
                                        <p:cTn id="135" dur="38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>
                                      <p:cBhvr>
                                        <p:cTn id="13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3" dur="2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animScale>
                                      <p:cBhvr>
                                        <p:cTn id="145" dur="300" fill="hold"/>
                                        <p:tgtEl>
                                          <p:spTgt spid="310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animEffect>
                                      <p:cBhvr>
                                        <p:cTn id="147" dur="2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1143001" y="1146572"/>
            <a:ext cx="6858000" cy="3600450"/>
          </a:xfrm>
          <a:prstGeom prst="roundRect">
            <a:avLst>
              <a:gd name="adj" fmla="val 4839"/>
            </a:avLst>
          </a:prstGeom>
          <a:gradFill>
            <a:gsLst>
              <a:gs pos="25000">
                <a:schemeClr val="bg1">
                  <a:alpha val="37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25000">
                  <a:srgbClr val="D6A300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649016" y="1569244"/>
            <a:ext cx="5847159" cy="422423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各位同仁们，大家好！时光飞逝，腊尽春回，我们再次迎来了这激动人心的时刻！这一年对本人来说还是收获颇多，首先是自身业务的提高，其次是与部门之间的沟通比以前相对顺畅。当然这些进步与公司领导的帮助和关心是分不开的。现在就这些进步与同仁探讨，以便相互进步；</a:t>
            </a:r>
            <a:endParaRPr lang="en-US" altLang="zh-CN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优秀的企业需要优秀的团队，作为这个团队的一份子，为这个团队的成长贡献自己微薄力量是自己义不容辞的责任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就要来临，本人将继续以满怀热情投入到自己的本职工作，为公司的发展贡献自己的力量。</a:t>
            </a:r>
          </a:p>
        </p:txBody>
      </p:sp>
      <p:sp>
        <p:nvSpPr>
          <p:cNvPr id="34" name="矩形 33"/>
          <p:cNvSpPr/>
          <p:nvPr/>
        </p:nvSpPr>
        <p:spPr>
          <a:xfrm>
            <a:off x="3677246" y="384826"/>
            <a:ext cx="1789509" cy="68800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领导致辞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936082" y="851297"/>
            <a:ext cx="74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47097" y="851297"/>
            <a:ext cx="7417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1031" y="3726656"/>
            <a:ext cx="10239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横卷形 10"/>
          <p:cNvSpPr/>
          <p:nvPr/>
        </p:nvSpPr>
        <p:spPr>
          <a:xfrm>
            <a:off x="1564481" y="648891"/>
            <a:ext cx="6097191" cy="4127897"/>
          </a:xfrm>
          <a:prstGeom prst="horizontalScroll">
            <a:avLst>
              <a:gd name="adj" fmla="val 9904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767184" y="1512634"/>
            <a:ext cx="3862508" cy="6078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b="1" dirty="0">
                <a:gradFill>
                  <a:gsLst>
                    <a:gs pos="100000">
                      <a:srgbClr val="FFFF00"/>
                    </a:gs>
                    <a:gs pos="14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第一项</a:t>
            </a:r>
            <a:r>
              <a:rPr lang="en-US" altLang="zh-CN" sz="3500" b="1" dirty="0">
                <a:gradFill>
                  <a:gsLst>
                    <a:gs pos="100000">
                      <a:srgbClr val="FFFF00"/>
                    </a:gs>
                    <a:gs pos="14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zh-CN" altLang="en-US" sz="3500" b="1" dirty="0">
                <a:gradFill flip="none" rotWithShape="1">
                  <a:gsLst>
                    <a:gs pos="1000">
                      <a:srgbClr val="D96600"/>
                    </a:gs>
                    <a:gs pos="100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ea"/>
                <a:sym typeface="+mn-lt"/>
              </a:rPr>
              <a:t>才艺汇演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767184" y="2112798"/>
            <a:ext cx="3862508" cy="6078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b="1" dirty="0">
                <a:gradFill>
                  <a:gsLst>
                    <a:gs pos="100000">
                      <a:srgbClr val="FFFF00"/>
                    </a:gs>
                    <a:gs pos="14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第二项</a:t>
            </a:r>
            <a:r>
              <a:rPr lang="en-US" altLang="zh-CN" sz="3500" b="1" dirty="0">
                <a:gradFill>
                  <a:gsLst>
                    <a:gs pos="100000">
                      <a:srgbClr val="FFFF00"/>
                    </a:gs>
                    <a:gs pos="14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zh-CN" altLang="en-US" sz="3500" b="1" dirty="0">
                <a:gradFill flip="none" rotWithShape="1">
                  <a:gsLst>
                    <a:gs pos="1000">
                      <a:srgbClr val="D96600"/>
                    </a:gs>
                    <a:gs pos="100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ea"/>
                <a:sym typeface="+mn-lt"/>
              </a:rPr>
              <a:t>颁奖典礼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2767184" y="2712962"/>
            <a:ext cx="3862508" cy="6078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b="1" dirty="0">
                <a:gradFill>
                  <a:gsLst>
                    <a:gs pos="100000">
                      <a:srgbClr val="FFFF00"/>
                    </a:gs>
                    <a:gs pos="14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第三项</a:t>
            </a:r>
            <a:r>
              <a:rPr lang="en-US" altLang="zh-CN" sz="3500" b="1" dirty="0">
                <a:gradFill>
                  <a:gsLst>
                    <a:gs pos="100000">
                      <a:srgbClr val="FFFF00"/>
                    </a:gs>
                    <a:gs pos="14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zh-CN" altLang="en-US" sz="3500" b="1" dirty="0">
                <a:gradFill flip="none" rotWithShape="1">
                  <a:gsLst>
                    <a:gs pos="1000">
                      <a:srgbClr val="D96600"/>
                    </a:gs>
                    <a:gs pos="100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ea"/>
                <a:sym typeface="+mn-lt"/>
              </a:rPr>
              <a:t>获奖感言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2767184" y="3313126"/>
            <a:ext cx="3862508" cy="6078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b="1" dirty="0">
                <a:gradFill>
                  <a:gsLst>
                    <a:gs pos="100000">
                      <a:srgbClr val="FFFF00"/>
                    </a:gs>
                    <a:gs pos="14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第四项</a:t>
            </a:r>
            <a:r>
              <a:rPr lang="en-US" altLang="zh-CN" sz="3500" b="1" dirty="0">
                <a:gradFill>
                  <a:gsLst>
                    <a:gs pos="100000">
                      <a:srgbClr val="FFFF00"/>
                    </a:gs>
                    <a:gs pos="14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zh-CN" altLang="en-US" sz="3500" b="1" dirty="0">
                <a:gradFill flip="none" rotWithShape="1">
                  <a:gsLst>
                    <a:gs pos="1000">
                      <a:srgbClr val="D96600"/>
                    </a:gs>
                    <a:gs pos="100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ea"/>
                <a:sym typeface="+mn-lt"/>
              </a:rPr>
              <a:t>狂欢盛宴</a:t>
            </a: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609850" y="3277791"/>
            <a:ext cx="2780110" cy="4845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第一个节目</a:t>
            </a:r>
            <a:r>
              <a:rPr lang="en-US" altLang="zh-CN" sz="2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7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2610422" y="2398524"/>
            <a:ext cx="3133122" cy="7617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现在开始</a:t>
            </a:r>
            <a:r>
              <a:rPr lang="en-US" altLang="zh-CN" sz="4500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4500" dirty="0">
              <a:ln>
                <a:gradFill flip="none"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gradFill>
                <a:gsLst>
                  <a:gs pos="2000">
                    <a:srgbClr val="FF0000">
                      <a:lumMod val="99000"/>
                      <a:lumOff val="1000"/>
                    </a:srgbClr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66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09850" y="1256110"/>
            <a:ext cx="39433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7843838" y="-100013"/>
            <a:ext cx="1171575" cy="2377679"/>
            <a:chOff x="10140189" y="-438912"/>
            <a:chExt cx="2051811" cy="4163537"/>
          </a:xfrm>
        </p:grpSpPr>
        <p:pic>
          <p:nvPicPr>
            <p:cNvPr id="16392" name="图片 20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428991">
              <a:off x="10140189" y="-194361"/>
              <a:ext cx="847684" cy="20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图片 21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0498874" y="-438912"/>
              <a:ext cx="1693126" cy="41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63279" y="3570685"/>
            <a:ext cx="99655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5060" y="3182541"/>
            <a:ext cx="866775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989621" y="1969819"/>
            <a:ext cx="3133122" cy="7617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最佳团队奖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3398875" y="2845625"/>
            <a:ext cx="2314614" cy="5309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ln>
                  <a:gradFill flip="none" rotWithShape="1">
                    <a:gsLst>
                      <a:gs pos="0">
                        <a:srgbClr val="FF0000"/>
                      </a:gs>
                      <a:gs pos="50000">
                        <a:srgbClr val="FFFF00"/>
                      </a:gs>
                      <a:gs pos="100000">
                        <a:srgbClr val="FF00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gradFill>
                  <a:gsLst>
                    <a:gs pos="2000">
                      <a:srgbClr val="FF0000">
                        <a:lumMod val="99000"/>
                        <a:lumOff val="1000"/>
                      </a:srgbClr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6600000" scaled="0"/>
                </a:gradFill>
                <a:latin typeface="+mn-lt"/>
                <a:ea typeface="+mn-ea"/>
                <a:cs typeface="+mn-ea"/>
                <a:sym typeface="+mn-lt"/>
              </a:rPr>
              <a:t>（某某团队）</a:t>
            </a:r>
          </a:p>
        </p:txBody>
      </p:sp>
      <p:pic>
        <p:nvPicPr>
          <p:cNvPr id="17412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378" y="615554"/>
            <a:ext cx="1232297" cy="1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6712" y="3111104"/>
            <a:ext cx="15287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251.pptx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2rpu043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">
      <a:dk1>
        <a:srgbClr val="000000"/>
      </a:dk1>
      <a:lt1>
        <a:srgbClr val="C00000"/>
      </a:lt1>
      <a:dk2>
        <a:srgbClr val="B44818"/>
      </a:dk2>
      <a:lt2>
        <a:srgbClr val="FFF000"/>
      </a:lt2>
      <a:accent1>
        <a:srgbClr val="C09610"/>
      </a:accent1>
      <a:accent2>
        <a:srgbClr val="FFA800"/>
      </a:accent2>
      <a:accent3>
        <a:srgbClr val="DCAAAA"/>
      </a:accent3>
      <a:accent4>
        <a:srgbClr val="000000"/>
      </a:accent4>
      <a:accent5>
        <a:srgbClr val="DCC9AA"/>
      </a:accent5>
      <a:accent6>
        <a:srgbClr val="E79800"/>
      </a:accent6>
      <a:hlink>
        <a:srgbClr val="0000FF"/>
      </a:hlink>
      <a:folHlink>
        <a:srgbClr val="800080"/>
      </a:folHlink>
    </a:clrScheme>
    <a:fontScheme name="m2rpu043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全屏显示(16:9)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Franklin Gothic Book</vt:lpstr>
      <vt:lpstr>Franklin Gothic Medium</vt:lpstr>
      <vt:lpstr> www.2ppt.com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2022-03-04T02:57:09Z</dcterms:created>
  <dcterms:modified xsi:type="dcterms:W3CDTF">2023-01-10T05:39:43Z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C36A2F5DAA3A45B99BDA0FC226328B88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