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3" r:id="rId2"/>
    <p:sldId id="698" r:id="rId3"/>
    <p:sldId id="714" r:id="rId4"/>
    <p:sldId id="699" r:id="rId5"/>
    <p:sldId id="716" r:id="rId6"/>
    <p:sldId id="717" r:id="rId7"/>
    <p:sldId id="708" r:id="rId8"/>
    <p:sldId id="715" r:id="rId9"/>
    <p:sldId id="718" r:id="rId10"/>
    <p:sldId id="719" r:id="rId11"/>
    <p:sldId id="720" r:id="rId12"/>
    <p:sldId id="712" r:id="rId13"/>
    <p:sldId id="706" r:id="rId14"/>
    <p:sldId id="710" r:id="rId15"/>
    <p:sldId id="721" r:id="rId16"/>
    <p:sldId id="658" r:id="rId17"/>
    <p:sldId id="72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楷体" panose="02010600040101010101" pitchFamily="2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>
          <p15:clr>
            <a:srgbClr val="A4A3A4"/>
          </p15:clr>
        </p15:guide>
        <p15:guide id="2" orient="horz" pos="1439">
          <p15:clr>
            <a:srgbClr val="A4A3A4"/>
          </p15:clr>
        </p15:guide>
        <p15:guide id="3" pos="3833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9FE"/>
    <a:srgbClr val="EE0076"/>
    <a:srgbClr val="0000FF"/>
    <a:srgbClr val="F37543"/>
    <a:srgbClr val="229A8F"/>
    <a:srgbClr val="886594"/>
    <a:srgbClr val="FB9E00"/>
    <a:srgbClr val="00ABBB"/>
    <a:srgbClr val="C0E9F6"/>
    <a:srgbClr val="065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9556" autoAdjust="0"/>
  </p:normalViewPr>
  <p:slideViewPr>
    <p:cSldViewPr>
      <p:cViewPr>
        <p:scale>
          <a:sx n="120" d="100"/>
          <a:sy n="120" d="100"/>
        </p:scale>
        <p:origin x="-1452" y="-642"/>
      </p:cViewPr>
      <p:guideLst>
        <p:guide orient="horz" pos="2300"/>
        <p:guide orient="horz" pos="1439"/>
        <p:guide pos="38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B82B0-1E1E-421D-9275-FB060173F305}" type="doc">
      <dgm:prSet loTypeId="urn:microsoft.com/office/officeart/2005/8/layout/radial5" loCatId="cycle" qsTypeId="urn:microsoft.com/office/officeart/2005/8/quickstyle/simple1#16" qsCatId="simple" csTypeId="urn:microsoft.com/office/officeart/2005/8/colors/accent1_2#12" csCatId="accent1" phldr="1"/>
      <dgm:spPr/>
      <dgm:t>
        <a:bodyPr/>
        <a:lstStyle/>
        <a:p>
          <a:endParaRPr lang="zh-CN" altLang="en-US"/>
        </a:p>
      </dgm:t>
    </dgm:pt>
    <dgm:pt modelId="{D6AE0AC4-FAAD-4861-9C85-BD80CED68857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倒数</a:t>
          </a:r>
          <a:endParaRPr lang="zh-CN" altLang="en-US" sz="2000" b="1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E434B0E-6ECF-4982-9C8B-3DAB8E7A4D5F}" type="parTrans" cxnId="{B7FF92BA-1F8C-4870-9A8E-2556234E76C8}">
      <dgm:prSet/>
      <dgm:spPr/>
      <dgm:t>
        <a:bodyPr/>
        <a:lstStyle/>
        <a:p>
          <a:endParaRPr lang="zh-CN" altLang="en-US"/>
        </a:p>
      </dgm:t>
    </dgm:pt>
    <dgm:pt modelId="{71E58206-2163-4A2F-98FC-DE937E7A5D3A}" type="sibTrans" cxnId="{B7FF92BA-1F8C-4870-9A8E-2556234E76C8}">
      <dgm:prSet/>
      <dgm:spPr/>
      <dgm:t>
        <a:bodyPr/>
        <a:lstStyle/>
        <a:p>
          <a:endParaRPr lang="zh-CN" altLang="en-US"/>
        </a:p>
      </dgm:t>
    </dgm:pt>
    <dgm:pt modelId="{64D9CEE9-DB3F-4C77-B0FB-36A2B0B98402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乘积是</a:t>
          </a:r>
          <a:r>
            <a:rPr lang="en-US" altLang="zh-CN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endParaRPr lang="zh-CN" altLang="en-US" sz="2000" b="1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1EE9240-BDA3-457C-8440-D1E3F9C2EC9E}" type="parTrans" cxnId="{B77D9B19-0D6C-408B-8A9D-4E1F8C53C1E7}">
      <dgm:prSet/>
      <dgm:spPr/>
      <dgm:t>
        <a:bodyPr/>
        <a:lstStyle/>
        <a:p>
          <a:endParaRPr lang="zh-CN" altLang="en-US"/>
        </a:p>
      </dgm:t>
    </dgm:pt>
    <dgm:pt modelId="{673B7440-6DBF-470F-9848-02C5B7EDC926}" type="sibTrans" cxnId="{B77D9B19-0D6C-408B-8A9D-4E1F8C53C1E7}">
      <dgm:prSet/>
      <dgm:spPr/>
      <dgm:t>
        <a:bodyPr/>
        <a:lstStyle/>
        <a:p>
          <a:endParaRPr lang="zh-CN" altLang="en-US"/>
        </a:p>
      </dgm:t>
    </dgm:pt>
    <dgm:pt modelId="{D7681C65-A505-4210-A352-CA4BD21CB9D0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互为倒数</a:t>
          </a:r>
          <a:endParaRPr lang="zh-CN" altLang="en-US" sz="2000" b="1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3E6D01B-C949-4114-A33C-8B86FAED226C}" type="parTrans" cxnId="{4FEAEBB8-6883-472A-8F86-864A33B07779}">
      <dgm:prSet/>
      <dgm:spPr/>
      <dgm:t>
        <a:bodyPr/>
        <a:lstStyle/>
        <a:p>
          <a:endParaRPr lang="zh-CN" altLang="en-US"/>
        </a:p>
      </dgm:t>
    </dgm:pt>
    <dgm:pt modelId="{585605CC-2CD7-4280-AA06-1B5EA043D903}" type="sibTrans" cxnId="{4FEAEBB8-6883-472A-8F86-864A33B07779}">
      <dgm:prSet/>
      <dgm:spPr/>
      <dgm:t>
        <a:bodyPr/>
        <a:lstStyle/>
        <a:p>
          <a:endParaRPr lang="zh-CN" altLang="en-US"/>
        </a:p>
      </dgm:t>
    </dgm:pt>
    <dgm:pt modelId="{DE350242-E3C3-41AE-8270-AF8D24917134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两个数</a:t>
          </a:r>
          <a:endParaRPr lang="zh-CN" altLang="en-US" sz="2000" b="1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E7133A7-5697-4F28-91E7-B02FCDD9905C}" type="parTrans" cxnId="{7AABB08B-9215-401E-BACE-FA452E56EA7F}">
      <dgm:prSet/>
      <dgm:spPr/>
      <dgm:t>
        <a:bodyPr/>
        <a:lstStyle/>
        <a:p>
          <a:endParaRPr lang="zh-CN" altLang="en-US"/>
        </a:p>
      </dgm:t>
    </dgm:pt>
    <dgm:pt modelId="{83C6EF99-8E0A-4513-B37C-53B7A4E50963}" type="sibTrans" cxnId="{7AABB08B-9215-401E-BACE-FA452E56EA7F}">
      <dgm:prSet/>
      <dgm:spPr/>
      <dgm:t>
        <a:bodyPr/>
        <a:lstStyle/>
        <a:p>
          <a:endParaRPr lang="zh-CN" altLang="en-US"/>
        </a:p>
      </dgm:t>
    </dgm:pt>
    <dgm:pt modelId="{59B8EDF7-4F9F-484A-96CA-EA539A3E6343}">
      <dgm:prSet/>
      <dgm:spPr/>
      <dgm:t>
        <a:bodyPr/>
        <a:lstStyle/>
        <a:p>
          <a:endParaRPr lang="zh-CN" altLang="en-US" dirty="0"/>
        </a:p>
      </dgm:t>
    </dgm:pt>
    <dgm:pt modelId="{DDB3F78C-9882-4715-A7F6-BF2B20E2E19A}" type="parTrans" cxnId="{F1DDA4E6-EE1D-4586-BB0D-CA66BFAAF855}">
      <dgm:prSet/>
      <dgm:spPr/>
      <dgm:t>
        <a:bodyPr/>
        <a:lstStyle/>
        <a:p>
          <a:endParaRPr lang="zh-CN" altLang="en-US"/>
        </a:p>
      </dgm:t>
    </dgm:pt>
    <dgm:pt modelId="{0A1E6D09-854A-4405-B228-D3BE089147F6}" type="sibTrans" cxnId="{F1DDA4E6-EE1D-4586-BB0D-CA66BFAAF855}">
      <dgm:prSet/>
      <dgm:spPr/>
      <dgm:t>
        <a:bodyPr/>
        <a:lstStyle/>
        <a:p>
          <a:endParaRPr lang="zh-CN" altLang="en-US"/>
        </a:p>
      </dgm:t>
    </dgm:pt>
    <dgm:pt modelId="{460FE675-FE8B-455D-B908-88864871A260}">
      <dgm:prSet/>
      <dgm:spPr/>
      <dgm:t>
        <a:bodyPr/>
        <a:lstStyle/>
        <a:p>
          <a:endParaRPr lang="zh-CN" altLang="en-US"/>
        </a:p>
      </dgm:t>
    </dgm:pt>
    <dgm:pt modelId="{9125A789-5255-422A-B173-09C5902DEF0C}" type="parTrans" cxnId="{DD5604FD-9A93-4AFD-906A-C1D21BCB565A}">
      <dgm:prSet/>
      <dgm:spPr/>
      <dgm:t>
        <a:bodyPr/>
        <a:lstStyle/>
        <a:p>
          <a:endParaRPr lang="zh-CN" altLang="en-US"/>
        </a:p>
      </dgm:t>
    </dgm:pt>
    <dgm:pt modelId="{FD99056B-1DF3-48E4-AE48-56F025783D7E}" type="sibTrans" cxnId="{DD5604FD-9A93-4AFD-906A-C1D21BCB565A}">
      <dgm:prSet/>
      <dgm:spPr/>
      <dgm:t>
        <a:bodyPr/>
        <a:lstStyle/>
        <a:p>
          <a:endParaRPr lang="zh-CN" altLang="en-US"/>
        </a:p>
      </dgm:t>
    </dgm:pt>
    <dgm:pt modelId="{C8D73A8E-05D6-4F3B-926C-1C6E5BA94591}">
      <dgm:prSet/>
      <dgm:spPr/>
      <dgm:t>
        <a:bodyPr/>
        <a:lstStyle/>
        <a:p>
          <a:endParaRPr lang="zh-CN" altLang="en-US"/>
        </a:p>
      </dgm:t>
    </dgm:pt>
    <dgm:pt modelId="{6670A4BD-2BE6-4778-A67C-6CD7AFDCED6C}" type="parTrans" cxnId="{FCD1A869-775E-4E9F-AA68-9ADC2016F592}">
      <dgm:prSet/>
      <dgm:spPr/>
      <dgm:t>
        <a:bodyPr/>
        <a:lstStyle/>
        <a:p>
          <a:endParaRPr lang="zh-CN" altLang="en-US"/>
        </a:p>
      </dgm:t>
    </dgm:pt>
    <dgm:pt modelId="{ED00E463-45D2-4805-88FE-3B6684E1458D}" type="sibTrans" cxnId="{FCD1A869-775E-4E9F-AA68-9ADC2016F592}">
      <dgm:prSet/>
      <dgm:spPr/>
      <dgm:t>
        <a:bodyPr/>
        <a:lstStyle/>
        <a:p>
          <a:endParaRPr lang="zh-CN" altLang="en-US"/>
        </a:p>
      </dgm:t>
    </dgm:pt>
    <dgm:pt modelId="{2953644D-1BBF-436B-B92F-BB6552D978F2}" type="pres">
      <dgm:prSet presAssocID="{2A1B82B0-1E1E-421D-9275-FB060173F3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94064E-50FD-44AC-971A-D21CB63B575C}" type="pres">
      <dgm:prSet presAssocID="{D6AE0AC4-FAAD-4861-9C85-BD80CED68857}" presName="centerShape" presStyleLbl="node0" presStyleIdx="0" presStyleCnt="1" custScaleY="99440" custLinFactNeighborX="-4028" custLinFactNeighborY="-4055"/>
      <dgm:spPr/>
      <dgm:t>
        <a:bodyPr/>
        <a:lstStyle/>
        <a:p>
          <a:endParaRPr lang="zh-CN" altLang="en-US"/>
        </a:p>
      </dgm:t>
    </dgm:pt>
    <dgm:pt modelId="{BD64F2B4-F345-4DFC-B677-F54CDCBEE896}" type="pres">
      <dgm:prSet presAssocID="{C1EE9240-BDA3-457C-8440-D1E3F9C2EC9E}" presName="parTrans" presStyleLbl="sibTrans2D1" presStyleIdx="0" presStyleCnt="3" custLinFactNeighborX="-27108" custLinFactNeighborY="2663"/>
      <dgm:spPr/>
      <dgm:t>
        <a:bodyPr/>
        <a:lstStyle/>
        <a:p>
          <a:endParaRPr lang="zh-CN" altLang="en-US"/>
        </a:p>
      </dgm:t>
    </dgm:pt>
    <dgm:pt modelId="{A2ADFD35-AC3A-4DCC-84A4-B653581EFA5C}" type="pres">
      <dgm:prSet presAssocID="{C1EE9240-BDA3-457C-8440-D1E3F9C2EC9E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3D3E72C-49A9-4E29-A7EF-D776596E2383}" type="pres">
      <dgm:prSet presAssocID="{64D9CEE9-DB3F-4C77-B0FB-36A2B0B98402}" presName="node" presStyleLbl="node1" presStyleIdx="0" presStyleCnt="3" custRadScaleRad="98529" custRadScaleInc="-42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504402-6034-4C58-961A-2D2845C14F6A}" type="pres">
      <dgm:prSet presAssocID="{63E6D01B-C949-4114-A33C-8B86FAED226C}" presName="par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80A973C-006D-4C0F-B3A3-819BEE9444AE}" type="pres">
      <dgm:prSet presAssocID="{63E6D01B-C949-4114-A33C-8B86FAED226C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03D2A79-AF0F-460E-88BF-9E92DECAE1BF}" type="pres">
      <dgm:prSet presAssocID="{D7681C65-A505-4210-A352-CA4BD21CB9D0}" presName="node" presStyleLbl="node1" presStyleIdx="1" presStyleCnt="3" custRadScaleRad="82591" custRadScaleInc="-118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85F27B-8284-46B9-999F-17C51ED0AB3F}" type="pres">
      <dgm:prSet presAssocID="{AE7133A7-5697-4F28-91E7-B02FCDD9905C}" presName="parTrans" presStyleLbl="sibTrans2D1" presStyleIdx="2" presStyleCnt="3"/>
      <dgm:spPr/>
      <dgm:t>
        <a:bodyPr/>
        <a:lstStyle/>
        <a:p>
          <a:endParaRPr lang="zh-CN" altLang="en-US"/>
        </a:p>
      </dgm:t>
    </dgm:pt>
    <dgm:pt modelId="{94919FA8-796E-45D3-B02E-09AECDCE25A6}" type="pres">
      <dgm:prSet presAssocID="{AE7133A7-5697-4F28-91E7-B02FCDD9905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A152904D-193D-48DA-92BC-92E9214ADF29}" type="pres">
      <dgm:prSet presAssocID="{DE350242-E3C3-41AE-8270-AF8D24917134}" presName="node" presStyleLbl="node1" presStyleIdx="2" presStyleCnt="3" custRadScaleRad="94150" custRadScaleInc="131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D0819E-77A2-4F39-B645-9B4AC80044CE}" type="presOf" srcId="{D7681C65-A505-4210-A352-CA4BD21CB9D0}" destId="{103D2A79-AF0F-460E-88BF-9E92DECAE1BF}" srcOrd="0" destOrd="0" presId="urn:microsoft.com/office/officeart/2005/8/layout/radial5"/>
    <dgm:cxn modelId="{20319DCD-A9B9-4ED6-AB66-5B1981ECDE2E}" type="presOf" srcId="{64D9CEE9-DB3F-4C77-B0FB-36A2B0B98402}" destId="{03D3E72C-49A9-4E29-A7EF-D776596E2383}" srcOrd="0" destOrd="0" presId="urn:microsoft.com/office/officeart/2005/8/layout/radial5"/>
    <dgm:cxn modelId="{B5957917-155C-4F51-B9E1-1D49C707C332}" type="presOf" srcId="{AE7133A7-5697-4F28-91E7-B02FCDD9905C}" destId="{94919FA8-796E-45D3-B02E-09AECDCE25A6}" srcOrd="1" destOrd="0" presId="urn:microsoft.com/office/officeart/2005/8/layout/radial5"/>
    <dgm:cxn modelId="{0B10EFCE-D2D6-42BD-ABED-650B591331FF}" type="presOf" srcId="{AE7133A7-5697-4F28-91E7-B02FCDD9905C}" destId="{2F85F27B-8284-46B9-999F-17C51ED0AB3F}" srcOrd="0" destOrd="0" presId="urn:microsoft.com/office/officeart/2005/8/layout/radial5"/>
    <dgm:cxn modelId="{F63707B1-8CDE-4261-9DD3-648626791B81}" type="presOf" srcId="{63E6D01B-C949-4114-A33C-8B86FAED226C}" destId="{FB504402-6034-4C58-961A-2D2845C14F6A}" srcOrd="0" destOrd="0" presId="urn:microsoft.com/office/officeart/2005/8/layout/radial5"/>
    <dgm:cxn modelId="{1DB24A14-8B26-49CA-B30B-A145F1AD178E}" type="presOf" srcId="{DE350242-E3C3-41AE-8270-AF8D24917134}" destId="{A152904D-193D-48DA-92BC-92E9214ADF29}" srcOrd="0" destOrd="0" presId="urn:microsoft.com/office/officeart/2005/8/layout/radial5"/>
    <dgm:cxn modelId="{FCD1A869-775E-4E9F-AA68-9ADC2016F592}" srcId="{2A1B82B0-1E1E-421D-9275-FB060173F305}" destId="{C8D73A8E-05D6-4F3B-926C-1C6E5BA94591}" srcOrd="3" destOrd="0" parTransId="{6670A4BD-2BE6-4778-A67C-6CD7AFDCED6C}" sibTransId="{ED00E463-45D2-4805-88FE-3B6684E1458D}"/>
    <dgm:cxn modelId="{E152DEF8-FAFE-416C-88A3-3DB61BFAE169}" type="presOf" srcId="{C1EE9240-BDA3-457C-8440-D1E3F9C2EC9E}" destId="{BD64F2B4-F345-4DFC-B677-F54CDCBEE896}" srcOrd="0" destOrd="0" presId="urn:microsoft.com/office/officeart/2005/8/layout/radial5"/>
    <dgm:cxn modelId="{B7FF92BA-1F8C-4870-9A8E-2556234E76C8}" srcId="{2A1B82B0-1E1E-421D-9275-FB060173F305}" destId="{D6AE0AC4-FAAD-4861-9C85-BD80CED68857}" srcOrd="0" destOrd="0" parTransId="{AE434B0E-6ECF-4982-9C8B-3DAB8E7A4D5F}" sibTransId="{71E58206-2163-4A2F-98FC-DE937E7A5D3A}"/>
    <dgm:cxn modelId="{7AABB08B-9215-401E-BACE-FA452E56EA7F}" srcId="{D6AE0AC4-FAAD-4861-9C85-BD80CED68857}" destId="{DE350242-E3C3-41AE-8270-AF8D24917134}" srcOrd="2" destOrd="0" parTransId="{AE7133A7-5697-4F28-91E7-B02FCDD9905C}" sibTransId="{83C6EF99-8E0A-4513-B37C-53B7A4E50963}"/>
    <dgm:cxn modelId="{78130C93-499B-4295-9F78-BB2A4CA52D85}" type="presOf" srcId="{C1EE9240-BDA3-457C-8440-D1E3F9C2EC9E}" destId="{A2ADFD35-AC3A-4DCC-84A4-B653581EFA5C}" srcOrd="1" destOrd="0" presId="urn:microsoft.com/office/officeart/2005/8/layout/radial5"/>
    <dgm:cxn modelId="{4FEAEBB8-6883-472A-8F86-864A33B07779}" srcId="{D6AE0AC4-FAAD-4861-9C85-BD80CED68857}" destId="{D7681C65-A505-4210-A352-CA4BD21CB9D0}" srcOrd="1" destOrd="0" parTransId="{63E6D01B-C949-4114-A33C-8B86FAED226C}" sibTransId="{585605CC-2CD7-4280-AA06-1B5EA043D903}"/>
    <dgm:cxn modelId="{F1DDA4E6-EE1D-4586-BB0D-CA66BFAAF855}" srcId="{2A1B82B0-1E1E-421D-9275-FB060173F305}" destId="{59B8EDF7-4F9F-484A-96CA-EA539A3E6343}" srcOrd="1" destOrd="0" parTransId="{DDB3F78C-9882-4715-A7F6-BF2B20E2E19A}" sibTransId="{0A1E6D09-854A-4405-B228-D3BE089147F6}"/>
    <dgm:cxn modelId="{4ABCDA80-2EC2-4495-B81E-E4A0FF214B53}" type="presOf" srcId="{2A1B82B0-1E1E-421D-9275-FB060173F305}" destId="{2953644D-1BBF-436B-B92F-BB6552D978F2}" srcOrd="0" destOrd="0" presId="urn:microsoft.com/office/officeart/2005/8/layout/radial5"/>
    <dgm:cxn modelId="{064E5088-E721-47A3-87C8-231D5B914E5A}" type="presOf" srcId="{D6AE0AC4-FAAD-4861-9C85-BD80CED68857}" destId="{EB94064E-50FD-44AC-971A-D21CB63B575C}" srcOrd="0" destOrd="0" presId="urn:microsoft.com/office/officeart/2005/8/layout/radial5"/>
    <dgm:cxn modelId="{DD5604FD-9A93-4AFD-906A-C1D21BCB565A}" srcId="{2A1B82B0-1E1E-421D-9275-FB060173F305}" destId="{460FE675-FE8B-455D-B908-88864871A260}" srcOrd="2" destOrd="0" parTransId="{9125A789-5255-422A-B173-09C5902DEF0C}" sibTransId="{FD99056B-1DF3-48E4-AE48-56F025783D7E}"/>
    <dgm:cxn modelId="{329ACF8D-90F0-4AAF-B322-AE371778B1C8}" type="presOf" srcId="{63E6D01B-C949-4114-A33C-8B86FAED226C}" destId="{580A973C-006D-4C0F-B3A3-819BEE9444AE}" srcOrd="1" destOrd="0" presId="urn:microsoft.com/office/officeart/2005/8/layout/radial5"/>
    <dgm:cxn modelId="{B77D9B19-0D6C-408B-8A9D-4E1F8C53C1E7}" srcId="{D6AE0AC4-FAAD-4861-9C85-BD80CED68857}" destId="{64D9CEE9-DB3F-4C77-B0FB-36A2B0B98402}" srcOrd="0" destOrd="0" parTransId="{C1EE9240-BDA3-457C-8440-D1E3F9C2EC9E}" sibTransId="{673B7440-6DBF-470F-9848-02C5B7EDC926}"/>
    <dgm:cxn modelId="{69F3F611-B6BD-43E1-BB2A-6E6B17CAA5CC}" type="presParOf" srcId="{2953644D-1BBF-436B-B92F-BB6552D978F2}" destId="{EB94064E-50FD-44AC-971A-D21CB63B575C}" srcOrd="0" destOrd="0" presId="urn:microsoft.com/office/officeart/2005/8/layout/radial5"/>
    <dgm:cxn modelId="{B70F22CA-FD11-48C1-AEF5-F21E843E79CB}" type="presParOf" srcId="{2953644D-1BBF-436B-B92F-BB6552D978F2}" destId="{BD64F2B4-F345-4DFC-B677-F54CDCBEE896}" srcOrd="1" destOrd="0" presId="urn:microsoft.com/office/officeart/2005/8/layout/radial5"/>
    <dgm:cxn modelId="{04BF70F4-634A-4164-AC9C-0D6CF7CDB74C}" type="presParOf" srcId="{BD64F2B4-F345-4DFC-B677-F54CDCBEE896}" destId="{A2ADFD35-AC3A-4DCC-84A4-B653581EFA5C}" srcOrd="0" destOrd="0" presId="urn:microsoft.com/office/officeart/2005/8/layout/radial5"/>
    <dgm:cxn modelId="{6CE76E59-E44A-4DFF-A810-7452FCC8FA21}" type="presParOf" srcId="{2953644D-1BBF-436B-B92F-BB6552D978F2}" destId="{03D3E72C-49A9-4E29-A7EF-D776596E2383}" srcOrd="2" destOrd="0" presId="urn:microsoft.com/office/officeart/2005/8/layout/radial5"/>
    <dgm:cxn modelId="{70E13F59-78A9-4C6A-9DC8-948AD5F198D6}" type="presParOf" srcId="{2953644D-1BBF-436B-B92F-BB6552D978F2}" destId="{FB504402-6034-4C58-961A-2D2845C14F6A}" srcOrd="3" destOrd="0" presId="urn:microsoft.com/office/officeart/2005/8/layout/radial5"/>
    <dgm:cxn modelId="{5E0B94EE-AB73-4D6F-9172-B7B34D2E65FB}" type="presParOf" srcId="{FB504402-6034-4C58-961A-2D2845C14F6A}" destId="{580A973C-006D-4C0F-B3A3-819BEE9444AE}" srcOrd="0" destOrd="0" presId="urn:microsoft.com/office/officeart/2005/8/layout/radial5"/>
    <dgm:cxn modelId="{A49212ED-31FB-4983-BBBD-CF8D3EDCDA6B}" type="presParOf" srcId="{2953644D-1BBF-436B-B92F-BB6552D978F2}" destId="{103D2A79-AF0F-460E-88BF-9E92DECAE1BF}" srcOrd="4" destOrd="0" presId="urn:microsoft.com/office/officeart/2005/8/layout/radial5"/>
    <dgm:cxn modelId="{7FA33E36-650B-4392-A15D-5AFF63634BB3}" type="presParOf" srcId="{2953644D-1BBF-436B-B92F-BB6552D978F2}" destId="{2F85F27B-8284-46B9-999F-17C51ED0AB3F}" srcOrd="5" destOrd="0" presId="urn:microsoft.com/office/officeart/2005/8/layout/radial5"/>
    <dgm:cxn modelId="{DE7A3539-5BA0-42B1-B77A-1E7E2D91CF2D}" type="presParOf" srcId="{2F85F27B-8284-46B9-999F-17C51ED0AB3F}" destId="{94919FA8-796E-45D3-B02E-09AECDCE25A6}" srcOrd="0" destOrd="0" presId="urn:microsoft.com/office/officeart/2005/8/layout/radial5"/>
    <dgm:cxn modelId="{6860C4E4-2038-4282-94C8-64C929230761}" type="presParOf" srcId="{2953644D-1BBF-436B-B92F-BB6552D978F2}" destId="{A152904D-193D-48DA-92BC-92E9214ADF2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4064E-50FD-44AC-971A-D21CB63B575C}">
      <dsp:nvSpPr>
        <dsp:cNvPr id="0" name=""/>
        <dsp:cNvSpPr/>
      </dsp:nvSpPr>
      <dsp:spPr>
        <a:xfrm>
          <a:off x="916702" y="1222907"/>
          <a:ext cx="831571" cy="826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倒数</a:t>
          </a:r>
          <a:endParaRPr lang="zh-CN" altLang="en-US" sz="2000" b="1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038483" y="1344006"/>
        <a:ext cx="588009" cy="584716"/>
      </dsp:txXfrm>
    </dsp:sp>
    <dsp:sp modelId="{BD64F2B4-F345-4DFC-B677-F54CDCBEE896}">
      <dsp:nvSpPr>
        <dsp:cNvPr id="0" name=""/>
        <dsp:cNvSpPr/>
      </dsp:nvSpPr>
      <dsp:spPr>
        <a:xfrm rot="16339032">
          <a:off x="1262083" y="980889"/>
          <a:ext cx="118680" cy="282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279165" y="1055223"/>
        <a:ext cx="83076" cy="169640"/>
      </dsp:txXfrm>
    </dsp:sp>
    <dsp:sp modelId="{03D3E72C-49A9-4E29-A7EF-D776596E2383}">
      <dsp:nvSpPr>
        <dsp:cNvPr id="0" name=""/>
        <dsp:cNvSpPr/>
      </dsp:nvSpPr>
      <dsp:spPr>
        <a:xfrm>
          <a:off x="959283" y="168268"/>
          <a:ext cx="831571" cy="83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乘积是</a:t>
          </a:r>
          <a:r>
            <a:rPr lang="en-US" altLang="zh-CN" sz="2000" b="1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1</a:t>
          </a:r>
          <a:endParaRPr lang="zh-CN" altLang="en-US" sz="2000" b="1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081064" y="290049"/>
        <a:ext cx="588009" cy="588009"/>
      </dsp:txXfrm>
    </dsp:sp>
    <dsp:sp modelId="{FB504402-6034-4C58-961A-2D2845C14F6A}">
      <dsp:nvSpPr>
        <dsp:cNvPr id="0" name=""/>
        <dsp:cNvSpPr/>
      </dsp:nvSpPr>
      <dsp:spPr>
        <a:xfrm rot="1532200">
          <a:off x="1751366" y="1727469"/>
          <a:ext cx="135413" cy="282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753350" y="1775260"/>
        <a:ext cx="94789" cy="169640"/>
      </dsp:txXfrm>
    </dsp:sp>
    <dsp:sp modelId="{103D2A79-AF0F-460E-88BF-9E92DECAE1BF}">
      <dsp:nvSpPr>
        <dsp:cNvPr id="0" name=""/>
        <dsp:cNvSpPr/>
      </dsp:nvSpPr>
      <dsp:spPr>
        <a:xfrm>
          <a:off x="1897182" y="1689014"/>
          <a:ext cx="831571" cy="83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互为倒数</a:t>
          </a:r>
          <a:endParaRPr lang="zh-CN" altLang="en-US" sz="2000" b="1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018963" y="1810795"/>
        <a:ext cx="588009" cy="588009"/>
      </dsp:txXfrm>
    </dsp:sp>
    <dsp:sp modelId="{2F85F27B-8284-46B9-999F-17C51ED0AB3F}">
      <dsp:nvSpPr>
        <dsp:cNvPr id="0" name=""/>
        <dsp:cNvSpPr/>
      </dsp:nvSpPr>
      <dsp:spPr>
        <a:xfrm rot="9060926">
          <a:off x="819735" y="1747194"/>
          <a:ext cx="114976" cy="282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852068" y="1795384"/>
        <a:ext cx="80483" cy="169640"/>
      </dsp:txXfrm>
    </dsp:sp>
    <dsp:sp modelId="{A152904D-193D-48DA-92BC-92E9214ADF29}">
      <dsp:nvSpPr>
        <dsp:cNvPr id="0" name=""/>
        <dsp:cNvSpPr/>
      </dsp:nvSpPr>
      <dsp:spPr>
        <a:xfrm>
          <a:off x="0" y="1728392"/>
          <a:ext cx="831571" cy="83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两个数</a:t>
          </a:r>
          <a:endParaRPr lang="zh-CN" altLang="en-US" sz="2000" b="1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21781" y="1850173"/>
        <a:ext cx="588009" cy="58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7"/>
            <a:ext cx="914400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倒 数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9130" y="518723"/>
            <a:ext cx="198515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分数乘法</a:t>
            </a:r>
            <a:endParaRPr lang="zh-CN" altLang="en-US" sz="36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437195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91179" y="525911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的倒数是几？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有没有倒数？为什么？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1587493" y="1874365"/>
            <a:ext cx="2833043" cy="692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00" b="1"/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1597077" y="1320101"/>
            <a:ext cx="296908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48" name="组合 24"/>
          <p:cNvGrpSpPr/>
          <p:nvPr/>
        </p:nvGrpSpPr>
        <p:grpSpPr bwMode="auto">
          <a:xfrm>
            <a:off x="4447221" y="1419622"/>
            <a:ext cx="484823" cy="872113"/>
            <a:chOff x="3711245" y="3439958"/>
            <a:chExt cx="646444" cy="116238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组合 24"/>
          <p:cNvGrpSpPr/>
          <p:nvPr/>
        </p:nvGrpSpPr>
        <p:grpSpPr bwMode="auto">
          <a:xfrm>
            <a:off x="1244954" y="1434278"/>
            <a:ext cx="501795" cy="901006"/>
            <a:chOff x="3714739" y="3402243"/>
            <a:chExt cx="669073" cy="1200890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3740869" y="3987811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 96"/>
          <p:cNvSpPr>
            <a:spLocks noChangeArrowheads="1"/>
          </p:cNvSpPr>
          <p:nvPr/>
        </p:nvSpPr>
        <p:spPr bwMode="auto">
          <a:xfrm>
            <a:off x="5376862" y="1563640"/>
            <a:ext cx="265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的倒数还是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40811" y="1667302"/>
            <a:ext cx="3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=</a:t>
            </a:r>
            <a:endParaRPr lang="zh-CN" altLang="en-US" sz="2000" b="1" dirty="0"/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713483" y="1640779"/>
            <a:ext cx="482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48416" y="3183927"/>
            <a:ext cx="5868000" cy="966010"/>
            <a:chOff x="3058606" y="3525514"/>
            <a:chExt cx="4256037" cy="948227"/>
          </a:xfrm>
        </p:grpSpPr>
        <p:sp>
          <p:nvSpPr>
            <p:cNvPr id="15" name="矩形 14"/>
            <p:cNvSpPr/>
            <p:nvPr/>
          </p:nvSpPr>
          <p:spPr bwMode="auto">
            <a:xfrm>
              <a:off x="3082455" y="3912397"/>
              <a:ext cx="2989906" cy="56134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058606" y="3525514"/>
              <a:ext cx="4256037" cy="93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的倒数是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没有倒数。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4953898" y="1563640"/>
            <a:ext cx="482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716020" y="1635646"/>
            <a:ext cx="3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=</a:t>
            </a:r>
            <a:endParaRPr lang="zh-CN" altLang="en-US" sz="2000" b="1" dirty="0"/>
          </a:p>
        </p:txBody>
      </p:sp>
      <p:sp>
        <p:nvSpPr>
          <p:cNvPr id="80" name="Line 85"/>
          <p:cNvSpPr>
            <a:spLocks noChangeShapeType="1"/>
          </p:cNvSpPr>
          <p:nvPr/>
        </p:nvSpPr>
        <p:spPr bwMode="auto">
          <a:xfrm>
            <a:off x="1557575" y="2989323"/>
            <a:ext cx="286295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00" b="1"/>
          </a:p>
        </p:txBody>
      </p:sp>
      <p:sp>
        <p:nvSpPr>
          <p:cNvPr id="81" name="Rectangle 86"/>
          <p:cNvSpPr>
            <a:spLocks noChangeArrowheads="1"/>
          </p:cNvSpPr>
          <p:nvPr/>
        </p:nvSpPr>
        <p:spPr bwMode="auto">
          <a:xfrm>
            <a:off x="1547668" y="2471694"/>
            <a:ext cx="296908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82" name="组合 24"/>
          <p:cNvGrpSpPr/>
          <p:nvPr/>
        </p:nvGrpSpPr>
        <p:grpSpPr bwMode="auto">
          <a:xfrm>
            <a:off x="4447221" y="2551443"/>
            <a:ext cx="484823" cy="872113"/>
            <a:chOff x="3711245" y="3439958"/>
            <a:chExt cx="646444" cy="1162380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24"/>
          <p:cNvGrpSpPr/>
          <p:nvPr/>
        </p:nvGrpSpPr>
        <p:grpSpPr bwMode="auto">
          <a:xfrm>
            <a:off x="1215039" y="2549237"/>
            <a:ext cx="501795" cy="901006"/>
            <a:chOff x="3714739" y="3402243"/>
            <a:chExt cx="669073" cy="1200890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3"/>
            <p:cNvSpPr txBox="1">
              <a:spLocks noChangeArrowheads="1"/>
            </p:cNvSpPr>
            <p:nvPr/>
          </p:nvSpPr>
          <p:spPr bwMode="auto">
            <a:xfrm>
              <a:off x="3740869" y="3987811"/>
              <a:ext cx="642943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910896" y="2782261"/>
            <a:ext cx="3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=</a:t>
            </a:r>
            <a:endParaRPr lang="zh-CN" altLang="en-US" sz="2000" b="1" dirty="0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683568" y="2755738"/>
            <a:ext cx="482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Rectangle 96"/>
          <p:cNvSpPr>
            <a:spLocks noChangeArrowheads="1"/>
          </p:cNvSpPr>
          <p:nvPr/>
        </p:nvSpPr>
        <p:spPr bwMode="auto">
          <a:xfrm>
            <a:off x="5304854" y="2499744"/>
            <a:ext cx="2651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kumimoji="1"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分母无意义，所以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没有倒数。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40" name="圆角矩形标注 39"/>
          <p:cNvSpPr/>
          <p:nvPr/>
        </p:nvSpPr>
        <p:spPr>
          <a:xfrm>
            <a:off x="1834815" y="528183"/>
            <a:ext cx="5400000" cy="504000"/>
          </a:xfrm>
          <a:prstGeom prst="wedgeRoundRectCallout">
            <a:avLst>
              <a:gd name="adj1" fmla="val 54241"/>
              <a:gd name="adj2" fmla="val 30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92284" y="555526"/>
            <a:ext cx="1089757" cy="1561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6" grpId="0"/>
      <p:bldP spid="74" grpId="0"/>
      <p:bldP spid="75" grpId="0"/>
      <p:bldP spid="78" grpId="0"/>
      <p:bldP spid="79" grpId="0"/>
      <p:bldP spid="80" grpId="0" animBg="1"/>
      <p:bldP spid="81" grpId="0"/>
      <p:bldP spid="90" grpId="0"/>
      <p:bldP spid="91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799490" y="483518"/>
            <a:ext cx="142058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96"/>
          <p:cNvSpPr>
            <a:spLocks noChangeArrowheads="1"/>
          </p:cNvSpPr>
          <p:nvPr/>
        </p:nvSpPr>
        <p:spPr bwMode="auto">
          <a:xfrm>
            <a:off x="1610933" y="1842579"/>
            <a:ext cx="265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1414699" y="1566325"/>
            <a:ext cx="482203" cy="900410"/>
            <a:chOff x="3714739" y="3402243"/>
            <a:chExt cx="642950" cy="120009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96"/>
          <p:cNvSpPr>
            <a:spLocks noChangeArrowheads="1"/>
          </p:cNvSpPr>
          <p:nvPr/>
        </p:nvSpPr>
        <p:spPr bwMode="auto">
          <a:xfrm>
            <a:off x="5364088" y="1866924"/>
            <a:ext cx="265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5004052" y="1612429"/>
            <a:ext cx="875709" cy="869558"/>
            <a:chOff x="3607589" y="3443364"/>
            <a:chExt cx="750100" cy="1158973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3607589" y="3443364"/>
              <a:ext cx="625000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96"/>
          <p:cNvSpPr>
            <a:spLocks noChangeArrowheads="1"/>
          </p:cNvSpPr>
          <p:nvPr/>
        </p:nvSpPr>
        <p:spPr bwMode="auto">
          <a:xfrm>
            <a:off x="1736166" y="3227237"/>
            <a:ext cx="265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331644" y="2988548"/>
            <a:ext cx="806997" cy="900411"/>
            <a:chOff x="3633261" y="3402243"/>
            <a:chExt cx="642943" cy="120009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"/>
            <p:cNvSpPr txBox="1">
              <a:spLocks noChangeArrowheads="1"/>
            </p:cNvSpPr>
            <p:nvPr/>
          </p:nvSpPr>
          <p:spPr bwMode="auto">
            <a:xfrm>
              <a:off x="3633261" y="3987017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96"/>
          <p:cNvSpPr>
            <a:spLocks noChangeArrowheads="1"/>
          </p:cNvSpPr>
          <p:nvPr/>
        </p:nvSpPr>
        <p:spPr bwMode="auto">
          <a:xfrm>
            <a:off x="5511364" y="3207919"/>
            <a:ext cx="265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的倒数是（</a:t>
            </a:r>
            <a:r>
              <a:rPr kumimoji="1" lang="en-US" altLang="zh-CN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7258153" y="2961565"/>
            <a:ext cx="482203" cy="935948"/>
            <a:chOff x="3714739" y="3402243"/>
            <a:chExt cx="642950" cy="124746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3714746" y="4034382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3369721" y="1600299"/>
            <a:ext cx="482203" cy="929062"/>
            <a:chOff x="3714739" y="3402243"/>
            <a:chExt cx="642950" cy="1238282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3"/>
            <p:cNvSpPr txBox="1">
              <a:spLocks noChangeArrowheads="1"/>
            </p:cNvSpPr>
            <p:nvPr/>
          </p:nvSpPr>
          <p:spPr bwMode="auto">
            <a:xfrm>
              <a:off x="3714746" y="4025204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7004277" y="1635649"/>
            <a:ext cx="880092" cy="877747"/>
            <a:chOff x="3655062" y="3462531"/>
            <a:chExt cx="700236" cy="1169887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3"/>
            <p:cNvSpPr txBox="1">
              <a:spLocks noChangeArrowheads="1"/>
            </p:cNvSpPr>
            <p:nvPr/>
          </p:nvSpPr>
          <p:spPr bwMode="auto">
            <a:xfrm>
              <a:off x="3655062" y="4017097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3"/>
            <p:cNvSpPr txBox="1">
              <a:spLocks noChangeArrowheads="1"/>
            </p:cNvSpPr>
            <p:nvPr/>
          </p:nvSpPr>
          <p:spPr bwMode="auto">
            <a:xfrm>
              <a:off x="3730298" y="3462531"/>
              <a:ext cx="625000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3361364" y="3004171"/>
            <a:ext cx="562564" cy="893342"/>
            <a:chOff x="3607589" y="3443364"/>
            <a:chExt cx="750100" cy="1190673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3"/>
            <p:cNvSpPr txBox="1">
              <a:spLocks noChangeArrowheads="1"/>
            </p:cNvSpPr>
            <p:nvPr/>
          </p:nvSpPr>
          <p:spPr bwMode="auto">
            <a:xfrm>
              <a:off x="3714746" y="40187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3"/>
            <p:cNvSpPr txBox="1">
              <a:spLocks noChangeArrowheads="1"/>
            </p:cNvSpPr>
            <p:nvPr/>
          </p:nvSpPr>
          <p:spPr bwMode="auto">
            <a:xfrm>
              <a:off x="3607589" y="3443364"/>
              <a:ext cx="750100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5253610" y="3204227"/>
            <a:ext cx="482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KSO_Shape"/>
          <p:cNvSpPr/>
          <p:nvPr/>
        </p:nvSpPr>
        <p:spPr>
          <a:xfrm>
            <a:off x="1259636" y="1609327"/>
            <a:ext cx="2935907" cy="942975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5096375" y="1569193"/>
            <a:ext cx="2935907" cy="942975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52" name="KSO_Shape"/>
          <p:cNvSpPr/>
          <p:nvPr/>
        </p:nvSpPr>
        <p:spPr>
          <a:xfrm>
            <a:off x="5191042" y="2955209"/>
            <a:ext cx="2935907" cy="942975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54" name="KSO_Shape"/>
          <p:cNvSpPr/>
          <p:nvPr/>
        </p:nvSpPr>
        <p:spPr>
          <a:xfrm>
            <a:off x="1342135" y="2955209"/>
            <a:ext cx="2935907" cy="942975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6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5" name="图片 6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6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51524" y="339502"/>
            <a:ext cx="4304383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写出下面各数的倒数。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624726" y="923850"/>
                <a:ext cx="27432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6" y="923850"/>
                <a:ext cx="2743200" cy="783804"/>
              </a:xfrm>
              <a:prstGeom prst="rect">
                <a:avLst/>
              </a:prstGeom>
              <a:blipFill rotWithShape="1">
                <a:blip r:embed="rId2"/>
                <a:stretch>
                  <a:fillRect l="-19" t="-71" r="19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/>
          <p:cNvSpPr txBox="1"/>
          <p:nvPr/>
        </p:nvSpPr>
        <p:spPr>
          <a:xfrm>
            <a:off x="3321509" y="1077442"/>
            <a:ext cx="97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34101" y="1047011"/>
            <a:ext cx="158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0.7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982868" y="2340072"/>
            <a:ext cx="182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085174" y="3293317"/>
            <a:ext cx="182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309403" y="3291799"/>
            <a:ext cx="182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141168" y="909568"/>
                <a:ext cx="2743200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68" y="909568"/>
                <a:ext cx="2743200" cy="782458"/>
              </a:xfrm>
              <a:prstGeom prst="rect">
                <a:avLst/>
              </a:prstGeom>
              <a:blipFill rotWithShape="1">
                <a:blip r:embed="rId3"/>
                <a:stretch>
                  <a:fillRect l="-8" t="-32" r="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本框 63"/>
          <p:cNvSpPr txBox="1"/>
          <p:nvPr/>
        </p:nvSpPr>
        <p:spPr>
          <a:xfrm>
            <a:off x="5309403" y="2342628"/>
            <a:ext cx="182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88121" y="2241029"/>
                <a:ext cx="274320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1" y="2241029"/>
                <a:ext cx="2743200" cy="668516"/>
              </a:xfrm>
              <a:prstGeom prst="rect">
                <a:avLst/>
              </a:prstGeom>
              <a:blipFill rotWithShape="1">
                <a:blip r:embed="rId4"/>
                <a:stretch>
                  <a:fillRect l="-16" t="-17" r="16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2116832" y="2139704"/>
                <a:ext cx="27432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32" y="2139704"/>
                <a:ext cx="2743200" cy="786177"/>
              </a:xfrm>
              <a:prstGeom prst="rect">
                <a:avLst/>
              </a:prstGeom>
              <a:blipFill rotWithShape="1">
                <a:blip r:embed="rId5"/>
                <a:stretch>
                  <a:fillRect l="-14" t="-49" r="1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本框 66"/>
          <p:cNvSpPr txBox="1"/>
          <p:nvPr/>
        </p:nvSpPr>
        <p:spPr>
          <a:xfrm>
            <a:off x="4932044" y="2361833"/>
            <a:ext cx="97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5501208" y="2139704"/>
                <a:ext cx="27432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𝟗𝟗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08" y="2139704"/>
                <a:ext cx="2743200" cy="786177"/>
              </a:xfrm>
              <a:prstGeom prst="rect">
                <a:avLst/>
              </a:prstGeom>
              <a:blipFill rotWithShape="1">
                <a:blip r:embed="rId6"/>
                <a:stretch>
                  <a:fillRect l="-7" t="-49" r="7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/>
          <p:cNvSpPr txBox="1"/>
          <p:nvPr/>
        </p:nvSpPr>
        <p:spPr>
          <a:xfrm>
            <a:off x="1547668" y="3291832"/>
            <a:ext cx="158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/>
              <p:cNvSpPr txBox="1"/>
              <p:nvPr/>
            </p:nvSpPr>
            <p:spPr>
              <a:xfrm>
                <a:off x="2260848" y="3095738"/>
                <a:ext cx="274320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48" y="3095738"/>
                <a:ext cx="2743200" cy="784254"/>
              </a:xfrm>
              <a:prstGeom prst="rect">
                <a:avLst/>
              </a:prstGeom>
              <a:blipFill rotWithShape="1">
                <a:blip r:embed="rId7"/>
                <a:stretch>
                  <a:fillRect l="-9" t="-14" r="9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/>
              <p:cNvSpPr txBox="1"/>
              <p:nvPr/>
            </p:nvSpPr>
            <p:spPr>
              <a:xfrm>
                <a:off x="5501208" y="3095738"/>
                <a:ext cx="27432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08" y="3095738"/>
                <a:ext cx="2743200" cy="783804"/>
              </a:xfrm>
              <a:prstGeom prst="rect">
                <a:avLst/>
              </a:prstGeom>
              <a:blipFill rotWithShape="1">
                <a:blip r:embed="rId8"/>
                <a:stretch>
                  <a:fillRect l="-7" t="-14" r="7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/>
              <p:cNvSpPr txBox="1"/>
              <p:nvPr/>
            </p:nvSpPr>
            <p:spPr>
              <a:xfrm>
                <a:off x="3808448" y="3095738"/>
                <a:ext cx="2743200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48" y="3095738"/>
                <a:ext cx="2743200" cy="782458"/>
              </a:xfrm>
              <a:prstGeom prst="rect">
                <a:avLst/>
              </a:prstGeom>
              <a:blipFill rotWithShape="1">
                <a:blip r:embed="rId9"/>
                <a:stretch>
                  <a:fillRect l="-13" t="-14" r="13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4" grpId="0"/>
      <p:bldP spid="55" grpId="0"/>
      <p:bldP spid="56" grpId="0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51520" y="339504"/>
            <a:ext cx="626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把互为倒数的两个数连起来。</a:t>
            </a: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1792595" y="1625653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5691099" y="1539313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4642995" y="3206537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5704686" y="3194233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0.01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7131162" y="3177426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>
            <a:endCxn id="54" idx="5"/>
          </p:cNvCxnSpPr>
          <p:nvPr/>
        </p:nvCxnSpPr>
        <p:spPr>
          <a:xfrm>
            <a:off x="2334555" y="2152448"/>
            <a:ext cx="3344227" cy="1015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56738" y="2092998"/>
            <a:ext cx="3416100" cy="871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194431" y="2148091"/>
            <a:ext cx="2221396" cy="843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53" idx="6"/>
          </p:cNvCxnSpPr>
          <p:nvPr/>
        </p:nvCxnSpPr>
        <p:spPr>
          <a:xfrm flipH="1">
            <a:off x="4776237" y="2176248"/>
            <a:ext cx="1023626" cy="803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0800000" flipV="1">
            <a:off x="3428070" y="2152480"/>
            <a:ext cx="3375422" cy="803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9" name="组合 24"/>
          <p:cNvGrpSpPr/>
          <p:nvPr/>
        </p:nvGrpSpPr>
        <p:grpSpPr bwMode="auto">
          <a:xfrm>
            <a:off x="3195991" y="1392481"/>
            <a:ext cx="484823" cy="810558"/>
            <a:chOff x="3711245" y="3439958"/>
            <a:chExt cx="646444" cy="1080335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3714746" y="3987015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4"/>
          <p:cNvGrpSpPr/>
          <p:nvPr/>
        </p:nvGrpSpPr>
        <p:grpSpPr bwMode="auto">
          <a:xfrm>
            <a:off x="4415833" y="1371660"/>
            <a:ext cx="545881" cy="820899"/>
            <a:chOff x="3626330" y="3439958"/>
            <a:chExt cx="727857" cy="109411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3626330" y="4000797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2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4"/>
          <p:cNvGrpSpPr/>
          <p:nvPr/>
        </p:nvGrpSpPr>
        <p:grpSpPr bwMode="auto">
          <a:xfrm>
            <a:off x="3279075" y="2988637"/>
            <a:ext cx="484823" cy="810558"/>
            <a:chOff x="3711245" y="3439958"/>
            <a:chExt cx="646444" cy="108033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3714746" y="3987015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24"/>
          <p:cNvGrpSpPr/>
          <p:nvPr/>
        </p:nvGrpSpPr>
        <p:grpSpPr bwMode="auto">
          <a:xfrm>
            <a:off x="1852359" y="2997252"/>
            <a:ext cx="539695" cy="801945"/>
            <a:chOff x="3638072" y="3439958"/>
            <a:chExt cx="719609" cy="106885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3714739" y="3975536"/>
              <a:ext cx="642942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"/>
            <p:cNvSpPr txBox="1">
              <a:spLocks noChangeArrowheads="1"/>
            </p:cNvSpPr>
            <p:nvPr/>
          </p:nvSpPr>
          <p:spPr bwMode="auto">
            <a:xfrm>
              <a:off x="3638072" y="3439958"/>
              <a:ext cx="642942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24"/>
          <p:cNvGrpSpPr/>
          <p:nvPr/>
        </p:nvGrpSpPr>
        <p:grpSpPr bwMode="auto">
          <a:xfrm>
            <a:off x="6959643" y="1350928"/>
            <a:ext cx="484823" cy="865075"/>
            <a:chOff x="3711245" y="3367296"/>
            <a:chExt cx="646444" cy="1152999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711245" y="336729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KSO_Shape"/>
          <p:cNvSpPr/>
          <p:nvPr/>
        </p:nvSpPr>
        <p:spPr>
          <a:xfrm>
            <a:off x="1628789" y="1377422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47" name="KSO_Shape"/>
          <p:cNvSpPr/>
          <p:nvPr/>
        </p:nvSpPr>
        <p:spPr>
          <a:xfrm>
            <a:off x="2926760" y="1377422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48" name="KSO_Shape"/>
          <p:cNvSpPr/>
          <p:nvPr/>
        </p:nvSpPr>
        <p:spPr>
          <a:xfrm>
            <a:off x="4219177" y="1361524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49" name="KSO_Shape"/>
          <p:cNvSpPr/>
          <p:nvPr/>
        </p:nvSpPr>
        <p:spPr>
          <a:xfrm>
            <a:off x="5405908" y="1352001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0" name="KSO_Shape"/>
          <p:cNvSpPr/>
          <p:nvPr/>
        </p:nvSpPr>
        <p:spPr>
          <a:xfrm>
            <a:off x="6644719" y="1347616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1619672" y="2936154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2" name="KSO_Shape"/>
          <p:cNvSpPr/>
          <p:nvPr/>
        </p:nvSpPr>
        <p:spPr>
          <a:xfrm>
            <a:off x="2987824" y="2970007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3" name="KSO_Shape"/>
          <p:cNvSpPr/>
          <p:nvPr/>
        </p:nvSpPr>
        <p:spPr>
          <a:xfrm>
            <a:off x="4348118" y="2979438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4" name="KSO_Shape"/>
          <p:cNvSpPr/>
          <p:nvPr/>
        </p:nvSpPr>
        <p:spPr>
          <a:xfrm>
            <a:off x="5593984" y="3010249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55" name="KSO_Shape"/>
          <p:cNvSpPr/>
          <p:nvPr/>
        </p:nvSpPr>
        <p:spPr>
          <a:xfrm>
            <a:off x="6849173" y="2936262"/>
            <a:ext cx="856238" cy="796091"/>
          </a:xfrm>
          <a:prstGeom prst="hep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FFFF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1187628" y="1000517"/>
            <a:ext cx="485775" cy="764382"/>
            <a:chOff x="0" y="-30"/>
            <a:chExt cx="408" cy="642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224"/>
              <a:ext cx="40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4" y="-30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2" y="26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Group 7"/>
          <p:cNvGrpSpPr/>
          <p:nvPr/>
        </p:nvGrpSpPr>
        <p:grpSpPr bwMode="auto">
          <a:xfrm>
            <a:off x="2026721" y="987574"/>
            <a:ext cx="601265" cy="767954"/>
            <a:chOff x="-21" y="-33"/>
            <a:chExt cx="505" cy="64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2" y="224"/>
              <a:ext cx="31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21" y="-33"/>
              <a:ext cx="50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" y="26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4786064" y="987575"/>
            <a:ext cx="506016" cy="728663"/>
            <a:chOff x="0" y="0"/>
            <a:chExt cx="425" cy="612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0" y="224"/>
              <a:ext cx="42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6" y="0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2" y="26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Group 15"/>
          <p:cNvGrpSpPr/>
          <p:nvPr/>
        </p:nvGrpSpPr>
        <p:grpSpPr bwMode="auto">
          <a:xfrm>
            <a:off x="5509001" y="987576"/>
            <a:ext cx="647179" cy="763192"/>
            <a:chOff x="0" y="-29"/>
            <a:chExt cx="370" cy="641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2" y="224"/>
              <a:ext cx="31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0" y="-29"/>
              <a:ext cx="36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0" y="26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251520" y="915566"/>
            <a:ext cx="767179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与   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乘积为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   和   互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倒数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51524" y="1851672"/>
            <a:ext cx="844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    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所以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、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互为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倒数。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4211960" y="1657965"/>
            <a:ext cx="1478922" cy="841775"/>
            <a:chOff x="5325586" y="3601377"/>
            <a:chExt cx="1971895" cy="1122364"/>
          </a:xfrm>
        </p:grpSpPr>
        <p:grpSp>
          <p:nvGrpSpPr>
            <p:cNvPr id="70" name="Group 3"/>
            <p:cNvGrpSpPr/>
            <p:nvPr/>
          </p:nvGrpSpPr>
          <p:grpSpPr bwMode="auto">
            <a:xfrm>
              <a:off x="6745031" y="3601377"/>
              <a:ext cx="552450" cy="1108077"/>
              <a:chOff x="42" y="-69"/>
              <a:chExt cx="348" cy="698"/>
            </a:xfrm>
          </p:grpSpPr>
          <p:sp>
            <p:nvSpPr>
              <p:cNvPr id="71" name="Text Box 4"/>
              <p:cNvSpPr txBox="1">
                <a:spLocks noChangeArrowheads="1"/>
              </p:cNvSpPr>
              <p:nvPr/>
            </p:nvSpPr>
            <p:spPr bwMode="auto">
              <a:xfrm>
                <a:off x="72" y="-69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2</a:t>
                </a:r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56" y="-36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4" name="Group 3"/>
            <p:cNvGrpSpPr/>
            <p:nvPr/>
          </p:nvGrpSpPr>
          <p:grpSpPr bwMode="auto">
            <a:xfrm>
              <a:off x="6025417" y="3615665"/>
              <a:ext cx="552450" cy="1108076"/>
              <a:chOff x="42" y="-69"/>
              <a:chExt cx="348" cy="698"/>
            </a:xfrm>
          </p:grpSpPr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72" y="-69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3</a:t>
                </a:r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56" y="-36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77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8" name="Group 3"/>
            <p:cNvGrpSpPr/>
            <p:nvPr/>
          </p:nvGrpSpPr>
          <p:grpSpPr bwMode="auto">
            <a:xfrm>
              <a:off x="5325586" y="3609054"/>
              <a:ext cx="552450" cy="1108076"/>
              <a:chOff x="42" y="-69"/>
              <a:chExt cx="348" cy="698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72" y="-69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2</a:t>
                </a:r>
              </a:p>
            </p:txBody>
          </p:sp>
          <p:sp>
            <p:nvSpPr>
              <p:cNvPr id="80" name="Text Box 5"/>
              <p:cNvSpPr txBox="1">
                <a:spLocks noChangeArrowheads="1"/>
              </p:cNvSpPr>
              <p:nvPr/>
            </p:nvSpPr>
            <p:spPr bwMode="auto">
              <a:xfrm>
                <a:off x="56" y="-36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81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1187628" y="1707657"/>
            <a:ext cx="1975037" cy="852490"/>
            <a:chOff x="2514776" y="4015933"/>
            <a:chExt cx="2633382" cy="1136653"/>
          </a:xfrm>
        </p:grpSpPr>
        <p:grpSp>
          <p:nvGrpSpPr>
            <p:cNvPr id="54" name="Group 3"/>
            <p:cNvGrpSpPr/>
            <p:nvPr/>
          </p:nvGrpSpPr>
          <p:grpSpPr bwMode="auto">
            <a:xfrm>
              <a:off x="3302475" y="4027046"/>
              <a:ext cx="555625" cy="1108077"/>
              <a:chOff x="42" y="-61"/>
              <a:chExt cx="350" cy="698"/>
            </a:xfrm>
          </p:grpSpPr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74" y="-61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3</a:t>
                </a:r>
              </a:p>
            </p:txBody>
          </p:sp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48" y="-33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58" name="Group 3"/>
            <p:cNvGrpSpPr/>
            <p:nvPr/>
          </p:nvGrpSpPr>
          <p:grpSpPr bwMode="auto">
            <a:xfrm>
              <a:off x="2514776" y="4044509"/>
              <a:ext cx="522288" cy="1108077"/>
              <a:chOff x="42" y="-50"/>
              <a:chExt cx="329" cy="698"/>
            </a:xfrm>
          </p:grpSpPr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53" y="-50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2</a:t>
                </a:r>
              </a:p>
            </p:txBody>
          </p: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42" y="-33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2" name="Group 3"/>
            <p:cNvGrpSpPr/>
            <p:nvPr/>
          </p:nvGrpSpPr>
          <p:grpSpPr bwMode="auto">
            <a:xfrm>
              <a:off x="3982745" y="4015933"/>
              <a:ext cx="534988" cy="1108077"/>
              <a:chOff x="42" y="-68"/>
              <a:chExt cx="337" cy="698"/>
            </a:xfrm>
          </p:grpSpPr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61" y="-68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2</a:t>
                </a:r>
              </a:p>
            </p:txBody>
          </p:sp>
          <p:sp>
            <p:nvSpPr>
              <p:cNvPr id="64" name="Text Box 5"/>
              <p:cNvSpPr txBox="1">
                <a:spLocks noChangeArrowheads="1"/>
              </p:cNvSpPr>
              <p:nvPr/>
            </p:nvSpPr>
            <p:spPr bwMode="auto">
              <a:xfrm>
                <a:off x="71" y="-42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3587786" y="4316388"/>
              <a:ext cx="338137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2819701" y="4315012"/>
              <a:ext cx="338137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4328274" y="4247672"/>
              <a:ext cx="819884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835696" y="2964821"/>
            <a:ext cx="1836564" cy="831059"/>
            <a:chOff x="5428326" y="4764129"/>
            <a:chExt cx="2448752" cy="1108077"/>
          </a:xfrm>
        </p:grpSpPr>
        <p:sp>
          <p:nvSpPr>
            <p:cNvPr id="87" name="Text Box 37"/>
            <p:cNvSpPr txBox="1">
              <a:spLocks noChangeArrowheads="1"/>
            </p:cNvSpPr>
            <p:nvPr/>
          </p:nvSpPr>
          <p:spPr bwMode="auto">
            <a:xfrm>
              <a:off x="6791917" y="4988818"/>
              <a:ext cx="833860" cy="61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89" name="Text Box 8"/>
            <p:cNvSpPr txBox="1">
              <a:spLocks noChangeArrowheads="1"/>
            </p:cNvSpPr>
            <p:nvPr/>
          </p:nvSpPr>
          <p:spPr bwMode="auto">
            <a:xfrm>
              <a:off x="5757713" y="5051426"/>
              <a:ext cx="338683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grpSp>
          <p:nvGrpSpPr>
            <p:cNvPr id="90" name="Group 3"/>
            <p:cNvGrpSpPr/>
            <p:nvPr/>
          </p:nvGrpSpPr>
          <p:grpSpPr bwMode="auto">
            <a:xfrm>
              <a:off x="5428326" y="4764129"/>
              <a:ext cx="512000" cy="1108077"/>
              <a:chOff x="42" y="-79"/>
              <a:chExt cx="322" cy="698"/>
            </a:xfrm>
          </p:grpSpPr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46" y="-79"/>
                <a:ext cx="318" cy="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3</a:t>
                </a:r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43" y="-34"/>
                <a:ext cx="22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93" name="Line 6"/>
              <p:cNvSpPr>
                <a:spLocks noChangeShapeType="1"/>
              </p:cNvSpPr>
              <p:nvPr/>
            </p:nvSpPr>
            <p:spPr bwMode="auto">
              <a:xfrm>
                <a:off x="42" y="26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6123981" y="5019553"/>
              <a:ext cx="175309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0.75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6" name="Group 3"/>
          <p:cNvGrpSpPr/>
          <p:nvPr/>
        </p:nvGrpSpPr>
        <p:grpSpPr bwMode="auto">
          <a:xfrm>
            <a:off x="4477845" y="2931792"/>
            <a:ext cx="382191" cy="831056"/>
            <a:chOff x="36" y="-73"/>
            <a:chExt cx="321" cy="698"/>
          </a:xfrm>
        </p:grpSpPr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9" y="-73"/>
              <a:ext cx="31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 3</a:t>
              </a:r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>
              <a:off x="36" y="-55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99" name="Line 6"/>
            <p:cNvSpPr>
              <a:spLocks noChangeShapeType="1"/>
            </p:cNvSpPr>
            <p:nvPr/>
          </p:nvSpPr>
          <p:spPr bwMode="auto">
            <a:xfrm>
              <a:off x="42" y="26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139621" y="3075808"/>
            <a:ext cx="131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0.75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251524" y="3075808"/>
            <a:ext cx="832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）因为  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所以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倒数是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639404" y="1114559"/>
            <a:ext cx="146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725086" y="3075806"/>
            <a:ext cx="131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661803" y="1923678"/>
            <a:ext cx="137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894378" y="10595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7884372" y="1923680"/>
            <a:ext cx="253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7966386" y="307580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295527" y="339502"/>
            <a:ext cx="8283634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下面说法是否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正确？对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的画“√”，错的画“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104" name="AutoShape 27"/>
          <p:cNvSpPr>
            <a:spLocks noChangeArrowheads="1"/>
          </p:cNvSpPr>
          <p:nvPr/>
        </p:nvSpPr>
        <p:spPr bwMode="auto">
          <a:xfrm>
            <a:off x="1427354" y="2499742"/>
            <a:ext cx="6113420" cy="540000"/>
          </a:xfrm>
          <a:prstGeom prst="wedgeRoundRectCallout">
            <a:avLst>
              <a:gd name="adj1" fmla="val 11648"/>
              <a:gd name="adj2" fmla="val -8693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乘积是</a:t>
            </a:r>
            <a:r>
              <a:rPr lang="en-US" altLang="zh-CN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的两个数互为倒数，而不是</a:t>
            </a:r>
            <a:r>
              <a:rPr lang="en-US" altLang="zh-CN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个数。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4081221" y="1851670"/>
            <a:ext cx="1894794" cy="550956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9" name="AutoShape 27"/>
          <p:cNvSpPr>
            <a:spLocks noChangeArrowheads="1"/>
          </p:cNvSpPr>
          <p:nvPr/>
        </p:nvSpPr>
        <p:spPr bwMode="auto">
          <a:xfrm>
            <a:off x="786579" y="3723880"/>
            <a:ext cx="7457833" cy="597830"/>
          </a:xfrm>
          <a:prstGeom prst="wedgeRoundRectCallout">
            <a:avLst>
              <a:gd name="adj1" fmla="val -15451"/>
              <a:gd name="adj2" fmla="val -8922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小数的倒数：先化成分数，再交换分子、分母的位置。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18" name="图片 11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9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04" grpId="0" animBg="1"/>
      <p:bldP spid="106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3"/>
          <p:cNvSpPr>
            <a:spLocks noChangeArrowheads="1"/>
          </p:cNvSpPr>
          <p:nvPr/>
        </p:nvSpPr>
        <p:spPr bwMode="auto">
          <a:xfrm>
            <a:off x="250655" y="339504"/>
            <a:ext cx="770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选择正确答案前的字母填在括号里。</a:t>
            </a: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83568" y="3386680"/>
            <a:ext cx="43742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,a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的倒数大于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5580113" y="3478239"/>
            <a:ext cx="3196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C. a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但小于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39777" y="1203600"/>
            <a:ext cx="4542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,a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的倒数等于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676111" y="2294167"/>
            <a:ext cx="4290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,a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的倒数小于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5805583" y="1317999"/>
            <a:ext cx="1934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A. a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　　　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220076" y="2371111"/>
            <a:ext cx="2439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B. a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　　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943773" y="885951"/>
            <a:ext cx="35166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倒数的定义来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763692" y="1307546"/>
            <a:ext cx="758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835700" y="2371111"/>
            <a:ext cx="758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799126" y="3463624"/>
            <a:ext cx="756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2" name="组合 631"/>
          <p:cNvGrpSpPr/>
          <p:nvPr/>
        </p:nvGrpSpPr>
        <p:grpSpPr>
          <a:xfrm>
            <a:off x="1979716" y="1542628"/>
            <a:ext cx="1869829" cy="900410"/>
            <a:chOff x="1747272" y="1902668"/>
            <a:chExt cx="1600592" cy="900410"/>
          </a:xfrm>
        </p:grpSpPr>
        <p:grpSp>
          <p:nvGrpSpPr>
            <p:cNvPr id="42" name="组合 41"/>
            <p:cNvGrpSpPr/>
            <p:nvPr/>
          </p:nvGrpSpPr>
          <p:grpSpPr>
            <a:xfrm>
              <a:off x="1747272" y="2009719"/>
              <a:ext cx="1600208" cy="725799"/>
              <a:chOff x="4337051" y="2341563"/>
              <a:chExt cx="838200" cy="550863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" name="Freeform 3186"/>
              <p:cNvSpPr/>
              <p:nvPr/>
            </p:nvSpPr>
            <p:spPr bwMode="auto">
              <a:xfrm>
                <a:off x="4772026" y="283051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" name="Freeform 3187"/>
              <p:cNvSpPr/>
              <p:nvPr/>
            </p:nvSpPr>
            <p:spPr bwMode="auto">
              <a:xfrm>
                <a:off x="4765676" y="282257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" name="Freeform 3188"/>
              <p:cNvSpPr>
                <a:spLocks noEditPoints="1"/>
              </p:cNvSpPr>
              <p:nvPr/>
            </p:nvSpPr>
            <p:spPr bwMode="auto">
              <a:xfrm>
                <a:off x="4337051" y="2341563"/>
                <a:ext cx="838200" cy="531813"/>
              </a:xfrm>
              <a:custGeom>
                <a:avLst/>
                <a:gdLst>
                  <a:gd name="T0" fmla="*/ 534 w 594"/>
                  <a:gd name="T1" fmla="*/ 91 h 377"/>
                  <a:gd name="T2" fmla="*/ 520 w 594"/>
                  <a:gd name="T3" fmla="*/ 84 h 377"/>
                  <a:gd name="T4" fmla="*/ 489 w 594"/>
                  <a:gd name="T5" fmla="*/ 53 h 377"/>
                  <a:gd name="T6" fmla="*/ 465 w 594"/>
                  <a:gd name="T7" fmla="*/ 64 h 377"/>
                  <a:gd name="T8" fmla="*/ 447 w 594"/>
                  <a:gd name="T9" fmla="*/ 50 h 377"/>
                  <a:gd name="T10" fmla="*/ 233 w 594"/>
                  <a:gd name="T11" fmla="*/ 31 h 377"/>
                  <a:gd name="T12" fmla="*/ 39 w 594"/>
                  <a:gd name="T13" fmla="*/ 66 h 377"/>
                  <a:gd name="T14" fmla="*/ 35 w 594"/>
                  <a:gd name="T15" fmla="*/ 134 h 377"/>
                  <a:gd name="T16" fmla="*/ 22 w 594"/>
                  <a:gd name="T17" fmla="*/ 204 h 377"/>
                  <a:gd name="T18" fmla="*/ 33 w 594"/>
                  <a:gd name="T19" fmla="*/ 241 h 377"/>
                  <a:gd name="T20" fmla="*/ 61 w 594"/>
                  <a:gd name="T21" fmla="*/ 273 h 377"/>
                  <a:gd name="T22" fmla="*/ 123 w 594"/>
                  <a:gd name="T23" fmla="*/ 327 h 377"/>
                  <a:gd name="T24" fmla="*/ 160 w 594"/>
                  <a:gd name="T25" fmla="*/ 327 h 377"/>
                  <a:gd name="T26" fmla="*/ 204 w 594"/>
                  <a:gd name="T27" fmla="*/ 344 h 377"/>
                  <a:gd name="T28" fmla="*/ 264 w 594"/>
                  <a:gd name="T29" fmla="*/ 333 h 377"/>
                  <a:gd name="T30" fmla="*/ 298 w 594"/>
                  <a:gd name="T31" fmla="*/ 327 h 377"/>
                  <a:gd name="T32" fmla="*/ 319 w 594"/>
                  <a:gd name="T33" fmla="*/ 359 h 377"/>
                  <a:gd name="T34" fmla="*/ 355 w 594"/>
                  <a:gd name="T35" fmla="*/ 357 h 377"/>
                  <a:gd name="T36" fmla="*/ 330 w 594"/>
                  <a:gd name="T37" fmla="*/ 322 h 377"/>
                  <a:gd name="T38" fmla="*/ 365 w 594"/>
                  <a:gd name="T39" fmla="*/ 318 h 377"/>
                  <a:gd name="T40" fmla="*/ 389 w 594"/>
                  <a:gd name="T41" fmla="*/ 364 h 377"/>
                  <a:gd name="T42" fmla="*/ 423 w 594"/>
                  <a:gd name="T43" fmla="*/ 328 h 377"/>
                  <a:gd name="T44" fmla="*/ 453 w 594"/>
                  <a:gd name="T45" fmla="*/ 326 h 377"/>
                  <a:gd name="T46" fmla="*/ 498 w 594"/>
                  <a:gd name="T47" fmla="*/ 325 h 377"/>
                  <a:gd name="T48" fmla="*/ 531 w 594"/>
                  <a:gd name="T49" fmla="*/ 254 h 377"/>
                  <a:gd name="T50" fmla="*/ 555 w 594"/>
                  <a:gd name="T51" fmla="*/ 270 h 377"/>
                  <a:gd name="T52" fmla="*/ 572 w 594"/>
                  <a:gd name="T53" fmla="*/ 256 h 377"/>
                  <a:gd name="T54" fmla="*/ 588 w 594"/>
                  <a:gd name="T55" fmla="*/ 128 h 377"/>
                  <a:gd name="T56" fmla="*/ 36 w 594"/>
                  <a:gd name="T57" fmla="*/ 128 h 377"/>
                  <a:gd name="T58" fmla="*/ 111 w 594"/>
                  <a:gd name="T59" fmla="*/ 324 h 377"/>
                  <a:gd name="T60" fmla="*/ 248 w 594"/>
                  <a:gd name="T61" fmla="*/ 333 h 377"/>
                  <a:gd name="T62" fmla="*/ 283 w 594"/>
                  <a:gd name="T63" fmla="*/ 321 h 377"/>
                  <a:gd name="T64" fmla="*/ 323 w 594"/>
                  <a:gd name="T65" fmla="*/ 348 h 377"/>
                  <a:gd name="T66" fmla="*/ 346 w 594"/>
                  <a:gd name="T67" fmla="*/ 293 h 377"/>
                  <a:gd name="T68" fmla="*/ 382 w 594"/>
                  <a:gd name="T69" fmla="*/ 48 h 377"/>
                  <a:gd name="T70" fmla="*/ 389 w 594"/>
                  <a:gd name="T71" fmla="*/ 335 h 377"/>
                  <a:gd name="T72" fmla="*/ 404 w 594"/>
                  <a:gd name="T73" fmla="*/ 95 h 377"/>
                  <a:gd name="T74" fmla="*/ 426 w 594"/>
                  <a:gd name="T75" fmla="*/ 279 h 377"/>
                  <a:gd name="T76" fmla="*/ 460 w 594"/>
                  <a:gd name="T77" fmla="*/ 156 h 377"/>
                  <a:gd name="T78" fmla="*/ 453 w 594"/>
                  <a:gd name="T79" fmla="*/ 261 h 377"/>
                  <a:gd name="T80" fmla="*/ 450 w 594"/>
                  <a:gd name="T81" fmla="*/ 254 h 377"/>
                  <a:gd name="T82" fmla="*/ 432 w 594"/>
                  <a:gd name="T83" fmla="*/ 125 h 377"/>
                  <a:gd name="T84" fmla="*/ 438 w 594"/>
                  <a:gd name="T85" fmla="*/ 289 h 377"/>
                  <a:gd name="T86" fmla="*/ 463 w 594"/>
                  <a:gd name="T87" fmla="*/ 293 h 377"/>
                  <a:gd name="T88" fmla="*/ 518 w 594"/>
                  <a:gd name="T89" fmla="*/ 124 h 377"/>
                  <a:gd name="T90" fmla="*/ 514 w 594"/>
                  <a:gd name="T91" fmla="*/ 85 h 377"/>
                  <a:gd name="T92" fmla="*/ 504 w 594"/>
                  <a:gd name="T93" fmla="*/ 106 h 377"/>
                  <a:gd name="T94" fmla="*/ 511 w 594"/>
                  <a:gd name="T95" fmla="*/ 65 h 377"/>
                  <a:gd name="T96" fmla="*/ 474 w 594"/>
                  <a:gd name="T97" fmla="*/ 297 h 377"/>
                  <a:gd name="T98" fmla="*/ 483 w 594"/>
                  <a:gd name="T99" fmla="*/ 89 h 377"/>
                  <a:gd name="T100" fmla="*/ 506 w 594"/>
                  <a:gd name="T101" fmla="*/ 283 h 377"/>
                  <a:gd name="T102" fmla="*/ 514 w 594"/>
                  <a:gd name="T103" fmla="*/ 177 h 377"/>
                  <a:gd name="T104" fmla="*/ 518 w 594"/>
                  <a:gd name="T105" fmla="*/ 161 h 377"/>
                  <a:gd name="T106" fmla="*/ 528 w 594"/>
                  <a:gd name="T107" fmla="*/ 249 h 377"/>
                  <a:gd name="T108" fmla="*/ 562 w 594"/>
                  <a:gd name="T109" fmla="*/ 93 h 377"/>
                  <a:gd name="T110" fmla="*/ 569 w 594"/>
                  <a:gd name="T111" fmla="*/ 148 h 377"/>
                  <a:gd name="T112" fmla="*/ 555 w 594"/>
                  <a:gd name="T113" fmla="*/ 114 h 377"/>
                  <a:gd name="T114" fmla="*/ 535 w 594"/>
                  <a:gd name="T115" fmla="*/ 130 h 377"/>
                  <a:gd name="T116" fmla="*/ 546 w 594"/>
                  <a:gd name="T117" fmla="*/ 247 h 377"/>
                  <a:gd name="T118" fmla="*/ 547 w 594"/>
                  <a:gd name="T119" fmla="*/ 152 h 377"/>
                  <a:gd name="T120" fmla="*/ 555 w 594"/>
                  <a:gd name="T121" fmla="*/ 207 h 377"/>
                  <a:gd name="T122" fmla="*/ 576 w 594"/>
                  <a:gd name="T123" fmla="*/ 14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4" h="377">
                    <a:moveTo>
                      <a:pt x="590" y="124"/>
                    </a:moveTo>
                    <a:cubicBezTo>
                      <a:pt x="590" y="120"/>
                      <a:pt x="594" y="120"/>
                      <a:pt x="594" y="116"/>
                    </a:cubicBezTo>
                    <a:cubicBezTo>
                      <a:pt x="592" y="116"/>
                      <a:pt x="590" y="115"/>
                      <a:pt x="588" y="115"/>
                    </a:cubicBezTo>
                    <a:cubicBezTo>
                      <a:pt x="586" y="113"/>
                      <a:pt x="585" y="112"/>
                      <a:pt x="584" y="110"/>
                    </a:cubicBezTo>
                    <a:cubicBezTo>
                      <a:pt x="582" y="109"/>
                      <a:pt x="581" y="110"/>
                      <a:pt x="580" y="111"/>
                    </a:cubicBezTo>
                    <a:cubicBezTo>
                      <a:pt x="577" y="110"/>
                      <a:pt x="580" y="104"/>
                      <a:pt x="575" y="104"/>
                    </a:cubicBezTo>
                    <a:cubicBezTo>
                      <a:pt x="576" y="102"/>
                      <a:pt x="574" y="100"/>
                      <a:pt x="576" y="99"/>
                    </a:cubicBezTo>
                    <a:cubicBezTo>
                      <a:pt x="572" y="95"/>
                      <a:pt x="572" y="90"/>
                      <a:pt x="570" y="85"/>
                    </a:cubicBezTo>
                    <a:cubicBezTo>
                      <a:pt x="571" y="79"/>
                      <a:pt x="562" y="80"/>
                      <a:pt x="563" y="74"/>
                    </a:cubicBezTo>
                    <a:cubicBezTo>
                      <a:pt x="559" y="70"/>
                      <a:pt x="560" y="78"/>
                      <a:pt x="557" y="77"/>
                    </a:cubicBezTo>
                    <a:cubicBezTo>
                      <a:pt x="557" y="80"/>
                      <a:pt x="559" y="81"/>
                      <a:pt x="560" y="83"/>
                    </a:cubicBezTo>
                    <a:cubicBezTo>
                      <a:pt x="559" y="84"/>
                      <a:pt x="556" y="85"/>
                      <a:pt x="555" y="84"/>
                    </a:cubicBezTo>
                    <a:cubicBezTo>
                      <a:pt x="555" y="86"/>
                      <a:pt x="555" y="86"/>
                      <a:pt x="555" y="86"/>
                    </a:cubicBezTo>
                    <a:cubicBezTo>
                      <a:pt x="552" y="86"/>
                      <a:pt x="552" y="83"/>
                      <a:pt x="550" y="82"/>
                    </a:cubicBezTo>
                    <a:cubicBezTo>
                      <a:pt x="550" y="85"/>
                      <a:pt x="550" y="85"/>
                      <a:pt x="550" y="85"/>
                    </a:cubicBezTo>
                    <a:cubicBezTo>
                      <a:pt x="548" y="84"/>
                      <a:pt x="548" y="84"/>
                      <a:pt x="548" y="84"/>
                    </a:cubicBezTo>
                    <a:cubicBezTo>
                      <a:pt x="546" y="83"/>
                      <a:pt x="546" y="85"/>
                      <a:pt x="545" y="86"/>
                    </a:cubicBezTo>
                    <a:cubicBezTo>
                      <a:pt x="543" y="85"/>
                      <a:pt x="540" y="85"/>
                      <a:pt x="540" y="82"/>
                    </a:cubicBezTo>
                    <a:cubicBezTo>
                      <a:pt x="538" y="83"/>
                      <a:pt x="538" y="81"/>
                      <a:pt x="537" y="84"/>
                    </a:cubicBezTo>
                    <a:cubicBezTo>
                      <a:pt x="536" y="83"/>
                      <a:pt x="535" y="81"/>
                      <a:pt x="534" y="82"/>
                    </a:cubicBezTo>
                    <a:cubicBezTo>
                      <a:pt x="534" y="84"/>
                      <a:pt x="536" y="86"/>
                      <a:pt x="535" y="88"/>
                    </a:cubicBezTo>
                    <a:cubicBezTo>
                      <a:pt x="533" y="89"/>
                      <a:pt x="533" y="85"/>
                      <a:pt x="531" y="86"/>
                    </a:cubicBezTo>
                    <a:cubicBezTo>
                      <a:pt x="529" y="90"/>
                      <a:pt x="534" y="88"/>
                      <a:pt x="534" y="91"/>
                    </a:cubicBezTo>
                    <a:cubicBezTo>
                      <a:pt x="530" y="93"/>
                      <a:pt x="532" y="97"/>
                      <a:pt x="530" y="100"/>
                    </a:cubicBezTo>
                    <a:cubicBezTo>
                      <a:pt x="530" y="103"/>
                      <a:pt x="533" y="102"/>
                      <a:pt x="535" y="102"/>
                    </a:cubicBezTo>
                    <a:cubicBezTo>
                      <a:pt x="534" y="108"/>
                      <a:pt x="529" y="101"/>
                      <a:pt x="526" y="104"/>
                    </a:cubicBezTo>
                    <a:cubicBezTo>
                      <a:pt x="526" y="104"/>
                      <a:pt x="526" y="104"/>
                      <a:pt x="526" y="104"/>
                    </a:cubicBezTo>
                    <a:cubicBezTo>
                      <a:pt x="527" y="105"/>
                      <a:pt x="527" y="105"/>
                      <a:pt x="528" y="105"/>
                    </a:cubicBezTo>
                    <a:cubicBezTo>
                      <a:pt x="525" y="110"/>
                      <a:pt x="529" y="115"/>
                      <a:pt x="525" y="120"/>
                    </a:cubicBezTo>
                    <a:cubicBezTo>
                      <a:pt x="524" y="117"/>
                      <a:pt x="521" y="116"/>
                      <a:pt x="522" y="114"/>
                    </a:cubicBezTo>
                    <a:cubicBezTo>
                      <a:pt x="523" y="111"/>
                      <a:pt x="523" y="108"/>
                      <a:pt x="520" y="106"/>
                    </a:cubicBezTo>
                    <a:cubicBezTo>
                      <a:pt x="519" y="107"/>
                      <a:pt x="521" y="109"/>
                      <a:pt x="520" y="111"/>
                    </a:cubicBezTo>
                    <a:cubicBezTo>
                      <a:pt x="519" y="111"/>
                      <a:pt x="518" y="112"/>
                      <a:pt x="517" y="110"/>
                    </a:cubicBezTo>
                    <a:cubicBezTo>
                      <a:pt x="515" y="109"/>
                      <a:pt x="515" y="112"/>
                      <a:pt x="514" y="112"/>
                    </a:cubicBezTo>
                    <a:cubicBezTo>
                      <a:pt x="512" y="111"/>
                      <a:pt x="513" y="108"/>
                      <a:pt x="511" y="107"/>
                    </a:cubicBezTo>
                    <a:cubicBezTo>
                      <a:pt x="513" y="105"/>
                      <a:pt x="511" y="100"/>
                      <a:pt x="515" y="100"/>
                    </a:cubicBezTo>
                    <a:cubicBezTo>
                      <a:pt x="512" y="96"/>
                      <a:pt x="515" y="92"/>
                      <a:pt x="510" y="91"/>
                    </a:cubicBezTo>
                    <a:cubicBezTo>
                      <a:pt x="510" y="90"/>
                      <a:pt x="510" y="90"/>
                      <a:pt x="510" y="90"/>
                    </a:cubicBezTo>
                    <a:cubicBezTo>
                      <a:pt x="512" y="90"/>
                      <a:pt x="513" y="90"/>
                      <a:pt x="514" y="91"/>
                    </a:cubicBezTo>
                    <a:cubicBezTo>
                      <a:pt x="515" y="86"/>
                      <a:pt x="515" y="86"/>
                      <a:pt x="515" y="86"/>
                    </a:cubicBezTo>
                    <a:cubicBezTo>
                      <a:pt x="516" y="86"/>
                      <a:pt x="517" y="84"/>
                      <a:pt x="518" y="85"/>
                    </a:cubicBezTo>
                    <a:cubicBezTo>
                      <a:pt x="518" y="86"/>
                      <a:pt x="520" y="88"/>
                      <a:pt x="518" y="88"/>
                    </a:cubicBezTo>
                    <a:cubicBezTo>
                      <a:pt x="519" y="90"/>
                      <a:pt x="515" y="90"/>
                      <a:pt x="518" y="91"/>
                    </a:cubicBezTo>
                    <a:cubicBezTo>
                      <a:pt x="519" y="91"/>
                      <a:pt x="519" y="91"/>
                      <a:pt x="519" y="90"/>
                    </a:cubicBezTo>
                    <a:cubicBezTo>
                      <a:pt x="518" y="87"/>
                      <a:pt x="522" y="88"/>
                      <a:pt x="523" y="88"/>
                    </a:cubicBezTo>
                    <a:cubicBezTo>
                      <a:pt x="524" y="86"/>
                      <a:pt x="520" y="87"/>
                      <a:pt x="520" y="84"/>
                    </a:cubicBezTo>
                    <a:cubicBezTo>
                      <a:pt x="520" y="83"/>
                      <a:pt x="522" y="84"/>
                      <a:pt x="523" y="84"/>
                    </a:cubicBezTo>
                    <a:cubicBezTo>
                      <a:pt x="523" y="82"/>
                      <a:pt x="524" y="80"/>
                      <a:pt x="522" y="80"/>
                    </a:cubicBezTo>
                    <a:cubicBezTo>
                      <a:pt x="520" y="80"/>
                      <a:pt x="520" y="80"/>
                      <a:pt x="520" y="80"/>
                    </a:cubicBezTo>
                    <a:cubicBezTo>
                      <a:pt x="519" y="79"/>
                      <a:pt x="519" y="79"/>
                      <a:pt x="519" y="77"/>
                    </a:cubicBezTo>
                    <a:cubicBezTo>
                      <a:pt x="520" y="77"/>
                      <a:pt x="520" y="76"/>
                      <a:pt x="520" y="77"/>
                    </a:cubicBezTo>
                    <a:cubicBezTo>
                      <a:pt x="524" y="77"/>
                      <a:pt x="523" y="73"/>
                      <a:pt x="524" y="72"/>
                    </a:cubicBezTo>
                    <a:cubicBezTo>
                      <a:pt x="525" y="74"/>
                      <a:pt x="527" y="72"/>
                      <a:pt x="528" y="73"/>
                    </a:cubicBezTo>
                    <a:cubicBezTo>
                      <a:pt x="530" y="70"/>
                      <a:pt x="526" y="68"/>
                      <a:pt x="527" y="65"/>
                    </a:cubicBezTo>
                    <a:cubicBezTo>
                      <a:pt x="530" y="66"/>
                      <a:pt x="530" y="66"/>
                      <a:pt x="530" y="66"/>
                    </a:cubicBezTo>
                    <a:cubicBezTo>
                      <a:pt x="530" y="62"/>
                      <a:pt x="530" y="62"/>
                      <a:pt x="530" y="62"/>
                    </a:cubicBezTo>
                    <a:cubicBezTo>
                      <a:pt x="526" y="62"/>
                      <a:pt x="526" y="62"/>
                      <a:pt x="526" y="62"/>
                    </a:cubicBezTo>
                    <a:cubicBezTo>
                      <a:pt x="517" y="63"/>
                      <a:pt x="529" y="67"/>
                      <a:pt x="526" y="71"/>
                    </a:cubicBezTo>
                    <a:cubicBezTo>
                      <a:pt x="524" y="72"/>
                      <a:pt x="523" y="72"/>
                      <a:pt x="521" y="71"/>
                    </a:cubicBezTo>
                    <a:cubicBezTo>
                      <a:pt x="514" y="74"/>
                      <a:pt x="518" y="63"/>
                      <a:pt x="514" y="61"/>
                    </a:cubicBezTo>
                    <a:cubicBezTo>
                      <a:pt x="512" y="58"/>
                      <a:pt x="515" y="57"/>
                      <a:pt x="516" y="54"/>
                    </a:cubicBezTo>
                    <a:cubicBezTo>
                      <a:pt x="515" y="52"/>
                      <a:pt x="510" y="53"/>
                      <a:pt x="511" y="50"/>
                    </a:cubicBezTo>
                    <a:cubicBezTo>
                      <a:pt x="513" y="49"/>
                      <a:pt x="515" y="45"/>
                      <a:pt x="517" y="49"/>
                    </a:cubicBezTo>
                    <a:cubicBezTo>
                      <a:pt x="518" y="49"/>
                      <a:pt x="519" y="49"/>
                      <a:pt x="520" y="48"/>
                    </a:cubicBezTo>
                    <a:cubicBezTo>
                      <a:pt x="520" y="46"/>
                      <a:pt x="519" y="45"/>
                      <a:pt x="518" y="44"/>
                    </a:cubicBezTo>
                    <a:cubicBezTo>
                      <a:pt x="511" y="40"/>
                      <a:pt x="514" y="50"/>
                      <a:pt x="509" y="51"/>
                    </a:cubicBezTo>
                    <a:cubicBezTo>
                      <a:pt x="506" y="49"/>
                      <a:pt x="505" y="54"/>
                      <a:pt x="502" y="54"/>
                    </a:cubicBezTo>
                    <a:cubicBezTo>
                      <a:pt x="500" y="50"/>
                      <a:pt x="496" y="55"/>
                      <a:pt x="494" y="51"/>
                    </a:cubicBezTo>
                    <a:cubicBezTo>
                      <a:pt x="493" y="54"/>
                      <a:pt x="491" y="51"/>
                      <a:pt x="489" y="53"/>
                    </a:cubicBezTo>
                    <a:cubicBezTo>
                      <a:pt x="488" y="56"/>
                      <a:pt x="493" y="55"/>
                      <a:pt x="491" y="59"/>
                    </a:cubicBezTo>
                    <a:cubicBezTo>
                      <a:pt x="495" y="61"/>
                      <a:pt x="493" y="65"/>
                      <a:pt x="497" y="66"/>
                    </a:cubicBezTo>
                    <a:cubicBezTo>
                      <a:pt x="498" y="73"/>
                      <a:pt x="493" y="64"/>
                      <a:pt x="491" y="69"/>
                    </a:cubicBezTo>
                    <a:cubicBezTo>
                      <a:pt x="492" y="72"/>
                      <a:pt x="488" y="71"/>
                      <a:pt x="488" y="74"/>
                    </a:cubicBezTo>
                    <a:cubicBezTo>
                      <a:pt x="486" y="73"/>
                      <a:pt x="486" y="73"/>
                      <a:pt x="486" y="73"/>
                    </a:cubicBezTo>
                    <a:cubicBezTo>
                      <a:pt x="485" y="75"/>
                      <a:pt x="484" y="76"/>
                      <a:pt x="483" y="75"/>
                    </a:cubicBezTo>
                    <a:cubicBezTo>
                      <a:pt x="483" y="74"/>
                      <a:pt x="484" y="73"/>
                      <a:pt x="484" y="72"/>
                    </a:cubicBezTo>
                    <a:cubicBezTo>
                      <a:pt x="483" y="69"/>
                      <a:pt x="480" y="71"/>
                      <a:pt x="478" y="71"/>
                    </a:cubicBezTo>
                    <a:cubicBezTo>
                      <a:pt x="480" y="68"/>
                      <a:pt x="478" y="66"/>
                      <a:pt x="477" y="64"/>
                    </a:cubicBezTo>
                    <a:cubicBezTo>
                      <a:pt x="478" y="62"/>
                      <a:pt x="476" y="61"/>
                      <a:pt x="476" y="60"/>
                    </a:cubicBezTo>
                    <a:cubicBezTo>
                      <a:pt x="477" y="59"/>
                      <a:pt x="478" y="61"/>
                      <a:pt x="479" y="60"/>
                    </a:cubicBezTo>
                    <a:cubicBezTo>
                      <a:pt x="480" y="58"/>
                      <a:pt x="483" y="57"/>
                      <a:pt x="483" y="56"/>
                    </a:cubicBezTo>
                    <a:cubicBezTo>
                      <a:pt x="481" y="57"/>
                      <a:pt x="480" y="53"/>
                      <a:pt x="478" y="56"/>
                    </a:cubicBezTo>
                    <a:cubicBezTo>
                      <a:pt x="476" y="55"/>
                      <a:pt x="477" y="52"/>
                      <a:pt x="476" y="51"/>
                    </a:cubicBezTo>
                    <a:cubicBezTo>
                      <a:pt x="474" y="50"/>
                      <a:pt x="474" y="53"/>
                      <a:pt x="473" y="53"/>
                    </a:cubicBezTo>
                    <a:cubicBezTo>
                      <a:pt x="468" y="50"/>
                      <a:pt x="473" y="45"/>
                      <a:pt x="469" y="42"/>
                    </a:cubicBezTo>
                    <a:cubicBezTo>
                      <a:pt x="469" y="44"/>
                      <a:pt x="464" y="44"/>
                      <a:pt x="465" y="48"/>
                    </a:cubicBezTo>
                    <a:cubicBezTo>
                      <a:pt x="465" y="48"/>
                      <a:pt x="466" y="48"/>
                      <a:pt x="466" y="47"/>
                    </a:cubicBezTo>
                    <a:cubicBezTo>
                      <a:pt x="468" y="50"/>
                      <a:pt x="468" y="50"/>
                      <a:pt x="468" y="50"/>
                    </a:cubicBezTo>
                    <a:cubicBezTo>
                      <a:pt x="463" y="55"/>
                      <a:pt x="463" y="55"/>
                      <a:pt x="463" y="55"/>
                    </a:cubicBezTo>
                    <a:cubicBezTo>
                      <a:pt x="463" y="54"/>
                      <a:pt x="462" y="53"/>
                      <a:pt x="462" y="53"/>
                    </a:cubicBezTo>
                    <a:cubicBezTo>
                      <a:pt x="461" y="53"/>
                      <a:pt x="461" y="54"/>
                      <a:pt x="461" y="55"/>
                    </a:cubicBezTo>
                    <a:cubicBezTo>
                      <a:pt x="464" y="57"/>
                      <a:pt x="463" y="62"/>
                      <a:pt x="465" y="64"/>
                    </a:cubicBezTo>
                    <a:cubicBezTo>
                      <a:pt x="467" y="67"/>
                      <a:pt x="468" y="64"/>
                      <a:pt x="470" y="65"/>
                    </a:cubicBezTo>
                    <a:cubicBezTo>
                      <a:pt x="471" y="68"/>
                      <a:pt x="469" y="71"/>
                      <a:pt x="468" y="72"/>
                    </a:cubicBezTo>
                    <a:cubicBezTo>
                      <a:pt x="466" y="70"/>
                      <a:pt x="466" y="70"/>
                      <a:pt x="466" y="70"/>
                    </a:cubicBezTo>
                    <a:cubicBezTo>
                      <a:pt x="465" y="68"/>
                      <a:pt x="464" y="69"/>
                      <a:pt x="464" y="71"/>
                    </a:cubicBezTo>
                    <a:cubicBezTo>
                      <a:pt x="462" y="71"/>
                      <a:pt x="461" y="69"/>
                      <a:pt x="459" y="69"/>
                    </a:cubicBezTo>
                    <a:cubicBezTo>
                      <a:pt x="460" y="67"/>
                      <a:pt x="460" y="64"/>
                      <a:pt x="459" y="63"/>
                    </a:cubicBezTo>
                    <a:cubicBezTo>
                      <a:pt x="458" y="64"/>
                      <a:pt x="458" y="64"/>
                      <a:pt x="458" y="64"/>
                    </a:cubicBezTo>
                    <a:cubicBezTo>
                      <a:pt x="457" y="64"/>
                      <a:pt x="457" y="62"/>
                      <a:pt x="457" y="61"/>
                    </a:cubicBezTo>
                    <a:cubicBezTo>
                      <a:pt x="456" y="59"/>
                      <a:pt x="453" y="57"/>
                      <a:pt x="451" y="56"/>
                    </a:cubicBezTo>
                    <a:cubicBezTo>
                      <a:pt x="450" y="54"/>
                      <a:pt x="451" y="52"/>
                      <a:pt x="451" y="50"/>
                    </a:cubicBezTo>
                    <a:cubicBezTo>
                      <a:pt x="455" y="52"/>
                      <a:pt x="454" y="47"/>
                      <a:pt x="456" y="46"/>
                    </a:cubicBezTo>
                    <a:cubicBezTo>
                      <a:pt x="460" y="47"/>
                      <a:pt x="458" y="51"/>
                      <a:pt x="461" y="52"/>
                    </a:cubicBezTo>
                    <a:cubicBezTo>
                      <a:pt x="460" y="48"/>
                      <a:pt x="460" y="48"/>
                      <a:pt x="460" y="48"/>
                    </a:cubicBezTo>
                    <a:cubicBezTo>
                      <a:pt x="459" y="46"/>
                      <a:pt x="461" y="45"/>
                      <a:pt x="462" y="45"/>
                    </a:cubicBezTo>
                    <a:cubicBezTo>
                      <a:pt x="463" y="43"/>
                      <a:pt x="461" y="44"/>
                      <a:pt x="461" y="43"/>
                    </a:cubicBezTo>
                    <a:cubicBezTo>
                      <a:pt x="461" y="43"/>
                      <a:pt x="461" y="42"/>
                      <a:pt x="461" y="42"/>
                    </a:cubicBezTo>
                    <a:cubicBezTo>
                      <a:pt x="462" y="42"/>
                      <a:pt x="463" y="44"/>
                      <a:pt x="464" y="44"/>
                    </a:cubicBezTo>
                    <a:cubicBezTo>
                      <a:pt x="469" y="41"/>
                      <a:pt x="463" y="41"/>
                      <a:pt x="462" y="38"/>
                    </a:cubicBezTo>
                    <a:cubicBezTo>
                      <a:pt x="462" y="39"/>
                      <a:pt x="461" y="39"/>
                      <a:pt x="461" y="40"/>
                    </a:cubicBezTo>
                    <a:cubicBezTo>
                      <a:pt x="458" y="40"/>
                      <a:pt x="456" y="44"/>
                      <a:pt x="454" y="41"/>
                    </a:cubicBezTo>
                    <a:cubicBezTo>
                      <a:pt x="452" y="42"/>
                      <a:pt x="451" y="44"/>
                      <a:pt x="451" y="46"/>
                    </a:cubicBezTo>
                    <a:cubicBezTo>
                      <a:pt x="450" y="44"/>
                      <a:pt x="448" y="45"/>
                      <a:pt x="447" y="43"/>
                    </a:cubicBezTo>
                    <a:cubicBezTo>
                      <a:pt x="446" y="46"/>
                      <a:pt x="444" y="48"/>
                      <a:pt x="447" y="50"/>
                    </a:cubicBezTo>
                    <a:cubicBezTo>
                      <a:pt x="454" y="54"/>
                      <a:pt x="442" y="58"/>
                      <a:pt x="445" y="63"/>
                    </a:cubicBezTo>
                    <a:cubicBezTo>
                      <a:pt x="444" y="63"/>
                      <a:pt x="444" y="63"/>
                      <a:pt x="444" y="63"/>
                    </a:cubicBezTo>
                    <a:cubicBezTo>
                      <a:pt x="444" y="65"/>
                      <a:pt x="443" y="66"/>
                      <a:pt x="442" y="68"/>
                    </a:cubicBezTo>
                    <a:cubicBezTo>
                      <a:pt x="436" y="70"/>
                      <a:pt x="443" y="63"/>
                      <a:pt x="439" y="62"/>
                    </a:cubicBezTo>
                    <a:cubicBezTo>
                      <a:pt x="437" y="67"/>
                      <a:pt x="434" y="63"/>
                      <a:pt x="431" y="62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2" y="67"/>
                      <a:pt x="427" y="65"/>
                      <a:pt x="426" y="66"/>
                    </a:cubicBezTo>
                    <a:cubicBezTo>
                      <a:pt x="424" y="66"/>
                      <a:pt x="424" y="65"/>
                      <a:pt x="423" y="64"/>
                    </a:cubicBezTo>
                    <a:cubicBezTo>
                      <a:pt x="422" y="67"/>
                      <a:pt x="417" y="62"/>
                      <a:pt x="416" y="67"/>
                    </a:cubicBezTo>
                    <a:cubicBezTo>
                      <a:pt x="415" y="66"/>
                      <a:pt x="417" y="65"/>
                      <a:pt x="417" y="64"/>
                    </a:cubicBezTo>
                    <a:cubicBezTo>
                      <a:pt x="415" y="61"/>
                      <a:pt x="411" y="60"/>
                      <a:pt x="410" y="56"/>
                    </a:cubicBezTo>
                    <a:cubicBezTo>
                      <a:pt x="404" y="54"/>
                      <a:pt x="398" y="47"/>
                      <a:pt x="394" y="42"/>
                    </a:cubicBezTo>
                    <a:cubicBezTo>
                      <a:pt x="389" y="39"/>
                      <a:pt x="387" y="33"/>
                      <a:pt x="380" y="32"/>
                    </a:cubicBezTo>
                    <a:cubicBezTo>
                      <a:pt x="373" y="34"/>
                      <a:pt x="370" y="24"/>
                      <a:pt x="363" y="27"/>
                    </a:cubicBezTo>
                    <a:cubicBezTo>
                      <a:pt x="357" y="24"/>
                      <a:pt x="351" y="21"/>
                      <a:pt x="344" y="21"/>
                    </a:cubicBezTo>
                    <a:cubicBezTo>
                      <a:pt x="332" y="15"/>
                      <a:pt x="320" y="10"/>
                      <a:pt x="307" y="7"/>
                    </a:cubicBezTo>
                    <a:cubicBezTo>
                      <a:pt x="301" y="2"/>
                      <a:pt x="293" y="2"/>
                      <a:pt x="286" y="3"/>
                    </a:cubicBezTo>
                    <a:cubicBezTo>
                      <a:pt x="283" y="4"/>
                      <a:pt x="282" y="7"/>
                      <a:pt x="281" y="9"/>
                    </a:cubicBezTo>
                    <a:cubicBezTo>
                      <a:pt x="275" y="10"/>
                      <a:pt x="273" y="17"/>
                      <a:pt x="269" y="20"/>
                    </a:cubicBezTo>
                    <a:cubicBezTo>
                      <a:pt x="269" y="23"/>
                      <a:pt x="265" y="24"/>
                      <a:pt x="265" y="27"/>
                    </a:cubicBezTo>
                    <a:cubicBezTo>
                      <a:pt x="264" y="27"/>
                      <a:pt x="263" y="31"/>
                      <a:pt x="261" y="29"/>
                    </a:cubicBezTo>
                    <a:cubicBezTo>
                      <a:pt x="257" y="33"/>
                      <a:pt x="253" y="31"/>
                      <a:pt x="248" y="31"/>
                    </a:cubicBezTo>
                    <a:cubicBezTo>
                      <a:pt x="243" y="34"/>
                      <a:pt x="238" y="30"/>
                      <a:pt x="233" y="31"/>
                    </a:cubicBezTo>
                    <a:cubicBezTo>
                      <a:pt x="227" y="25"/>
                      <a:pt x="218" y="23"/>
                      <a:pt x="211" y="19"/>
                    </a:cubicBezTo>
                    <a:cubicBezTo>
                      <a:pt x="209" y="18"/>
                      <a:pt x="207" y="19"/>
                      <a:pt x="206" y="16"/>
                    </a:cubicBezTo>
                    <a:cubicBezTo>
                      <a:pt x="200" y="17"/>
                      <a:pt x="195" y="11"/>
                      <a:pt x="189" y="11"/>
                    </a:cubicBezTo>
                    <a:cubicBezTo>
                      <a:pt x="177" y="11"/>
                      <a:pt x="166" y="5"/>
                      <a:pt x="154" y="5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46" y="2"/>
                      <a:pt x="140" y="2"/>
                      <a:pt x="135" y="0"/>
                    </a:cubicBezTo>
                    <a:cubicBezTo>
                      <a:pt x="130" y="4"/>
                      <a:pt x="126" y="11"/>
                      <a:pt x="123" y="17"/>
                    </a:cubicBezTo>
                    <a:cubicBezTo>
                      <a:pt x="121" y="19"/>
                      <a:pt x="120" y="22"/>
                      <a:pt x="117" y="23"/>
                    </a:cubicBezTo>
                    <a:cubicBezTo>
                      <a:pt x="114" y="23"/>
                      <a:pt x="114" y="27"/>
                      <a:pt x="113" y="29"/>
                    </a:cubicBezTo>
                    <a:cubicBezTo>
                      <a:pt x="110" y="32"/>
                      <a:pt x="109" y="35"/>
                      <a:pt x="107" y="38"/>
                    </a:cubicBezTo>
                    <a:cubicBezTo>
                      <a:pt x="102" y="40"/>
                      <a:pt x="102" y="46"/>
                      <a:pt x="97" y="47"/>
                    </a:cubicBezTo>
                    <a:cubicBezTo>
                      <a:pt x="95" y="51"/>
                      <a:pt x="92" y="55"/>
                      <a:pt x="92" y="60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77" y="53"/>
                      <a:pt x="71" y="53"/>
                      <a:pt x="65" y="51"/>
                    </a:cubicBezTo>
                    <a:cubicBezTo>
                      <a:pt x="61" y="53"/>
                      <a:pt x="61" y="56"/>
                      <a:pt x="61" y="60"/>
                    </a:cubicBezTo>
                    <a:cubicBezTo>
                      <a:pt x="59" y="60"/>
                      <a:pt x="57" y="58"/>
                      <a:pt x="55" y="58"/>
                    </a:cubicBezTo>
                    <a:cubicBezTo>
                      <a:pt x="55" y="56"/>
                      <a:pt x="53" y="55"/>
                      <a:pt x="52" y="54"/>
                    </a:cubicBezTo>
                    <a:cubicBezTo>
                      <a:pt x="50" y="54"/>
                      <a:pt x="50" y="56"/>
                      <a:pt x="50" y="57"/>
                    </a:cubicBezTo>
                    <a:cubicBezTo>
                      <a:pt x="51" y="59"/>
                      <a:pt x="51" y="62"/>
                      <a:pt x="54" y="62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0" y="68"/>
                      <a:pt x="49" y="68"/>
                      <a:pt x="47" y="68"/>
                    </a:cubicBezTo>
                    <a:cubicBezTo>
                      <a:pt x="44" y="68"/>
                      <a:pt x="42" y="66"/>
                      <a:pt x="41" y="64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8" y="65"/>
                      <a:pt x="38" y="63"/>
                      <a:pt x="36" y="64"/>
                    </a:cubicBezTo>
                    <a:cubicBezTo>
                      <a:pt x="36" y="64"/>
                      <a:pt x="34" y="65"/>
                      <a:pt x="35" y="66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9" y="67"/>
                      <a:pt x="39" y="69"/>
                      <a:pt x="38" y="70"/>
                    </a:cubicBezTo>
                    <a:cubicBezTo>
                      <a:pt x="38" y="72"/>
                      <a:pt x="39" y="74"/>
                      <a:pt x="41" y="74"/>
                    </a:cubicBezTo>
                    <a:cubicBezTo>
                      <a:pt x="41" y="77"/>
                      <a:pt x="36" y="79"/>
                      <a:pt x="38" y="82"/>
                    </a:cubicBezTo>
                    <a:cubicBezTo>
                      <a:pt x="36" y="81"/>
                      <a:pt x="35" y="79"/>
                      <a:pt x="34" y="77"/>
                    </a:cubicBezTo>
                    <a:cubicBezTo>
                      <a:pt x="32" y="72"/>
                      <a:pt x="28" y="74"/>
                      <a:pt x="25" y="75"/>
                    </a:cubicBezTo>
                    <a:cubicBezTo>
                      <a:pt x="26" y="77"/>
                      <a:pt x="27" y="82"/>
                      <a:pt x="23" y="83"/>
                    </a:cubicBezTo>
                    <a:cubicBezTo>
                      <a:pt x="24" y="86"/>
                      <a:pt x="22" y="88"/>
                      <a:pt x="24" y="91"/>
                    </a:cubicBezTo>
                    <a:cubicBezTo>
                      <a:pt x="25" y="92"/>
                      <a:pt x="26" y="91"/>
                      <a:pt x="26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31" y="90"/>
                      <a:pt x="32" y="87"/>
                      <a:pt x="36" y="87"/>
                    </a:cubicBezTo>
                    <a:cubicBezTo>
                      <a:pt x="39" y="90"/>
                      <a:pt x="36" y="93"/>
                      <a:pt x="37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95"/>
                      <a:pt x="35" y="95"/>
                      <a:pt x="34" y="96"/>
                    </a:cubicBezTo>
                    <a:cubicBezTo>
                      <a:pt x="31" y="99"/>
                      <a:pt x="36" y="102"/>
                      <a:pt x="36" y="105"/>
                    </a:cubicBezTo>
                    <a:cubicBezTo>
                      <a:pt x="35" y="107"/>
                      <a:pt x="35" y="110"/>
                      <a:pt x="35" y="113"/>
                    </a:cubicBezTo>
                    <a:cubicBezTo>
                      <a:pt x="32" y="114"/>
                      <a:pt x="32" y="117"/>
                      <a:pt x="30" y="118"/>
                    </a:cubicBezTo>
                    <a:cubicBezTo>
                      <a:pt x="32" y="120"/>
                      <a:pt x="34" y="124"/>
                      <a:pt x="33" y="128"/>
                    </a:cubicBezTo>
                    <a:cubicBezTo>
                      <a:pt x="32" y="131"/>
                      <a:pt x="30" y="130"/>
                      <a:pt x="28" y="129"/>
                    </a:cubicBezTo>
                    <a:cubicBezTo>
                      <a:pt x="30" y="131"/>
                      <a:pt x="31" y="134"/>
                      <a:pt x="31" y="135"/>
                    </a:cubicBezTo>
                    <a:cubicBezTo>
                      <a:pt x="32" y="135"/>
                      <a:pt x="33" y="132"/>
                      <a:pt x="35" y="134"/>
                    </a:cubicBezTo>
                    <a:cubicBezTo>
                      <a:pt x="35" y="134"/>
                      <a:pt x="35" y="136"/>
                      <a:pt x="33" y="137"/>
                    </a:cubicBezTo>
                    <a:cubicBezTo>
                      <a:pt x="30" y="139"/>
                      <a:pt x="30" y="134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7" y="130"/>
                      <a:pt x="22" y="129"/>
                      <a:pt x="20" y="125"/>
                    </a:cubicBezTo>
                    <a:cubicBezTo>
                      <a:pt x="18" y="125"/>
                      <a:pt x="15" y="123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8" y="121"/>
                      <a:pt x="19" y="121"/>
                      <a:pt x="19" y="119"/>
                    </a:cubicBezTo>
                    <a:cubicBezTo>
                      <a:pt x="18" y="118"/>
                      <a:pt x="16" y="119"/>
                      <a:pt x="15" y="118"/>
                    </a:cubicBezTo>
                    <a:cubicBezTo>
                      <a:pt x="14" y="113"/>
                      <a:pt x="8" y="113"/>
                      <a:pt x="6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7"/>
                      <a:pt x="1" y="121"/>
                      <a:pt x="4" y="125"/>
                    </a:cubicBezTo>
                    <a:cubicBezTo>
                      <a:pt x="4" y="127"/>
                      <a:pt x="7" y="129"/>
                      <a:pt x="4" y="131"/>
                    </a:cubicBezTo>
                    <a:cubicBezTo>
                      <a:pt x="5" y="133"/>
                      <a:pt x="4" y="137"/>
                      <a:pt x="8" y="136"/>
                    </a:cubicBezTo>
                    <a:cubicBezTo>
                      <a:pt x="7" y="144"/>
                      <a:pt x="11" y="150"/>
                      <a:pt x="11" y="158"/>
                    </a:cubicBezTo>
                    <a:cubicBezTo>
                      <a:pt x="11" y="160"/>
                      <a:pt x="14" y="162"/>
                      <a:pt x="12" y="164"/>
                    </a:cubicBezTo>
                    <a:cubicBezTo>
                      <a:pt x="12" y="165"/>
                      <a:pt x="14" y="164"/>
                      <a:pt x="14" y="166"/>
                    </a:cubicBezTo>
                    <a:cubicBezTo>
                      <a:pt x="14" y="167"/>
                      <a:pt x="14" y="168"/>
                      <a:pt x="15" y="167"/>
                    </a:cubicBezTo>
                    <a:cubicBezTo>
                      <a:pt x="16" y="167"/>
                      <a:pt x="16" y="168"/>
                      <a:pt x="16" y="169"/>
                    </a:cubicBezTo>
                    <a:cubicBezTo>
                      <a:pt x="14" y="173"/>
                      <a:pt x="17" y="179"/>
                      <a:pt x="13" y="183"/>
                    </a:cubicBezTo>
                    <a:cubicBezTo>
                      <a:pt x="12" y="184"/>
                      <a:pt x="12" y="187"/>
                      <a:pt x="15" y="187"/>
                    </a:cubicBezTo>
                    <a:cubicBezTo>
                      <a:pt x="18" y="191"/>
                      <a:pt x="13" y="193"/>
                      <a:pt x="14" y="196"/>
                    </a:cubicBezTo>
                    <a:cubicBezTo>
                      <a:pt x="17" y="193"/>
                      <a:pt x="18" y="201"/>
                      <a:pt x="21" y="196"/>
                    </a:cubicBezTo>
                    <a:cubicBezTo>
                      <a:pt x="23" y="198"/>
                      <a:pt x="22" y="201"/>
                      <a:pt x="22" y="204"/>
                    </a:cubicBezTo>
                    <a:cubicBezTo>
                      <a:pt x="21" y="204"/>
                      <a:pt x="19" y="208"/>
                      <a:pt x="17" y="205"/>
                    </a:cubicBezTo>
                    <a:cubicBezTo>
                      <a:pt x="18" y="208"/>
                      <a:pt x="22" y="207"/>
                      <a:pt x="23" y="208"/>
                    </a:cubicBezTo>
                    <a:cubicBezTo>
                      <a:pt x="25" y="213"/>
                      <a:pt x="25" y="217"/>
                      <a:pt x="21" y="220"/>
                    </a:cubicBezTo>
                    <a:cubicBezTo>
                      <a:pt x="20" y="219"/>
                      <a:pt x="22" y="218"/>
                      <a:pt x="21" y="216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7" y="215"/>
                      <a:pt x="15" y="212"/>
                      <a:pt x="15" y="209"/>
                    </a:cubicBezTo>
                    <a:cubicBezTo>
                      <a:pt x="13" y="209"/>
                      <a:pt x="14" y="212"/>
                      <a:pt x="13" y="213"/>
                    </a:cubicBezTo>
                    <a:cubicBezTo>
                      <a:pt x="17" y="214"/>
                      <a:pt x="12" y="219"/>
                      <a:pt x="16" y="219"/>
                    </a:cubicBezTo>
                    <a:cubicBezTo>
                      <a:pt x="17" y="222"/>
                      <a:pt x="17" y="225"/>
                      <a:pt x="15" y="227"/>
                    </a:cubicBezTo>
                    <a:cubicBezTo>
                      <a:pt x="12" y="228"/>
                      <a:pt x="13" y="230"/>
                      <a:pt x="13" y="233"/>
                    </a:cubicBezTo>
                    <a:cubicBezTo>
                      <a:pt x="10" y="237"/>
                      <a:pt x="9" y="243"/>
                      <a:pt x="8" y="248"/>
                    </a:cubicBezTo>
                    <a:cubicBezTo>
                      <a:pt x="7" y="248"/>
                      <a:pt x="6" y="247"/>
                      <a:pt x="5" y="247"/>
                    </a:cubicBezTo>
                    <a:cubicBezTo>
                      <a:pt x="4" y="250"/>
                      <a:pt x="0" y="255"/>
                      <a:pt x="4" y="257"/>
                    </a:cubicBezTo>
                    <a:cubicBezTo>
                      <a:pt x="5" y="251"/>
                      <a:pt x="12" y="249"/>
                      <a:pt x="14" y="243"/>
                    </a:cubicBezTo>
                    <a:cubicBezTo>
                      <a:pt x="17" y="243"/>
                      <a:pt x="18" y="244"/>
                      <a:pt x="21" y="244"/>
                    </a:cubicBezTo>
                    <a:cubicBezTo>
                      <a:pt x="21" y="242"/>
                      <a:pt x="19" y="241"/>
                      <a:pt x="21" y="240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7" y="239"/>
                      <a:pt x="17" y="239"/>
                      <a:pt x="16" y="239"/>
                    </a:cubicBezTo>
                    <a:cubicBezTo>
                      <a:pt x="15" y="237"/>
                      <a:pt x="16" y="232"/>
                      <a:pt x="17" y="230"/>
                    </a:cubicBezTo>
                    <a:cubicBezTo>
                      <a:pt x="22" y="223"/>
                      <a:pt x="23" y="235"/>
                      <a:pt x="27" y="230"/>
                    </a:cubicBezTo>
                    <a:cubicBezTo>
                      <a:pt x="27" y="232"/>
                      <a:pt x="29" y="234"/>
                      <a:pt x="27" y="236"/>
                    </a:cubicBezTo>
                    <a:cubicBezTo>
                      <a:pt x="30" y="237"/>
                      <a:pt x="29" y="243"/>
                      <a:pt x="33" y="241"/>
                    </a:cubicBezTo>
                    <a:cubicBezTo>
                      <a:pt x="32" y="239"/>
                      <a:pt x="33" y="238"/>
                      <a:pt x="34" y="236"/>
                    </a:cubicBezTo>
                    <a:cubicBezTo>
                      <a:pt x="35" y="235"/>
                      <a:pt x="34" y="233"/>
                      <a:pt x="32" y="233"/>
                    </a:cubicBezTo>
                    <a:cubicBezTo>
                      <a:pt x="34" y="231"/>
                      <a:pt x="32" y="230"/>
                      <a:pt x="32" y="228"/>
                    </a:cubicBezTo>
                    <a:cubicBezTo>
                      <a:pt x="30" y="227"/>
                      <a:pt x="28" y="228"/>
                      <a:pt x="27" y="228"/>
                    </a:cubicBezTo>
                    <a:cubicBezTo>
                      <a:pt x="25" y="228"/>
                      <a:pt x="23" y="226"/>
                      <a:pt x="24" y="225"/>
                    </a:cubicBezTo>
                    <a:cubicBezTo>
                      <a:pt x="25" y="224"/>
                      <a:pt x="26" y="225"/>
                      <a:pt x="27" y="225"/>
                    </a:cubicBezTo>
                    <a:cubicBezTo>
                      <a:pt x="27" y="223"/>
                      <a:pt x="27" y="221"/>
                      <a:pt x="29" y="222"/>
                    </a:cubicBezTo>
                    <a:cubicBezTo>
                      <a:pt x="29" y="221"/>
                      <a:pt x="30" y="220"/>
                      <a:pt x="30" y="219"/>
                    </a:cubicBezTo>
                    <a:cubicBezTo>
                      <a:pt x="26" y="219"/>
                      <a:pt x="28" y="215"/>
                      <a:pt x="25" y="214"/>
                    </a:cubicBezTo>
                    <a:cubicBezTo>
                      <a:pt x="25" y="212"/>
                      <a:pt x="27" y="211"/>
                      <a:pt x="28" y="210"/>
                    </a:cubicBezTo>
                    <a:cubicBezTo>
                      <a:pt x="32" y="212"/>
                      <a:pt x="32" y="213"/>
                      <a:pt x="31" y="217"/>
                    </a:cubicBezTo>
                    <a:cubicBezTo>
                      <a:pt x="36" y="217"/>
                      <a:pt x="29" y="222"/>
                      <a:pt x="31" y="224"/>
                    </a:cubicBezTo>
                    <a:cubicBezTo>
                      <a:pt x="35" y="226"/>
                      <a:pt x="33" y="221"/>
                      <a:pt x="35" y="220"/>
                    </a:cubicBezTo>
                    <a:cubicBezTo>
                      <a:pt x="37" y="220"/>
                      <a:pt x="37" y="223"/>
                      <a:pt x="39" y="224"/>
                    </a:cubicBezTo>
                    <a:cubicBezTo>
                      <a:pt x="39" y="225"/>
                      <a:pt x="39" y="225"/>
                      <a:pt x="39" y="225"/>
                    </a:cubicBezTo>
                    <a:cubicBezTo>
                      <a:pt x="38" y="229"/>
                      <a:pt x="41" y="234"/>
                      <a:pt x="38" y="238"/>
                    </a:cubicBezTo>
                    <a:cubicBezTo>
                      <a:pt x="37" y="240"/>
                      <a:pt x="42" y="239"/>
                      <a:pt x="40" y="242"/>
                    </a:cubicBezTo>
                    <a:cubicBezTo>
                      <a:pt x="44" y="244"/>
                      <a:pt x="45" y="248"/>
                      <a:pt x="46" y="251"/>
                    </a:cubicBezTo>
                    <a:cubicBezTo>
                      <a:pt x="47" y="254"/>
                      <a:pt x="48" y="259"/>
                      <a:pt x="53" y="258"/>
                    </a:cubicBezTo>
                    <a:cubicBezTo>
                      <a:pt x="57" y="259"/>
                      <a:pt x="60" y="263"/>
                      <a:pt x="59" y="267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3" y="267"/>
                      <a:pt x="63" y="269"/>
                      <a:pt x="64" y="270"/>
                    </a:cubicBezTo>
                    <a:cubicBezTo>
                      <a:pt x="63" y="271"/>
                      <a:pt x="63" y="274"/>
                      <a:pt x="61" y="273"/>
                    </a:cubicBezTo>
                    <a:cubicBezTo>
                      <a:pt x="60" y="274"/>
                      <a:pt x="61" y="275"/>
                      <a:pt x="62" y="275"/>
                    </a:cubicBezTo>
                    <a:cubicBezTo>
                      <a:pt x="62" y="273"/>
                      <a:pt x="64" y="274"/>
                      <a:pt x="66" y="273"/>
                    </a:cubicBezTo>
                    <a:cubicBezTo>
                      <a:pt x="67" y="274"/>
                      <a:pt x="67" y="275"/>
                      <a:pt x="68" y="277"/>
                    </a:cubicBezTo>
                    <a:cubicBezTo>
                      <a:pt x="67" y="278"/>
                      <a:pt x="69" y="280"/>
                      <a:pt x="67" y="281"/>
                    </a:cubicBezTo>
                    <a:cubicBezTo>
                      <a:pt x="64" y="282"/>
                      <a:pt x="66" y="277"/>
                      <a:pt x="63" y="278"/>
                    </a:cubicBezTo>
                    <a:cubicBezTo>
                      <a:pt x="63" y="281"/>
                      <a:pt x="65" y="281"/>
                      <a:pt x="67" y="282"/>
                    </a:cubicBezTo>
                    <a:cubicBezTo>
                      <a:pt x="73" y="278"/>
                      <a:pt x="71" y="287"/>
                      <a:pt x="76" y="288"/>
                    </a:cubicBezTo>
                    <a:cubicBezTo>
                      <a:pt x="76" y="292"/>
                      <a:pt x="83" y="295"/>
                      <a:pt x="79" y="299"/>
                    </a:cubicBezTo>
                    <a:cubicBezTo>
                      <a:pt x="79" y="300"/>
                      <a:pt x="80" y="301"/>
                      <a:pt x="81" y="302"/>
                    </a:cubicBezTo>
                    <a:cubicBezTo>
                      <a:pt x="83" y="304"/>
                      <a:pt x="83" y="307"/>
                      <a:pt x="82" y="309"/>
                    </a:cubicBezTo>
                    <a:cubicBezTo>
                      <a:pt x="87" y="310"/>
                      <a:pt x="86" y="315"/>
                      <a:pt x="86" y="318"/>
                    </a:cubicBezTo>
                    <a:cubicBezTo>
                      <a:pt x="90" y="324"/>
                      <a:pt x="96" y="327"/>
                      <a:pt x="98" y="332"/>
                    </a:cubicBezTo>
                    <a:cubicBezTo>
                      <a:pt x="98" y="335"/>
                      <a:pt x="101" y="337"/>
                      <a:pt x="102" y="339"/>
                    </a:cubicBezTo>
                    <a:cubicBezTo>
                      <a:pt x="103" y="335"/>
                      <a:pt x="102" y="329"/>
                      <a:pt x="100" y="326"/>
                    </a:cubicBezTo>
                    <a:cubicBezTo>
                      <a:pt x="102" y="326"/>
                      <a:pt x="103" y="323"/>
                      <a:pt x="104" y="325"/>
                    </a:cubicBezTo>
                    <a:cubicBezTo>
                      <a:pt x="103" y="326"/>
                      <a:pt x="103" y="326"/>
                      <a:pt x="103" y="326"/>
                    </a:cubicBezTo>
                    <a:cubicBezTo>
                      <a:pt x="106" y="328"/>
                      <a:pt x="106" y="328"/>
                      <a:pt x="106" y="328"/>
                    </a:cubicBezTo>
                    <a:cubicBezTo>
                      <a:pt x="107" y="330"/>
                      <a:pt x="105" y="333"/>
                      <a:pt x="107" y="335"/>
                    </a:cubicBezTo>
                    <a:cubicBezTo>
                      <a:pt x="108" y="335"/>
                      <a:pt x="109" y="336"/>
                      <a:pt x="110" y="335"/>
                    </a:cubicBezTo>
                    <a:cubicBezTo>
                      <a:pt x="109" y="332"/>
                      <a:pt x="113" y="334"/>
                      <a:pt x="113" y="332"/>
                    </a:cubicBezTo>
                    <a:cubicBezTo>
                      <a:pt x="114" y="332"/>
                      <a:pt x="114" y="332"/>
                      <a:pt x="114" y="332"/>
                    </a:cubicBezTo>
                    <a:cubicBezTo>
                      <a:pt x="113" y="331"/>
                      <a:pt x="114" y="329"/>
                      <a:pt x="114" y="328"/>
                    </a:cubicBezTo>
                    <a:cubicBezTo>
                      <a:pt x="117" y="328"/>
                      <a:pt x="120" y="325"/>
                      <a:pt x="123" y="327"/>
                    </a:cubicBezTo>
                    <a:cubicBezTo>
                      <a:pt x="129" y="323"/>
                      <a:pt x="118" y="318"/>
                      <a:pt x="124" y="315"/>
                    </a:cubicBezTo>
                    <a:cubicBezTo>
                      <a:pt x="124" y="315"/>
                      <a:pt x="124" y="315"/>
                      <a:pt x="124" y="315"/>
                    </a:cubicBezTo>
                    <a:cubicBezTo>
                      <a:pt x="123" y="314"/>
                      <a:pt x="122" y="312"/>
                      <a:pt x="123" y="311"/>
                    </a:cubicBezTo>
                    <a:cubicBezTo>
                      <a:pt x="124" y="309"/>
                      <a:pt x="126" y="307"/>
                      <a:pt x="128" y="310"/>
                    </a:cubicBezTo>
                    <a:cubicBezTo>
                      <a:pt x="131" y="308"/>
                      <a:pt x="130" y="305"/>
                      <a:pt x="130" y="303"/>
                    </a:cubicBezTo>
                    <a:cubicBezTo>
                      <a:pt x="131" y="302"/>
                      <a:pt x="132" y="303"/>
                      <a:pt x="132" y="304"/>
                    </a:cubicBezTo>
                    <a:cubicBezTo>
                      <a:pt x="132" y="306"/>
                      <a:pt x="131" y="310"/>
                      <a:pt x="132" y="313"/>
                    </a:cubicBezTo>
                    <a:cubicBezTo>
                      <a:pt x="133" y="307"/>
                      <a:pt x="133" y="315"/>
                      <a:pt x="136" y="314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38" y="318"/>
                      <a:pt x="139" y="318"/>
                      <a:pt x="141" y="317"/>
                    </a:cubicBezTo>
                    <a:cubicBezTo>
                      <a:pt x="138" y="313"/>
                      <a:pt x="138" y="313"/>
                      <a:pt x="138" y="313"/>
                    </a:cubicBezTo>
                    <a:cubicBezTo>
                      <a:pt x="139" y="312"/>
                      <a:pt x="140" y="310"/>
                      <a:pt x="139" y="309"/>
                    </a:cubicBezTo>
                    <a:cubicBezTo>
                      <a:pt x="136" y="309"/>
                      <a:pt x="136" y="309"/>
                      <a:pt x="136" y="309"/>
                    </a:cubicBezTo>
                    <a:cubicBezTo>
                      <a:pt x="136" y="307"/>
                      <a:pt x="133" y="304"/>
                      <a:pt x="136" y="302"/>
                    </a:cubicBezTo>
                    <a:cubicBezTo>
                      <a:pt x="137" y="303"/>
                      <a:pt x="140" y="303"/>
                      <a:pt x="139" y="305"/>
                    </a:cubicBezTo>
                    <a:cubicBezTo>
                      <a:pt x="148" y="304"/>
                      <a:pt x="143" y="314"/>
                      <a:pt x="149" y="316"/>
                    </a:cubicBezTo>
                    <a:cubicBezTo>
                      <a:pt x="148" y="320"/>
                      <a:pt x="153" y="324"/>
                      <a:pt x="150" y="328"/>
                    </a:cubicBezTo>
                    <a:cubicBezTo>
                      <a:pt x="154" y="328"/>
                      <a:pt x="154" y="328"/>
                      <a:pt x="154" y="328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4" y="333"/>
                      <a:pt x="156" y="334"/>
                      <a:pt x="158" y="333"/>
                    </a:cubicBezTo>
                    <a:cubicBezTo>
                      <a:pt x="158" y="332"/>
                      <a:pt x="157" y="331"/>
                      <a:pt x="156" y="330"/>
                    </a:cubicBezTo>
                    <a:cubicBezTo>
                      <a:pt x="157" y="328"/>
                      <a:pt x="155" y="324"/>
                      <a:pt x="158" y="323"/>
                    </a:cubicBezTo>
                    <a:cubicBezTo>
                      <a:pt x="160" y="327"/>
                      <a:pt x="160" y="327"/>
                      <a:pt x="160" y="327"/>
                    </a:cubicBezTo>
                    <a:cubicBezTo>
                      <a:pt x="164" y="322"/>
                      <a:pt x="164" y="322"/>
                      <a:pt x="164" y="322"/>
                    </a:cubicBezTo>
                    <a:cubicBezTo>
                      <a:pt x="166" y="326"/>
                      <a:pt x="166" y="326"/>
                      <a:pt x="166" y="326"/>
                    </a:cubicBezTo>
                    <a:cubicBezTo>
                      <a:pt x="169" y="327"/>
                      <a:pt x="165" y="324"/>
                      <a:pt x="168" y="324"/>
                    </a:cubicBezTo>
                    <a:cubicBezTo>
                      <a:pt x="170" y="328"/>
                      <a:pt x="175" y="331"/>
                      <a:pt x="171" y="335"/>
                    </a:cubicBezTo>
                    <a:cubicBezTo>
                      <a:pt x="172" y="335"/>
                      <a:pt x="173" y="336"/>
                      <a:pt x="173" y="335"/>
                    </a:cubicBezTo>
                    <a:cubicBezTo>
                      <a:pt x="175" y="337"/>
                      <a:pt x="175" y="337"/>
                      <a:pt x="175" y="337"/>
                    </a:cubicBezTo>
                    <a:cubicBezTo>
                      <a:pt x="175" y="334"/>
                      <a:pt x="178" y="335"/>
                      <a:pt x="180" y="334"/>
                    </a:cubicBezTo>
                    <a:cubicBezTo>
                      <a:pt x="183" y="333"/>
                      <a:pt x="183" y="332"/>
                      <a:pt x="184" y="328"/>
                    </a:cubicBezTo>
                    <a:cubicBezTo>
                      <a:pt x="182" y="326"/>
                      <a:pt x="180" y="328"/>
                      <a:pt x="178" y="328"/>
                    </a:cubicBezTo>
                    <a:cubicBezTo>
                      <a:pt x="178" y="326"/>
                      <a:pt x="182" y="322"/>
                      <a:pt x="178" y="321"/>
                    </a:cubicBezTo>
                    <a:cubicBezTo>
                      <a:pt x="175" y="320"/>
                      <a:pt x="178" y="318"/>
                      <a:pt x="179" y="317"/>
                    </a:cubicBezTo>
                    <a:cubicBezTo>
                      <a:pt x="182" y="318"/>
                      <a:pt x="180" y="321"/>
                      <a:pt x="182" y="321"/>
                    </a:cubicBezTo>
                    <a:cubicBezTo>
                      <a:pt x="183" y="319"/>
                      <a:pt x="180" y="319"/>
                      <a:pt x="182" y="317"/>
                    </a:cubicBezTo>
                    <a:cubicBezTo>
                      <a:pt x="184" y="316"/>
                      <a:pt x="185" y="317"/>
                      <a:pt x="187" y="318"/>
                    </a:cubicBezTo>
                    <a:cubicBezTo>
                      <a:pt x="186" y="323"/>
                      <a:pt x="190" y="326"/>
                      <a:pt x="188" y="330"/>
                    </a:cubicBezTo>
                    <a:cubicBezTo>
                      <a:pt x="188" y="330"/>
                      <a:pt x="188" y="330"/>
                      <a:pt x="188" y="330"/>
                    </a:cubicBezTo>
                    <a:cubicBezTo>
                      <a:pt x="190" y="330"/>
                      <a:pt x="191" y="328"/>
                      <a:pt x="191" y="327"/>
                    </a:cubicBezTo>
                    <a:cubicBezTo>
                      <a:pt x="192" y="327"/>
                      <a:pt x="193" y="331"/>
                      <a:pt x="196" y="329"/>
                    </a:cubicBezTo>
                    <a:cubicBezTo>
                      <a:pt x="199" y="333"/>
                      <a:pt x="194" y="337"/>
                      <a:pt x="196" y="341"/>
                    </a:cubicBezTo>
                    <a:cubicBezTo>
                      <a:pt x="202" y="345"/>
                      <a:pt x="198" y="336"/>
                      <a:pt x="202" y="333"/>
                    </a:cubicBezTo>
                    <a:cubicBezTo>
                      <a:pt x="203" y="333"/>
                      <a:pt x="204" y="333"/>
                      <a:pt x="204" y="334"/>
                    </a:cubicBezTo>
                    <a:cubicBezTo>
                      <a:pt x="204" y="337"/>
                      <a:pt x="202" y="340"/>
                      <a:pt x="201" y="344"/>
                    </a:cubicBezTo>
                    <a:cubicBezTo>
                      <a:pt x="204" y="344"/>
                      <a:pt x="204" y="344"/>
                      <a:pt x="204" y="344"/>
                    </a:cubicBezTo>
                    <a:cubicBezTo>
                      <a:pt x="203" y="350"/>
                      <a:pt x="208" y="353"/>
                      <a:pt x="208" y="359"/>
                    </a:cubicBezTo>
                    <a:cubicBezTo>
                      <a:pt x="209" y="361"/>
                      <a:pt x="212" y="364"/>
                      <a:pt x="215" y="363"/>
                    </a:cubicBezTo>
                    <a:cubicBezTo>
                      <a:pt x="215" y="358"/>
                      <a:pt x="222" y="360"/>
                      <a:pt x="219" y="354"/>
                    </a:cubicBezTo>
                    <a:cubicBezTo>
                      <a:pt x="221" y="356"/>
                      <a:pt x="223" y="353"/>
                      <a:pt x="223" y="352"/>
                    </a:cubicBezTo>
                    <a:cubicBezTo>
                      <a:pt x="224" y="353"/>
                      <a:pt x="225" y="355"/>
                      <a:pt x="226" y="357"/>
                    </a:cubicBezTo>
                    <a:cubicBezTo>
                      <a:pt x="228" y="355"/>
                      <a:pt x="229" y="359"/>
                      <a:pt x="231" y="357"/>
                    </a:cubicBezTo>
                    <a:cubicBezTo>
                      <a:pt x="228" y="354"/>
                      <a:pt x="231" y="351"/>
                      <a:pt x="229" y="348"/>
                    </a:cubicBezTo>
                    <a:cubicBezTo>
                      <a:pt x="226" y="348"/>
                      <a:pt x="227" y="344"/>
                      <a:pt x="227" y="342"/>
                    </a:cubicBezTo>
                    <a:cubicBezTo>
                      <a:pt x="228" y="343"/>
                      <a:pt x="231" y="343"/>
                      <a:pt x="232" y="342"/>
                    </a:cubicBezTo>
                    <a:cubicBezTo>
                      <a:pt x="232" y="341"/>
                      <a:pt x="232" y="340"/>
                      <a:pt x="233" y="339"/>
                    </a:cubicBezTo>
                    <a:cubicBezTo>
                      <a:pt x="237" y="339"/>
                      <a:pt x="241" y="341"/>
                      <a:pt x="241" y="346"/>
                    </a:cubicBezTo>
                    <a:cubicBezTo>
                      <a:pt x="242" y="349"/>
                      <a:pt x="237" y="351"/>
                      <a:pt x="241" y="352"/>
                    </a:cubicBezTo>
                    <a:cubicBezTo>
                      <a:pt x="242" y="350"/>
                      <a:pt x="245" y="354"/>
                      <a:pt x="247" y="350"/>
                    </a:cubicBezTo>
                    <a:cubicBezTo>
                      <a:pt x="247" y="348"/>
                      <a:pt x="248" y="345"/>
                      <a:pt x="247" y="343"/>
                    </a:cubicBezTo>
                    <a:cubicBezTo>
                      <a:pt x="248" y="341"/>
                      <a:pt x="251" y="340"/>
                      <a:pt x="250" y="337"/>
                    </a:cubicBezTo>
                    <a:cubicBezTo>
                      <a:pt x="255" y="337"/>
                      <a:pt x="255" y="337"/>
                      <a:pt x="255" y="337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8" y="336"/>
                      <a:pt x="260" y="339"/>
                      <a:pt x="263" y="338"/>
                    </a:cubicBezTo>
                    <a:cubicBezTo>
                      <a:pt x="263" y="340"/>
                      <a:pt x="263" y="340"/>
                      <a:pt x="263" y="340"/>
                    </a:cubicBezTo>
                    <a:cubicBezTo>
                      <a:pt x="265" y="343"/>
                      <a:pt x="266" y="341"/>
                      <a:pt x="268" y="343"/>
                    </a:cubicBezTo>
                    <a:cubicBezTo>
                      <a:pt x="271" y="343"/>
                      <a:pt x="268" y="340"/>
                      <a:pt x="269" y="337"/>
                    </a:cubicBezTo>
                    <a:cubicBezTo>
                      <a:pt x="267" y="338"/>
                      <a:pt x="265" y="337"/>
                      <a:pt x="263" y="336"/>
                    </a:cubicBezTo>
                    <a:cubicBezTo>
                      <a:pt x="264" y="335"/>
                      <a:pt x="263" y="333"/>
                      <a:pt x="264" y="333"/>
                    </a:cubicBezTo>
                    <a:cubicBezTo>
                      <a:pt x="265" y="329"/>
                      <a:pt x="263" y="326"/>
                      <a:pt x="264" y="323"/>
                    </a:cubicBezTo>
                    <a:cubicBezTo>
                      <a:pt x="267" y="328"/>
                      <a:pt x="267" y="328"/>
                      <a:pt x="267" y="328"/>
                    </a:cubicBezTo>
                    <a:cubicBezTo>
                      <a:pt x="271" y="329"/>
                      <a:pt x="267" y="333"/>
                      <a:pt x="269" y="335"/>
                    </a:cubicBezTo>
                    <a:cubicBezTo>
                      <a:pt x="271" y="334"/>
                      <a:pt x="273" y="335"/>
                      <a:pt x="274" y="334"/>
                    </a:cubicBezTo>
                    <a:cubicBezTo>
                      <a:pt x="273" y="330"/>
                      <a:pt x="276" y="326"/>
                      <a:pt x="278" y="323"/>
                    </a:cubicBezTo>
                    <a:cubicBezTo>
                      <a:pt x="274" y="321"/>
                      <a:pt x="277" y="315"/>
                      <a:pt x="274" y="313"/>
                    </a:cubicBezTo>
                    <a:cubicBezTo>
                      <a:pt x="273" y="310"/>
                      <a:pt x="276" y="309"/>
                      <a:pt x="277" y="307"/>
                    </a:cubicBezTo>
                    <a:cubicBezTo>
                      <a:pt x="278" y="307"/>
                      <a:pt x="280" y="308"/>
                      <a:pt x="279" y="310"/>
                    </a:cubicBezTo>
                    <a:cubicBezTo>
                      <a:pt x="282" y="313"/>
                      <a:pt x="279" y="317"/>
                      <a:pt x="280" y="320"/>
                    </a:cubicBezTo>
                    <a:cubicBezTo>
                      <a:pt x="280" y="322"/>
                      <a:pt x="280" y="324"/>
                      <a:pt x="282" y="325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4" y="322"/>
                      <a:pt x="285" y="323"/>
                      <a:pt x="286" y="322"/>
                    </a:cubicBezTo>
                    <a:cubicBezTo>
                      <a:pt x="286" y="321"/>
                      <a:pt x="287" y="319"/>
                      <a:pt x="289" y="320"/>
                    </a:cubicBezTo>
                    <a:cubicBezTo>
                      <a:pt x="289" y="324"/>
                      <a:pt x="289" y="324"/>
                      <a:pt x="289" y="324"/>
                    </a:cubicBezTo>
                    <a:cubicBezTo>
                      <a:pt x="290" y="326"/>
                      <a:pt x="291" y="325"/>
                      <a:pt x="291" y="324"/>
                    </a:cubicBezTo>
                    <a:cubicBezTo>
                      <a:pt x="293" y="325"/>
                      <a:pt x="293" y="325"/>
                      <a:pt x="293" y="325"/>
                    </a:cubicBezTo>
                    <a:cubicBezTo>
                      <a:pt x="293" y="325"/>
                      <a:pt x="293" y="325"/>
                      <a:pt x="293" y="324"/>
                    </a:cubicBezTo>
                    <a:cubicBezTo>
                      <a:pt x="292" y="321"/>
                      <a:pt x="293" y="318"/>
                      <a:pt x="290" y="316"/>
                    </a:cubicBezTo>
                    <a:cubicBezTo>
                      <a:pt x="291" y="315"/>
                      <a:pt x="292" y="313"/>
                      <a:pt x="293" y="313"/>
                    </a:cubicBezTo>
                    <a:cubicBezTo>
                      <a:pt x="295" y="314"/>
                      <a:pt x="293" y="315"/>
                      <a:pt x="293" y="317"/>
                    </a:cubicBezTo>
                    <a:cubicBezTo>
                      <a:pt x="296" y="318"/>
                      <a:pt x="296" y="321"/>
                      <a:pt x="299" y="320"/>
                    </a:cubicBezTo>
                    <a:cubicBezTo>
                      <a:pt x="298" y="322"/>
                      <a:pt x="296" y="323"/>
                      <a:pt x="295" y="323"/>
                    </a:cubicBezTo>
                    <a:cubicBezTo>
                      <a:pt x="298" y="327"/>
                      <a:pt x="298" y="327"/>
                      <a:pt x="298" y="327"/>
                    </a:cubicBezTo>
                    <a:cubicBezTo>
                      <a:pt x="296" y="330"/>
                      <a:pt x="299" y="334"/>
                      <a:pt x="299" y="337"/>
                    </a:cubicBezTo>
                    <a:cubicBezTo>
                      <a:pt x="303" y="335"/>
                      <a:pt x="303" y="335"/>
                      <a:pt x="303" y="335"/>
                    </a:cubicBezTo>
                    <a:cubicBezTo>
                      <a:pt x="303" y="335"/>
                      <a:pt x="305" y="336"/>
                      <a:pt x="306" y="335"/>
                    </a:cubicBezTo>
                    <a:cubicBezTo>
                      <a:pt x="309" y="336"/>
                      <a:pt x="307" y="340"/>
                      <a:pt x="310" y="342"/>
                    </a:cubicBezTo>
                    <a:cubicBezTo>
                      <a:pt x="310" y="343"/>
                      <a:pt x="308" y="345"/>
                      <a:pt x="307" y="344"/>
                    </a:cubicBezTo>
                    <a:cubicBezTo>
                      <a:pt x="307" y="341"/>
                      <a:pt x="304" y="344"/>
                      <a:pt x="304" y="342"/>
                    </a:cubicBezTo>
                    <a:cubicBezTo>
                      <a:pt x="304" y="343"/>
                      <a:pt x="304" y="344"/>
                      <a:pt x="304" y="344"/>
                    </a:cubicBezTo>
                    <a:cubicBezTo>
                      <a:pt x="307" y="344"/>
                      <a:pt x="307" y="344"/>
                      <a:pt x="307" y="344"/>
                    </a:cubicBezTo>
                    <a:cubicBezTo>
                      <a:pt x="308" y="345"/>
                      <a:pt x="309" y="346"/>
                      <a:pt x="309" y="347"/>
                    </a:cubicBezTo>
                    <a:cubicBezTo>
                      <a:pt x="310" y="346"/>
                      <a:pt x="309" y="344"/>
                      <a:pt x="310" y="343"/>
                    </a:cubicBezTo>
                    <a:cubicBezTo>
                      <a:pt x="311" y="342"/>
                      <a:pt x="309" y="340"/>
                      <a:pt x="311" y="340"/>
                    </a:cubicBezTo>
                    <a:cubicBezTo>
                      <a:pt x="313" y="342"/>
                      <a:pt x="314" y="341"/>
                      <a:pt x="316" y="341"/>
                    </a:cubicBezTo>
                    <a:cubicBezTo>
                      <a:pt x="316" y="341"/>
                      <a:pt x="317" y="342"/>
                      <a:pt x="317" y="343"/>
                    </a:cubicBezTo>
                    <a:cubicBezTo>
                      <a:pt x="315" y="342"/>
                      <a:pt x="315" y="342"/>
                      <a:pt x="315" y="342"/>
                    </a:cubicBezTo>
                    <a:cubicBezTo>
                      <a:pt x="315" y="344"/>
                      <a:pt x="315" y="346"/>
                      <a:pt x="317" y="347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8" y="345"/>
                      <a:pt x="318" y="346"/>
                      <a:pt x="319" y="346"/>
                    </a:cubicBezTo>
                    <a:cubicBezTo>
                      <a:pt x="322" y="349"/>
                      <a:pt x="318" y="351"/>
                      <a:pt x="316" y="353"/>
                    </a:cubicBezTo>
                    <a:cubicBezTo>
                      <a:pt x="312" y="351"/>
                      <a:pt x="316" y="358"/>
                      <a:pt x="313" y="358"/>
                    </a:cubicBezTo>
                    <a:cubicBezTo>
                      <a:pt x="313" y="358"/>
                      <a:pt x="314" y="358"/>
                      <a:pt x="314" y="358"/>
                    </a:cubicBezTo>
                    <a:cubicBezTo>
                      <a:pt x="315" y="359"/>
                      <a:pt x="314" y="361"/>
                      <a:pt x="314" y="362"/>
                    </a:cubicBezTo>
                    <a:cubicBezTo>
                      <a:pt x="315" y="361"/>
                      <a:pt x="316" y="361"/>
                      <a:pt x="318" y="362"/>
                    </a:cubicBezTo>
                    <a:cubicBezTo>
                      <a:pt x="319" y="362"/>
                      <a:pt x="320" y="360"/>
                      <a:pt x="319" y="359"/>
                    </a:cubicBezTo>
                    <a:cubicBezTo>
                      <a:pt x="320" y="357"/>
                      <a:pt x="318" y="354"/>
                      <a:pt x="321" y="351"/>
                    </a:cubicBezTo>
                    <a:cubicBezTo>
                      <a:pt x="324" y="351"/>
                      <a:pt x="323" y="355"/>
                      <a:pt x="325" y="356"/>
                    </a:cubicBezTo>
                    <a:cubicBezTo>
                      <a:pt x="327" y="356"/>
                      <a:pt x="328" y="355"/>
                      <a:pt x="328" y="355"/>
                    </a:cubicBez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30" y="355"/>
                      <a:pt x="332" y="355"/>
                      <a:pt x="332" y="354"/>
                    </a:cubicBezTo>
                    <a:cubicBezTo>
                      <a:pt x="329" y="349"/>
                      <a:pt x="335" y="351"/>
                      <a:pt x="336" y="348"/>
                    </a:cubicBezTo>
                    <a:cubicBezTo>
                      <a:pt x="336" y="350"/>
                      <a:pt x="336" y="350"/>
                      <a:pt x="336" y="350"/>
                    </a:cubicBezTo>
                    <a:cubicBezTo>
                      <a:pt x="335" y="350"/>
                      <a:pt x="335" y="350"/>
                      <a:pt x="335" y="350"/>
                    </a:cubicBezTo>
                    <a:cubicBezTo>
                      <a:pt x="333" y="352"/>
                      <a:pt x="334" y="355"/>
                      <a:pt x="335" y="359"/>
                    </a:cubicBezTo>
                    <a:cubicBezTo>
                      <a:pt x="337" y="360"/>
                      <a:pt x="338" y="358"/>
                      <a:pt x="339" y="358"/>
                    </a:cubicBezTo>
                    <a:cubicBezTo>
                      <a:pt x="339" y="362"/>
                      <a:pt x="339" y="362"/>
                      <a:pt x="339" y="362"/>
                    </a:cubicBezTo>
                    <a:cubicBezTo>
                      <a:pt x="340" y="362"/>
                      <a:pt x="340" y="362"/>
                      <a:pt x="340" y="362"/>
                    </a:cubicBezTo>
                    <a:cubicBezTo>
                      <a:pt x="340" y="361"/>
                      <a:pt x="340" y="359"/>
                      <a:pt x="340" y="358"/>
                    </a:cubicBezTo>
                    <a:cubicBezTo>
                      <a:pt x="341" y="357"/>
                      <a:pt x="343" y="355"/>
                      <a:pt x="345" y="356"/>
                    </a:cubicBezTo>
                    <a:cubicBezTo>
                      <a:pt x="345" y="358"/>
                      <a:pt x="345" y="359"/>
                      <a:pt x="344" y="360"/>
                    </a:cubicBezTo>
                    <a:cubicBezTo>
                      <a:pt x="344" y="360"/>
                      <a:pt x="343" y="360"/>
                      <a:pt x="343" y="361"/>
                    </a:cubicBezTo>
                    <a:cubicBezTo>
                      <a:pt x="342" y="362"/>
                      <a:pt x="343" y="363"/>
                      <a:pt x="344" y="363"/>
                    </a:cubicBezTo>
                    <a:cubicBezTo>
                      <a:pt x="351" y="362"/>
                      <a:pt x="346" y="369"/>
                      <a:pt x="348" y="370"/>
                    </a:cubicBezTo>
                    <a:cubicBezTo>
                      <a:pt x="349" y="370"/>
                      <a:pt x="351" y="368"/>
                      <a:pt x="351" y="366"/>
                    </a:cubicBezTo>
                    <a:cubicBezTo>
                      <a:pt x="354" y="369"/>
                      <a:pt x="356" y="364"/>
                      <a:pt x="358" y="367"/>
                    </a:cubicBezTo>
                    <a:cubicBezTo>
                      <a:pt x="358" y="363"/>
                      <a:pt x="361" y="360"/>
                      <a:pt x="358" y="358"/>
                    </a:cubicBezTo>
                    <a:cubicBezTo>
                      <a:pt x="356" y="358"/>
                      <a:pt x="356" y="361"/>
                      <a:pt x="354" y="360"/>
                    </a:cubicBezTo>
                    <a:cubicBezTo>
                      <a:pt x="354" y="359"/>
                      <a:pt x="355" y="358"/>
                      <a:pt x="355" y="357"/>
                    </a:cubicBezTo>
                    <a:cubicBezTo>
                      <a:pt x="353" y="353"/>
                      <a:pt x="357" y="350"/>
                      <a:pt x="355" y="346"/>
                    </a:cubicBezTo>
                    <a:cubicBezTo>
                      <a:pt x="354" y="346"/>
                      <a:pt x="354" y="346"/>
                      <a:pt x="354" y="346"/>
                    </a:cubicBezTo>
                    <a:cubicBezTo>
                      <a:pt x="351" y="344"/>
                      <a:pt x="355" y="342"/>
                      <a:pt x="354" y="340"/>
                    </a:cubicBezTo>
                    <a:cubicBezTo>
                      <a:pt x="352" y="341"/>
                      <a:pt x="349" y="344"/>
                      <a:pt x="347" y="342"/>
                    </a:cubicBezTo>
                    <a:cubicBezTo>
                      <a:pt x="346" y="345"/>
                      <a:pt x="346" y="345"/>
                      <a:pt x="346" y="345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8" y="349"/>
                      <a:pt x="352" y="348"/>
                      <a:pt x="352" y="352"/>
                    </a:cubicBezTo>
                    <a:cubicBezTo>
                      <a:pt x="348" y="354"/>
                      <a:pt x="352" y="358"/>
                      <a:pt x="348" y="361"/>
                    </a:cubicBezTo>
                    <a:cubicBezTo>
                      <a:pt x="345" y="358"/>
                      <a:pt x="346" y="352"/>
                      <a:pt x="342" y="351"/>
                    </a:cubicBezTo>
                    <a:cubicBezTo>
                      <a:pt x="341" y="348"/>
                      <a:pt x="344" y="345"/>
                      <a:pt x="344" y="342"/>
                    </a:cubicBezTo>
                    <a:cubicBezTo>
                      <a:pt x="347" y="344"/>
                      <a:pt x="344" y="338"/>
                      <a:pt x="348" y="339"/>
                    </a:cubicBezTo>
                    <a:cubicBezTo>
                      <a:pt x="345" y="339"/>
                      <a:pt x="348" y="334"/>
                      <a:pt x="345" y="334"/>
                    </a:cubicBezTo>
                    <a:cubicBezTo>
                      <a:pt x="344" y="334"/>
                      <a:pt x="344" y="334"/>
                      <a:pt x="344" y="334"/>
                    </a:cubicBezTo>
                    <a:cubicBezTo>
                      <a:pt x="345" y="335"/>
                      <a:pt x="345" y="335"/>
                      <a:pt x="345" y="336"/>
                    </a:cubicBezTo>
                    <a:cubicBezTo>
                      <a:pt x="344" y="338"/>
                      <a:pt x="344" y="340"/>
                      <a:pt x="342" y="342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39" y="339"/>
                      <a:pt x="338" y="344"/>
                      <a:pt x="337" y="345"/>
                    </a:cubicBezTo>
                    <a:cubicBezTo>
                      <a:pt x="334" y="345"/>
                      <a:pt x="332" y="343"/>
                      <a:pt x="330" y="341"/>
                    </a:cubicBezTo>
                    <a:cubicBezTo>
                      <a:pt x="329" y="341"/>
                      <a:pt x="329" y="341"/>
                      <a:pt x="329" y="341"/>
                    </a:cubicBezTo>
                    <a:cubicBezTo>
                      <a:pt x="329" y="342"/>
                      <a:pt x="328" y="342"/>
                      <a:pt x="327" y="341"/>
                    </a:cubicBezTo>
                    <a:cubicBezTo>
                      <a:pt x="327" y="337"/>
                      <a:pt x="325" y="332"/>
                      <a:pt x="329" y="329"/>
                    </a:cubicBezTo>
                    <a:cubicBezTo>
                      <a:pt x="329" y="323"/>
                      <a:pt x="329" y="323"/>
                      <a:pt x="329" y="323"/>
                    </a:cubicBezTo>
                    <a:cubicBezTo>
                      <a:pt x="329" y="322"/>
                      <a:pt x="329" y="322"/>
                      <a:pt x="330" y="322"/>
                    </a:cubicBezTo>
                    <a:cubicBezTo>
                      <a:pt x="331" y="326"/>
                      <a:pt x="331" y="326"/>
                      <a:pt x="331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3" y="326"/>
                      <a:pt x="333" y="325"/>
                    </a:cubicBezTo>
                    <a:cubicBezTo>
                      <a:pt x="336" y="325"/>
                      <a:pt x="334" y="329"/>
                      <a:pt x="338" y="327"/>
                    </a:cubicBezTo>
                    <a:cubicBezTo>
                      <a:pt x="338" y="324"/>
                      <a:pt x="334" y="321"/>
                      <a:pt x="336" y="318"/>
                    </a:cubicBezTo>
                    <a:cubicBezTo>
                      <a:pt x="339" y="315"/>
                      <a:pt x="332" y="312"/>
                      <a:pt x="333" y="309"/>
                    </a:cubicBezTo>
                    <a:cubicBezTo>
                      <a:pt x="333" y="310"/>
                      <a:pt x="331" y="311"/>
                      <a:pt x="330" y="310"/>
                    </a:cubicBezTo>
                    <a:cubicBezTo>
                      <a:pt x="332" y="308"/>
                      <a:pt x="332" y="304"/>
                      <a:pt x="335" y="302"/>
                    </a:cubicBezTo>
                    <a:cubicBezTo>
                      <a:pt x="337" y="303"/>
                      <a:pt x="338" y="306"/>
                      <a:pt x="338" y="308"/>
                    </a:cubicBezTo>
                    <a:cubicBezTo>
                      <a:pt x="345" y="310"/>
                      <a:pt x="340" y="302"/>
                      <a:pt x="344" y="300"/>
                    </a:cubicBezTo>
                    <a:cubicBezTo>
                      <a:pt x="348" y="301"/>
                      <a:pt x="349" y="304"/>
                      <a:pt x="350" y="307"/>
                    </a:cubicBezTo>
                    <a:cubicBezTo>
                      <a:pt x="346" y="307"/>
                      <a:pt x="351" y="314"/>
                      <a:pt x="346" y="313"/>
                    </a:cubicBezTo>
                    <a:cubicBezTo>
                      <a:pt x="346" y="317"/>
                      <a:pt x="346" y="317"/>
                      <a:pt x="346" y="317"/>
                    </a:cubicBezTo>
                    <a:cubicBezTo>
                      <a:pt x="345" y="316"/>
                      <a:pt x="345" y="319"/>
                      <a:pt x="344" y="318"/>
                    </a:cubicBezTo>
                    <a:cubicBezTo>
                      <a:pt x="343" y="316"/>
                      <a:pt x="345" y="316"/>
                      <a:pt x="345" y="315"/>
                    </a:cubicBezTo>
                    <a:cubicBezTo>
                      <a:pt x="342" y="314"/>
                      <a:pt x="342" y="314"/>
                      <a:pt x="342" y="314"/>
                    </a:cubicBezTo>
                    <a:cubicBezTo>
                      <a:pt x="342" y="317"/>
                      <a:pt x="344" y="320"/>
                      <a:pt x="346" y="322"/>
                    </a:cubicBezTo>
                    <a:cubicBezTo>
                      <a:pt x="348" y="324"/>
                      <a:pt x="347" y="329"/>
                      <a:pt x="348" y="330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1" y="326"/>
                      <a:pt x="352" y="326"/>
                      <a:pt x="354" y="328"/>
                    </a:cubicBezTo>
                    <a:cubicBezTo>
                      <a:pt x="354" y="326"/>
                      <a:pt x="354" y="323"/>
                      <a:pt x="354" y="321"/>
                    </a:cubicBezTo>
                    <a:cubicBezTo>
                      <a:pt x="361" y="322"/>
                      <a:pt x="358" y="314"/>
                      <a:pt x="360" y="311"/>
                    </a:cubicBezTo>
                    <a:cubicBezTo>
                      <a:pt x="363" y="313"/>
                      <a:pt x="364" y="315"/>
                      <a:pt x="365" y="318"/>
                    </a:cubicBezTo>
                    <a:cubicBezTo>
                      <a:pt x="363" y="318"/>
                      <a:pt x="363" y="321"/>
                      <a:pt x="363" y="322"/>
                    </a:cubicBezTo>
                    <a:cubicBezTo>
                      <a:pt x="364" y="322"/>
                      <a:pt x="364" y="322"/>
                      <a:pt x="364" y="322"/>
                    </a:cubicBezTo>
                    <a:cubicBezTo>
                      <a:pt x="365" y="321"/>
                      <a:pt x="365" y="320"/>
                      <a:pt x="364" y="319"/>
                    </a:cubicBezTo>
                    <a:cubicBezTo>
                      <a:pt x="366" y="318"/>
                      <a:pt x="367" y="316"/>
                      <a:pt x="369" y="318"/>
                    </a:cubicBezTo>
                    <a:cubicBezTo>
                      <a:pt x="367" y="319"/>
                      <a:pt x="368" y="322"/>
                      <a:pt x="368" y="325"/>
                    </a:cubicBezTo>
                    <a:cubicBezTo>
                      <a:pt x="370" y="324"/>
                      <a:pt x="371" y="327"/>
                      <a:pt x="372" y="328"/>
                    </a:cubicBezTo>
                    <a:cubicBezTo>
                      <a:pt x="374" y="324"/>
                      <a:pt x="372" y="319"/>
                      <a:pt x="374" y="315"/>
                    </a:cubicBezTo>
                    <a:cubicBezTo>
                      <a:pt x="381" y="314"/>
                      <a:pt x="378" y="321"/>
                      <a:pt x="381" y="323"/>
                    </a:cubicBezTo>
                    <a:cubicBezTo>
                      <a:pt x="379" y="326"/>
                      <a:pt x="384" y="334"/>
                      <a:pt x="377" y="333"/>
                    </a:cubicBezTo>
                    <a:cubicBezTo>
                      <a:pt x="380" y="335"/>
                      <a:pt x="376" y="338"/>
                      <a:pt x="378" y="340"/>
                    </a:cubicBezTo>
                    <a:cubicBezTo>
                      <a:pt x="375" y="340"/>
                      <a:pt x="378" y="337"/>
                      <a:pt x="375" y="337"/>
                    </a:cubicBezTo>
                    <a:cubicBezTo>
                      <a:pt x="373" y="343"/>
                      <a:pt x="373" y="343"/>
                      <a:pt x="373" y="343"/>
                    </a:cubicBezTo>
                    <a:cubicBezTo>
                      <a:pt x="367" y="344"/>
                      <a:pt x="373" y="351"/>
                      <a:pt x="367" y="352"/>
                    </a:cubicBezTo>
                    <a:cubicBezTo>
                      <a:pt x="369" y="354"/>
                      <a:pt x="370" y="357"/>
                      <a:pt x="370" y="360"/>
                    </a:cubicBezTo>
                    <a:cubicBezTo>
                      <a:pt x="368" y="360"/>
                      <a:pt x="368" y="360"/>
                      <a:pt x="368" y="360"/>
                    </a:cubicBezTo>
                    <a:cubicBezTo>
                      <a:pt x="368" y="362"/>
                      <a:pt x="369" y="365"/>
                      <a:pt x="369" y="366"/>
                    </a:cubicBezTo>
                    <a:cubicBezTo>
                      <a:pt x="374" y="374"/>
                      <a:pt x="374" y="363"/>
                      <a:pt x="379" y="363"/>
                    </a:cubicBezTo>
                    <a:cubicBezTo>
                      <a:pt x="380" y="363"/>
                      <a:pt x="381" y="363"/>
                      <a:pt x="382" y="362"/>
                    </a:cubicBezTo>
                    <a:cubicBezTo>
                      <a:pt x="383" y="362"/>
                      <a:pt x="385" y="360"/>
                      <a:pt x="386" y="362"/>
                    </a:cubicBezTo>
                    <a:cubicBezTo>
                      <a:pt x="381" y="363"/>
                      <a:pt x="388" y="366"/>
                      <a:pt x="385" y="369"/>
                    </a:cubicBezTo>
                    <a:cubicBezTo>
                      <a:pt x="387" y="369"/>
                      <a:pt x="387" y="369"/>
                      <a:pt x="387" y="369"/>
                    </a:cubicBezTo>
                    <a:cubicBezTo>
                      <a:pt x="388" y="367"/>
                      <a:pt x="386" y="365"/>
                      <a:pt x="386" y="363"/>
                    </a:cubicBezTo>
                    <a:cubicBezTo>
                      <a:pt x="387" y="363"/>
                      <a:pt x="388" y="364"/>
                      <a:pt x="389" y="364"/>
                    </a:cubicBezTo>
                    <a:cubicBezTo>
                      <a:pt x="390" y="377"/>
                      <a:pt x="392" y="361"/>
                      <a:pt x="396" y="362"/>
                    </a:cubicBezTo>
                    <a:cubicBezTo>
                      <a:pt x="398" y="360"/>
                      <a:pt x="395" y="359"/>
                      <a:pt x="394" y="358"/>
                    </a:cubicBezTo>
                    <a:cubicBezTo>
                      <a:pt x="389" y="359"/>
                      <a:pt x="393" y="354"/>
                      <a:pt x="390" y="352"/>
                    </a:cubicBezTo>
                    <a:cubicBezTo>
                      <a:pt x="392" y="352"/>
                      <a:pt x="395" y="352"/>
                      <a:pt x="394" y="349"/>
                    </a:cubicBezTo>
                    <a:cubicBezTo>
                      <a:pt x="391" y="347"/>
                      <a:pt x="392" y="343"/>
                      <a:pt x="390" y="340"/>
                    </a:cubicBezTo>
                    <a:cubicBezTo>
                      <a:pt x="394" y="341"/>
                      <a:pt x="394" y="345"/>
                      <a:pt x="397" y="346"/>
                    </a:cubicBezTo>
                    <a:cubicBezTo>
                      <a:pt x="398" y="345"/>
                      <a:pt x="399" y="346"/>
                      <a:pt x="401" y="346"/>
                    </a:cubicBezTo>
                    <a:cubicBezTo>
                      <a:pt x="401" y="344"/>
                      <a:pt x="399" y="342"/>
                      <a:pt x="399" y="340"/>
                    </a:cubicBezTo>
                    <a:cubicBezTo>
                      <a:pt x="401" y="338"/>
                      <a:pt x="404" y="339"/>
                      <a:pt x="406" y="337"/>
                    </a:cubicBezTo>
                    <a:cubicBezTo>
                      <a:pt x="406" y="337"/>
                      <a:pt x="406" y="337"/>
                      <a:pt x="406" y="337"/>
                    </a:cubicBezTo>
                    <a:cubicBezTo>
                      <a:pt x="407" y="335"/>
                      <a:pt x="407" y="335"/>
                      <a:pt x="407" y="335"/>
                    </a:cubicBezTo>
                    <a:cubicBezTo>
                      <a:pt x="414" y="332"/>
                      <a:pt x="403" y="331"/>
                      <a:pt x="406" y="326"/>
                    </a:cubicBezTo>
                    <a:cubicBezTo>
                      <a:pt x="405" y="326"/>
                      <a:pt x="405" y="326"/>
                      <a:pt x="405" y="326"/>
                    </a:cubicBezTo>
                    <a:cubicBezTo>
                      <a:pt x="404" y="328"/>
                      <a:pt x="403" y="331"/>
                      <a:pt x="404" y="333"/>
                    </a:cubicBezTo>
                    <a:cubicBezTo>
                      <a:pt x="403" y="333"/>
                      <a:pt x="401" y="335"/>
                      <a:pt x="400" y="333"/>
                    </a:cubicBezTo>
                    <a:cubicBezTo>
                      <a:pt x="402" y="329"/>
                      <a:pt x="401" y="323"/>
                      <a:pt x="406" y="321"/>
                    </a:cubicBezTo>
                    <a:cubicBezTo>
                      <a:pt x="403" y="318"/>
                      <a:pt x="409" y="315"/>
                      <a:pt x="406" y="311"/>
                    </a:cubicBezTo>
                    <a:cubicBezTo>
                      <a:pt x="406" y="308"/>
                      <a:pt x="404" y="304"/>
                      <a:pt x="404" y="302"/>
                    </a:cubicBezTo>
                    <a:cubicBezTo>
                      <a:pt x="407" y="301"/>
                      <a:pt x="405" y="306"/>
                      <a:pt x="407" y="307"/>
                    </a:cubicBezTo>
                    <a:cubicBezTo>
                      <a:pt x="412" y="310"/>
                      <a:pt x="409" y="317"/>
                      <a:pt x="413" y="320"/>
                    </a:cubicBezTo>
                    <a:cubicBezTo>
                      <a:pt x="414" y="319"/>
                      <a:pt x="416" y="319"/>
                      <a:pt x="417" y="319"/>
                    </a:cubicBezTo>
                    <a:cubicBezTo>
                      <a:pt x="415" y="325"/>
                      <a:pt x="421" y="327"/>
                      <a:pt x="421" y="332"/>
                    </a:cubicBezTo>
                    <a:cubicBezTo>
                      <a:pt x="423" y="332"/>
                      <a:pt x="422" y="329"/>
                      <a:pt x="423" y="328"/>
                    </a:cubicBezTo>
                    <a:cubicBezTo>
                      <a:pt x="425" y="328"/>
                      <a:pt x="423" y="323"/>
                      <a:pt x="426" y="323"/>
                    </a:cubicBezTo>
                    <a:cubicBezTo>
                      <a:pt x="426" y="322"/>
                      <a:pt x="426" y="322"/>
                      <a:pt x="426" y="322"/>
                    </a:cubicBezTo>
                    <a:cubicBezTo>
                      <a:pt x="424" y="323"/>
                      <a:pt x="424" y="323"/>
                      <a:pt x="424" y="323"/>
                    </a:cubicBezTo>
                    <a:cubicBezTo>
                      <a:pt x="422" y="322"/>
                      <a:pt x="422" y="318"/>
                      <a:pt x="420" y="316"/>
                    </a:cubicBezTo>
                    <a:cubicBezTo>
                      <a:pt x="421" y="315"/>
                      <a:pt x="422" y="316"/>
                      <a:pt x="423" y="315"/>
                    </a:cubicBezTo>
                    <a:cubicBezTo>
                      <a:pt x="424" y="316"/>
                      <a:pt x="425" y="318"/>
                      <a:pt x="426" y="319"/>
                    </a:cubicBezTo>
                    <a:cubicBezTo>
                      <a:pt x="427" y="319"/>
                      <a:pt x="428" y="319"/>
                      <a:pt x="428" y="318"/>
                    </a:cubicBezTo>
                    <a:cubicBezTo>
                      <a:pt x="427" y="313"/>
                      <a:pt x="433" y="309"/>
                      <a:pt x="430" y="304"/>
                    </a:cubicBezTo>
                    <a:cubicBezTo>
                      <a:pt x="428" y="301"/>
                      <a:pt x="427" y="306"/>
                      <a:pt x="425" y="304"/>
                    </a:cubicBezTo>
                    <a:cubicBezTo>
                      <a:pt x="428" y="300"/>
                      <a:pt x="428" y="300"/>
                      <a:pt x="428" y="300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4" y="298"/>
                      <a:pt x="434" y="298"/>
                      <a:pt x="434" y="298"/>
                    </a:cubicBezTo>
                    <a:cubicBezTo>
                      <a:pt x="435" y="300"/>
                      <a:pt x="434" y="303"/>
                      <a:pt x="434" y="305"/>
                    </a:cubicBezTo>
                    <a:cubicBezTo>
                      <a:pt x="436" y="308"/>
                      <a:pt x="434" y="312"/>
                      <a:pt x="437" y="315"/>
                    </a:cubicBezTo>
                    <a:cubicBezTo>
                      <a:pt x="436" y="316"/>
                      <a:pt x="438" y="321"/>
                      <a:pt x="435" y="321"/>
                    </a:cubicBezTo>
                    <a:cubicBezTo>
                      <a:pt x="439" y="322"/>
                      <a:pt x="435" y="327"/>
                      <a:pt x="438" y="329"/>
                    </a:cubicBezTo>
                    <a:cubicBezTo>
                      <a:pt x="443" y="331"/>
                      <a:pt x="444" y="339"/>
                      <a:pt x="449" y="337"/>
                    </a:cubicBezTo>
                    <a:cubicBezTo>
                      <a:pt x="449" y="337"/>
                      <a:pt x="449" y="337"/>
                      <a:pt x="449" y="337"/>
                    </a:cubicBezTo>
                    <a:cubicBezTo>
                      <a:pt x="452" y="333"/>
                      <a:pt x="452" y="333"/>
                      <a:pt x="452" y="333"/>
                    </a:cubicBezTo>
                    <a:cubicBezTo>
                      <a:pt x="453" y="336"/>
                      <a:pt x="456" y="337"/>
                      <a:pt x="456" y="339"/>
                    </a:cubicBezTo>
                    <a:cubicBezTo>
                      <a:pt x="456" y="338"/>
                      <a:pt x="456" y="337"/>
                      <a:pt x="455" y="337"/>
                    </a:cubicBezTo>
                    <a:cubicBezTo>
                      <a:pt x="456" y="332"/>
                      <a:pt x="451" y="331"/>
                      <a:pt x="451" y="328"/>
                    </a:cubicBezTo>
                    <a:cubicBezTo>
                      <a:pt x="451" y="327"/>
                      <a:pt x="452" y="326"/>
                      <a:pt x="453" y="326"/>
                    </a:cubicBezTo>
                    <a:cubicBezTo>
                      <a:pt x="455" y="326"/>
                      <a:pt x="455" y="330"/>
                      <a:pt x="456" y="331"/>
                    </a:cubicBezTo>
                    <a:cubicBezTo>
                      <a:pt x="460" y="331"/>
                      <a:pt x="456" y="329"/>
                      <a:pt x="458" y="328"/>
                    </a:cubicBezTo>
                    <a:cubicBezTo>
                      <a:pt x="461" y="329"/>
                      <a:pt x="461" y="329"/>
                      <a:pt x="461" y="329"/>
                    </a:cubicBezTo>
                    <a:cubicBezTo>
                      <a:pt x="463" y="322"/>
                      <a:pt x="466" y="331"/>
                      <a:pt x="469" y="329"/>
                    </a:cubicBezTo>
                    <a:cubicBezTo>
                      <a:pt x="467" y="326"/>
                      <a:pt x="467" y="322"/>
                      <a:pt x="464" y="319"/>
                    </a:cubicBezTo>
                    <a:cubicBezTo>
                      <a:pt x="465" y="317"/>
                      <a:pt x="468" y="318"/>
                      <a:pt x="469" y="317"/>
                    </a:cubicBezTo>
                    <a:cubicBezTo>
                      <a:pt x="473" y="320"/>
                      <a:pt x="471" y="323"/>
                      <a:pt x="473" y="326"/>
                    </a:cubicBezTo>
                    <a:cubicBezTo>
                      <a:pt x="474" y="326"/>
                      <a:pt x="474" y="326"/>
                      <a:pt x="475" y="326"/>
                    </a:cubicBezTo>
                    <a:cubicBezTo>
                      <a:pt x="476" y="329"/>
                      <a:pt x="476" y="329"/>
                      <a:pt x="476" y="329"/>
                    </a:cubicBezTo>
                    <a:cubicBezTo>
                      <a:pt x="479" y="332"/>
                      <a:pt x="476" y="327"/>
                      <a:pt x="478" y="326"/>
                    </a:cubicBezTo>
                    <a:cubicBezTo>
                      <a:pt x="479" y="326"/>
                      <a:pt x="479" y="327"/>
                      <a:pt x="480" y="327"/>
                    </a:cubicBezTo>
                    <a:cubicBezTo>
                      <a:pt x="481" y="321"/>
                      <a:pt x="481" y="321"/>
                      <a:pt x="481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3" y="324"/>
                      <a:pt x="485" y="322"/>
                      <a:pt x="486" y="324"/>
                    </a:cubicBezTo>
                    <a:cubicBezTo>
                      <a:pt x="486" y="329"/>
                      <a:pt x="480" y="333"/>
                      <a:pt x="481" y="338"/>
                    </a:cubicBezTo>
                    <a:cubicBezTo>
                      <a:pt x="486" y="338"/>
                      <a:pt x="486" y="338"/>
                      <a:pt x="486" y="338"/>
                    </a:cubicBezTo>
                    <a:cubicBezTo>
                      <a:pt x="484" y="344"/>
                      <a:pt x="490" y="342"/>
                      <a:pt x="493" y="346"/>
                    </a:cubicBezTo>
                    <a:cubicBezTo>
                      <a:pt x="496" y="342"/>
                      <a:pt x="489" y="340"/>
                      <a:pt x="490" y="336"/>
                    </a:cubicBezTo>
                    <a:cubicBezTo>
                      <a:pt x="493" y="335"/>
                      <a:pt x="495" y="337"/>
                      <a:pt x="496" y="335"/>
                    </a:cubicBezTo>
                    <a:cubicBezTo>
                      <a:pt x="496" y="334"/>
                      <a:pt x="500" y="332"/>
                      <a:pt x="497" y="331"/>
                    </a:cubicBezTo>
                    <a:cubicBezTo>
                      <a:pt x="495" y="334"/>
                      <a:pt x="495" y="334"/>
                      <a:pt x="495" y="334"/>
                    </a:cubicBezTo>
                    <a:cubicBezTo>
                      <a:pt x="494" y="333"/>
                      <a:pt x="494" y="333"/>
                      <a:pt x="494" y="333"/>
                    </a:cubicBezTo>
                    <a:cubicBezTo>
                      <a:pt x="494" y="330"/>
                      <a:pt x="495" y="327"/>
                      <a:pt x="498" y="325"/>
                    </a:cubicBezTo>
                    <a:cubicBezTo>
                      <a:pt x="501" y="322"/>
                      <a:pt x="496" y="322"/>
                      <a:pt x="497" y="319"/>
                    </a:cubicBezTo>
                    <a:cubicBezTo>
                      <a:pt x="499" y="318"/>
                      <a:pt x="496" y="312"/>
                      <a:pt x="500" y="314"/>
                    </a:cubicBezTo>
                    <a:cubicBezTo>
                      <a:pt x="501" y="315"/>
                      <a:pt x="499" y="315"/>
                      <a:pt x="499" y="315"/>
                    </a:cubicBezTo>
                    <a:cubicBezTo>
                      <a:pt x="504" y="316"/>
                      <a:pt x="503" y="309"/>
                      <a:pt x="505" y="306"/>
                    </a:cubicBezTo>
                    <a:cubicBezTo>
                      <a:pt x="507" y="307"/>
                      <a:pt x="509" y="305"/>
                      <a:pt x="511" y="304"/>
                    </a:cubicBezTo>
                    <a:cubicBezTo>
                      <a:pt x="511" y="306"/>
                      <a:pt x="513" y="305"/>
                      <a:pt x="513" y="306"/>
                    </a:cubicBezTo>
                    <a:cubicBezTo>
                      <a:pt x="511" y="304"/>
                      <a:pt x="512" y="300"/>
                      <a:pt x="510" y="297"/>
                    </a:cubicBezTo>
                    <a:cubicBezTo>
                      <a:pt x="511" y="294"/>
                      <a:pt x="512" y="292"/>
                      <a:pt x="513" y="289"/>
                    </a:cubicBezTo>
                    <a:cubicBezTo>
                      <a:pt x="514" y="288"/>
                      <a:pt x="513" y="284"/>
                      <a:pt x="515" y="285"/>
                    </a:cubicBezTo>
                    <a:cubicBezTo>
                      <a:pt x="514" y="288"/>
                      <a:pt x="515" y="290"/>
                      <a:pt x="518" y="292"/>
                    </a:cubicBezTo>
                    <a:cubicBezTo>
                      <a:pt x="519" y="289"/>
                      <a:pt x="518" y="286"/>
                      <a:pt x="519" y="284"/>
                    </a:cubicBezTo>
                    <a:cubicBezTo>
                      <a:pt x="517" y="282"/>
                      <a:pt x="517" y="280"/>
                      <a:pt x="519" y="278"/>
                    </a:cubicBezTo>
                    <a:cubicBezTo>
                      <a:pt x="522" y="280"/>
                      <a:pt x="518" y="284"/>
                      <a:pt x="522" y="284"/>
                    </a:cubicBezTo>
                    <a:cubicBezTo>
                      <a:pt x="523" y="283"/>
                      <a:pt x="522" y="282"/>
                      <a:pt x="521" y="281"/>
                    </a:cubicBezTo>
                    <a:cubicBezTo>
                      <a:pt x="525" y="281"/>
                      <a:pt x="525" y="281"/>
                      <a:pt x="525" y="281"/>
                    </a:cubicBezTo>
                    <a:cubicBezTo>
                      <a:pt x="524" y="278"/>
                      <a:pt x="528" y="276"/>
                      <a:pt x="526" y="273"/>
                    </a:cubicBezTo>
                    <a:cubicBezTo>
                      <a:pt x="525" y="273"/>
                      <a:pt x="523" y="273"/>
                      <a:pt x="524" y="271"/>
                    </a:cubicBezTo>
                    <a:cubicBezTo>
                      <a:pt x="530" y="271"/>
                      <a:pt x="524" y="263"/>
                      <a:pt x="530" y="265"/>
                    </a:cubicBezTo>
                    <a:cubicBezTo>
                      <a:pt x="531" y="263"/>
                      <a:pt x="528" y="263"/>
                      <a:pt x="528" y="261"/>
                    </a:cubicBezTo>
                    <a:cubicBezTo>
                      <a:pt x="531" y="258"/>
                      <a:pt x="526" y="255"/>
                      <a:pt x="527" y="251"/>
                    </a:cubicBezTo>
                    <a:cubicBezTo>
                      <a:pt x="528" y="251"/>
                      <a:pt x="528" y="252"/>
                      <a:pt x="529" y="252"/>
                    </a:cubicBezTo>
                    <a:cubicBezTo>
                      <a:pt x="530" y="251"/>
                      <a:pt x="530" y="251"/>
                      <a:pt x="530" y="251"/>
                    </a:cubicBezTo>
                    <a:cubicBezTo>
                      <a:pt x="531" y="252"/>
                      <a:pt x="531" y="253"/>
                      <a:pt x="531" y="254"/>
                    </a:cubicBezTo>
                    <a:cubicBezTo>
                      <a:pt x="534" y="254"/>
                      <a:pt x="534" y="254"/>
                      <a:pt x="534" y="254"/>
                    </a:cubicBezTo>
                    <a:cubicBezTo>
                      <a:pt x="533" y="250"/>
                      <a:pt x="533" y="250"/>
                      <a:pt x="533" y="250"/>
                    </a:cubicBezTo>
                    <a:cubicBezTo>
                      <a:pt x="536" y="249"/>
                      <a:pt x="536" y="253"/>
                      <a:pt x="539" y="252"/>
                    </a:cubicBezTo>
                    <a:cubicBezTo>
                      <a:pt x="539" y="255"/>
                      <a:pt x="537" y="252"/>
                      <a:pt x="537" y="254"/>
                    </a:cubicBezTo>
                    <a:cubicBezTo>
                      <a:pt x="539" y="254"/>
                      <a:pt x="539" y="254"/>
                      <a:pt x="539" y="254"/>
                    </a:cubicBezTo>
                    <a:cubicBezTo>
                      <a:pt x="540" y="256"/>
                      <a:pt x="539" y="260"/>
                      <a:pt x="540" y="262"/>
                    </a:cubicBezTo>
                    <a:cubicBezTo>
                      <a:pt x="541" y="257"/>
                      <a:pt x="541" y="257"/>
                      <a:pt x="541" y="257"/>
                    </a:cubicBezTo>
                    <a:cubicBezTo>
                      <a:pt x="544" y="260"/>
                      <a:pt x="544" y="260"/>
                      <a:pt x="544" y="260"/>
                    </a:cubicBezTo>
                    <a:cubicBezTo>
                      <a:pt x="542" y="264"/>
                      <a:pt x="544" y="269"/>
                      <a:pt x="543" y="273"/>
                    </a:cubicBezTo>
                    <a:cubicBezTo>
                      <a:pt x="548" y="275"/>
                      <a:pt x="548" y="275"/>
                      <a:pt x="548" y="275"/>
                    </a:cubicBezTo>
                    <a:cubicBezTo>
                      <a:pt x="548" y="276"/>
                      <a:pt x="548" y="278"/>
                      <a:pt x="550" y="278"/>
                    </a:cubicBezTo>
                    <a:cubicBezTo>
                      <a:pt x="549" y="275"/>
                      <a:pt x="550" y="275"/>
                      <a:pt x="550" y="273"/>
                    </a:cubicBezTo>
                    <a:cubicBezTo>
                      <a:pt x="555" y="267"/>
                      <a:pt x="553" y="258"/>
                      <a:pt x="550" y="252"/>
                    </a:cubicBezTo>
                    <a:cubicBezTo>
                      <a:pt x="550" y="251"/>
                      <a:pt x="551" y="251"/>
                      <a:pt x="552" y="251"/>
                    </a:cubicBezTo>
                    <a:cubicBezTo>
                      <a:pt x="551" y="249"/>
                      <a:pt x="552" y="248"/>
                      <a:pt x="554" y="246"/>
                    </a:cubicBezTo>
                    <a:cubicBezTo>
                      <a:pt x="554" y="248"/>
                      <a:pt x="558" y="248"/>
                      <a:pt x="557" y="251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562" y="253"/>
                      <a:pt x="562" y="253"/>
                      <a:pt x="562" y="253"/>
                    </a:cubicBezTo>
                    <a:cubicBezTo>
                      <a:pt x="564" y="256"/>
                      <a:pt x="562" y="258"/>
                      <a:pt x="561" y="260"/>
                    </a:cubicBezTo>
                    <a:cubicBezTo>
                      <a:pt x="559" y="258"/>
                      <a:pt x="562" y="255"/>
                      <a:pt x="560" y="253"/>
                    </a:cubicBezTo>
                    <a:cubicBezTo>
                      <a:pt x="558" y="256"/>
                      <a:pt x="556" y="251"/>
                      <a:pt x="555" y="253"/>
                    </a:cubicBezTo>
                    <a:cubicBezTo>
                      <a:pt x="554" y="255"/>
                      <a:pt x="554" y="256"/>
                      <a:pt x="556" y="258"/>
                    </a:cubicBezTo>
                    <a:cubicBezTo>
                      <a:pt x="555" y="262"/>
                      <a:pt x="555" y="266"/>
                      <a:pt x="555" y="270"/>
                    </a:cubicBezTo>
                    <a:cubicBezTo>
                      <a:pt x="552" y="274"/>
                      <a:pt x="560" y="275"/>
                      <a:pt x="555" y="278"/>
                    </a:cubicBezTo>
                    <a:cubicBezTo>
                      <a:pt x="560" y="280"/>
                      <a:pt x="557" y="284"/>
                      <a:pt x="557" y="288"/>
                    </a:cubicBezTo>
                    <a:cubicBezTo>
                      <a:pt x="558" y="289"/>
                      <a:pt x="556" y="293"/>
                      <a:pt x="559" y="292"/>
                    </a:cubicBezTo>
                    <a:cubicBezTo>
                      <a:pt x="558" y="294"/>
                      <a:pt x="557" y="292"/>
                      <a:pt x="556" y="293"/>
                    </a:cubicBezTo>
                    <a:cubicBezTo>
                      <a:pt x="555" y="293"/>
                      <a:pt x="555" y="294"/>
                      <a:pt x="555" y="295"/>
                    </a:cubicBezTo>
                    <a:cubicBezTo>
                      <a:pt x="556" y="298"/>
                      <a:pt x="558" y="302"/>
                      <a:pt x="556" y="304"/>
                    </a:cubicBezTo>
                    <a:cubicBezTo>
                      <a:pt x="556" y="306"/>
                      <a:pt x="555" y="310"/>
                      <a:pt x="558" y="310"/>
                    </a:cubicBezTo>
                    <a:cubicBezTo>
                      <a:pt x="555" y="312"/>
                      <a:pt x="558" y="314"/>
                      <a:pt x="558" y="317"/>
                    </a:cubicBezTo>
                    <a:cubicBezTo>
                      <a:pt x="562" y="318"/>
                      <a:pt x="560" y="313"/>
                      <a:pt x="563" y="312"/>
                    </a:cubicBezTo>
                    <a:cubicBezTo>
                      <a:pt x="564" y="313"/>
                      <a:pt x="564" y="313"/>
                      <a:pt x="564" y="313"/>
                    </a:cubicBezTo>
                    <a:cubicBezTo>
                      <a:pt x="564" y="311"/>
                      <a:pt x="565" y="308"/>
                      <a:pt x="563" y="306"/>
                    </a:cubicBezTo>
                    <a:cubicBezTo>
                      <a:pt x="567" y="303"/>
                      <a:pt x="559" y="302"/>
                      <a:pt x="563" y="299"/>
                    </a:cubicBezTo>
                    <a:cubicBezTo>
                      <a:pt x="565" y="300"/>
                      <a:pt x="565" y="300"/>
                      <a:pt x="565" y="300"/>
                    </a:cubicBezTo>
                    <a:cubicBezTo>
                      <a:pt x="567" y="295"/>
                      <a:pt x="567" y="295"/>
                      <a:pt x="567" y="295"/>
                    </a:cubicBezTo>
                    <a:cubicBezTo>
                      <a:pt x="571" y="292"/>
                      <a:pt x="566" y="291"/>
                      <a:pt x="566" y="288"/>
                    </a:cubicBezTo>
                    <a:cubicBezTo>
                      <a:pt x="570" y="288"/>
                      <a:pt x="566" y="284"/>
                      <a:pt x="568" y="283"/>
                    </a:cubicBezTo>
                    <a:cubicBezTo>
                      <a:pt x="565" y="281"/>
                      <a:pt x="567" y="275"/>
                      <a:pt x="565" y="273"/>
                    </a:cubicBezTo>
                    <a:cubicBezTo>
                      <a:pt x="564" y="269"/>
                      <a:pt x="568" y="270"/>
                      <a:pt x="570" y="269"/>
                    </a:cubicBezTo>
                    <a:cubicBezTo>
                      <a:pt x="568" y="266"/>
                      <a:pt x="565" y="270"/>
                      <a:pt x="562" y="268"/>
                    </a:cubicBezTo>
                    <a:cubicBezTo>
                      <a:pt x="562" y="265"/>
                      <a:pt x="557" y="265"/>
                      <a:pt x="560" y="262"/>
                    </a:cubicBezTo>
                    <a:cubicBezTo>
                      <a:pt x="561" y="259"/>
                      <a:pt x="562" y="262"/>
                      <a:pt x="564" y="262"/>
                    </a:cubicBezTo>
                    <a:cubicBezTo>
                      <a:pt x="567" y="259"/>
                      <a:pt x="562" y="257"/>
                      <a:pt x="565" y="255"/>
                    </a:cubicBezTo>
                    <a:cubicBezTo>
                      <a:pt x="566" y="259"/>
                      <a:pt x="570" y="255"/>
                      <a:pt x="572" y="256"/>
                    </a:cubicBezTo>
                    <a:cubicBezTo>
                      <a:pt x="571" y="255"/>
                      <a:pt x="572" y="252"/>
                      <a:pt x="570" y="252"/>
                    </a:cubicBezTo>
                    <a:cubicBezTo>
                      <a:pt x="571" y="250"/>
                      <a:pt x="571" y="250"/>
                      <a:pt x="571" y="250"/>
                    </a:cubicBezTo>
                    <a:cubicBezTo>
                      <a:pt x="572" y="248"/>
                      <a:pt x="570" y="246"/>
                      <a:pt x="568" y="245"/>
                    </a:cubicBezTo>
                    <a:cubicBezTo>
                      <a:pt x="567" y="241"/>
                      <a:pt x="572" y="244"/>
                      <a:pt x="571" y="240"/>
                    </a:cubicBezTo>
                    <a:cubicBezTo>
                      <a:pt x="573" y="237"/>
                      <a:pt x="573" y="234"/>
                      <a:pt x="574" y="231"/>
                    </a:cubicBezTo>
                    <a:cubicBezTo>
                      <a:pt x="573" y="228"/>
                      <a:pt x="573" y="224"/>
                      <a:pt x="575" y="223"/>
                    </a:cubicBezTo>
                    <a:cubicBezTo>
                      <a:pt x="578" y="218"/>
                      <a:pt x="571" y="215"/>
                      <a:pt x="571" y="211"/>
                    </a:cubicBezTo>
                    <a:cubicBezTo>
                      <a:pt x="575" y="212"/>
                      <a:pt x="572" y="206"/>
                      <a:pt x="576" y="206"/>
                    </a:cubicBezTo>
                    <a:cubicBezTo>
                      <a:pt x="577" y="204"/>
                      <a:pt x="577" y="202"/>
                      <a:pt x="575" y="200"/>
                    </a:cubicBezTo>
                    <a:cubicBezTo>
                      <a:pt x="579" y="202"/>
                      <a:pt x="577" y="197"/>
                      <a:pt x="580" y="196"/>
                    </a:cubicBezTo>
                    <a:cubicBezTo>
                      <a:pt x="579" y="193"/>
                      <a:pt x="580" y="190"/>
                      <a:pt x="578" y="188"/>
                    </a:cubicBezTo>
                    <a:cubicBezTo>
                      <a:pt x="578" y="188"/>
                      <a:pt x="578" y="189"/>
                      <a:pt x="577" y="189"/>
                    </a:cubicBezTo>
                    <a:cubicBezTo>
                      <a:pt x="576" y="188"/>
                      <a:pt x="575" y="187"/>
                      <a:pt x="576" y="186"/>
                    </a:cubicBezTo>
                    <a:cubicBezTo>
                      <a:pt x="579" y="185"/>
                      <a:pt x="577" y="180"/>
                      <a:pt x="580" y="178"/>
                    </a:cubicBezTo>
                    <a:cubicBezTo>
                      <a:pt x="580" y="175"/>
                      <a:pt x="581" y="172"/>
                      <a:pt x="581" y="170"/>
                    </a:cubicBezTo>
                    <a:cubicBezTo>
                      <a:pt x="580" y="169"/>
                      <a:pt x="579" y="172"/>
                      <a:pt x="578" y="170"/>
                    </a:cubicBezTo>
                    <a:cubicBezTo>
                      <a:pt x="577" y="169"/>
                      <a:pt x="579" y="169"/>
                      <a:pt x="580" y="168"/>
                    </a:cubicBezTo>
                    <a:cubicBezTo>
                      <a:pt x="577" y="161"/>
                      <a:pt x="582" y="155"/>
                      <a:pt x="585" y="149"/>
                    </a:cubicBezTo>
                    <a:cubicBezTo>
                      <a:pt x="580" y="147"/>
                      <a:pt x="588" y="144"/>
                      <a:pt x="584" y="141"/>
                    </a:cubicBezTo>
                    <a:cubicBezTo>
                      <a:pt x="584" y="138"/>
                      <a:pt x="589" y="136"/>
                      <a:pt x="588" y="135"/>
                    </a:cubicBezTo>
                    <a:cubicBezTo>
                      <a:pt x="588" y="135"/>
                      <a:pt x="588" y="135"/>
                      <a:pt x="588" y="135"/>
                    </a:cubicBezTo>
                    <a:cubicBezTo>
                      <a:pt x="586" y="133"/>
                      <a:pt x="588" y="131"/>
                      <a:pt x="586" y="129"/>
                    </a:cubicBezTo>
                    <a:cubicBezTo>
                      <a:pt x="587" y="128"/>
                      <a:pt x="587" y="128"/>
                      <a:pt x="588" y="128"/>
                    </a:cubicBezTo>
                    <a:cubicBezTo>
                      <a:pt x="590" y="128"/>
                      <a:pt x="592" y="127"/>
                      <a:pt x="591" y="125"/>
                    </a:cubicBezTo>
                    <a:cubicBezTo>
                      <a:pt x="591" y="125"/>
                      <a:pt x="590" y="125"/>
                      <a:pt x="590" y="124"/>
                    </a:cubicBezTo>
                    <a:close/>
                    <a:moveTo>
                      <a:pt x="26" y="228"/>
                    </a:moveTo>
                    <a:cubicBezTo>
                      <a:pt x="26" y="229"/>
                      <a:pt x="26" y="229"/>
                      <a:pt x="26" y="229"/>
                    </a:cubicBezTo>
                    <a:cubicBezTo>
                      <a:pt x="25" y="228"/>
                      <a:pt x="25" y="228"/>
                      <a:pt x="25" y="228"/>
                    </a:cubicBezTo>
                    <a:cubicBezTo>
                      <a:pt x="25" y="228"/>
                      <a:pt x="25" y="228"/>
                      <a:pt x="26" y="228"/>
                    </a:cubicBezTo>
                    <a:close/>
                    <a:moveTo>
                      <a:pt x="27" y="220"/>
                    </a:moveTo>
                    <a:cubicBezTo>
                      <a:pt x="27" y="222"/>
                      <a:pt x="27" y="222"/>
                      <a:pt x="27" y="222"/>
                    </a:cubicBezTo>
                    <a:cubicBezTo>
                      <a:pt x="23" y="222"/>
                      <a:pt x="23" y="222"/>
                      <a:pt x="23" y="222"/>
                    </a:cubicBezTo>
                    <a:lnTo>
                      <a:pt x="27" y="220"/>
                    </a:lnTo>
                    <a:close/>
                    <a:moveTo>
                      <a:pt x="29" y="189"/>
                    </a:moveTo>
                    <a:cubicBezTo>
                      <a:pt x="27" y="189"/>
                      <a:pt x="27" y="189"/>
                      <a:pt x="27" y="189"/>
                    </a:cubicBezTo>
                    <a:cubicBezTo>
                      <a:pt x="27" y="191"/>
                      <a:pt x="29" y="193"/>
                      <a:pt x="27" y="195"/>
                    </a:cubicBezTo>
                    <a:cubicBezTo>
                      <a:pt x="27" y="195"/>
                      <a:pt x="25" y="194"/>
                      <a:pt x="24" y="193"/>
                    </a:cubicBezTo>
                    <a:cubicBezTo>
                      <a:pt x="26" y="191"/>
                      <a:pt x="26" y="188"/>
                      <a:pt x="26" y="187"/>
                    </a:cubicBezTo>
                    <a:cubicBezTo>
                      <a:pt x="25" y="185"/>
                      <a:pt x="23" y="185"/>
                      <a:pt x="22" y="187"/>
                    </a:cubicBezTo>
                    <a:cubicBezTo>
                      <a:pt x="20" y="183"/>
                      <a:pt x="28" y="177"/>
                      <a:pt x="21" y="175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8" y="171"/>
                      <a:pt x="26" y="178"/>
                      <a:pt x="30" y="181"/>
                    </a:cubicBezTo>
                    <a:cubicBezTo>
                      <a:pt x="30" y="184"/>
                      <a:pt x="29" y="186"/>
                      <a:pt x="29" y="189"/>
                    </a:cubicBezTo>
                    <a:close/>
                    <a:moveTo>
                      <a:pt x="36" y="128"/>
                    </a:moveTo>
                    <a:cubicBezTo>
                      <a:pt x="36" y="128"/>
                      <a:pt x="36" y="129"/>
                      <a:pt x="36" y="129"/>
                    </a:cubicBezTo>
                    <a:cubicBezTo>
                      <a:pt x="36" y="129"/>
                      <a:pt x="36" y="128"/>
                      <a:pt x="36" y="128"/>
                    </a:cubicBezTo>
                    <a:cubicBezTo>
                      <a:pt x="36" y="124"/>
                      <a:pt x="33" y="120"/>
                      <a:pt x="34" y="116"/>
                    </a:cubicBezTo>
                    <a:cubicBezTo>
                      <a:pt x="34" y="120"/>
                      <a:pt x="39" y="120"/>
                      <a:pt x="40" y="123"/>
                    </a:cubicBezTo>
                    <a:cubicBezTo>
                      <a:pt x="38" y="124"/>
                      <a:pt x="36" y="126"/>
                      <a:pt x="36" y="128"/>
                    </a:cubicBezTo>
                    <a:close/>
                    <a:moveTo>
                      <a:pt x="53" y="67"/>
                    </a:move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6"/>
                      <a:pt x="54" y="67"/>
                      <a:pt x="55" y="67"/>
                    </a:cubicBezTo>
                    <a:lnTo>
                      <a:pt x="53" y="67"/>
                    </a:lnTo>
                    <a:close/>
                    <a:moveTo>
                      <a:pt x="107" y="276"/>
                    </a:move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8" y="276"/>
                      <a:pt x="107" y="277"/>
                      <a:pt x="107" y="277"/>
                    </a:cubicBezTo>
                    <a:lnTo>
                      <a:pt x="107" y="276"/>
                    </a:lnTo>
                    <a:close/>
                    <a:moveTo>
                      <a:pt x="106" y="279"/>
                    </a:moveTo>
                    <a:cubicBezTo>
                      <a:pt x="108" y="279"/>
                      <a:pt x="108" y="281"/>
                      <a:pt x="110" y="282"/>
                    </a:cubicBezTo>
                    <a:cubicBezTo>
                      <a:pt x="107" y="283"/>
                      <a:pt x="109" y="285"/>
                      <a:pt x="109" y="286"/>
                    </a:cubicBezTo>
                    <a:cubicBezTo>
                      <a:pt x="107" y="286"/>
                      <a:pt x="107" y="283"/>
                      <a:pt x="105" y="282"/>
                    </a:cubicBezTo>
                    <a:lnTo>
                      <a:pt x="106" y="279"/>
                    </a:lnTo>
                    <a:close/>
                    <a:moveTo>
                      <a:pt x="120" y="314"/>
                    </a:moveTo>
                    <a:cubicBezTo>
                      <a:pt x="120" y="312"/>
                      <a:pt x="118" y="312"/>
                      <a:pt x="117" y="312"/>
                    </a:cubicBezTo>
                    <a:cubicBezTo>
                      <a:pt x="115" y="313"/>
                      <a:pt x="119" y="314"/>
                      <a:pt x="118" y="316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0" y="317"/>
                      <a:pt x="117" y="318"/>
                      <a:pt x="116" y="319"/>
                    </a:cubicBezTo>
                    <a:cubicBezTo>
                      <a:pt x="115" y="322"/>
                      <a:pt x="116" y="326"/>
                      <a:pt x="114" y="328"/>
                    </a:cubicBezTo>
                    <a:cubicBezTo>
                      <a:pt x="113" y="326"/>
                      <a:pt x="110" y="326"/>
                      <a:pt x="111" y="324"/>
                    </a:cubicBezTo>
                    <a:cubicBezTo>
                      <a:pt x="114" y="318"/>
                      <a:pt x="102" y="320"/>
                      <a:pt x="107" y="314"/>
                    </a:cubicBezTo>
                    <a:cubicBezTo>
                      <a:pt x="109" y="310"/>
                      <a:pt x="108" y="304"/>
                      <a:pt x="108" y="300"/>
                    </a:cubicBezTo>
                    <a:cubicBezTo>
                      <a:pt x="108" y="299"/>
                      <a:pt x="107" y="299"/>
                      <a:pt x="106" y="298"/>
                    </a:cubicBezTo>
                    <a:cubicBezTo>
                      <a:pt x="107" y="297"/>
                      <a:pt x="108" y="295"/>
                      <a:pt x="107" y="293"/>
                    </a:cubicBezTo>
                    <a:cubicBezTo>
                      <a:pt x="105" y="292"/>
                      <a:pt x="105" y="292"/>
                      <a:pt x="105" y="292"/>
                    </a:cubicBezTo>
                    <a:cubicBezTo>
                      <a:pt x="105" y="289"/>
                      <a:pt x="108" y="289"/>
                      <a:pt x="109" y="288"/>
                    </a:cubicBezTo>
                    <a:cubicBezTo>
                      <a:pt x="111" y="289"/>
                      <a:pt x="111" y="293"/>
                      <a:pt x="109" y="294"/>
                    </a:cubicBezTo>
                    <a:cubicBezTo>
                      <a:pt x="109" y="294"/>
                      <a:pt x="109" y="295"/>
                      <a:pt x="109" y="296"/>
                    </a:cubicBezTo>
                    <a:cubicBezTo>
                      <a:pt x="111" y="296"/>
                      <a:pt x="112" y="294"/>
                      <a:pt x="113" y="293"/>
                    </a:cubicBezTo>
                    <a:cubicBezTo>
                      <a:pt x="113" y="293"/>
                      <a:pt x="113" y="292"/>
                      <a:pt x="113" y="292"/>
                    </a:cubicBezTo>
                    <a:cubicBezTo>
                      <a:pt x="114" y="293"/>
                      <a:pt x="113" y="298"/>
                      <a:pt x="115" y="300"/>
                    </a:cubicBezTo>
                    <a:cubicBezTo>
                      <a:pt x="115" y="297"/>
                      <a:pt x="119" y="296"/>
                      <a:pt x="121" y="298"/>
                    </a:cubicBezTo>
                    <a:cubicBezTo>
                      <a:pt x="122" y="300"/>
                      <a:pt x="121" y="303"/>
                      <a:pt x="121" y="304"/>
                    </a:cubicBezTo>
                    <a:cubicBezTo>
                      <a:pt x="118" y="307"/>
                      <a:pt x="124" y="311"/>
                      <a:pt x="120" y="314"/>
                    </a:cubicBezTo>
                    <a:close/>
                    <a:moveTo>
                      <a:pt x="217" y="351"/>
                    </a:moveTo>
                    <a:cubicBezTo>
                      <a:pt x="213" y="348"/>
                      <a:pt x="218" y="347"/>
                      <a:pt x="216" y="343"/>
                    </a:cubicBezTo>
                    <a:cubicBezTo>
                      <a:pt x="221" y="342"/>
                      <a:pt x="219" y="348"/>
                      <a:pt x="221" y="350"/>
                    </a:cubicBezTo>
                    <a:cubicBezTo>
                      <a:pt x="219" y="351"/>
                      <a:pt x="218" y="348"/>
                      <a:pt x="217" y="351"/>
                    </a:cubicBezTo>
                    <a:close/>
                    <a:moveTo>
                      <a:pt x="259" y="325"/>
                    </a:moveTo>
                    <a:cubicBezTo>
                      <a:pt x="256" y="328"/>
                      <a:pt x="256" y="328"/>
                      <a:pt x="256" y="328"/>
                    </a:cubicBezTo>
                    <a:cubicBezTo>
                      <a:pt x="255" y="326"/>
                      <a:pt x="255" y="323"/>
                      <a:pt x="252" y="324"/>
                    </a:cubicBezTo>
                    <a:cubicBezTo>
                      <a:pt x="250" y="326"/>
                      <a:pt x="254" y="332"/>
                      <a:pt x="248" y="332"/>
                    </a:cubicBezTo>
                    <a:cubicBezTo>
                      <a:pt x="248" y="333"/>
                      <a:pt x="248" y="333"/>
                      <a:pt x="248" y="333"/>
                    </a:cubicBezTo>
                    <a:cubicBezTo>
                      <a:pt x="248" y="334"/>
                      <a:pt x="249" y="334"/>
                      <a:pt x="248" y="335"/>
                    </a:cubicBezTo>
                    <a:cubicBezTo>
                      <a:pt x="247" y="334"/>
                      <a:pt x="245" y="336"/>
                      <a:pt x="245" y="337"/>
                    </a:cubicBezTo>
                    <a:cubicBezTo>
                      <a:pt x="244" y="337"/>
                      <a:pt x="242" y="336"/>
                      <a:pt x="243" y="334"/>
                    </a:cubicBezTo>
                    <a:cubicBezTo>
                      <a:pt x="243" y="333"/>
                      <a:pt x="243" y="333"/>
                      <a:pt x="243" y="333"/>
                    </a:cubicBezTo>
                    <a:cubicBezTo>
                      <a:pt x="243" y="333"/>
                      <a:pt x="245" y="334"/>
                      <a:pt x="247" y="332"/>
                    </a:cubicBezTo>
                    <a:cubicBezTo>
                      <a:pt x="247" y="327"/>
                      <a:pt x="253" y="322"/>
                      <a:pt x="250" y="316"/>
                    </a:cubicBezTo>
                    <a:cubicBezTo>
                      <a:pt x="252" y="313"/>
                      <a:pt x="252" y="313"/>
                      <a:pt x="252" y="313"/>
                    </a:cubicBezTo>
                    <a:cubicBezTo>
                      <a:pt x="253" y="314"/>
                      <a:pt x="257" y="313"/>
                      <a:pt x="258" y="315"/>
                    </a:cubicBezTo>
                    <a:cubicBezTo>
                      <a:pt x="257" y="316"/>
                      <a:pt x="256" y="319"/>
                      <a:pt x="258" y="321"/>
                    </a:cubicBezTo>
                    <a:cubicBezTo>
                      <a:pt x="260" y="320"/>
                      <a:pt x="260" y="320"/>
                      <a:pt x="260" y="320"/>
                    </a:cubicBezTo>
                    <a:cubicBezTo>
                      <a:pt x="262" y="323"/>
                      <a:pt x="257" y="322"/>
                      <a:pt x="259" y="325"/>
                    </a:cubicBezTo>
                    <a:close/>
                    <a:moveTo>
                      <a:pt x="258" y="312"/>
                    </a:moveTo>
                    <a:cubicBezTo>
                      <a:pt x="256" y="311"/>
                      <a:pt x="257" y="306"/>
                      <a:pt x="256" y="304"/>
                    </a:cubicBezTo>
                    <a:cubicBezTo>
                      <a:pt x="258" y="303"/>
                      <a:pt x="259" y="300"/>
                      <a:pt x="261" y="302"/>
                    </a:cubicBezTo>
                    <a:cubicBezTo>
                      <a:pt x="259" y="305"/>
                      <a:pt x="260" y="309"/>
                      <a:pt x="258" y="312"/>
                    </a:cubicBezTo>
                    <a:close/>
                    <a:moveTo>
                      <a:pt x="268" y="325"/>
                    </a:moveTo>
                    <a:cubicBezTo>
                      <a:pt x="267" y="325"/>
                      <a:pt x="267" y="325"/>
                      <a:pt x="267" y="325"/>
                    </a:cubicBezTo>
                    <a:cubicBezTo>
                      <a:pt x="268" y="323"/>
                      <a:pt x="268" y="323"/>
                      <a:pt x="268" y="323"/>
                    </a:cubicBezTo>
                    <a:cubicBezTo>
                      <a:pt x="269" y="323"/>
                      <a:pt x="268" y="324"/>
                      <a:pt x="268" y="325"/>
                    </a:cubicBezTo>
                    <a:close/>
                    <a:moveTo>
                      <a:pt x="283" y="321"/>
                    </a:moveTo>
                    <a:cubicBezTo>
                      <a:pt x="281" y="318"/>
                      <a:pt x="281" y="318"/>
                      <a:pt x="281" y="318"/>
                    </a:cubicBezTo>
                    <a:cubicBezTo>
                      <a:pt x="283" y="318"/>
                      <a:pt x="284" y="315"/>
                      <a:pt x="286" y="317"/>
                    </a:cubicBezTo>
                    <a:cubicBezTo>
                      <a:pt x="284" y="318"/>
                      <a:pt x="287" y="322"/>
                      <a:pt x="283" y="321"/>
                    </a:cubicBezTo>
                    <a:close/>
                    <a:moveTo>
                      <a:pt x="305" y="333"/>
                    </a:moveTo>
                    <a:cubicBezTo>
                      <a:pt x="306" y="331"/>
                      <a:pt x="301" y="330"/>
                      <a:pt x="304" y="328"/>
                    </a:cubicBezTo>
                    <a:cubicBezTo>
                      <a:pt x="305" y="329"/>
                      <a:pt x="306" y="330"/>
                      <a:pt x="306" y="332"/>
                    </a:cubicBezTo>
                    <a:lnTo>
                      <a:pt x="305" y="333"/>
                    </a:lnTo>
                    <a:close/>
                    <a:moveTo>
                      <a:pt x="304" y="302"/>
                    </a:move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0"/>
                      <a:pt x="305" y="301"/>
                      <a:pt x="305" y="302"/>
                    </a:cubicBezTo>
                    <a:lnTo>
                      <a:pt x="304" y="302"/>
                    </a:lnTo>
                    <a:close/>
                    <a:moveTo>
                      <a:pt x="315" y="286"/>
                    </a:moveTo>
                    <a:cubicBezTo>
                      <a:pt x="315" y="289"/>
                      <a:pt x="316" y="292"/>
                      <a:pt x="313" y="293"/>
                    </a:cubicBezTo>
                    <a:cubicBezTo>
                      <a:pt x="307" y="291"/>
                      <a:pt x="316" y="288"/>
                      <a:pt x="311" y="285"/>
                    </a:cubicBezTo>
                    <a:cubicBezTo>
                      <a:pt x="312" y="282"/>
                      <a:pt x="312" y="282"/>
                      <a:pt x="312" y="282"/>
                    </a:cubicBezTo>
                    <a:cubicBezTo>
                      <a:pt x="310" y="286"/>
                      <a:pt x="307" y="277"/>
                      <a:pt x="307" y="284"/>
                    </a:cubicBezTo>
                    <a:cubicBezTo>
                      <a:pt x="305" y="284"/>
                      <a:pt x="305" y="282"/>
                      <a:pt x="304" y="282"/>
                    </a:cubicBezTo>
                    <a:cubicBezTo>
                      <a:pt x="304" y="278"/>
                      <a:pt x="304" y="278"/>
                      <a:pt x="304" y="278"/>
                    </a:cubicBezTo>
                    <a:cubicBezTo>
                      <a:pt x="305" y="279"/>
                      <a:pt x="307" y="278"/>
                      <a:pt x="308" y="277"/>
                    </a:cubicBezTo>
                    <a:cubicBezTo>
                      <a:pt x="308" y="274"/>
                      <a:pt x="308" y="274"/>
                      <a:pt x="308" y="274"/>
                    </a:cubicBezTo>
                    <a:cubicBezTo>
                      <a:pt x="310" y="276"/>
                      <a:pt x="310" y="280"/>
                      <a:pt x="314" y="281"/>
                    </a:cubicBezTo>
                    <a:cubicBezTo>
                      <a:pt x="318" y="284"/>
                      <a:pt x="318" y="284"/>
                      <a:pt x="318" y="284"/>
                    </a:cubicBezTo>
                    <a:cubicBezTo>
                      <a:pt x="318" y="286"/>
                      <a:pt x="316" y="285"/>
                      <a:pt x="315" y="286"/>
                    </a:cubicBezTo>
                    <a:close/>
                    <a:moveTo>
                      <a:pt x="323" y="350"/>
                    </a:moveTo>
                    <a:cubicBezTo>
                      <a:pt x="323" y="348"/>
                      <a:pt x="323" y="348"/>
                      <a:pt x="323" y="348"/>
                    </a:cubicBezTo>
                    <a:cubicBezTo>
                      <a:pt x="323" y="348"/>
                      <a:pt x="323" y="348"/>
                      <a:pt x="323" y="348"/>
                    </a:cubicBezTo>
                    <a:lnTo>
                      <a:pt x="323" y="350"/>
                    </a:lnTo>
                    <a:close/>
                    <a:moveTo>
                      <a:pt x="323" y="335"/>
                    </a:move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7"/>
                      <a:pt x="321" y="334"/>
                      <a:pt x="320" y="334"/>
                    </a:cubicBezTo>
                    <a:cubicBezTo>
                      <a:pt x="320" y="333"/>
                      <a:pt x="319" y="333"/>
                      <a:pt x="319" y="333"/>
                    </a:cubicBezTo>
                    <a:cubicBezTo>
                      <a:pt x="317" y="337"/>
                      <a:pt x="321" y="339"/>
                      <a:pt x="321" y="342"/>
                    </a:cubicBezTo>
                    <a:cubicBezTo>
                      <a:pt x="323" y="343"/>
                      <a:pt x="322" y="345"/>
                      <a:pt x="322" y="346"/>
                    </a:cubicBezTo>
                    <a:cubicBezTo>
                      <a:pt x="321" y="347"/>
                      <a:pt x="320" y="345"/>
                      <a:pt x="319" y="344"/>
                    </a:cubicBezTo>
                    <a:cubicBezTo>
                      <a:pt x="322" y="339"/>
                      <a:pt x="314" y="334"/>
                      <a:pt x="319" y="329"/>
                    </a:cubicBezTo>
                    <a:cubicBezTo>
                      <a:pt x="320" y="331"/>
                      <a:pt x="323" y="330"/>
                      <a:pt x="325" y="332"/>
                    </a:cubicBezTo>
                    <a:lnTo>
                      <a:pt x="323" y="335"/>
                    </a:lnTo>
                    <a:close/>
                    <a:moveTo>
                      <a:pt x="325" y="308"/>
                    </a:moveTo>
                    <a:cubicBezTo>
                      <a:pt x="323" y="307"/>
                      <a:pt x="321" y="305"/>
                      <a:pt x="322" y="303"/>
                    </a:cubicBezTo>
                    <a:cubicBezTo>
                      <a:pt x="323" y="303"/>
                      <a:pt x="325" y="303"/>
                      <a:pt x="325" y="302"/>
                    </a:cubicBezTo>
                    <a:cubicBezTo>
                      <a:pt x="325" y="300"/>
                      <a:pt x="325" y="294"/>
                      <a:pt x="322" y="296"/>
                    </a:cubicBezTo>
                    <a:cubicBezTo>
                      <a:pt x="324" y="293"/>
                      <a:pt x="324" y="290"/>
                      <a:pt x="323" y="286"/>
                    </a:cubicBezTo>
                    <a:cubicBezTo>
                      <a:pt x="328" y="289"/>
                      <a:pt x="326" y="294"/>
                      <a:pt x="329" y="297"/>
                    </a:cubicBezTo>
                    <a:cubicBezTo>
                      <a:pt x="327" y="300"/>
                      <a:pt x="329" y="306"/>
                      <a:pt x="325" y="308"/>
                    </a:cubicBezTo>
                    <a:close/>
                    <a:moveTo>
                      <a:pt x="343" y="296"/>
                    </a:moveTo>
                    <a:cubicBezTo>
                      <a:pt x="339" y="293"/>
                      <a:pt x="337" y="290"/>
                      <a:pt x="335" y="286"/>
                    </a:cubicBezTo>
                    <a:cubicBezTo>
                      <a:pt x="338" y="285"/>
                      <a:pt x="338" y="281"/>
                      <a:pt x="341" y="281"/>
                    </a:cubicBezTo>
                    <a:cubicBezTo>
                      <a:pt x="336" y="282"/>
                      <a:pt x="342" y="285"/>
                      <a:pt x="342" y="288"/>
                    </a:cubicBezTo>
                    <a:cubicBezTo>
                      <a:pt x="345" y="289"/>
                      <a:pt x="343" y="292"/>
                      <a:pt x="346" y="293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49" y="295"/>
                      <a:pt x="349" y="295"/>
                      <a:pt x="349" y="295"/>
                    </a:cubicBezTo>
                    <a:cubicBezTo>
                      <a:pt x="349" y="299"/>
                      <a:pt x="345" y="294"/>
                      <a:pt x="343" y="296"/>
                    </a:cubicBezTo>
                    <a:close/>
                    <a:moveTo>
                      <a:pt x="351" y="320"/>
                    </a:moveTo>
                    <a:cubicBezTo>
                      <a:pt x="350" y="320"/>
                      <a:pt x="350" y="320"/>
                      <a:pt x="350" y="320"/>
                    </a:cubicBezTo>
                    <a:cubicBezTo>
                      <a:pt x="349" y="319"/>
                      <a:pt x="350" y="317"/>
                      <a:pt x="351" y="318"/>
                    </a:cubicBezTo>
                    <a:cubicBezTo>
                      <a:pt x="351" y="319"/>
                      <a:pt x="351" y="320"/>
                      <a:pt x="351" y="320"/>
                    </a:cubicBezTo>
                    <a:close/>
                    <a:moveTo>
                      <a:pt x="353" y="323"/>
                    </a:moveTo>
                    <a:cubicBezTo>
                      <a:pt x="351" y="323"/>
                      <a:pt x="351" y="323"/>
                      <a:pt x="351" y="323"/>
                    </a:cubicBezTo>
                    <a:cubicBezTo>
                      <a:pt x="351" y="321"/>
                      <a:pt x="351" y="321"/>
                      <a:pt x="351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3" y="322"/>
                      <a:pt x="353" y="322"/>
                      <a:pt x="353" y="323"/>
                    </a:cubicBezTo>
                    <a:close/>
                    <a:moveTo>
                      <a:pt x="353" y="315"/>
                    </a:moveTo>
                    <a:cubicBezTo>
                      <a:pt x="352" y="314"/>
                      <a:pt x="351" y="310"/>
                      <a:pt x="353" y="308"/>
                    </a:cubicBezTo>
                    <a:cubicBezTo>
                      <a:pt x="354" y="311"/>
                      <a:pt x="357" y="311"/>
                      <a:pt x="358" y="313"/>
                    </a:cubicBezTo>
                    <a:cubicBezTo>
                      <a:pt x="357" y="315"/>
                      <a:pt x="354" y="312"/>
                      <a:pt x="353" y="315"/>
                    </a:cubicBezTo>
                    <a:close/>
                    <a:moveTo>
                      <a:pt x="374" y="242"/>
                    </a:moveTo>
                    <a:cubicBezTo>
                      <a:pt x="372" y="240"/>
                      <a:pt x="372" y="240"/>
                      <a:pt x="372" y="240"/>
                    </a:cubicBezTo>
                    <a:cubicBezTo>
                      <a:pt x="373" y="241"/>
                      <a:pt x="375" y="241"/>
                      <a:pt x="374" y="242"/>
                    </a:cubicBezTo>
                    <a:close/>
                    <a:moveTo>
                      <a:pt x="376" y="52"/>
                    </a:moveTo>
                    <a:cubicBezTo>
                      <a:pt x="376" y="50"/>
                      <a:pt x="378" y="47"/>
                      <a:pt x="375" y="45"/>
                    </a:cubicBezTo>
                    <a:cubicBezTo>
                      <a:pt x="374" y="44"/>
                      <a:pt x="372" y="44"/>
                      <a:pt x="374" y="42"/>
                    </a:cubicBezTo>
                    <a:cubicBezTo>
                      <a:pt x="376" y="45"/>
                      <a:pt x="379" y="45"/>
                      <a:pt x="382" y="48"/>
                    </a:cubicBezTo>
                    <a:cubicBezTo>
                      <a:pt x="380" y="50"/>
                      <a:pt x="379" y="51"/>
                      <a:pt x="376" y="52"/>
                    </a:cubicBezTo>
                    <a:close/>
                    <a:moveTo>
                      <a:pt x="381" y="61"/>
                    </a:moveTo>
                    <a:cubicBezTo>
                      <a:pt x="382" y="61"/>
                      <a:pt x="382" y="61"/>
                      <a:pt x="382" y="61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1" y="63"/>
                      <a:pt x="381" y="63"/>
                      <a:pt x="381" y="63"/>
                    </a:cubicBezTo>
                    <a:lnTo>
                      <a:pt x="381" y="61"/>
                    </a:lnTo>
                    <a:close/>
                    <a:moveTo>
                      <a:pt x="381" y="343"/>
                    </a:moveTo>
                    <a:cubicBezTo>
                      <a:pt x="383" y="345"/>
                      <a:pt x="383" y="345"/>
                      <a:pt x="383" y="345"/>
                    </a:cubicBezTo>
                    <a:cubicBezTo>
                      <a:pt x="383" y="346"/>
                      <a:pt x="380" y="344"/>
                      <a:pt x="381" y="343"/>
                    </a:cubicBezTo>
                    <a:close/>
                    <a:moveTo>
                      <a:pt x="377" y="355"/>
                    </a:moveTo>
                    <a:cubicBezTo>
                      <a:pt x="376" y="355"/>
                      <a:pt x="374" y="352"/>
                      <a:pt x="376" y="351"/>
                    </a:cubicBezTo>
                    <a:cubicBezTo>
                      <a:pt x="377" y="350"/>
                      <a:pt x="378" y="350"/>
                      <a:pt x="379" y="351"/>
                    </a:cubicBezTo>
                    <a:cubicBezTo>
                      <a:pt x="378" y="352"/>
                      <a:pt x="379" y="355"/>
                      <a:pt x="377" y="355"/>
                    </a:cubicBezTo>
                    <a:close/>
                    <a:moveTo>
                      <a:pt x="380" y="349"/>
                    </a:moveTo>
                    <a:cubicBezTo>
                      <a:pt x="383" y="349"/>
                      <a:pt x="383" y="349"/>
                      <a:pt x="383" y="349"/>
                    </a:cubicBezTo>
                    <a:cubicBezTo>
                      <a:pt x="383" y="350"/>
                      <a:pt x="383" y="350"/>
                      <a:pt x="383" y="350"/>
                    </a:cubicBezTo>
                    <a:lnTo>
                      <a:pt x="380" y="349"/>
                    </a:lnTo>
                    <a:close/>
                    <a:moveTo>
                      <a:pt x="388" y="341"/>
                    </a:moveTo>
                    <a:cubicBezTo>
                      <a:pt x="388" y="341"/>
                      <a:pt x="388" y="341"/>
                      <a:pt x="388" y="341"/>
                    </a:cubicBezTo>
                    <a:cubicBezTo>
                      <a:pt x="388" y="339"/>
                      <a:pt x="388" y="339"/>
                      <a:pt x="388" y="339"/>
                    </a:cubicBezTo>
                    <a:cubicBezTo>
                      <a:pt x="388" y="339"/>
                      <a:pt x="389" y="340"/>
                      <a:pt x="388" y="341"/>
                    </a:cubicBezTo>
                    <a:close/>
                    <a:moveTo>
                      <a:pt x="389" y="335"/>
                    </a:moveTo>
                    <a:cubicBezTo>
                      <a:pt x="389" y="335"/>
                      <a:pt x="389" y="335"/>
                      <a:pt x="389" y="335"/>
                    </a:cubicBezTo>
                    <a:cubicBezTo>
                      <a:pt x="388" y="333"/>
                      <a:pt x="388" y="333"/>
                      <a:pt x="388" y="333"/>
                    </a:cubicBezTo>
                    <a:cubicBezTo>
                      <a:pt x="389" y="333"/>
                      <a:pt x="389" y="334"/>
                      <a:pt x="389" y="335"/>
                    </a:cubicBezTo>
                    <a:close/>
                    <a:moveTo>
                      <a:pt x="393" y="102"/>
                    </a:moveTo>
                    <a:cubicBezTo>
                      <a:pt x="393" y="104"/>
                      <a:pt x="395" y="101"/>
                      <a:pt x="395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lnTo>
                      <a:pt x="393" y="102"/>
                    </a:lnTo>
                    <a:close/>
                    <a:moveTo>
                      <a:pt x="395" y="121"/>
                    </a:moveTo>
                    <a:cubicBezTo>
                      <a:pt x="396" y="122"/>
                      <a:pt x="395" y="123"/>
                      <a:pt x="396" y="124"/>
                    </a:cubicBezTo>
                    <a:cubicBezTo>
                      <a:pt x="395" y="123"/>
                      <a:pt x="394" y="122"/>
                      <a:pt x="395" y="121"/>
                    </a:cubicBezTo>
                    <a:close/>
                    <a:moveTo>
                      <a:pt x="396" y="335"/>
                    </a:moveTo>
                    <a:cubicBezTo>
                      <a:pt x="395" y="334"/>
                      <a:pt x="397" y="334"/>
                      <a:pt x="398" y="335"/>
                    </a:cubicBezTo>
                    <a:cubicBezTo>
                      <a:pt x="397" y="335"/>
                      <a:pt x="396" y="336"/>
                      <a:pt x="396" y="335"/>
                    </a:cubicBezTo>
                    <a:close/>
                    <a:moveTo>
                      <a:pt x="399" y="309"/>
                    </a:moveTo>
                    <a:cubicBezTo>
                      <a:pt x="399" y="307"/>
                      <a:pt x="399" y="307"/>
                      <a:pt x="399" y="307"/>
                    </a:cubicBezTo>
                    <a:cubicBezTo>
                      <a:pt x="400" y="308"/>
                      <a:pt x="400" y="309"/>
                      <a:pt x="400" y="310"/>
                    </a:cubicBezTo>
                    <a:cubicBezTo>
                      <a:pt x="400" y="310"/>
                      <a:pt x="399" y="309"/>
                      <a:pt x="399" y="309"/>
                    </a:cubicBezTo>
                    <a:close/>
                    <a:moveTo>
                      <a:pt x="400" y="303"/>
                    </a:moveTo>
                    <a:cubicBezTo>
                      <a:pt x="398" y="302"/>
                      <a:pt x="399" y="299"/>
                      <a:pt x="395" y="299"/>
                    </a:cubicBezTo>
                    <a:cubicBezTo>
                      <a:pt x="395" y="295"/>
                      <a:pt x="400" y="298"/>
                      <a:pt x="401" y="296"/>
                    </a:cubicBezTo>
                    <a:cubicBezTo>
                      <a:pt x="401" y="297"/>
                      <a:pt x="399" y="300"/>
                      <a:pt x="400" y="303"/>
                    </a:cubicBezTo>
                    <a:close/>
                    <a:moveTo>
                      <a:pt x="402" y="95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4" y="94"/>
                      <a:pt x="405" y="94"/>
                      <a:pt x="404" y="95"/>
                    </a:cubicBezTo>
                    <a:lnTo>
                      <a:pt x="402" y="95"/>
                    </a:lnTo>
                    <a:close/>
                    <a:moveTo>
                      <a:pt x="405" y="104"/>
                    </a:moveTo>
                    <a:cubicBezTo>
                      <a:pt x="404" y="101"/>
                      <a:pt x="407" y="99"/>
                      <a:pt x="406" y="96"/>
                    </a:cubicBezTo>
                    <a:cubicBezTo>
                      <a:pt x="409" y="99"/>
                      <a:pt x="405" y="101"/>
                      <a:pt x="405" y="104"/>
                    </a:cubicBezTo>
                    <a:close/>
                    <a:moveTo>
                      <a:pt x="413" y="308"/>
                    </a:moveTo>
                    <a:cubicBezTo>
                      <a:pt x="411" y="308"/>
                      <a:pt x="411" y="306"/>
                      <a:pt x="409" y="306"/>
                    </a:cubicBezTo>
                    <a:cubicBezTo>
                      <a:pt x="409" y="304"/>
                      <a:pt x="410" y="302"/>
                      <a:pt x="411" y="301"/>
                    </a:cubicBezTo>
                    <a:cubicBezTo>
                      <a:pt x="412" y="300"/>
                      <a:pt x="413" y="302"/>
                      <a:pt x="413" y="300"/>
                    </a:cubicBezTo>
                    <a:cubicBezTo>
                      <a:pt x="410" y="298"/>
                      <a:pt x="416" y="297"/>
                      <a:pt x="414" y="295"/>
                    </a:cubicBezTo>
                    <a:cubicBezTo>
                      <a:pt x="417" y="295"/>
                      <a:pt x="414" y="298"/>
                      <a:pt x="415" y="300"/>
                    </a:cubicBezTo>
                    <a:cubicBezTo>
                      <a:pt x="412" y="303"/>
                      <a:pt x="419" y="307"/>
                      <a:pt x="413" y="308"/>
                    </a:cubicBezTo>
                    <a:close/>
                    <a:moveTo>
                      <a:pt x="420" y="311"/>
                    </a:moveTo>
                    <a:cubicBezTo>
                      <a:pt x="418" y="307"/>
                      <a:pt x="418" y="307"/>
                      <a:pt x="418" y="307"/>
                    </a:cubicBezTo>
                    <a:cubicBezTo>
                      <a:pt x="419" y="307"/>
                      <a:pt x="421" y="308"/>
                      <a:pt x="421" y="309"/>
                    </a:cubicBezTo>
                    <a:cubicBezTo>
                      <a:pt x="421" y="310"/>
                      <a:pt x="420" y="311"/>
                      <a:pt x="420" y="311"/>
                    </a:cubicBezTo>
                    <a:close/>
                    <a:moveTo>
                      <a:pt x="421" y="72"/>
                    </a:moveTo>
                    <a:cubicBezTo>
                      <a:pt x="420" y="72"/>
                      <a:pt x="419" y="70"/>
                      <a:pt x="420" y="69"/>
                    </a:cubicBezTo>
                    <a:cubicBezTo>
                      <a:pt x="421" y="69"/>
                      <a:pt x="421" y="71"/>
                      <a:pt x="422" y="72"/>
                    </a:cubicBezTo>
                    <a:lnTo>
                      <a:pt x="421" y="72"/>
                    </a:lnTo>
                    <a:close/>
                    <a:moveTo>
                      <a:pt x="430" y="71"/>
                    </a:moveTo>
                    <a:cubicBezTo>
                      <a:pt x="428" y="72"/>
                      <a:pt x="428" y="70"/>
                      <a:pt x="427" y="69"/>
                    </a:cubicBezTo>
                    <a:lnTo>
                      <a:pt x="430" y="71"/>
                    </a:lnTo>
                    <a:close/>
                    <a:moveTo>
                      <a:pt x="426" y="279"/>
                    </a:moveTo>
                    <a:cubicBezTo>
                      <a:pt x="425" y="278"/>
                      <a:pt x="426" y="277"/>
                      <a:pt x="427" y="275"/>
                    </a:cubicBezTo>
                    <a:cubicBezTo>
                      <a:pt x="428" y="276"/>
                      <a:pt x="429" y="275"/>
                      <a:pt x="430" y="276"/>
                    </a:cubicBezTo>
                    <a:cubicBezTo>
                      <a:pt x="430" y="279"/>
                      <a:pt x="428" y="278"/>
                      <a:pt x="426" y="279"/>
                    </a:cubicBezTo>
                    <a:close/>
                    <a:moveTo>
                      <a:pt x="430" y="84"/>
                    </a:moveTo>
                    <a:cubicBezTo>
                      <a:pt x="430" y="82"/>
                      <a:pt x="426" y="81"/>
                      <a:pt x="429" y="80"/>
                    </a:cubicBezTo>
                    <a:cubicBezTo>
                      <a:pt x="430" y="80"/>
                      <a:pt x="430" y="82"/>
                      <a:pt x="431" y="83"/>
                    </a:cubicBezTo>
                    <a:lnTo>
                      <a:pt x="430" y="84"/>
                    </a:lnTo>
                    <a:close/>
                    <a:moveTo>
                      <a:pt x="430" y="77"/>
                    </a:moveTo>
                    <a:cubicBezTo>
                      <a:pt x="429" y="77"/>
                      <a:pt x="429" y="77"/>
                      <a:pt x="429" y="77"/>
                    </a:cubicBezTo>
                    <a:cubicBezTo>
                      <a:pt x="429" y="75"/>
                      <a:pt x="429" y="75"/>
                      <a:pt x="429" y="75"/>
                    </a:cubicBezTo>
                    <a:cubicBezTo>
                      <a:pt x="431" y="75"/>
                      <a:pt x="431" y="75"/>
                      <a:pt x="431" y="75"/>
                    </a:cubicBezTo>
                    <a:cubicBezTo>
                      <a:pt x="431" y="76"/>
                      <a:pt x="430" y="76"/>
                      <a:pt x="430" y="77"/>
                    </a:cubicBezTo>
                    <a:close/>
                    <a:moveTo>
                      <a:pt x="459" y="98"/>
                    </a:moveTo>
                    <a:cubicBezTo>
                      <a:pt x="459" y="97"/>
                      <a:pt x="459" y="97"/>
                      <a:pt x="459" y="96"/>
                    </a:cubicBezTo>
                    <a:cubicBezTo>
                      <a:pt x="460" y="97"/>
                      <a:pt x="460" y="97"/>
                      <a:pt x="459" y="98"/>
                    </a:cubicBezTo>
                    <a:cubicBezTo>
                      <a:pt x="459" y="99"/>
                      <a:pt x="459" y="101"/>
                      <a:pt x="460" y="102"/>
                    </a:cubicBezTo>
                    <a:cubicBezTo>
                      <a:pt x="456" y="102"/>
                      <a:pt x="459" y="100"/>
                      <a:pt x="459" y="98"/>
                    </a:cubicBezTo>
                    <a:close/>
                    <a:moveTo>
                      <a:pt x="461" y="105"/>
                    </a:moveTo>
                    <a:cubicBezTo>
                      <a:pt x="460" y="106"/>
                      <a:pt x="460" y="106"/>
                      <a:pt x="460" y="106"/>
                    </a:cubicBezTo>
                    <a:cubicBezTo>
                      <a:pt x="460" y="105"/>
                      <a:pt x="460" y="105"/>
                      <a:pt x="460" y="105"/>
                    </a:cubicBezTo>
                    <a:cubicBezTo>
                      <a:pt x="460" y="105"/>
                      <a:pt x="461" y="105"/>
                      <a:pt x="461" y="105"/>
                    </a:cubicBezTo>
                    <a:close/>
                    <a:moveTo>
                      <a:pt x="460" y="154"/>
                    </a:moveTo>
                    <a:cubicBezTo>
                      <a:pt x="460" y="156"/>
                      <a:pt x="460" y="156"/>
                      <a:pt x="460" y="156"/>
                    </a:cubicBezTo>
                    <a:cubicBezTo>
                      <a:pt x="459" y="156"/>
                      <a:pt x="459" y="156"/>
                      <a:pt x="459" y="156"/>
                    </a:cubicBezTo>
                    <a:cubicBezTo>
                      <a:pt x="459" y="154"/>
                      <a:pt x="459" y="154"/>
                      <a:pt x="459" y="154"/>
                    </a:cubicBezTo>
                    <a:lnTo>
                      <a:pt x="460" y="154"/>
                    </a:lnTo>
                    <a:close/>
                    <a:moveTo>
                      <a:pt x="459" y="280"/>
                    </a:moveTo>
                    <a:cubicBezTo>
                      <a:pt x="459" y="280"/>
                      <a:pt x="459" y="280"/>
                      <a:pt x="459" y="280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8" y="282"/>
                      <a:pt x="456" y="279"/>
                      <a:pt x="454" y="278"/>
                    </a:cubicBezTo>
                    <a:cubicBezTo>
                      <a:pt x="455" y="276"/>
                      <a:pt x="455" y="276"/>
                      <a:pt x="455" y="276"/>
                    </a:cubicBezTo>
                    <a:cubicBezTo>
                      <a:pt x="457" y="276"/>
                      <a:pt x="459" y="278"/>
                      <a:pt x="459" y="280"/>
                    </a:cubicBezTo>
                    <a:close/>
                    <a:moveTo>
                      <a:pt x="454" y="123"/>
                    </a:moveTo>
                    <a:cubicBezTo>
                      <a:pt x="454" y="121"/>
                      <a:pt x="454" y="121"/>
                      <a:pt x="454" y="121"/>
                    </a:cubicBezTo>
                    <a:cubicBezTo>
                      <a:pt x="455" y="121"/>
                      <a:pt x="455" y="121"/>
                      <a:pt x="455" y="121"/>
                    </a:cubicBezTo>
                    <a:cubicBezTo>
                      <a:pt x="455" y="123"/>
                      <a:pt x="455" y="123"/>
                      <a:pt x="455" y="123"/>
                    </a:cubicBezTo>
                    <a:lnTo>
                      <a:pt x="454" y="123"/>
                    </a:lnTo>
                    <a:close/>
                    <a:moveTo>
                      <a:pt x="455" y="72"/>
                    </a:moveTo>
                    <a:cubicBezTo>
                      <a:pt x="455" y="72"/>
                      <a:pt x="455" y="72"/>
                      <a:pt x="455" y="72"/>
                    </a:cubicBezTo>
                    <a:cubicBezTo>
                      <a:pt x="454" y="70"/>
                      <a:pt x="454" y="70"/>
                      <a:pt x="454" y="70"/>
                    </a:cubicBezTo>
                    <a:cubicBezTo>
                      <a:pt x="455" y="70"/>
                      <a:pt x="455" y="71"/>
                      <a:pt x="455" y="72"/>
                    </a:cubicBezTo>
                    <a:close/>
                    <a:moveTo>
                      <a:pt x="453" y="261"/>
                    </a:moveTo>
                    <a:cubicBezTo>
                      <a:pt x="453" y="261"/>
                      <a:pt x="453" y="262"/>
                      <a:pt x="452" y="262"/>
                    </a:cubicBezTo>
                    <a:cubicBezTo>
                      <a:pt x="452" y="261"/>
                      <a:pt x="452" y="261"/>
                      <a:pt x="452" y="261"/>
                    </a:cubicBezTo>
                    <a:lnTo>
                      <a:pt x="453" y="261"/>
                    </a:lnTo>
                    <a:close/>
                    <a:moveTo>
                      <a:pt x="451" y="279"/>
                    </a:moveTo>
                    <a:cubicBezTo>
                      <a:pt x="450" y="282"/>
                      <a:pt x="450" y="282"/>
                      <a:pt x="450" y="282"/>
                    </a:cubicBezTo>
                    <a:cubicBezTo>
                      <a:pt x="450" y="279"/>
                      <a:pt x="442" y="279"/>
                      <a:pt x="445" y="275"/>
                    </a:cubicBezTo>
                    <a:cubicBezTo>
                      <a:pt x="444" y="272"/>
                      <a:pt x="441" y="273"/>
                      <a:pt x="439" y="273"/>
                    </a:cubicBezTo>
                    <a:cubicBezTo>
                      <a:pt x="440" y="269"/>
                      <a:pt x="440" y="269"/>
                      <a:pt x="440" y="269"/>
                    </a:cubicBez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44" y="267"/>
                      <a:pt x="444" y="267"/>
                      <a:pt x="444" y="267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7" y="273"/>
                      <a:pt x="448" y="271"/>
                      <a:pt x="448" y="270"/>
                    </a:cubicBezTo>
                    <a:cubicBezTo>
                      <a:pt x="454" y="269"/>
                      <a:pt x="450" y="276"/>
                      <a:pt x="451" y="279"/>
                    </a:cubicBezTo>
                    <a:close/>
                    <a:moveTo>
                      <a:pt x="445" y="97"/>
                    </a:moveTo>
                    <a:cubicBezTo>
                      <a:pt x="447" y="97"/>
                      <a:pt x="448" y="100"/>
                      <a:pt x="449" y="102"/>
                    </a:cubicBezTo>
                    <a:cubicBezTo>
                      <a:pt x="449" y="102"/>
                      <a:pt x="449" y="103"/>
                      <a:pt x="448" y="103"/>
                    </a:cubicBezTo>
                    <a:cubicBezTo>
                      <a:pt x="447" y="103"/>
                      <a:pt x="447" y="103"/>
                      <a:pt x="447" y="103"/>
                    </a:cubicBezTo>
                    <a:cubicBezTo>
                      <a:pt x="448" y="101"/>
                      <a:pt x="446" y="99"/>
                      <a:pt x="445" y="97"/>
                    </a:cubicBezTo>
                    <a:close/>
                    <a:moveTo>
                      <a:pt x="445" y="131"/>
                    </a:moveTo>
                    <a:cubicBezTo>
                      <a:pt x="444" y="133"/>
                      <a:pt x="443" y="131"/>
                      <a:pt x="442" y="131"/>
                    </a:cubicBezTo>
                    <a:cubicBezTo>
                      <a:pt x="443" y="127"/>
                      <a:pt x="443" y="127"/>
                      <a:pt x="443" y="127"/>
                    </a:cubicBezTo>
                    <a:cubicBezTo>
                      <a:pt x="444" y="128"/>
                      <a:pt x="445" y="130"/>
                      <a:pt x="445" y="131"/>
                    </a:cubicBezTo>
                    <a:close/>
                    <a:moveTo>
                      <a:pt x="450" y="254"/>
                    </a:moveTo>
                    <a:cubicBezTo>
                      <a:pt x="450" y="255"/>
                      <a:pt x="449" y="255"/>
                      <a:pt x="449" y="255"/>
                    </a:cubicBezTo>
                    <a:cubicBezTo>
                      <a:pt x="449" y="253"/>
                      <a:pt x="449" y="253"/>
                      <a:pt x="449" y="253"/>
                    </a:cubicBezTo>
                    <a:lnTo>
                      <a:pt x="450" y="254"/>
                    </a:lnTo>
                    <a:close/>
                    <a:moveTo>
                      <a:pt x="439" y="82"/>
                    </a:moveTo>
                    <a:cubicBezTo>
                      <a:pt x="441" y="81"/>
                      <a:pt x="441" y="81"/>
                      <a:pt x="441" y="81"/>
                    </a:cubicBezTo>
                    <a:cubicBezTo>
                      <a:pt x="442" y="83"/>
                      <a:pt x="444" y="80"/>
                      <a:pt x="445" y="81"/>
                    </a:cubicBezTo>
                    <a:cubicBezTo>
                      <a:pt x="445" y="79"/>
                      <a:pt x="445" y="79"/>
                      <a:pt x="445" y="79"/>
                    </a:cubicBezTo>
                    <a:cubicBezTo>
                      <a:pt x="448" y="79"/>
                      <a:pt x="448" y="79"/>
                      <a:pt x="448" y="79"/>
                    </a:cubicBezTo>
                    <a:cubicBezTo>
                      <a:pt x="448" y="81"/>
                      <a:pt x="451" y="86"/>
                      <a:pt x="448" y="87"/>
                    </a:cubicBezTo>
                    <a:cubicBezTo>
                      <a:pt x="449" y="91"/>
                      <a:pt x="449" y="91"/>
                      <a:pt x="449" y="91"/>
                    </a:cubicBezTo>
                    <a:cubicBezTo>
                      <a:pt x="446" y="91"/>
                      <a:pt x="445" y="90"/>
                      <a:pt x="444" y="88"/>
                    </a:cubicBezTo>
                    <a:cubicBezTo>
                      <a:pt x="442" y="86"/>
                      <a:pt x="440" y="83"/>
                      <a:pt x="438" y="81"/>
                    </a:cubicBezTo>
                    <a:cubicBezTo>
                      <a:pt x="439" y="81"/>
                      <a:pt x="439" y="82"/>
                      <a:pt x="439" y="82"/>
                    </a:cubicBezTo>
                    <a:close/>
                    <a:moveTo>
                      <a:pt x="432" y="125"/>
                    </a:moveTo>
                    <a:cubicBezTo>
                      <a:pt x="432" y="120"/>
                      <a:pt x="432" y="120"/>
                      <a:pt x="432" y="120"/>
                    </a:cubicBezTo>
                    <a:cubicBezTo>
                      <a:pt x="434" y="119"/>
                      <a:pt x="433" y="115"/>
                      <a:pt x="433" y="113"/>
                    </a:cubicBezTo>
                    <a:cubicBezTo>
                      <a:pt x="434" y="113"/>
                      <a:pt x="434" y="113"/>
                      <a:pt x="434" y="113"/>
                    </a:cubicBezTo>
                    <a:cubicBezTo>
                      <a:pt x="433" y="108"/>
                      <a:pt x="437" y="103"/>
                      <a:pt x="439" y="98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39" y="102"/>
                      <a:pt x="437" y="103"/>
                      <a:pt x="436" y="104"/>
                    </a:cubicBezTo>
                    <a:cubicBezTo>
                      <a:pt x="437" y="108"/>
                      <a:pt x="441" y="110"/>
                      <a:pt x="439" y="114"/>
                    </a:cubicBezTo>
                    <a:cubicBezTo>
                      <a:pt x="443" y="115"/>
                      <a:pt x="438" y="118"/>
                      <a:pt x="440" y="120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9" y="122"/>
                      <a:pt x="438" y="123"/>
                      <a:pt x="438" y="123"/>
                    </a:cubicBezTo>
                    <a:cubicBezTo>
                      <a:pt x="437" y="121"/>
                      <a:pt x="435" y="121"/>
                      <a:pt x="434" y="121"/>
                    </a:cubicBezTo>
                    <a:cubicBezTo>
                      <a:pt x="432" y="122"/>
                      <a:pt x="434" y="124"/>
                      <a:pt x="432" y="125"/>
                    </a:cubicBezTo>
                    <a:close/>
                    <a:moveTo>
                      <a:pt x="438" y="280"/>
                    </a:move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9"/>
                      <a:pt x="438" y="279"/>
                      <a:pt x="438" y="280"/>
                    </a:cubicBezTo>
                    <a:close/>
                    <a:moveTo>
                      <a:pt x="464" y="316"/>
                    </a:moveTo>
                    <a:cubicBezTo>
                      <a:pt x="460" y="318"/>
                      <a:pt x="460" y="318"/>
                      <a:pt x="460" y="318"/>
                    </a:cubicBezTo>
                    <a:cubicBezTo>
                      <a:pt x="462" y="315"/>
                      <a:pt x="459" y="311"/>
                      <a:pt x="456" y="310"/>
                    </a:cubicBezTo>
                    <a:cubicBezTo>
                      <a:pt x="454" y="311"/>
                      <a:pt x="455" y="313"/>
                      <a:pt x="453" y="311"/>
                    </a:cubicBezTo>
                    <a:cubicBezTo>
                      <a:pt x="453" y="310"/>
                      <a:pt x="452" y="309"/>
                      <a:pt x="451" y="308"/>
                    </a:cubicBezTo>
                    <a:cubicBezTo>
                      <a:pt x="449" y="310"/>
                      <a:pt x="451" y="313"/>
                      <a:pt x="450" y="315"/>
                    </a:cubicBezTo>
                    <a:cubicBezTo>
                      <a:pt x="451" y="315"/>
                      <a:pt x="452" y="317"/>
                      <a:pt x="454" y="316"/>
                    </a:cubicBezTo>
                    <a:cubicBezTo>
                      <a:pt x="455" y="319"/>
                      <a:pt x="453" y="321"/>
                      <a:pt x="452" y="323"/>
                    </a:cubicBezTo>
                    <a:cubicBezTo>
                      <a:pt x="451" y="323"/>
                      <a:pt x="451" y="323"/>
                      <a:pt x="451" y="323"/>
                    </a:cubicBezTo>
                    <a:cubicBezTo>
                      <a:pt x="450" y="322"/>
                      <a:pt x="451" y="321"/>
                      <a:pt x="450" y="320"/>
                    </a:cubicBezTo>
                    <a:cubicBezTo>
                      <a:pt x="449" y="320"/>
                      <a:pt x="449" y="322"/>
                      <a:pt x="448" y="322"/>
                    </a:cubicBezTo>
                    <a:cubicBezTo>
                      <a:pt x="446" y="321"/>
                      <a:pt x="446" y="321"/>
                      <a:pt x="446" y="321"/>
                    </a:cubicBezTo>
                    <a:cubicBezTo>
                      <a:pt x="444" y="323"/>
                      <a:pt x="449" y="325"/>
                      <a:pt x="448" y="327"/>
                    </a:cubicBezTo>
                    <a:cubicBezTo>
                      <a:pt x="446" y="325"/>
                      <a:pt x="442" y="326"/>
                      <a:pt x="441" y="323"/>
                    </a:cubicBezTo>
                    <a:cubicBezTo>
                      <a:pt x="440" y="324"/>
                      <a:pt x="440" y="324"/>
                      <a:pt x="440" y="324"/>
                    </a:cubicBezTo>
                    <a:cubicBezTo>
                      <a:pt x="437" y="320"/>
                      <a:pt x="440" y="316"/>
                      <a:pt x="440" y="312"/>
                    </a:cubicBezTo>
                    <a:cubicBezTo>
                      <a:pt x="445" y="311"/>
                      <a:pt x="445" y="311"/>
                      <a:pt x="445" y="311"/>
                    </a:cubicBezTo>
                    <a:cubicBezTo>
                      <a:pt x="443" y="308"/>
                      <a:pt x="447" y="302"/>
                      <a:pt x="441" y="300"/>
                    </a:cubicBezTo>
                    <a:cubicBezTo>
                      <a:pt x="443" y="296"/>
                      <a:pt x="439" y="293"/>
                      <a:pt x="438" y="289"/>
                    </a:cubicBezTo>
                    <a:cubicBezTo>
                      <a:pt x="437" y="288"/>
                      <a:pt x="436" y="290"/>
                      <a:pt x="436" y="291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4" y="292"/>
                      <a:pt x="432" y="292"/>
                      <a:pt x="433" y="289"/>
                    </a:cubicBezTo>
                    <a:cubicBezTo>
                      <a:pt x="433" y="287"/>
                      <a:pt x="436" y="286"/>
                      <a:pt x="434" y="284"/>
                    </a:cubicBezTo>
                    <a:cubicBezTo>
                      <a:pt x="436" y="284"/>
                      <a:pt x="437" y="281"/>
                      <a:pt x="438" y="283"/>
                    </a:cubicBezTo>
                    <a:cubicBezTo>
                      <a:pt x="439" y="286"/>
                      <a:pt x="438" y="290"/>
                      <a:pt x="442" y="292"/>
                    </a:cubicBezTo>
                    <a:cubicBezTo>
                      <a:pt x="444" y="291"/>
                      <a:pt x="440" y="289"/>
                      <a:pt x="442" y="288"/>
                    </a:cubicBezTo>
                    <a:cubicBezTo>
                      <a:pt x="443" y="289"/>
                      <a:pt x="444" y="289"/>
                      <a:pt x="445" y="289"/>
                    </a:cubicBezTo>
                    <a:cubicBezTo>
                      <a:pt x="445" y="287"/>
                      <a:pt x="446" y="285"/>
                      <a:pt x="445" y="284"/>
                    </a:cubicBezTo>
                    <a:cubicBezTo>
                      <a:pt x="445" y="283"/>
                      <a:pt x="445" y="282"/>
                      <a:pt x="444" y="282"/>
                    </a:cubicBezTo>
                    <a:cubicBezTo>
                      <a:pt x="445" y="282"/>
                      <a:pt x="445" y="283"/>
                      <a:pt x="445" y="284"/>
                    </a:cubicBezTo>
                    <a:cubicBezTo>
                      <a:pt x="447" y="286"/>
                      <a:pt x="448" y="290"/>
                      <a:pt x="447" y="293"/>
                    </a:cubicBezTo>
                    <a:cubicBezTo>
                      <a:pt x="449" y="293"/>
                      <a:pt x="448" y="296"/>
                      <a:pt x="447" y="296"/>
                    </a:cubicBezTo>
                    <a:cubicBezTo>
                      <a:pt x="444" y="298"/>
                      <a:pt x="448" y="300"/>
                      <a:pt x="449" y="302"/>
                    </a:cubicBezTo>
                    <a:cubicBezTo>
                      <a:pt x="449" y="303"/>
                      <a:pt x="449" y="305"/>
                      <a:pt x="450" y="307"/>
                    </a:cubicBezTo>
                    <a:cubicBezTo>
                      <a:pt x="451" y="304"/>
                      <a:pt x="455" y="305"/>
                      <a:pt x="456" y="302"/>
                    </a:cubicBezTo>
                    <a:cubicBezTo>
                      <a:pt x="456" y="304"/>
                      <a:pt x="459" y="307"/>
                      <a:pt x="460" y="310"/>
                    </a:cubicBezTo>
                    <a:cubicBezTo>
                      <a:pt x="464" y="308"/>
                      <a:pt x="464" y="308"/>
                      <a:pt x="464" y="308"/>
                    </a:cubicBezTo>
                    <a:cubicBezTo>
                      <a:pt x="465" y="311"/>
                      <a:pt x="465" y="314"/>
                      <a:pt x="464" y="316"/>
                    </a:cubicBezTo>
                    <a:close/>
                    <a:moveTo>
                      <a:pt x="464" y="301"/>
                    </a:moveTo>
                    <a:cubicBezTo>
                      <a:pt x="463" y="300"/>
                      <a:pt x="463" y="299"/>
                      <a:pt x="463" y="297"/>
                    </a:cubicBezTo>
                    <a:cubicBezTo>
                      <a:pt x="464" y="297"/>
                      <a:pt x="464" y="296"/>
                      <a:pt x="465" y="295"/>
                    </a:cubicBezTo>
                    <a:cubicBezTo>
                      <a:pt x="465" y="293"/>
                      <a:pt x="464" y="294"/>
                      <a:pt x="463" y="293"/>
                    </a:cubicBezTo>
                    <a:cubicBezTo>
                      <a:pt x="457" y="292"/>
                      <a:pt x="463" y="300"/>
                      <a:pt x="457" y="300"/>
                    </a:cubicBezTo>
                    <a:cubicBezTo>
                      <a:pt x="458" y="298"/>
                      <a:pt x="456" y="297"/>
                      <a:pt x="454" y="296"/>
                    </a:cubicBezTo>
                    <a:cubicBezTo>
                      <a:pt x="455" y="296"/>
                      <a:pt x="455" y="295"/>
                      <a:pt x="455" y="295"/>
                    </a:cubicBezTo>
                    <a:cubicBezTo>
                      <a:pt x="457" y="296"/>
                      <a:pt x="457" y="296"/>
                      <a:pt x="457" y="296"/>
                    </a:cubicBezTo>
                    <a:cubicBezTo>
                      <a:pt x="460" y="296"/>
                      <a:pt x="455" y="293"/>
                      <a:pt x="458" y="292"/>
                    </a:cubicBezTo>
                    <a:cubicBezTo>
                      <a:pt x="457" y="290"/>
                      <a:pt x="454" y="293"/>
                      <a:pt x="455" y="290"/>
                    </a:cubicBezTo>
                    <a:cubicBezTo>
                      <a:pt x="458" y="290"/>
                      <a:pt x="457" y="278"/>
                      <a:pt x="461" y="287"/>
                    </a:cubicBezTo>
                    <a:cubicBezTo>
                      <a:pt x="463" y="286"/>
                      <a:pt x="463" y="286"/>
                      <a:pt x="463" y="286"/>
                    </a:cubicBezTo>
                    <a:cubicBezTo>
                      <a:pt x="461" y="288"/>
                      <a:pt x="464" y="290"/>
                      <a:pt x="464" y="292"/>
                    </a:cubicBezTo>
                    <a:cubicBezTo>
                      <a:pt x="466" y="291"/>
                      <a:pt x="465" y="289"/>
                      <a:pt x="467" y="290"/>
                    </a:cubicBezTo>
                    <a:cubicBezTo>
                      <a:pt x="465" y="294"/>
                      <a:pt x="469" y="300"/>
                      <a:pt x="464" y="301"/>
                    </a:cubicBezTo>
                    <a:close/>
                    <a:moveTo>
                      <a:pt x="462" y="83"/>
                    </a:moveTo>
                    <a:cubicBezTo>
                      <a:pt x="462" y="81"/>
                      <a:pt x="462" y="81"/>
                      <a:pt x="462" y="81"/>
                    </a:cubicBezTo>
                    <a:cubicBezTo>
                      <a:pt x="463" y="81"/>
                      <a:pt x="464" y="80"/>
                      <a:pt x="464" y="79"/>
                    </a:cubicBezTo>
                    <a:cubicBezTo>
                      <a:pt x="464" y="77"/>
                      <a:pt x="459" y="76"/>
                      <a:pt x="461" y="74"/>
                    </a:cubicBezTo>
                    <a:cubicBezTo>
                      <a:pt x="461" y="75"/>
                      <a:pt x="463" y="75"/>
                      <a:pt x="464" y="75"/>
                    </a:cubicBezTo>
                    <a:cubicBezTo>
                      <a:pt x="468" y="69"/>
                      <a:pt x="467" y="78"/>
                      <a:pt x="468" y="79"/>
                    </a:cubicBezTo>
                    <a:cubicBezTo>
                      <a:pt x="466" y="80"/>
                      <a:pt x="464" y="82"/>
                      <a:pt x="462" y="83"/>
                    </a:cubicBezTo>
                    <a:close/>
                    <a:moveTo>
                      <a:pt x="518" y="121"/>
                    </a:moveTo>
                    <a:cubicBezTo>
                      <a:pt x="518" y="121"/>
                      <a:pt x="517" y="121"/>
                      <a:pt x="517" y="121"/>
                    </a:cubicBezTo>
                    <a:cubicBezTo>
                      <a:pt x="516" y="120"/>
                      <a:pt x="516" y="120"/>
                      <a:pt x="516" y="120"/>
                    </a:cubicBezTo>
                    <a:cubicBezTo>
                      <a:pt x="518" y="119"/>
                      <a:pt x="519" y="118"/>
                      <a:pt x="518" y="121"/>
                    </a:cubicBezTo>
                    <a:close/>
                    <a:moveTo>
                      <a:pt x="518" y="124"/>
                    </a:moveTo>
                    <a:cubicBezTo>
                      <a:pt x="519" y="125"/>
                      <a:pt x="520" y="127"/>
                      <a:pt x="520" y="128"/>
                    </a:cubicBezTo>
                    <a:cubicBezTo>
                      <a:pt x="519" y="128"/>
                      <a:pt x="518" y="131"/>
                      <a:pt x="516" y="129"/>
                    </a:cubicBezTo>
                    <a:cubicBezTo>
                      <a:pt x="515" y="128"/>
                      <a:pt x="517" y="126"/>
                      <a:pt x="518" y="124"/>
                    </a:cubicBezTo>
                    <a:close/>
                    <a:moveTo>
                      <a:pt x="515" y="117"/>
                    </a:moveTo>
                    <a:cubicBezTo>
                      <a:pt x="515" y="117"/>
                      <a:pt x="515" y="117"/>
                      <a:pt x="515" y="117"/>
                    </a:cubicBezTo>
                    <a:cubicBezTo>
                      <a:pt x="515" y="118"/>
                      <a:pt x="515" y="118"/>
                      <a:pt x="515" y="118"/>
                    </a:cubicBezTo>
                    <a:cubicBezTo>
                      <a:pt x="515" y="118"/>
                      <a:pt x="515" y="118"/>
                      <a:pt x="515" y="118"/>
                    </a:cubicBezTo>
                    <a:lnTo>
                      <a:pt x="515" y="117"/>
                    </a:lnTo>
                    <a:close/>
                    <a:moveTo>
                      <a:pt x="510" y="241"/>
                    </a:moveTo>
                    <a:cubicBezTo>
                      <a:pt x="510" y="241"/>
                      <a:pt x="510" y="241"/>
                      <a:pt x="510" y="241"/>
                    </a:cubicBezTo>
                    <a:cubicBezTo>
                      <a:pt x="509" y="239"/>
                      <a:pt x="509" y="239"/>
                      <a:pt x="509" y="239"/>
                    </a:cubicBezTo>
                    <a:cubicBezTo>
                      <a:pt x="511" y="241"/>
                      <a:pt x="511" y="241"/>
                      <a:pt x="511" y="241"/>
                    </a:cubicBezTo>
                    <a:cubicBezTo>
                      <a:pt x="510" y="241"/>
                      <a:pt x="510" y="241"/>
                      <a:pt x="510" y="241"/>
                    </a:cubicBezTo>
                    <a:close/>
                    <a:moveTo>
                      <a:pt x="510" y="245"/>
                    </a:move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10" y="243"/>
                      <a:pt x="510" y="243"/>
                      <a:pt x="510" y="243"/>
                    </a:cubicBezTo>
                    <a:cubicBezTo>
                      <a:pt x="510" y="243"/>
                      <a:pt x="510" y="243"/>
                      <a:pt x="511" y="244"/>
                    </a:cubicBezTo>
                    <a:cubicBezTo>
                      <a:pt x="511" y="244"/>
                      <a:pt x="511" y="245"/>
                      <a:pt x="510" y="245"/>
                    </a:cubicBezTo>
                    <a:close/>
                    <a:moveTo>
                      <a:pt x="515" y="70"/>
                    </a:moveTo>
                    <a:cubicBezTo>
                      <a:pt x="515" y="71"/>
                      <a:pt x="515" y="71"/>
                      <a:pt x="515" y="71"/>
                    </a:cubicBezTo>
                    <a:cubicBezTo>
                      <a:pt x="515" y="71"/>
                      <a:pt x="514" y="71"/>
                      <a:pt x="514" y="71"/>
                    </a:cubicBezTo>
                    <a:lnTo>
                      <a:pt x="515" y="70"/>
                    </a:lnTo>
                    <a:close/>
                    <a:moveTo>
                      <a:pt x="514" y="85"/>
                    </a:moveTo>
                    <a:cubicBezTo>
                      <a:pt x="514" y="86"/>
                      <a:pt x="512" y="87"/>
                      <a:pt x="513" y="88"/>
                    </a:cubicBezTo>
                    <a:cubicBezTo>
                      <a:pt x="511" y="87"/>
                      <a:pt x="506" y="89"/>
                      <a:pt x="507" y="85"/>
                    </a:cubicBezTo>
                    <a:cubicBezTo>
                      <a:pt x="508" y="79"/>
                      <a:pt x="508" y="79"/>
                      <a:pt x="508" y="79"/>
                    </a:cubicBezTo>
                    <a:cubicBezTo>
                      <a:pt x="510" y="79"/>
                      <a:pt x="511" y="82"/>
                      <a:pt x="509" y="83"/>
                    </a:cubicBezTo>
                    <a:cubicBezTo>
                      <a:pt x="509" y="84"/>
                      <a:pt x="510" y="84"/>
                      <a:pt x="510" y="85"/>
                    </a:cubicBezTo>
                    <a:lnTo>
                      <a:pt x="514" y="85"/>
                    </a:lnTo>
                    <a:close/>
                    <a:moveTo>
                      <a:pt x="504" y="276"/>
                    </a:moveTo>
                    <a:cubicBezTo>
                      <a:pt x="504" y="273"/>
                      <a:pt x="506" y="275"/>
                      <a:pt x="507" y="276"/>
                    </a:cubicBezTo>
                    <a:cubicBezTo>
                      <a:pt x="507" y="278"/>
                      <a:pt x="505" y="277"/>
                      <a:pt x="503" y="278"/>
                    </a:cubicBezTo>
                    <a:cubicBezTo>
                      <a:pt x="501" y="275"/>
                      <a:pt x="503" y="272"/>
                      <a:pt x="504" y="269"/>
                    </a:cubicBezTo>
                    <a:cubicBezTo>
                      <a:pt x="505" y="268"/>
                      <a:pt x="505" y="268"/>
                      <a:pt x="505" y="268"/>
                    </a:cubicBezTo>
                    <a:cubicBezTo>
                      <a:pt x="505" y="271"/>
                      <a:pt x="509" y="270"/>
                      <a:pt x="509" y="273"/>
                    </a:cubicBezTo>
                    <a:cubicBezTo>
                      <a:pt x="507" y="274"/>
                      <a:pt x="501" y="272"/>
                      <a:pt x="504" y="276"/>
                    </a:cubicBezTo>
                    <a:close/>
                    <a:moveTo>
                      <a:pt x="502" y="246"/>
                    </a:moveTo>
                    <a:cubicBezTo>
                      <a:pt x="502" y="244"/>
                      <a:pt x="502" y="244"/>
                      <a:pt x="502" y="244"/>
                    </a:cubicBezTo>
                    <a:cubicBezTo>
                      <a:pt x="504" y="243"/>
                      <a:pt x="504" y="245"/>
                      <a:pt x="505" y="246"/>
                    </a:cubicBezTo>
                    <a:cubicBezTo>
                      <a:pt x="505" y="246"/>
                      <a:pt x="505" y="246"/>
                      <a:pt x="505" y="246"/>
                    </a:cubicBezTo>
                    <a:lnTo>
                      <a:pt x="502" y="246"/>
                    </a:lnTo>
                    <a:close/>
                    <a:moveTo>
                      <a:pt x="505" y="252"/>
                    </a:moveTo>
                    <a:cubicBezTo>
                      <a:pt x="503" y="249"/>
                      <a:pt x="503" y="249"/>
                      <a:pt x="503" y="249"/>
                    </a:cubicBezTo>
                    <a:cubicBezTo>
                      <a:pt x="505" y="249"/>
                      <a:pt x="505" y="249"/>
                      <a:pt x="505" y="249"/>
                    </a:cubicBezTo>
                    <a:lnTo>
                      <a:pt x="505" y="252"/>
                    </a:lnTo>
                    <a:close/>
                    <a:moveTo>
                      <a:pt x="504" y="106"/>
                    </a:moveTo>
                    <a:cubicBezTo>
                      <a:pt x="504" y="104"/>
                      <a:pt x="500" y="104"/>
                      <a:pt x="500" y="106"/>
                    </a:cubicBezTo>
                    <a:cubicBezTo>
                      <a:pt x="500" y="106"/>
                      <a:pt x="500" y="106"/>
                      <a:pt x="500" y="106"/>
                    </a:cubicBezTo>
                    <a:cubicBezTo>
                      <a:pt x="498" y="105"/>
                      <a:pt x="498" y="102"/>
                      <a:pt x="500" y="101"/>
                    </a:cubicBezTo>
                    <a:cubicBezTo>
                      <a:pt x="502" y="99"/>
                      <a:pt x="502" y="96"/>
                      <a:pt x="503" y="94"/>
                    </a:cubicBezTo>
                    <a:cubicBezTo>
                      <a:pt x="503" y="94"/>
                      <a:pt x="505" y="99"/>
                      <a:pt x="507" y="96"/>
                    </a:cubicBezTo>
                    <a:cubicBezTo>
                      <a:pt x="504" y="100"/>
                      <a:pt x="510" y="106"/>
                      <a:pt x="504" y="106"/>
                    </a:cubicBezTo>
                    <a:close/>
                    <a:moveTo>
                      <a:pt x="502" y="113"/>
                    </a:moveTo>
                    <a:cubicBezTo>
                      <a:pt x="500" y="111"/>
                      <a:pt x="496" y="112"/>
                      <a:pt x="498" y="108"/>
                    </a:cubicBezTo>
                    <a:cubicBezTo>
                      <a:pt x="499" y="107"/>
                      <a:pt x="499" y="107"/>
                      <a:pt x="499" y="107"/>
                    </a:cubicBezTo>
                    <a:cubicBezTo>
                      <a:pt x="499" y="109"/>
                      <a:pt x="502" y="111"/>
                      <a:pt x="502" y="113"/>
                    </a:cubicBezTo>
                    <a:close/>
                    <a:moveTo>
                      <a:pt x="500" y="94"/>
                    </a:moveTo>
                    <a:cubicBezTo>
                      <a:pt x="500" y="91"/>
                      <a:pt x="500" y="91"/>
                      <a:pt x="500" y="91"/>
                    </a:cubicBezTo>
                    <a:cubicBezTo>
                      <a:pt x="500" y="91"/>
                      <a:pt x="501" y="92"/>
                      <a:pt x="501" y="92"/>
                    </a:cubicBezTo>
                    <a:cubicBezTo>
                      <a:pt x="501" y="93"/>
                      <a:pt x="501" y="93"/>
                      <a:pt x="501" y="94"/>
                    </a:cubicBezTo>
                    <a:lnTo>
                      <a:pt x="500" y="94"/>
                    </a:lnTo>
                    <a:close/>
                    <a:moveTo>
                      <a:pt x="511" y="65"/>
                    </a:moveTo>
                    <a:cubicBezTo>
                      <a:pt x="510" y="68"/>
                      <a:pt x="513" y="68"/>
                      <a:pt x="513" y="70"/>
                    </a:cubicBezTo>
                    <a:cubicBezTo>
                      <a:pt x="513" y="72"/>
                      <a:pt x="512" y="72"/>
                      <a:pt x="511" y="73"/>
                    </a:cubicBezTo>
                    <a:cubicBezTo>
                      <a:pt x="511" y="72"/>
                      <a:pt x="510" y="71"/>
                      <a:pt x="509" y="72"/>
                    </a:cubicBezTo>
                    <a:cubicBezTo>
                      <a:pt x="508" y="73"/>
                      <a:pt x="508" y="75"/>
                      <a:pt x="508" y="75"/>
                    </a:cubicBezTo>
                    <a:cubicBezTo>
                      <a:pt x="506" y="75"/>
                      <a:pt x="504" y="74"/>
                      <a:pt x="503" y="72"/>
                    </a:cubicBezTo>
                    <a:cubicBezTo>
                      <a:pt x="506" y="72"/>
                      <a:pt x="507" y="69"/>
                      <a:pt x="507" y="67"/>
                    </a:cubicBezTo>
                    <a:cubicBezTo>
                      <a:pt x="507" y="65"/>
                      <a:pt x="510" y="66"/>
                      <a:pt x="511" y="65"/>
                    </a:cubicBezTo>
                    <a:close/>
                    <a:moveTo>
                      <a:pt x="497" y="64"/>
                    </a:moveTo>
                    <a:cubicBezTo>
                      <a:pt x="499" y="56"/>
                      <a:pt x="499" y="56"/>
                      <a:pt x="499" y="56"/>
                    </a:cubicBezTo>
                    <a:cubicBezTo>
                      <a:pt x="502" y="60"/>
                      <a:pt x="502" y="55"/>
                      <a:pt x="505" y="57"/>
                    </a:cubicBezTo>
                    <a:cubicBezTo>
                      <a:pt x="505" y="59"/>
                      <a:pt x="506" y="61"/>
                      <a:pt x="507" y="62"/>
                    </a:cubicBezTo>
                    <a:cubicBezTo>
                      <a:pt x="509" y="61"/>
                      <a:pt x="509" y="61"/>
                      <a:pt x="509" y="61"/>
                    </a:cubicBezTo>
                    <a:cubicBezTo>
                      <a:pt x="510" y="63"/>
                      <a:pt x="508" y="63"/>
                      <a:pt x="507" y="64"/>
                    </a:cubicBezTo>
                    <a:cubicBezTo>
                      <a:pt x="505" y="62"/>
                      <a:pt x="502" y="67"/>
                      <a:pt x="500" y="64"/>
                    </a:cubicBezTo>
                    <a:cubicBezTo>
                      <a:pt x="499" y="64"/>
                      <a:pt x="498" y="65"/>
                      <a:pt x="497" y="64"/>
                    </a:cubicBezTo>
                    <a:close/>
                    <a:moveTo>
                      <a:pt x="475" y="70"/>
                    </a:moveTo>
                    <a:cubicBezTo>
                      <a:pt x="476" y="72"/>
                      <a:pt x="475" y="75"/>
                      <a:pt x="477" y="77"/>
                    </a:cubicBezTo>
                    <a:cubicBezTo>
                      <a:pt x="476" y="78"/>
                      <a:pt x="476" y="78"/>
                      <a:pt x="476" y="78"/>
                    </a:cubicBezTo>
                    <a:cubicBezTo>
                      <a:pt x="473" y="76"/>
                      <a:pt x="476" y="73"/>
                      <a:pt x="475" y="70"/>
                    </a:cubicBezTo>
                    <a:close/>
                    <a:moveTo>
                      <a:pt x="474" y="294"/>
                    </a:moveTo>
                    <a:cubicBezTo>
                      <a:pt x="474" y="295"/>
                      <a:pt x="474" y="295"/>
                      <a:pt x="474" y="295"/>
                    </a:cubicBezTo>
                    <a:cubicBezTo>
                      <a:pt x="473" y="293"/>
                      <a:pt x="473" y="293"/>
                      <a:pt x="473" y="293"/>
                    </a:cubicBezTo>
                    <a:lnTo>
                      <a:pt x="474" y="294"/>
                    </a:lnTo>
                    <a:close/>
                    <a:moveTo>
                      <a:pt x="483" y="311"/>
                    </a:moveTo>
                    <a:cubicBezTo>
                      <a:pt x="482" y="311"/>
                      <a:pt x="481" y="310"/>
                      <a:pt x="481" y="311"/>
                    </a:cubicBezTo>
                    <a:cubicBezTo>
                      <a:pt x="480" y="312"/>
                      <a:pt x="481" y="314"/>
                      <a:pt x="479" y="315"/>
                    </a:cubicBezTo>
                    <a:cubicBezTo>
                      <a:pt x="479" y="311"/>
                      <a:pt x="475" y="307"/>
                      <a:pt x="479" y="305"/>
                    </a:cubicBezTo>
                    <a:cubicBezTo>
                      <a:pt x="479" y="305"/>
                      <a:pt x="479" y="304"/>
                      <a:pt x="479" y="304"/>
                    </a:cubicBezTo>
                    <a:cubicBezTo>
                      <a:pt x="476" y="306"/>
                      <a:pt x="476" y="306"/>
                      <a:pt x="476" y="306"/>
                    </a:cubicBezTo>
                    <a:cubicBezTo>
                      <a:pt x="475" y="304"/>
                      <a:pt x="472" y="300"/>
                      <a:pt x="474" y="297"/>
                    </a:cubicBezTo>
                    <a:cubicBezTo>
                      <a:pt x="477" y="297"/>
                      <a:pt x="475" y="302"/>
                      <a:pt x="479" y="301"/>
                    </a:cubicBezTo>
                    <a:cubicBezTo>
                      <a:pt x="479" y="298"/>
                      <a:pt x="479" y="298"/>
                      <a:pt x="479" y="298"/>
                    </a:cubicBezTo>
                    <a:cubicBezTo>
                      <a:pt x="480" y="301"/>
                      <a:pt x="483" y="304"/>
                      <a:pt x="479" y="307"/>
                    </a:cubicBezTo>
                    <a:cubicBezTo>
                      <a:pt x="479" y="308"/>
                      <a:pt x="480" y="309"/>
                      <a:pt x="481" y="310"/>
                    </a:cubicBezTo>
                    <a:cubicBezTo>
                      <a:pt x="483" y="309"/>
                      <a:pt x="483" y="309"/>
                      <a:pt x="483" y="309"/>
                    </a:cubicBezTo>
                    <a:lnTo>
                      <a:pt x="483" y="311"/>
                    </a:lnTo>
                    <a:close/>
                    <a:moveTo>
                      <a:pt x="479" y="292"/>
                    </a:moveTo>
                    <a:cubicBezTo>
                      <a:pt x="480" y="293"/>
                      <a:pt x="480" y="293"/>
                      <a:pt x="480" y="293"/>
                    </a:cubicBezTo>
                    <a:cubicBezTo>
                      <a:pt x="479" y="296"/>
                      <a:pt x="479" y="296"/>
                      <a:pt x="479" y="296"/>
                    </a:cubicBezTo>
                    <a:cubicBezTo>
                      <a:pt x="478" y="296"/>
                      <a:pt x="478" y="293"/>
                      <a:pt x="479" y="292"/>
                    </a:cubicBezTo>
                    <a:close/>
                    <a:moveTo>
                      <a:pt x="484" y="296"/>
                    </a:moveTo>
                    <a:cubicBezTo>
                      <a:pt x="484" y="297"/>
                      <a:pt x="486" y="297"/>
                      <a:pt x="486" y="298"/>
                    </a:cubicBezTo>
                    <a:cubicBezTo>
                      <a:pt x="485" y="298"/>
                      <a:pt x="483" y="297"/>
                      <a:pt x="484" y="296"/>
                    </a:cubicBezTo>
                    <a:close/>
                    <a:moveTo>
                      <a:pt x="487" y="313"/>
                    </a:moveTo>
                    <a:cubicBezTo>
                      <a:pt x="488" y="314"/>
                      <a:pt x="489" y="315"/>
                      <a:pt x="489" y="316"/>
                    </a:cubicBezTo>
                    <a:cubicBezTo>
                      <a:pt x="488" y="316"/>
                      <a:pt x="487" y="315"/>
                      <a:pt x="487" y="313"/>
                    </a:cubicBezTo>
                    <a:close/>
                    <a:moveTo>
                      <a:pt x="488" y="339"/>
                    </a:moveTo>
                    <a:cubicBezTo>
                      <a:pt x="488" y="338"/>
                      <a:pt x="488" y="336"/>
                      <a:pt x="489" y="336"/>
                    </a:cubicBezTo>
                    <a:cubicBezTo>
                      <a:pt x="490" y="336"/>
                      <a:pt x="490" y="336"/>
                      <a:pt x="490" y="336"/>
                    </a:cubicBezTo>
                    <a:lnTo>
                      <a:pt x="488" y="339"/>
                    </a:lnTo>
                    <a:close/>
                    <a:moveTo>
                      <a:pt x="490" y="88"/>
                    </a:moveTo>
                    <a:cubicBezTo>
                      <a:pt x="490" y="89"/>
                      <a:pt x="489" y="90"/>
                      <a:pt x="489" y="90"/>
                    </a:cubicBezTo>
                    <a:cubicBezTo>
                      <a:pt x="485" y="91"/>
                      <a:pt x="486" y="85"/>
                      <a:pt x="483" y="89"/>
                    </a:cubicBezTo>
                    <a:cubicBezTo>
                      <a:pt x="481" y="87"/>
                      <a:pt x="481" y="87"/>
                      <a:pt x="481" y="87"/>
                    </a:cubicBezTo>
                    <a:cubicBezTo>
                      <a:pt x="480" y="88"/>
                      <a:pt x="480" y="88"/>
                      <a:pt x="480" y="88"/>
                    </a:cubicBezTo>
                    <a:cubicBezTo>
                      <a:pt x="479" y="88"/>
                      <a:pt x="479" y="87"/>
                      <a:pt x="478" y="86"/>
                    </a:cubicBezTo>
                    <a:cubicBezTo>
                      <a:pt x="478" y="84"/>
                      <a:pt x="480" y="83"/>
                      <a:pt x="482" y="84"/>
                    </a:cubicBezTo>
                    <a:cubicBezTo>
                      <a:pt x="486" y="83"/>
                      <a:pt x="484" y="73"/>
                      <a:pt x="490" y="79"/>
                    </a:cubicBezTo>
                    <a:cubicBezTo>
                      <a:pt x="492" y="78"/>
                      <a:pt x="495" y="83"/>
                      <a:pt x="496" y="79"/>
                    </a:cubicBezTo>
                    <a:cubicBezTo>
                      <a:pt x="498" y="75"/>
                      <a:pt x="492" y="76"/>
                      <a:pt x="494" y="72"/>
                    </a:cubicBezTo>
                    <a:cubicBezTo>
                      <a:pt x="492" y="71"/>
                      <a:pt x="492" y="71"/>
                      <a:pt x="492" y="71"/>
                    </a:cubicBezTo>
                    <a:cubicBezTo>
                      <a:pt x="492" y="69"/>
                      <a:pt x="494" y="70"/>
                      <a:pt x="495" y="70"/>
                    </a:cubicBezTo>
                    <a:cubicBezTo>
                      <a:pt x="498" y="79"/>
                      <a:pt x="498" y="79"/>
                      <a:pt x="498" y="79"/>
                    </a:cubicBezTo>
                    <a:cubicBezTo>
                      <a:pt x="496" y="83"/>
                      <a:pt x="489" y="82"/>
                      <a:pt x="490" y="88"/>
                    </a:cubicBezTo>
                    <a:close/>
                    <a:moveTo>
                      <a:pt x="499" y="269"/>
                    </a:moveTo>
                    <a:cubicBezTo>
                      <a:pt x="498" y="270"/>
                      <a:pt x="497" y="268"/>
                      <a:pt x="497" y="267"/>
                    </a:cubicBezTo>
                    <a:cubicBezTo>
                      <a:pt x="498" y="265"/>
                      <a:pt x="499" y="262"/>
                      <a:pt x="496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1"/>
                      <a:pt x="498" y="257"/>
                      <a:pt x="500" y="259"/>
                    </a:cubicBezTo>
                    <a:cubicBezTo>
                      <a:pt x="502" y="259"/>
                      <a:pt x="503" y="257"/>
                      <a:pt x="504" y="255"/>
                    </a:cubicBezTo>
                    <a:cubicBezTo>
                      <a:pt x="506" y="258"/>
                      <a:pt x="504" y="261"/>
                      <a:pt x="505" y="264"/>
                    </a:cubicBezTo>
                    <a:cubicBezTo>
                      <a:pt x="503" y="265"/>
                      <a:pt x="498" y="265"/>
                      <a:pt x="499" y="269"/>
                    </a:cubicBezTo>
                    <a:close/>
                    <a:moveTo>
                      <a:pt x="502" y="285"/>
                    </a:moveTo>
                    <a:cubicBezTo>
                      <a:pt x="502" y="283"/>
                      <a:pt x="504" y="283"/>
                      <a:pt x="505" y="282"/>
                    </a:cubicBezTo>
                    <a:cubicBezTo>
                      <a:pt x="505" y="282"/>
                      <a:pt x="506" y="282"/>
                      <a:pt x="507" y="282"/>
                    </a:cubicBezTo>
                    <a:cubicBezTo>
                      <a:pt x="507" y="283"/>
                      <a:pt x="506" y="283"/>
                      <a:pt x="506" y="283"/>
                    </a:cubicBezTo>
                    <a:cubicBezTo>
                      <a:pt x="507" y="284"/>
                      <a:pt x="508" y="284"/>
                      <a:pt x="507" y="286"/>
                    </a:cubicBezTo>
                    <a:cubicBezTo>
                      <a:pt x="505" y="285"/>
                      <a:pt x="504" y="288"/>
                      <a:pt x="502" y="285"/>
                    </a:cubicBezTo>
                    <a:close/>
                    <a:moveTo>
                      <a:pt x="509" y="294"/>
                    </a:moveTo>
                    <a:cubicBezTo>
                      <a:pt x="507" y="294"/>
                      <a:pt x="506" y="293"/>
                      <a:pt x="507" y="291"/>
                    </a:cubicBezTo>
                    <a:cubicBezTo>
                      <a:pt x="507" y="293"/>
                      <a:pt x="510" y="292"/>
                      <a:pt x="509" y="294"/>
                    </a:cubicBezTo>
                    <a:close/>
                    <a:moveTo>
                      <a:pt x="511" y="257"/>
                    </a:moveTo>
                    <a:cubicBezTo>
                      <a:pt x="509" y="257"/>
                      <a:pt x="510" y="255"/>
                      <a:pt x="509" y="254"/>
                    </a:cubicBezTo>
                    <a:cubicBezTo>
                      <a:pt x="510" y="253"/>
                      <a:pt x="511" y="255"/>
                      <a:pt x="511" y="256"/>
                    </a:cubicBezTo>
                    <a:lnTo>
                      <a:pt x="511" y="257"/>
                    </a:lnTo>
                    <a:close/>
                    <a:moveTo>
                      <a:pt x="515" y="253"/>
                    </a:moveTo>
                    <a:cubicBezTo>
                      <a:pt x="514" y="253"/>
                      <a:pt x="512" y="253"/>
                      <a:pt x="511" y="253"/>
                    </a:cubicBezTo>
                    <a:cubicBezTo>
                      <a:pt x="511" y="251"/>
                      <a:pt x="513" y="251"/>
                      <a:pt x="513" y="250"/>
                    </a:cubicBezTo>
                    <a:cubicBezTo>
                      <a:pt x="514" y="251"/>
                      <a:pt x="515" y="252"/>
                      <a:pt x="515" y="253"/>
                    </a:cubicBezTo>
                    <a:close/>
                    <a:moveTo>
                      <a:pt x="513" y="225"/>
                    </a:moveTo>
                    <a:cubicBezTo>
                      <a:pt x="514" y="226"/>
                      <a:pt x="514" y="229"/>
                      <a:pt x="515" y="231"/>
                    </a:cubicBezTo>
                    <a:cubicBezTo>
                      <a:pt x="512" y="229"/>
                      <a:pt x="513" y="227"/>
                      <a:pt x="513" y="225"/>
                    </a:cubicBezTo>
                    <a:close/>
                    <a:moveTo>
                      <a:pt x="514" y="196"/>
                    </a:moveTo>
                    <a:cubicBezTo>
                      <a:pt x="512" y="196"/>
                      <a:pt x="512" y="197"/>
                      <a:pt x="511" y="197"/>
                    </a:cubicBezTo>
                    <a:cubicBezTo>
                      <a:pt x="511" y="198"/>
                      <a:pt x="511" y="198"/>
                      <a:pt x="511" y="198"/>
                    </a:cubicBezTo>
                    <a:cubicBezTo>
                      <a:pt x="509" y="196"/>
                      <a:pt x="513" y="194"/>
                      <a:pt x="511" y="192"/>
                    </a:cubicBezTo>
                    <a:cubicBezTo>
                      <a:pt x="514" y="191"/>
                      <a:pt x="514" y="191"/>
                      <a:pt x="514" y="191"/>
                    </a:cubicBezTo>
                    <a:cubicBezTo>
                      <a:pt x="515" y="192"/>
                      <a:pt x="515" y="194"/>
                      <a:pt x="514" y="196"/>
                    </a:cubicBezTo>
                    <a:close/>
                    <a:moveTo>
                      <a:pt x="514" y="177"/>
                    </a:moveTo>
                    <a:cubicBezTo>
                      <a:pt x="512" y="177"/>
                      <a:pt x="512" y="175"/>
                      <a:pt x="511" y="174"/>
                    </a:cubicBezTo>
                    <a:cubicBezTo>
                      <a:pt x="514" y="171"/>
                      <a:pt x="514" y="171"/>
                      <a:pt x="514" y="171"/>
                    </a:cubicBezTo>
                    <a:cubicBezTo>
                      <a:pt x="516" y="172"/>
                      <a:pt x="515" y="176"/>
                      <a:pt x="518" y="177"/>
                    </a:cubicBezTo>
                    <a:cubicBezTo>
                      <a:pt x="518" y="178"/>
                      <a:pt x="518" y="179"/>
                      <a:pt x="517" y="179"/>
                    </a:cubicBezTo>
                    <a:cubicBezTo>
                      <a:pt x="515" y="179"/>
                      <a:pt x="515" y="173"/>
                      <a:pt x="514" y="177"/>
                    </a:cubicBezTo>
                    <a:close/>
                    <a:moveTo>
                      <a:pt x="517" y="201"/>
                    </a:moveTo>
                    <a:cubicBezTo>
                      <a:pt x="516" y="202"/>
                      <a:pt x="516" y="202"/>
                      <a:pt x="516" y="202"/>
                    </a:cubicBezTo>
                    <a:cubicBezTo>
                      <a:pt x="516" y="198"/>
                      <a:pt x="516" y="198"/>
                      <a:pt x="516" y="198"/>
                    </a:cubicBezTo>
                    <a:cubicBezTo>
                      <a:pt x="517" y="198"/>
                      <a:pt x="517" y="200"/>
                      <a:pt x="517" y="201"/>
                    </a:cubicBezTo>
                    <a:close/>
                    <a:moveTo>
                      <a:pt x="517" y="240"/>
                    </a:moveTo>
                    <a:cubicBezTo>
                      <a:pt x="516" y="238"/>
                      <a:pt x="516" y="238"/>
                      <a:pt x="516" y="238"/>
                    </a:cubicBezTo>
                    <a:cubicBezTo>
                      <a:pt x="517" y="239"/>
                      <a:pt x="517" y="239"/>
                      <a:pt x="517" y="239"/>
                    </a:cubicBezTo>
                    <a:lnTo>
                      <a:pt x="517" y="240"/>
                    </a:lnTo>
                    <a:close/>
                    <a:moveTo>
                      <a:pt x="518" y="211"/>
                    </a:moveTo>
                    <a:cubicBezTo>
                      <a:pt x="516" y="210"/>
                      <a:pt x="517" y="207"/>
                      <a:pt x="517" y="206"/>
                    </a:cubicBezTo>
                    <a:cubicBezTo>
                      <a:pt x="521" y="206"/>
                      <a:pt x="517" y="209"/>
                      <a:pt x="518" y="211"/>
                    </a:cubicBezTo>
                    <a:close/>
                    <a:moveTo>
                      <a:pt x="521" y="179"/>
                    </a:moveTo>
                    <a:cubicBezTo>
                      <a:pt x="520" y="178"/>
                      <a:pt x="520" y="178"/>
                      <a:pt x="520" y="178"/>
                    </a:cubicBezTo>
                    <a:cubicBezTo>
                      <a:pt x="520" y="177"/>
                      <a:pt x="521" y="177"/>
                      <a:pt x="521" y="177"/>
                    </a:cubicBezTo>
                    <a:lnTo>
                      <a:pt x="521" y="179"/>
                    </a:lnTo>
                    <a:close/>
                    <a:moveTo>
                      <a:pt x="518" y="154"/>
                    </a:moveTo>
                    <a:cubicBezTo>
                      <a:pt x="520" y="156"/>
                      <a:pt x="524" y="159"/>
                      <a:pt x="521" y="161"/>
                    </a:cubicBezTo>
                    <a:cubicBezTo>
                      <a:pt x="520" y="163"/>
                      <a:pt x="519" y="162"/>
                      <a:pt x="518" y="161"/>
                    </a:cubicBezTo>
                    <a:cubicBezTo>
                      <a:pt x="514" y="158"/>
                      <a:pt x="520" y="154"/>
                      <a:pt x="517" y="150"/>
                    </a:cubicBezTo>
                    <a:cubicBezTo>
                      <a:pt x="518" y="150"/>
                      <a:pt x="518" y="150"/>
                      <a:pt x="518" y="150"/>
                    </a:cubicBezTo>
                    <a:cubicBezTo>
                      <a:pt x="516" y="148"/>
                      <a:pt x="522" y="147"/>
                      <a:pt x="519" y="145"/>
                    </a:cubicBezTo>
                    <a:cubicBezTo>
                      <a:pt x="520" y="145"/>
                      <a:pt x="521" y="145"/>
                      <a:pt x="520" y="143"/>
                    </a:cubicBezTo>
                    <a:cubicBezTo>
                      <a:pt x="523" y="145"/>
                      <a:pt x="522" y="149"/>
                      <a:pt x="523" y="151"/>
                    </a:cubicBezTo>
                    <a:cubicBezTo>
                      <a:pt x="521" y="153"/>
                      <a:pt x="519" y="151"/>
                      <a:pt x="518" y="154"/>
                    </a:cubicBezTo>
                    <a:close/>
                    <a:moveTo>
                      <a:pt x="518" y="139"/>
                    </a:moveTo>
                    <a:cubicBezTo>
                      <a:pt x="521" y="138"/>
                      <a:pt x="518" y="134"/>
                      <a:pt x="519" y="131"/>
                    </a:cubicBezTo>
                    <a:cubicBezTo>
                      <a:pt x="520" y="131"/>
                      <a:pt x="520" y="131"/>
                      <a:pt x="520" y="131"/>
                    </a:cubicBezTo>
                    <a:cubicBezTo>
                      <a:pt x="520" y="134"/>
                      <a:pt x="520" y="137"/>
                      <a:pt x="524" y="137"/>
                    </a:cubicBezTo>
                    <a:cubicBezTo>
                      <a:pt x="525" y="138"/>
                      <a:pt x="525" y="138"/>
                      <a:pt x="525" y="138"/>
                    </a:cubicBezTo>
                    <a:cubicBezTo>
                      <a:pt x="522" y="138"/>
                      <a:pt x="520" y="140"/>
                      <a:pt x="518" y="139"/>
                    </a:cubicBezTo>
                    <a:close/>
                    <a:moveTo>
                      <a:pt x="527" y="122"/>
                    </a:moveTo>
                    <a:cubicBezTo>
                      <a:pt x="529" y="122"/>
                      <a:pt x="528" y="119"/>
                      <a:pt x="531" y="120"/>
                    </a:cubicBezTo>
                    <a:cubicBezTo>
                      <a:pt x="532" y="123"/>
                      <a:pt x="530" y="125"/>
                      <a:pt x="527" y="127"/>
                    </a:cubicBezTo>
                    <a:cubicBezTo>
                      <a:pt x="525" y="126"/>
                      <a:pt x="528" y="124"/>
                      <a:pt x="527" y="122"/>
                    </a:cubicBezTo>
                    <a:close/>
                    <a:moveTo>
                      <a:pt x="528" y="130"/>
                    </a:moveTo>
                    <a:cubicBezTo>
                      <a:pt x="530" y="131"/>
                      <a:pt x="529" y="133"/>
                      <a:pt x="528" y="134"/>
                    </a:cubicBezTo>
                    <a:cubicBezTo>
                      <a:pt x="527" y="134"/>
                      <a:pt x="527" y="134"/>
                      <a:pt x="527" y="134"/>
                    </a:cubicBezTo>
                    <a:lnTo>
                      <a:pt x="528" y="130"/>
                    </a:lnTo>
                    <a:close/>
                    <a:moveTo>
                      <a:pt x="528" y="250"/>
                    </a:moveTo>
                    <a:cubicBezTo>
                      <a:pt x="528" y="248"/>
                      <a:pt x="528" y="248"/>
                      <a:pt x="528" y="248"/>
                    </a:cubicBezTo>
                    <a:cubicBezTo>
                      <a:pt x="528" y="249"/>
                      <a:pt x="528" y="249"/>
                      <a:pt x="528" y="249"/>
                    </a:cubicBezTo>
                    <a:lnTo>
                      <a:pt x="528" y="250"/>
                    </a:lnTo>
                    <a:close/>
                    <a:moveTo>
                      <a:pt x="529" y="247"/>
                    </a:moveTo>
                    <a:cubicBezTo>
                      <a:pt x="528" y="243"/>
                      <a:pt x="528" y="243"/>
                      <a:pt x="528" y="243"/>
                    </a:cubicBezTo>
                    <a:cubicBezTo>
                      <a:pt x="531" y="245"/>
                      <a:pt x="531" y="245"/>
                      <a:pt x="531" y="245"/>
                    </a:cubicBezTo>
                    <a:cubicBezTo>
                      <a:pt x="531" y="246"/>
                      <a:pt x="530" y="246"/>
                      <a:pt x="529" y="247"/>
                    </a:cubicBezTo>
                    <a:close/>
                    <a:moveTo>
                      <a:pt x="532" y="249"/>
                    </a:moveTo>
                    <a:cubicBezTo>
                      <a:pt x="532" y="248"/>
                      <a:pt x="532" y="248"/>
                      <a:pt x="532" y="248"/>
                    </a:cubicBezTo>
                    <a:cubicBezTo>
                      <a:pt x="533" y="249"/>
                      <a:pt x="533" y="249"/>
                      <a:pt x="533" y="249"/>
                    </a:cubicBezTo>
                    <a:lnTo>
                      <a:pt x="532" y="249"/>
                    </a:lnTo>
                    <a:close/>
                    <a:moveTo>
                      <a:pt x="565" y="296"/>
                    </a:moveTo>
                    <a:cubicBezTo>
                      <a:pt x="565" y="298"/>
                      <a:pt x="563" y="298"/>
                      <a:pt x="561" y="297"/>
                    </a:cubicBezTo>
                    <a:cubicBezTo>
                      <a:pt x="562" y="295"/>
                      <a:pt x="562" y="295"/>
                      <a:pt x="562" y="295"/>
                    </a:cubicBezTo>
                    <a:lnTo>
                      <a:pt x="565" y="296"/>
                    </a:lnTo>
                    <a:close/>
                    <a:moveTo>
                      <a:pt x="560" y="282"/>
                    </a:moveTo>
                    <a:cubicBezTo>
                      <a:pt x="560" y="282"/>
                      <a:pt x="560" y="282"/>
                      <a:pt x="560" y="282"/>
                    </a:cubicBezTo>
                    <a:cubicBezTo>
                      <a:pt x="559" y="285"/>
                      <a:pt x="563" y="289"/>
                      <a:pt x="562" y="293"/>
                    </a:cubicBezTo>
                    <a:cubicBezTo>
                      <a:pt x="560" y="292"/>
                      <a:pt x="559" y="291"/>
                      <a:pt x="559" y="289"/>
                    </a:cubicBezTo>
                    <a:cubicBezTo>
                      <a:pt x="563" y="287"/>
                      <a:pt x="557" y="284"/>
                      <a:pt x="560" y="282"/>
                    </a:cubicBezTo>
                    <a:close/>
                    <a:moveTo>
                      <a:pt x="569" y="101"/>
                    </a:moveTo>
                    <a:cubicBezTo>
                      <a:pt x="570" y="102"/>
                      <a:pt x="573" y="103"/>
                      <a:pt x="571" y="105"/>
                    </a:cubicBezTo>
                    <a:cubicBezTo>
                      <a:pt x="570" y="105"/>
                      <a:pt x="570" y="105"/>
                      <a:pt x="570" y="105"/>
                    </a:cubicBezTo>
                    <a:cubicBezTo>
                      <a:pt x="572" y="103"/>
                      <a:pt x="568" y="103"/>
                      <a:pt x="569" y="101"/>
                    </a:cubicBezTo>
                    <a:close/>
                    <a:moveTo>
                      <a:pt x="562" y="93"/>
                    </a:moveTo>
                    <a:cubicBezTo>
                      <a:pt x="563" y="93"/>
                      <a:pt x="563" y="94"/>
                      <a:pt x="563" y="95"/>
                    </a:cubicBezTo>
                    <a:cubicBezTo>
                      <a:pt x="561" y="94"/>
                      <a:pt x="561" y="94"/>
                      <a:pt x="561" y="94"/>
                    </a:cubicBezTo>
                    <a:lnTo>
                      <a:pt x="562" y="93"/>
                    </a:lnTo>
                    <a:close/>
                    <a:moveTo>
                      <a:pt x="563" y="113"/>
                    </a:moveTo>
                    <a:cubicBezTo>
                      <a:pt x="566" y="112"/>
                      <a:pt x="564" y="108"/>
                      <a:pt x="567" y="108"/>
                    </a:cubicBezTo>
                    <a:cubicBezTo>
                      <a:pt x="570" y="108"/>
                      <a:pt x="569" y="112"/>
                      <a:pt x="571" y="115"/>
                    </a:cubicBezTo>
                    <a:cubicBezTo>
                      <a:pt x="568" y="121"/>
                      <a:pt x="576" y="126"/>
                      <a:pt x="573" y="132"/>
                    </a:cubicBezTo>
                    <a:cubicBezTo>
                      <a:pt x="567" y="128"/>
                      <a:pt x="567" y="128"/>
                      <a:pt x="567" y="128"/>
                    </a:cubicBezTo>
                    <a:cubicBezTo>
                      <a:pt x="568" y="130"/>
                      <a:pt x="566" y="130"/>
                      <a:pt x="565" y="130"/>
                    </a:cubicBezTo>
                    <a:cubicBezTo>
                      <a:pt x="562" y="127"/>
                      <a:pt x="569" y="124"/>
                      <a:pt x="565" y="121"/>
                    </a:cubicBezTo>
                    <a:cubicBezTo>
                      <a:pt x="568" y="119"/>
                      <a:pt x="564" y="118"/>
                      <a:pt x="563" y="116"/>
                    </a:cubicBezTo>
                    <a:cubicBezTo>
                      <a:pt x="562" y="115"/>
                      <a:pt x="560" y="112"/>
                      <a:pt x="560" y="111"/>
                    </a:cubicBezTo>
                    <a:lnTo>
                      <a:pt x="563" y="113"/>
                    </a:lnTo>
                    <a:close/>
                    <a:moveTo>
                      <a:pt x="570" y="186"/>
                    </a:moveTo>
                    <a:cubicBezTo>
                      <a:pt x="570" y="189"/>
                      <a:pt x="570" y="189"/>
                      <a:pt x="570" y="189"/>
                    </a:cubicBezTo>
                    <a:cubicBezTo>
                      <a:pt x="570" y="186"/>
                      <a:pt x="570" y="186"/>
                      <a:pt x="570" y="186"/>
                    </a:cubicBezTo>
                    <a:close/>
                    <a:moveTo>
                      <a:pt x="569" y="196"/>
                    </a:moveTo>
                    <a:cubicBezTo>
                      <a:pt x="570" y="197"/>
                      <a:pt x="570" y="199"/>
                      <a:pt x="569" y="200"/>
                    </a:cubicBezTo>
                    <a:cubicBezTo>
                      <a:pt x="566" y="200"/>
                      <a:pt x="567" y="197"/>
                      <a:pt x="568" y="196"/>
                    </a:cubicBezTo>
                    <a:cubicBezTo>
                      <a:pt x="568" y="195"/>
                      <a:pt x="569" y="196"/>
                      <a:pt x="569" y="196"/>
                    </a:cubicBezTo>
                    <a:close/>
                    <a:moveTo>
                      <a:pt x="568" y="148"/>
                    </a:moveTo>
                    <a:cubicBezTo>
                      <a:pt x="568" y="146"/>
                      <a:pt x="568" y="146"/>
                      <a:pt x="568" y="146"/>
                    </a:cubicBezTo>
                    <a:cubicBezTo>
                      <a:pt x="569" y="147"/>
                      <a:pt x="570" y="146"/>
                      <a:pt x="569" y="148"/>
                    </a:cubicBezTo>
                    <a:lnTo>
                      <a:pt x="568" y="148"/>
                    </a:lnTo>
                    <a:close/>
                    <a:moveTo>
                      <a:pt x="563" y="153"/>
                    </a:moveTo>
                    <a:cubicBezTo>
                      <a:pt x="563" y="154"/>
                      <a:pt x="563" y="154"/>
                      <a:pt x="563" y="154"/>
                    </a:cubicBezTo>
                    <a:cubicBezTo>
                      <a:pt x="563" y="153"/>
                      <a:pt x="563" y="153"/>
                      <a:pt x="563" y="153"/>
                    </a:cubicBezTo>
                    <a:close/>
                    <a:moveTo>
                      <a:pt x="561" y="223"/>
                    </a:moveTo>
                    <a:cubicBezTo>
                      <a:pt x="561" y="223"/>
                      <a:pt x="560" y="224"/>
                      <a:pt x="560" y="225"/>
                    </a:cubicBezTo>
                    <a:cubicBezTo>
                      <a:pt x="560" y="222"/>
                      <a:pt x="560" y="222"/>
                      <a:pt x="560" y="222"/>
                    </a:cubicBezTo>
                    <a:lnTo>
                      <a:pt x="561" y="223"/>
                    </a:lnTo>
                    <a:close/>
                    <a:moveTo>
                      <a:pt x="560" y="138"/>
                    </a:moveTo>
                    <a:cubicBezTo>
                      <a:pt x="560" y="140"/>
                      <a:pt x="560" y="140"/>
                      <a:pt x="560" y="140"/>
                    </a:cubicBezTo>
                    <a:cubicBezTo>
                      <a:pt x="558" y="140"/>
                      <a:pt x="558" y="140"/>
                      <a:pt x="558" y="140"/>
                    </a:cubicBezTo>
                    <a:lnTo>
                      <a:pt x="560" y="138"/>
                    </a:lnTo>
                    <a:close/>
                    <a:moveTo>
                      <a:pt x="554" y="131"/>
                    </a:moveTo>
                    <a:cubicBezTo>
                      <a:pt x="555" y="131"/>
                      <a:pt x="556" y="132"/>
                      <a:pt x="556" y="133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35"/>
                      <a:pt x="550" y="133"/>
                      <a:pt x="554" y="131"/>
                    </a:cubicBezTo>
                    <a:close/>
                    <a:moveTo>
                      <a:pt x="557" y="191"/>
                    </a:moveTo>
                    <a:cubicBezTo>
                      <a:pt x="555" y="193"/>
                      <a:pt x="561" y="195"/>
                      <a:pt x="556" y="197"/>
                    </a:cubicBezTo>
                    <a:cubicBezTo>
                      <a:pt x="556" y="195"/>
                      <a:pt x="553" y="192"/>
                      <a:pt x="557" y="191"/>
                    </a:cubicBezTo>
                    <a:close/>
                    <a:moveTo>
                      <a:pt x="556" y="115"/>
                    </a:moveTo>
                    <a:cubicBezTo>
                      <a:pt x="556" y="115"/>
                      <a:pt x="557" y="116"/>
                      <a:pt x="556" y="116"/>
                    </a:cubicBezTo>
                    <a:cubicBezTo>
                      <a:pt x="555" y="116"/>
                      <a:pt x="555" y="116"/>
                      <a:pt x="555" y="116"/>
                    </a:cubicBezTo>
                    <a:cubicBezTo>
                      <a:pt x="555" y="114"/>
                      <a:pt x="555" y="114"/>
                      <a:pt x="555" y="114"/>
                    </a:cubicBezTo>
                    <a:cubicBezTo>
                      <a:pt x="556" y="113"/>
                      <a:pt x="556" y="115"/>
                      <a:pt x="556" y="115"/>
                    </a:cubicBezTo>
                    <a:close/>
                    <a:moveTo>
                      <a:pt x="549" y="86"/>
                    </a:moveTo>
                    <a:cubicBezTo>
                      <a:pt x="550" y="86"/>
                      <a:pt x="551" y="88"/>
                      <a:pt x="550" y="89"/>
                    </a:cubicBezTo>
                    <a:cubicBezTo>
                      <a:pt x="549" y="89"/>
                      <a:pt x="549" y="89"/>
                      <a:pt x="549" y="89"/>
                    </a:cubicBezTo>
                    <a:cubicBezTo>
                      <a:pt x="550" y="87"/>
                      <a:pt x="547" y="86"/>
                      <a:pt x="549" y="86"/>
                    </a:cubicBezTo>
                    <a:close/>
                    <a:moveTo>
                      <a:pt x="543" y="139"/>
                    </a:moveTo>
                    <a:cubicBezTo>
                      <a:pt x="543" y="140"/>
                      <a:pt x="544" y="143"/>
                      <a:pt x="542" y="144"/>
                    </a:cubicBezTo>
                    <a:cubicBezTo>
                      <a:pt x="541" y="144"/>
                      <a:pt x="541" y="144"/>
                      <a:pt x="541" y="144"/>
                    </a:cubicBezTo>
                    <a:cubicBezTo>
                      <a:pt x="542" y="142"/>
                      <a:pt x="539" y="138"/>
                      <a:pt x="543" y="139"/>
                    </a:cubicBezTo>
                    <a:close/>
                    <a:moveTo>
                      <a:pt x="543" y="147"/>
                    </a:moveTo>
                    <a:cubicBezTo>
                      <a:pt x="542" y="150"/>
                      <a:pt x="540" y="147"/>
                      <a:pt x="539" y="147"/>
                    </a:cubicBezTo>
                    <a:cubicBezTo>
                      <a:pt x="539" y="144"/>
                      <a:pt x="542" y="146"/>
                      <a:pt x="543" y="147"/>
                    </a:cubicBezTo>
                    <a:close/>
                    <a:moveTo>
                      <a:pt x="540" y="138"/>
                    </a:moveTo>
                    <a:cubicBezTo>
                      <a:pt x="536" y="140"/>
                      <a:pt x="536" y="136"/>
                      <a:pt x="535" y="134"/>
                    </a:cubicBezTo>
                    <a:cubicBezTo>
                      <a:pt x="536" y="136"/>
                      <a:pt x="540" y="135"/>
                      <a:pt x="540" y="138"/>
                    </a:cubicBezTo>
                    <a:close/>
                    <a:moveTo>
                      <a:pt x="538" y="111"/>
                    </a:moveTo>
                    <a:cubicBezTo>
                      <a:pt x="539" y="112"/>
                      <a:pt x="538" y="114"/>
                      <a:pt x="539" y="116"/>
                    </a:cubicBezTo>
                    <a:cubicBezTo>
                      <a:pt x="535" y="116"/>
                      <a:pt x="535" y="116"/>
                      <a:pt x="535" y="116"/>
                    </a:cubicBezTo>
                    <a:cubicBezTo>
                      <a:pt x="535" y="114"/>
                      <a:pt x="536" y="112"/>
                      <a:pt x="538" y="111"/>
                    </a:cubicBezTo>
                    <a:close/>
                    <a:moveTo>
                      <a:pt x="535" y="125"/>
                    </a:moveTo>
                    <a:cubicBezTo>
                      <a:pt x="536" y="124"/>
                      <a:pt x="536" y="124"/>
                      <a:pt x="536" y="124"/>
                    </a:cubicBezTo>
                    <a:cubicBezTo>
                      <a:pt x="538" y="129"/>
                      <a:pt x="538" y="129"/>
                      <a:pt x="538" y="129"/>
                    </a:cubicBezTo>
                    <a:cubicBezTo>
                      <a:pt x="537" y="130"/>
                      <a:pt x="536" y="129"/>
                      <a:pt x="535" y="130"/>
                    </a:cubicBezTo>
                    <a:cubicBezTo>
                      <a:pt x="534" y="128"/>
                      <a:pt x="534" y="127"/>
                      <a:pt x="535" y="125"/>
                    </a:cubicBezTo>
                    <a:close/>
                    <a:moveTo>
                      <a:pt x="537" y="247"/>
                    </a:moveTo>
                    <a:cubicBezTo>
                      <a:pt x="536" y="247"/>
                      <a:pt x="535" y="245"/>
                      <a:pt x="536" y="244"/>
                    </a:cubicBezTo>
                    <a:cubicBezTo>
                      <a:pt x="537" y="244"/>
                      <a:pt x="538" y="246"/>
                      <a:pt x="537" y="247"/>
                    </a:cubicBezTo>
                    <a:close/>
                    <a:moveTo>
                      <a:pt x="537" y="217"/>
                    </a:moveTo>
                    <a:cubicBezTo>
                      <a:pt x="536" y="217"/>
                      <a:pt x="536" y="218"/>
                      <a:pt x="536" y="219"/>
                    </a:cubicBezTo>
                    <a:cubicBezTo>
                      <a:pt x="535" y="219"/>
                      <a:pt x="534" y="217"/>
                      <a:pt x="533" y="216"/>
                    </a:cubicBezTo>
                    <a:cubicBezTo>
                      <a:pt x="533" y="215"/>
                      <a:pt x="534" y="214"/>
                      <a:pt x="535" y="213"/>
                    </a:cubicBezTo>
                    <a:cubicBezTo>
                      <a:pt x="539" y="218"/>
                      <a:pt x="539" y="218"/>
                      <a:pt x="539" y="218"/>
                    </a:cubicBezTo>
                    <a:cubicBezTo>
                      <a:pt x="538" y="219"/>
                      <a:pt x="537" y="218"/>
                      <a:pt x="537" y="217"/>
                    </a:cubicBezTo>
                    <a:close/>
                    <a:moveTo>
                      <a:pt x="538" y="210"/>
                    </a:moveTo>
                    <a:cubicBezTo>
                      <a:pt x="536" y="210"/>
                      <a:pt x="535" y="208"/>
                      <a:pt x="535" y="207"/>
                    </a:cubicBezTo>
                    <a:cubicBezTo>
                      <a:pt x="535" y="202"/>
                      <a:pt x="541" y="198"/>
                      <a:pt x="535" y="195"/>
                    </a:cubicBezTo>
                    <a:cubicBezTo>
                      <a:pt x="536" y="192"/>
                      <a:pt x="542" y="194"/>
                      <a:pt x="540" y="197"/>
                    </a:cubicBezTo>
                    <a:cubicBezTo>
                      <a:pt x="538" y="198"/>
                      <a:pt x="537" y="201"/>
                      <a:pt x="538" y="204"/>
                    </a:cubicBezTo>
                    <a:cubicBezTo>
                      <a:pt x="539" y="205"/>
                      <a:pt x="542" y="205"/>
                      <a:pt x="540" y="208"/>
                    </a:cubicBezTo>
                    <a:cubicBezTo>
                      <a:pt x="540" y="208"/>
                      <a:pt x="539" y="210"/>
                      <a:pt x="538" y="210"/>
                    </a:cubicBezTo>
                    <a:close/>
                    <a:moveTo>
                      <a:pt x="546" y="271"/>
                    </a:moveTo>
                    <a:cubicBezTo>
                      <a:pt x="546" y="269"/>
                      <a:pt x="546" y="269"/>
                      <a:pt x="546" y="269"/>
                    </a:cubicBezTo>
                    <a:cubicBezTo>
                      <a:pt x="546" y="270"/>
                      <a:pt x="546" y="270"/>
                      <a:pt x="546" y="270"/>
                    </a:cubicBezTo>
                    <a:lnTo>
                      <a:pt x="546" y="271"/>
                    </a:lnTo>
                    <a:close/>
                    <a:moveTo>
                      <a:pt x="546" y="249"/>
                    </a:moveTo>
                    <a:cubicBezTo>
                      <a:pt x="546" y="247"/>
                      <a:pt x="546" y="247"/>
                      <a:pt x="546" y="247"/>
                    </a:cubicBezTo>
                    <a:cubicBezTo>
                      <a:pt x="547" y="248"/>
                      <a:pt x="547" y="248"/>
                      <a:pt x="547" y="248"/>
                    </a:cubicBezTo>
                    <a:lnTo>
                      <a:pt x="546" y="249"/>
                    </a:lnTo>
                    <a:close/>
                    <a:moveTo>
                      <a:pt x="548" y="243"/>
                    </a:moveTo>
                    <a:cubicBezTo>
                      <a:pt x="548" y="244"/>
                      <a:pt x="548" y="244"/>
                      <a:pt x="548" y="244"/>
                    </a:cubicBezTo>
                    <a:cubicBezTo>
                      <a:pt x="547" y="243"/>
                      <a:pt x="547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4" y="242"/>
                      <a:pt x="543" y="240"/>
                      <a:pt x="543" y="238"/>
                    </a:cubicBezTo>
                    <a:cubicBezTo>
                      <a:pt x="543" y="236"/>
                      <a:pt x="544" y="234"/>
                      <a:pt x="545" y="233"/>
                    </a:cubicBezTo>
                    <a:cubicBezTo>
                      <a:pt x="544" y="231"/>
                      <a:pt x="540" y="230"/>
                      <a:pt x="541" y="227"/>
                    </a:cubicBezTo>
                    <a:cubicBezTo>
                      <a:pt x="543" y="227"/>
                      <a:pt x="542" y="229"/>
                      <a:pt x="543" y="230"/>
                    </a:cubicBezTo>
                    <a:cubicBezTo>
                      <a:pt x="545" y="230"/>
                      <a:pt x="545" y="229"/>
                      <a:pt x="546" y="229"/>
                    </a:cubicBezTo>
                    <a:cubicBezTo>
                      <a:pt x="548" y="232"/>
                      <a:pt x="548" y="232"/>
                      <a:pt x="548" y="232"/>
                    </a:cubicBezTo>
                    <a:cubicBezTo>
                      <a:pt x="547" y="233"/>
                      <a:pt x="546" y="230"/>
                      <a:pt x="545" y="232"/>
                    </a:cubicBezTo>
                    <a:cubicBezTo>
                      <a:pt x="552" y="235"/>
                      <a:pt x="542" y="238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8" y="243"/>
                      <a:pt x="548" y="241"/>
                      <a:pt x="548" y="240"/>
                    </a:cubicBezTo>
                    <a:cubicBezTo>
                      <a:pt x="549" y="240"/>
                      <a:pt x="549" y="242"/>
                      <a:pt x="548" y="243"/>
                    </a:cubicBezTo>
                    <a:close/>
                    <a:moveTo>
                      <a:pt x="546" y="169"/>
                    </a:moveTo>
                    <a:cubicBezTo>
                      <a:pt x="547" y="169"/>
                      <a:pt x="548" y="171"/>
                      <a:pt x="547" y="172"/>
                    </a:cubicBezTo>
                    <a:cubicBezTo>
                      <a:pt x="546" y="172"/>
                      <a:pt x="546" y="172"/>
                      <a:pt x="546" y="172"/>
                    </a:cubicBezTo>
                    <a:cubicBezTo>
                      <a:pt x="545" y="171"/>
                      <a:pt x="545" y="170"/>
                      <a:pt x="546" y="169"/>
                    </a:cubicBezTo>
                    <a:close/>
                    <a:moveTo>
                      <a:pt x="547" y="152"/>
                    </a:moveTo>
                    <a:cubicBezTo>
                      <a:pt x="546" y="152"/>
                      <a:pt x="546" y="152"/>
                      <a:pt x="546" y="152"/>
                    </a:cubicBezTo>
                    <a:cubicBezTo>
                      <a:pt x="546" y="148"/>
                      <a:pt x="547" y="144"/>
                      <a:pt x="548" y="142"/>
                    </a:cubicBezTo>
                    <a:cubicBezTo>
                      <a:pt x="548" y="139"/>
                      <a:pt x="548" y="139"/>
                      <a:pt x="548" y="139"/>
                    </a:cubicBezTo>
                    <a:cubicBezTo>
                      <a:pt x="551" y="143"/>
                      <a:pt x="547" y="148"/>
                      <a:pt x="547" y="152"/>
                    </a:cubicBezTo>
                    <a:close/>
                    <a:moveTo>
                      <a:pt x="550" y="179"/>
                    </a:moveTo>
                    <a:cubicBezTo>
                      <a:pt x="550" y="178"/>
                      <a:pt x="550" y="178"/>
                      <a:pt x="550" y="178"/>
                    </a:cubicBezTo>
                    <a:cubicBezTo>
                      <a:pt x="550" y="178"/>
                      <a:pt x="550" y="178"/>
                      <a:pt x="550" y="178"/>
                    </a:cubicBezTo>
                    <a:lnTo>
                      <a:pt x="550" y="179"/>
                    </a:lnTo>
                    <a:close/>
                    <a:moveTo>
                      <a:pt x="547" y="124"/>
                    </a:moveTo>
                    <a:cubicBezTo>
                      <a:pt x="545" y="124"/>
                      <a:pt x="543" y="123"/>
                      <a:pt x="543" y="121"/>
                    </a:cubicBezTo>
                    <a:cubicBezTo>
                      <a:pt x="543" y="120"/>
                      <a:pt x="544" y="119"/>
                      <a:pt x="545" y="119"/>
                    </a:cubicBezTo>
                    <a:cubicBezTo>
                      <a:pt x="544" y="121"/>
                      <a:pt x="546" y="120"/>
                      <a:pt x="547" y="121"/>
                    </a:cubicBezTo>
                    <a:cubicBezTo>
                      <a:pt x="548" y="121"/>
                      <a:pt x="548" y="121"/>
                      <a:pt x="548" y="120"/>
                    </a:cubicBezTo>
                    <a:cubicBezTo>
                      <a:pt x="549" y="121"/>
                      <a:pt x="550" y="119"/>
                      <a:pt x="551" y="118"/>
                    </a:cubicBezTo>
                    <a:cubicBezTo>
                      <a:pt x="551" y="114"/>
                      <a:pt x="551" y="114"/>
                      <a:pt x="551" y="114"/>
                    </a:cubicBezTo>
                    <a:cubicBezTo>
                      <a:pt x="552" y="115"/>
                      <a:pt x="553" y="117"/>
                      <a:pt x="555" y="117"/>
                    </a:cubicBezTo>
                    <a:cubicBezTo>
                      <a:pt x="555" y="120"/>
                      <a:pt x="552" y="125"/>
                      <a:pt x="557" y="126"/>
                    </a:cubicBezTo>
                    <a:cubicBezTo>
                      <a:pt x="557" y="129"/>
                      <a:pt x="557" y="129"/>
                      <a:pt x="557" y="129"/>
                    </a:cubicBezTo>
                    <a:cubicBezTo>
                      <a:pt x="556" y="129"/>
                      <a:pt x="554" y="129"/>
                      <a:pt x="553" y="129"/>
                    </a:cubicBezTo>
                    <a:cubicBezTo>
                      <a:pt x="549" y="128"/>
                      <a:pt x="553" y="118"/>
                      <a:pt x="547" y="124"/>
                    </a:cubicBezTo>
                    <a:close/>
                    <a:moveTo>
                      <a:pt x="551" y="214"/>
                    </a:moveTo>
                    <a:cubicBezTo>
                      <a:pt x="551" y="209"/>
                      <a:pt x="551" y="209"/>
                      <a:pt x="551" y="209"/>
                    </a:cubicBezTo>
                    <a:cubicBezTo>
                      <a:pt x="552" y="208"/>
                      <a:pt x="554" y="209"/>
                      <a:pt x="555" y="207"/>
                    </a:cubicBezTo>
                    <a:cubicBezTo>
                      <a:pt x="556" y="209"/>
                      <a:pt x="557" y="212"/>
                      <a:pt x="558" y="214"/>
                    </a:cubicBezTo>
                    <a:cubicBezTo>
                      <a:pt x="555" y="216"/>
                      <a:pt x="556" y="219"/>
                      <a:pt x="557" y="222"/>
                    </a:cubicBezTo>
                    <a:cubicBezTo>
                      <a:pt x="553" y="221"/>
                      <a:pt x="556" y="214"/>
                      <a:pt x="551" y="214"/>
                    </a:cubicBezTo>
                    <a:close/>
                    <a:moveTo>
                      <a:pt x="565" y="243"/>
                    </a:moveTo>
                    <a:cubicBezTo>
                      <a:pt x="563" y="244"/>
                      <a:pt x="560" y="246"/>
                      <a:pt x="557" y="246"/>
                    </a:cubicBezTo>
                    <a:cubicBezTo>
                      <a:pt x="559" y="244"/>
                      <a:pt x="561" y="241"/>
                      <a:pt x="563" y="238"/>
                    </a:cubicBezTo>
                    <a:cubicBezTo>
                      <a:pt x="565" y="236"/>
                      <a:pt x="560" y="234"/>
                      <a:pt x="561" y="232"/>
                    </a:cubicBezTo>
                    <a:cubicBezTo>
                      <a:pt x="563" y="235"/>
                      <a:pt x="567" y="239"/>
                      <a:pt x="565" y="243"/>
                    </a:cubicBezTo>
                    <a:close/>
                    <a:moveTo>
                      <a:pt x="565" y="226"/>
                    </a:move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3" y="226"/>
                      <a:pt x="565" y="222"/>
                      <a:pt x="565" y="220"/>
                    </a:cubicBezTo>
                    <a:cubicBezTo>
                      <a:pt x="569" y="221"/>
                      <a:pt x="569" y="226"/>
                      <a:pt x="571" y="229"/>
                    </a:cubicBezTo>
                    <a:cubicBezTo>
                      <a:pt x="569" y="229"/>
                      <a:pt x="566" y="228"/>
                      <a:pt x="565" y="226"/>
                    </a:cubicBezTo>
                    <a:close/>
                    <a:moveTo>
                      <a:pt x="573" y="138"/>
                    </a:moveTo>
                    <a:cubicBezTo>
                      <a:pt x="572" y="138"/>
                      <a:pt x="571" y="138"/>
                      <a:pt x="570" y="138"/>
                    </a:cubicBezTo>
                    <a:cubicBezTo>
                      <a:pt x="571" y="135"/>
                      <a:pt x="571" y="135"/>
                      <a:pt x="571" y="135"/>
                    </a:cubicBezTo>
                    <a:cubicBezTo>
                      <a:pt x="574" y="137"/>
                      <a:pt x="575" y="139"/>
                      <a:pt x="575" y="142"/>
                    </a:cubicBezTo>
                    <a:lnTo>
                      <a:pt x="573" y="138"/>
                    </a:lnTo>
                    <a:close/>
                    <a:moveTo>
                      <a:pt x="575" y="204"/>
                    </a:moveTo>
                    <a:cubicBezTo>
                      <a:pt x="574" y="205"/>
                      <a:pt x="573" y="203"/>
                      <a:pt x="573" y="202"/>
                    </a:cubicBezTo>
                    <a:cubicBezTo>
                      <a:pt x="574" y="202"/>
                      <a:pt x="575" y="203"/>
                      <a:pt x="575" y="203"/>
                    </a:cubicBezTo>
                    <a:lnTo>
                      <a:pt x="575" y="204"/>
                    </a:lnTo>
                    <a:close/>
                    <a:moveTo>
                      <a:pt x="576" y="143"/>
                    </a:moveTo>
                    <a:cubicBezTo>
                      <a:pt x="575" y="143"/>
                      <a:pt x="575" y="141"/>
                      <a:pt x="576" y="141"/>
                    </a:cubicBezTo>
                    <a:lnTo>
                      <a:pt x="576" y="143"/>
                    </a:lnTo>
                    <a:close/>
                    <a:moveTo>
                      <a:pt x="576" y="132"/>
                    </a:moveTo>
                    <a:cubicBezTo>
                      <a:pt x="575" y="132"/>
                      <a:pt x="575" y="132"/>
                      <a:pt x="575" y="132"/>
                    </a:cubicBezTo>
                    <a:cubicBezTo>
                      <a:pt x="576" y="130"/>
                      <a:pt x="575" y="129"/>
                      <a:pt x="577" y="128"/>
                    </a:cubicBezTo>
                    <a:cubicBezTo>
                      <a:pt x="578" y="127"/>
                      <a:pt x="578" y="128"/>
                      <a:pt x="578" y="128"/>
                    </a:cubicBezTo>
                    <a:cubicBezTo>
                      <a:pt x="578" y="130"/>
                      <a:pt x="577" y="131"/>
                      <a:pt x="576" y="132"/>
                    </a:cubicBezTo>
                    <a:close/>
                    <a:moveTo>
                      <a:pt x="584" y="132"/>
                    </a:moveTo>
                    <a:cubicBezTo>
                      <a:pt x="583" y="132"/>
                      <a:pt x="583" y="132"/>
                      <a:pt x="582" y="131"/>
                    </a:cubicBezTo>
                    <a:cubicBezTo>
                      <a:pt x="585" y="128"/>
                      <a:pt x="585" y="128"/>
                      <a:pt x="585" y="128"/>
                    </a:cubicBezTo>
                    <a:cubicBezTo>
                      <a:pt x="585" y="130"/>
                      <a:pt x="585" y="131"/>
                      <a:pt x="584" y="132"/>
                    </a:cubicBezTo>
                    <a:close/>
                    <a:moveTo>
                      <a:pt x="585" y="120"/>
                    </a:moveTo>
                    <a:cubicBezTo>
                      <a:pt x="584" y="120"/>
                      <a:pt x="584" y="119"/>
                      <a:pt x="584" y="118"/>
                    </a:cubicBezTo>
                    <a:cubicBezTo>
                      <a:pt x="585" y="118"/>
                      <a:pt x="585" y="118"/>
                      <a:pt x="585" y="118"/>
                    </a:cubicBezTo>
                    <a:lnTo>
                      <a:pt x="58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" name="Freeform 3189"/>
              <p:cNvSpPr/>
              <p:nvPr/>
            </p:nvSpPr>
            <p:spPr bwMode="auto">
              <a:xfrm>
                <a:off x="4976813" y="2373313"/>
                <a:ext cx="6350" cy="9525"/>
              </a:xfrm>
              <a:custGeom>
                <a:avLst/>
                <a:gdLst>
                  <a:gd name="T0" fmla="*/ 3 w 5"/>
                  <a:gd name="T1" fmla="*/ 5 h 6"/>
                  <a:gd name="T2" fmla="*/ 3 w 5"/>
                  <a:gd name="T3" fmla="*/ 4 h 6"/>
                  <a:gd name="T4" fmla="*/ 1 w 5"/>
                  <a:gd name="T5" fmla="*/ 3 h 6"/>
                  <a:gd name="T6" fmla="*/ 3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0" y="0"/>
                      <a:pt x="1" y="3"/>
                    </a:cubicBezTo>
                    <a:cubicBezTo>
                      <a:pt x="1" y="4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" name="Freeform 3190"/>
              <p:cNvSpPr/>
              <p:nvPr/>
            </p:nvSpPr>
            <p:spPr bwMode="auto">
              <a:xfrm>
                <a:off x="4987926" y="2374901"/>
                <a:ext cx="4763" cy="476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" name="Freeform 3191"/>
              <p:cNvSpPr/>
              <p:nvPr/>
            </p:nvSpPr>
            <p:spPr bwMode="auto">
              <a:xfrm>
                <a:off x="4994276" y="2378076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" name="Freeform 3192"/>
              <p:cNvSpPr/>
              <p:nvPr/>
            </p:nvSpPr>
            <p:spPr bwMode="auto">
              <a:xfrm>
                <a:off x="4970463" y="2384426"/>
                <a:ext cx="7938" cy="3175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1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0" y="3"/>
                      <a:pt x="4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" name="Freeform 3193"/>
              <p:cNvSpPr/>
              <p:nvPr/>
            </p:nvSpPr>
            <p:spPr bwMode="auto">
              <a:xfrm>
                <a:off x="5002213" y="2384426"/>
                <a:ext cx="4763" cy="4763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1 h 4"/>
                  <a:gd name="T4" fmla="*/ 0 w 4"/>
                  <a:gd name="T5" fmla="*/ 3 h 4"/>
                  <a:gd name="T6" fmla="*/ 3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" name="Freeform 3194"/>
              <p:cNvSpPr/>
              <p:nvPr/>
            </p:nvSpPr>
            <p:spPr bwMode="auto">
              <a:xfrm>
                <a:off x="4981576" y="2386013"/>
                <a:ext cx="9525" cy="6350"/>
              </a:xfrm>
              <a:custGeom>
                <a:avLst/>
                <a:gdLst>
                  <a:gd name="T0" fmla="*/ 6 w 6"/>
                  <a:gd name="T1" fmla="*/ 3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5" y="0"/>
                      <a:pt x="2" y="2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" name="Freeform 3195"/>
              <p:cNvSpPr/>
              <p:nvPr/>
            </p:nvSpPr>
            <p:spPr bwMode="auto">
              <a:xfrm>
                <a:off x="5006976" y="2392363"/>
                <a:ext cx="11113" cy="19050"/>
              </a:xfrm>
              <a:custGeom>
                <a:avLst/>
                <a:gdLst>
                  <a:gd name="T0" fmla="*/ 5 w 8"/>
                  <a:gd name="T1" fmla="*/ 13 h 14"/>
                  <a:gd name="T2" fmla="*/ 8 w 8"/>
                  <a:gd name="T3" fmla="*/ 7 h 14"/>
                  <a:gd name="T4" fmla="*/ 3 w 8"/>
                  <a:gd name="T5" fmla="*/ 0 h 14"/>
                  <a:gd name="T6" fmla="*/ 2 w 8"/>
                  <a:gd name="T7" fmla="*/ 3 h 14"/>
                  <a:gd name="T8" fmla="*/ 5 w 8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13"/>
                    </a:moveTo>
                    <a:cubicBezTo>
                      <a:pt x="8" y="14"/>
                      <a:pt x="6" y="9"/>
                      <a:pt x="8" y="7"/>
                    </a:cubicBezTo>
                    <a:cubicBezTo>
                      <a:pt x="8" y="4"/>
                      <a:pt x="5" y="1"/>
                      <a:pt x="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6"/>
                      <a:pt x="0" y="9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" name="Freeform 3196"/>
              <p:cNvSpPr/>
              <p:nvPr/>
            </p:nvSpPr>
            <p:spPr bwMode="auto">
              <a:xfrm>
                <a:off x="5019676" y="2392363"/>
                <a:ext cx="4763" cy="4763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0 h 4"/>
                  <a:gd name="T4" fmla="*/ 1 w 4"/>
                  <a:gd name="T5" fmla="*/ 3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2" y="1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" name="Freeform 3197"/>
              <p:cNvSpPr/>
              <p:nvPr/>
            </p:nvSpPr>
            <p:spPr bwMode="auto">
              <a:xfrm>
                <a:off x="5035551" y="2397126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" name="Freeform 3198"/>
              <p:cNvSpPr/>
              <p:nvPr/>
            </p:nvSpPr>
            <p:spPr bwMode="auto">
              <a:xfrm>
                <a:off x="5045076" y="2400301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" name="Freeform 3199"/>
              <p:cNvSpPr/>
              <p:nvPr/>
            </p:nvSpPr>
            <p:spPr bwMode="auto">
              <a:xfrm>
                <a:off x="4949826" y="24034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" name="Freeform 3200"/>
              <p:cNvSpPr/>
              <p:nvPr/>
            </p:nvSpPr>
            <p:spPr bwMode="auto">
              <a:xfrm>
                <a:off x="5048251" y="2406651"/>
                <a:ext cx="6350" cy="4763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1 w 4"/>
                  <a:gd name="T5" fmla="*/ 2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0" y="0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" name="Freeform 3201"/>
              <p:cNvSpPr/>
              <p:nvPr/>
            </p:nvSpPr>
            <p:spPr bwMode="auto">
              <a:xfrm>
                <a:off x="5075238" y="2408238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" name="Freeform 3202"/>
              <p:cNvSpPr/>
              <p:nvPr/>
            </p:nvSpPr>
            <p:spPr bwMode="auto">
              <a:xfrm>
                <a:off x="5078413" y="2406651"/>
                <a:ext cx="26988" cy="17463"/>
              </a:xfrm>
              <a:custGeom>
                <a:avLst/>
                <a:gdLst>
                  <a:gd name="T0" fmla="*/ 1 w 19"/>
                  <a:gd name="T1" fmla="*/ 13 h 13"/>
                  <a:gd name="T2" fmla="*/ 3 w 19"/>
                  <a:gd name="T3" fmla="*/ 7 h 13"/>
                  <a:gd name="T4" fmla="*/ 7 w 19"/>
                  <a:gd name="T5" fmla="*/ 11 h 13"/>
                  <a:gd name="T6" fmla="*/ 14 w 19"/>
                  <a:gd name="T7" fmla="*/ 8 h 13"/>
                  <a:gd name="T8" fmla="*/ 14 w 19"/>
                  <a:gd name="T9" fmla="*/ 11 h 13"/>
                  <a:gd name="T10" fmla="*/ 17 w 19"/>
                  <a:gd name="T11" fmla="*/ 13 h 13"/>
                  <a:gd name="T12" fmla="*/ 16 w 19"/>
                  <a:gd name="T13" fmla="*/ 7 h 13"/>
                  <a:gd name="T14" fmla="*/ 12 w 19"/>
                  <a:gd name="T15" fmla="*/ 4 h 13"/>
                  <a:gd name="T16" fmla="*/ 11 w 19"/>
                  <a:gd name="T17" fmla="*/ 5 h 13"/>
                  <a:gd name="T18" fmla="*/ 3 w 19"/>
                  <a:gd name="T19" fmla="*/ 1 h 13"/>
                  <a:gd name="T20" fmla="*/ 0 w 19"/>
                  <a:gd name="T21" fmla="*/ 11 h 13"/>
                  <a:gd name="T22" fmla="*/ 1 w 19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1" y="13"/>
                    </a:moveTo>
                    <a:cubicBezTo>
                      <a:pt x="1" y="11"/>
                      <a:pt x="2" y="8"/>
                      <a:pt x="3" y="7"/>
                    </a:cubicBezTo>
                    <a:cubicBezTo>
                      <a:pt x="3" y="9"/>
                      <a:pt x="6" y="9"/>
                      <a:pt x="7" y="11"/>
                    </a:cubicBezTo>
                    <a:cubicBezTo>
                      <a:pt x="9" y="5"/>
                      <a:pt x="11" y="13"/>
                      <a:pt x="14" y="8"/>
                    </a:cubicBezTo>
                    <a:cubicBezTo>
                      <a:pt x="15" y="8"/>
                      <a:pt x="14" y="10"/>
                      <a:pt x="14" y="11"/>
                    </a:cubicBezTo>
                    <a:cubicBezTo>
                      <a:pt x="15" y="11"/>
                      <a:pt x="16" y="13"/>
                      <a:pt x="17" y="13"/>
                    </a:cubicBezTo>
                    <a:cubicBezTo>
                      <a:pt x="18" y="11"/>
                      <a:pt x="19" y="8"/>
                      <a:pt x="16" y="7"/>
                    </a:cubicBezTo>
                    <a:cubicBezTo>
                      <a:pt x="13" y="8"/>
                      <a:pt x="14" y="4"/>
                      <a:pt x="12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7" y="4"/>
                      <a:pt x="7" y="0"/>
                      <a:pt x="3" y="1"/>
                    </a:cubicBezTo>
                    <a:cubicBezTo>
                      <a:pt x="0" y="3"/>
                      <a:pt x="2" y="8"/>
                      <a:pt x="0" y="11"/>
                    </a:cubicBezTo>
                    <a:cubicBezTo>
                      <a:pt x="0" y="11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" name="Freeform 3203"/>
              <p:cNvSpPr/>
              <p:nvPr/>
            </p:nvSpPr>
            <p:spPr bwMode="auto">
              <a:xfrm>
                <a:off x="5024438" y="2409826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" name="Freeform 3204"/>
              <p:cNvSpPr/>
              <p:nvPr/>
            </p:nvSpPr>
            <p:spPr bwMode="auto">
              <a:xfrm>
                <a:off x="4992688" y="2409826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" name="Freeform 3205"/>
              <p:cNvSpPr/>
              <p:nvPr/>
            </p:nvSpPr>
            <p:spPr bwMode="auto">
              <a:xfrm>
                <a:off x="4953001" y="2413001"/>
                <a:ext cx="12700" cy="12700"/>
              </a:xfrm>
              <a:custGeom>
                <a:avLst/>
                <a:gdLst>
                  <a:gd name="T0" fmla="*/ 0 w 9"/>
                  <a:gd name="T1" fmla="*/ 6 h 9"/>
                  <a:gd name="T2" fmla="*/ 7 w 9"/>
                  <a:gd name="T3" fmla="*/ 8 h 9"/>
                  <a:gd name="T4" fmla="*/ 7 w 9"/>
                  <a:gd name="T5" fmla="*/ 5 h 9"/>
                  <a:gd name="T6" fmla="*/ 9 w 9"/>
                  <a:gd name="T7" fmla="*/ 5 h 9"/>
                  <a:gd name="T8" fmla="*/ 6 w 9"/>
                  <a:gd name="T9" fmla="*/ 2 h 9"/>
                  <a:gd name="T10" fmla="*/ 3 w 9"/>
                  <a:gd name="T11" fmla="*/ 0 h 9"/>
                  <a:gd name="T12" fmla="*/ 0 w 9"/>
                  <a:gd name="T13" fmla="*/ 2 h 9"/>
                  <a:gd name="T14" fmla="*/ 0 w 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2" y="9"/>
                      <a:pt x="5" y="4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7" y="3"/>
                      <a:pt x="6" y="2"/>
                    </a:cubicBezTo>
                    <a:cubicBezTo>
                      <a:pt x="5" y="3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2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3" name="Freeform 3206"/>
              <p:cNvSpPr/>
              <p:nvPr/>
            </p:nvSpPr>
            <p:spPr bwMode="auto">
              <a:xfrm>
                <a:off x="5103813" y="2419351"/>
                <a:ext cx="17463" cy="15875"/>
              </a:xfrm>
              <a:custGeom>
                <a:avLst/>
                <a:gdLst>
                  <a:gd name="T0" fmla="*/ 2 w 12"/>
                  <a:gd name="T1" fmla="*/ 11 h 11"/>
                  <a:gd name="T2" fmla="*/ 4 w 12"/>
                  <a:gd name="T3" fmla="*/ 7 h 11"/>
                  <a:gd name="T4" fmla="*/ 9 w 12"/>
                  <a:gd name="T5" fmla="*/ 8 h 11"/>
                  <a:gd name="T6" fmla="*/ 12 w 12"/>
                  <a:gd name="T7" fmla="*/ 4 h 11"/>
                  <a:gd name="T8" fmla="*/ 9 w 12"/>
                  <a:gd name="T9" fmla="*/ 2 h 11"/>
                  <a:gd name="T10" fmla="*/ 4 w 12"/>
                  <a:gd name="T11" fmla="*/ 0 h 11"/>
                  <a:gd name="T12" fmla="*/ 0 w 12"/>
                  <a:gd name="T13" fmla="*/ 8 h 11"/>
                  <a:gd name="T14" fmla="*/ 2 w 12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2" y="11"/>
                    </a:moveTo>
                    <a:cubicBezTo>
                      <a:pt x="2" y="9"/>
                      <a:pt x="6" y="9"/>
                      <a:pt x="4" y="7"/>
                    </a:cubicBezTo>
                    <a:cubicBezTo>
                      <a:pt x="6" y="6"/>
                      <a:pt x="7" y="6"/>
                      <a:pt x="9" y="8"/>
                    </a:cubicBezTo>
                    <a:cubicBezTo>
                      <a:pt x="11" y="7"/>
                      <a:pt x="12" y="6"/>
                      <a:pt x="12" y="4"/>
                    </a:cubicBezTo>
                    <a:cubicBezTo>
                      <a:pt x="12" y="3"/>
                      <a:pt x="11" y="1"/>
                      <a:pt x="9" y="2"/>
                    </a:cubicBezTo>
                    <a:cubicBezTo>
                      <a:pt x="7" y="4"/>
                      <a:pt x="5" y="1"/>
                      <a:pt x="4" y="0"/>
                    </a:cubicBezTo>
                    <a:cubicBezTo>
                      <a:pt x="0" y="1"/>
                      <a:pt x="1" y="5"/>
                      <a:pt x="0" y="8"/>
                    </a:cubicBezTo>
                    <a:cubicBezTo>
                      <a:pt x="1" y="9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4" name="Freeform 3207"/>
              <p:cNvSpPr/>
              <p:nvPr/>
            </p:nvSpPr>
            <p:spPr bwMode="auto">
              <a:xfrm>
                <a:off x="5086351" y="24225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5" name="Freeform 3208"/>
              <p:cNvSpPr/>
              <p:nvPr/>
            </p:nvSpPr>
            <p:spPr bwMode="auto">
              <a:xfrm>
                <a:off x="5065713" y="2428876"/>
                <a:ext cx="4763" cy="317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1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6" name="Freeform 3209"/>
              <p:cNvSpPr/>
              <p:nvPr/>
            </p:nvSpPr>
            <p:spPr bwMode="auto">
              <a:xfrm>
                <a:off x="5122863" y="2427288"/>
                <a:ext cx="7938" cy="12700"/>
              </a:xfrm>
              <a:custGeom>
                <a:avLst/>
                <a:gdLst>
                  <a:gd name="T0" fmla="*/ 5 w 6"/>
                  <a:gd name="T1" fmla="*/ 9 h 9"/>
                  <a:gd name="T2" fmla="*/ 5 w 6"/>
                  <a:gd name="T3" fmla="*/ 6 h 9"/>
                  <a:gd name="T4" fmla="*/ 0 w 6"/>
                  <a:gd name="T5" fmla="*/ 3 h 9"/>
                  <a:gd name="T6" fmla="*/ 5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4" y="7"/>
                      <a:pt x="5" y="6"/>
                    </a:cubicBezTo>
                    <a:cubicBezTo>
                      <a:pt x="5" y="4"/>
                      <a:pt x="1" y="0"/>
                      <a:pt x="0" y="3"/>
                    </a:cubicBezTo>
                    <a:cubicBezTo>
                      <a:pt x="0" y="7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7" name="Freeform 3210"/>
              <p:cNvSpPr/>
              <p:nvPr/>
            </p:nvSpPr>
            <p:spPr bwMode="auto">
              <a:xfrm>
                <a:off x="5146676" y="2432051"/>
                <a:ext cx="19050" cy="20638"/>
              </a:xfrm>
              <a:custGeom>
                <a:avLst/>
                <a:gdLst>
                  <a:gd name="T0" fmla="*/ 7 w 14"/>
                  <a:gd name="T1" fmla="*/ 15 h 15"/>
                  <a:gd name="T2" fmla="*/ 5 w 14"/>
                  <a:gd name="T3" fmla="*/ 0 h 15"/>
                  <a:gd name="T4" fmla="*/ 0 w 14"/>
                  <a:gd name="T5" fmla="*/ 11 h 15"/>
                  <a:gd name="T6" fmla="*/ 7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6" y="9"/>
                      <a:pt x="14" y="0"/>
                      <a:pt x="5" y="0"/>
                    </a:cubicBezTo>
                    <a:cubicBezTo>
                      <a:pt x="0" y="1"/>
                      <a:pt x="1" y="8"/>
                      <a:pt x="0" y="11"/>
                    </a:cubicBezTo>
                    <a:cubicBezTo>
                      <a:pt x="0" y="15"/>
                      <a:pt x="5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8" name="Freeform 3211"/>
              <p:cNvSpPr/>
              <p:nvPr/>
            </p:nvSpPr>
            <p:spPr bwMode="auto">
              <a:xfrm>
                <a:off x="5118101" y="2432051"/>
                <a:ext cx="3175" cy="6350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9" name="Freeform 3212"/>
              <p:cNvSpPr/>
              <p:nvPr/>
            </p:nvSpPr>
            <p:spPr bwMode="auto">
              <a:xfrm>
                <a:off x="5106988" y="2433638"/>
                <a:ext cx="12700" cy="23813"/>
              </a:xfrm>
              <a:custGeom>
                <a:avLst/>
                <a:gdLst>
                  <a:gd name="T0" fmla="*/ 4 w 9"/>
                  <a:gd name="T1" fmla="*/ 0 h 17"/>
                  <a:gd name="T2" fmla="*/ 3 w 9"/>
                  <a:gd name="T3" fmla="*/ 13 h 17"/>
                  <a:gd name="T4" fmla="*/ 8 w 9"/>
                  <a:gd name="T5" fmla="*/ 16 h 17"/>
                  <a:gd name="T6" fmla="*/ 6 w 9"/>
                  <a:gd name="T7" fmla="*/ 10 h 17"/>
                  <a:gd name="T8" fmla="*/ 4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4" y="0"/>
                    </a:moveTo>
                    <a:cubicBezTo>
                      <a:pt x="0" y="4"/>
                      <a:pt x="2" y="9"/>
                      <a:pt x="3" y="13"/>
                    </a:cubicBezTo>
                    <a:cubicBezTo>
                      <a:pt x="7" y="10"/>
                      <a:pt x="4" y="17"/>
                      <a:pt x="8" y="16"/>
                    </a:cubicBezTo>
                    <a:cubicBezTo>
                      <a:pt x="9" y="14"/>
                      <a:pt x="7" y="12"/>
                      <a:pt x="6" y="10"/>
                    </a:cubicBezTo>
                    <a:cubicBezTo>
                      <a:pt x="6" y="6"/>
                      <a:pt x="3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0" name="Freeform 3213"/>
              <p:cNvSpPr/>
              <p:nvPr/>
            </p:nvSpPr>
            <p:spPr bwMode="auto">
              <a:xfrm>
                <a:off x="4986338" y="2435226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0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1" name="Freeform 3214"/>
              <p:cNvSpPr/>
              <p:nvPr/>
            </p:nvSpPr>
            <p:spPr bwMode="auto">
              <a:xfrm>
                <a:off x="5086351" y="2435226"/>
                <a:ext cx="3175" cy="158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2" name="Freeform 3215"/>
              <p:cNvSpPr/>
              <p:nvPr/>
            </p:nvSpPr>
            <p:spPr bwMode="auto">
              <a:xfrm>
                <a:off x="4381501" y="24352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3" name="Freeform 3216"/>
              <p:cNvSpPr/>
              <p:nvPr/>
            </p:nvSpPr>
            <p:spPr bwMode="auto">
              <a:xfrm>
                <a:off x="5072063" y="243522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4" name="Freeform 3217"/>
              <p:cNvSpPr/>
              <p:nvPr/>
            </p:nvSpPr>
            <p:spPr bwMode="auto">
              <a:xfrm>
                <a:off x="5018088" y="24368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5" name="Freeform 3218"/>
              <p:cNvSpPr/>
              <p:nvPr/>
            </p:nvSpPr>
            <p:spPr bwMode="auto">
              <a:xfrm>
                <a:off x="5122863" y="2441576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6" name="Freeform 3219"/>
              <p:cNvSpPr/>
              <p:nvPr/>
            </p:nvSpPr>
            <p:spPr bwMode="auto">
              <a:xfrm>
                <a:off x="5078413" y="2474913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7" name="Freeform 3221"/>
              <p:cNvSpPr/>
              <p:nvPr/>
            </p:nvSpPr>
            <p:spPr bwMode="auto">
              <a:xfrm>
                <a:off x="4370389" y="2474913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8" name="Freeform 3222"/>
              <p:cNvSpPr/>
              <p:nvPr/>
            </p:nvSpPr>
            <p:spPr bwMode="auto">
              <a:xfrm>
                <a:off x="4376739" y="2476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79" name="Freeform 3223"/>
              <p:cNvSpPr/>
              <p:nvPr/>
            </p:nvSpPr>
            <p:spPr bwMode="auto">
              <a:xfrm>
                <a:off x="5046664" y="2478088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0" name="Rectangle 3224"/>
              <p:cNvSpPr>
                <a:spLocks noChangeArrowheads="1"/>
              </p:cNvSpPr>
              <p:nvPr/>
            </p:nvSpPr>
            <p:spPr bwMode="auto">
              <a:xfrm>
                <a:off x="5072064" y="254952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1" name="Freeform 3225"/>
              <p:cNvSpPr/>
              <p:nvPr/>
            </p:nvSpPr>
            <p:spPr bwMode="auto">
              <a:xfrm>
                <a:off x="4368801" y="2597151"/>
                <a:ext cx="4763" cy="1588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2" name="Freeform 3226"/>
              <p:cNvSpPr/>
              <p:nvPr/>
            </p:nvSpPr>
            <p:spPr bwMode="auto">
              <a:xfrm>
                <a:off x="4354514" y="2630488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3" name="Freeform 3227"/>
              <p:cNvSpPr/>
              <p:nvPr/>
            </p:nvSpPr>
            <p:spPr bwMode="auto">
              <a:xfrm>
                <a:off x="4360864" y="2635251"/>
                <a:ext cx="3175" cy="476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3 h 4"/>
                  <a:gd name="T4" fmla="*/ 1 w 3"/>
                  <a:gd name="T5" fmla="*/ 3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4" name="Freeform 3228"/>
              <p:cNvSpPr/>
              <p:nvPr/>
            </p:nvSpPr>
            <p:spPr bwMode="auto">
              <a:xfrm>
                <a:off x="4362451" y="2665413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5" name="Freeform 3229"/>
              <p:cNvSpPr/>
              <p:nvPr/>
            </p:nvSpPr>
            <p:spPr bwMode="auto">
              <a:xfrm>
                <a:off x="4379914" y="2687638"/>
                <a:ext cx="1588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6" name="Freeform 3230"/>
              <p:cNvSpPr/>
              <p:nvPr/>
            </p:nvSpPr>
            <p:spPr bwMode="auto">
              <a:xfrm>
                <a:off x="4378326" y="26892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7" name="Freeform 3231"/>
              <p:cNvSpPr/>
              <p:nvPr/>
            </p:nvSpPr>
            <p:spPr bwMode="auto">
              <a:xfrm>
                <a:off x="4359276" y="2690813"/>
                <a:ext cx="12700" cy="19050"/>
              </a:xfrm>
              <a:custGeom>
                <a:avLst/>
                <a:gdLst>
                  <a:gd name="T0" fmla="*/ 0 w 9"/>
                  <a:gd name="T1" fmla="*/ 11 h 13"/>
                  <a:gd name="T2" fmla="*/ 3 w 9"/>
                  <a:gd name="T3" fmla="*/ 13 h 13"/>
                  <a:gd name="T4" fmla="*/ 6 w 9"/>
                  <a:gd name="T5" fmla="*/ 9 h 13"/>
                  <a:gd name="T6" fmla="*/ 7 w 9"/>
                  <a:gd name="T7" fmla="*/ 1 h 13"/>
                  <a:gd name="T8" fmla="*/ 0 w 9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0" y="11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4" y="11"/>
                      <a:pt x="8" y="12"/>
                      <a:pt x="6" y="9"/>
                    </a:cubicBezTo>
                    <a:cubicBezTo>
                      <a:pt x="9" y="7"/>
                      <a:pt x="6" y="4"/>
                      <a:pt x="7" y="1"/>
                    </a:cubicBezTo>
                    <a:cubicBezTo>
                      <a:pt x="0" y="0"/>
                      <a:pt x="6" y="10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8" name="Freeform 3232"/>
              <p:cNvSpPr/>
              <p:nvPr/>
            </p:nvSpPr>
            <p:spPr bwMode="auto">
              <a:xfrm>
                <a:off x="4376739" y="2692401"/>
                <a:ext cx="9525" cy="7938"/>
              </a:xfrm>
              <a:custGeom>
                <a:avLst/>
                <a:gdLst>
                  <a:gd name="T0" fmla="*/ 4 w 6"/>
                  <a:gd name="T1" fmla="*/ 1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5 h 6"/>
                  <a:gd name="T8" fmla="*/ 4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6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89" name="Freeform 3233"/>
              <p:cNvSpPr/>
              <p:nvPr/>
            </p:nvSpPr>
            <p:spPr bwMode="auto">
              <a:xfrm>
                <a:off x="4354514" y="2695576"/>
                <a:ext cx="6350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3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0" name="Freeform 3234"/>
              <p:cNvSpPr/>
              <p:nvPr/>
            </p:nvSpPr>
            <p:spPr bwMode="auto">
              <a:xfrm>
                <a:off x="4397376" y="2701926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1" name="Freeform 3235"/>
              <p:cNvSpPr/>
              <p:nvPr/>
            </p:nvSpPr>
            <p:spPr bwMode="auto">
              <a:xfrm>
                <a:off x="4364039" y="2705101"/>
                <a:ext cx="17463" cy="20638"/>
              </a:xfrm>
              <a:custGeom>
                <a:avLst/>
                <a:gdLst>
                  <a:gd name="T0" fmla="*/ 8 w 12"/>
                  <a:gd name="T1" fmla="*/ 15 h 15"/>
                  <a:gd name="T2" fmla="*/ 9 w 12"/>
                  <a:gd name="T3" fmla="*/ 12 h 15"/>
                  <a:gd name="T4" fmla="*/ 8 w 12"/>
                  <a:gd name="T5" fmla="*/ 7 h 15"/>
                  <a:gd name="T6" fmla="*/ 10 w 12"/>
                  <a:gd name="T7" fmla="*/ 4 h 15"/>
                  <a:gd name="T8" fmla="*/ 9 w 12"/>
                  <a:gd name="T9" fmla="*/ 3 h 15"/>
                  <a:gd name="T10" fmla="*/ 9 w 12"/>
                  <a:gd name="T11" fmla="*/ 0 h 15"/>
                  <a:gd name="T12" fmla="*/ 8 w 12"/>
                  <a:gd name="T13" fmla="*/ 0 h 15"/>
                  <a:gd name="T14" fmla="*/ 7 w 12"/>
                  <a:gd name="T15" fmla="*/ 3 h 15"/>
                  <a:gd name="T16" fmla="*/ 3 w 12"/>
                  <a:gd name="T17" fmla="*/ 2 h 15"/>
                  <a:gd name="T18" fmla="*/ 6 w 12"/>
                  <a:gd name="T19" fmla="*/ 4 h 15"/>
                  <a:gd name="T20" fmla="*/ 5 w 12"/>
                  <a:gd name="T21" fmla="*/ 6 h 15"/>
                  <a:gd name="T22" fmla="*/ 6 w 12"/>
                  <a:gd name="T23" fmla="*/ 7 h 15"/>
                  <a:gd name="T24" fmla="*/ 5 w 12"/>
                  <a:gd name="T25" fmla="*/ 10 h 15"/>
                  <a:gd name="T26" fmla="*/ 2 w 12"/>
                  <a:gd name="T27" fmla="*/ 8 h 15"/>
                  <a:gd name="T28" fmla="*/ 1 w 12"/>
                  <a:gd name="T29" fmla="*/ 9 h 15"/>
                  <a:gd name="T30" fmla="*/ 0 w 12"/>
                  <a:gd name="T31" fmla="*/ 14 h 15"/>
                  <a:gd name="T32" fmla="*/ 1 w 12"/>
                  <a:gd name="T33" fmla="*/ 14 h 15"/>
                  <a:gd name="T34" fmla="*/ 1 w 12"/>
                  <a:gd name="T35" fmla="*/ 12 h 15"/>
                  <a:gd name="T36" fmla="*/ 8 w 12"/>
                  <a:gd name="T3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5">
                    <a:moveTo>
                      <a:pt x="8" y="15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2" y="10"/>
                      <a:pt x="9" y="9"/>
                      <a:pt x="8" y="7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8" y="2"/>
                      <a:pt x="7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5"/>
                      <a:pt x="6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8"/>
                      <a:pt x="7" y="9"/>
                      <a:pt x="5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1" y="12"/>
                      <a:pt x="1" y="12"/>
                    </a:cubicBezTo>
                    <a:cubicBezTo>
                      <a:pt x="4" y="9"/>
                      <a:pt x="6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2" name="Freeform 3236"/>
              <p:cNvSpPr/>
              <p:nvPr/>
            </p:nvSpPr>
            <p:spPr bwMode="auto">
              <a:xfrm>
                <a:off x="4387851" y="2706688"/>
                <a:ext cx="4763" cy="635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3 w 3"/>
                  <a:gd name="T5" fmla="*/ 3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3" name="Freeform 3237"/>
              <p:cNvSpPr/>
              <p:nvPr/>
            </p:nvSpPr>
            <p:spPr bwMode="auto">
              <a:xfrm>
                <a:off x="5137151" y="2706688"/>
                <a:ext cx="6350" cy="635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0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4" name="Freeform 3238"/>
              <p:cNvSpPr/>
              <p:nvPr/>
            </p:nvSpPr>
            <p:spPr bwMode="auto">
              <a:xfrm>
                <a:off x="4394201" y="27082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5" name="Freeform 3239"/>
              <p:cNvSpPr/>
              <p:nvPr/>
            </p:nvSpPr>
            <p:spPr bwMode="auto">
              <a:xfrm>
                <a:off x="4398964" y="2706688"/>
                <a:ext cx="6350" cy="6350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3 h 5"/>
                  <a:gd name="T4" fmla="*/ 5 w 5"/>
                  <a:gd name="T5" fmla="*/ 5 h 5"/>
                  <a:gd name="T6" fmla="*/ 5 w 5"/>
                  <a:gd name="T7" fmla="*/ 4 h 5"/>
                  <a:gd name="T8" fmla="*/ 2 w 5"/>
                  <a:gd name="T9" fmla="*/ 4 h 5"/>
                  <a:gd name="T10" fmla="*/ 2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5"/>
                      <a:pt x="2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6" name="Freeform 3240"/>
              <p:cNvSpPr/>
              <p:nvPr/>
            </p:nvSpPr>
            <p:spPr bwMode="auto">
              <a:xfrm>
                <a:off x="4381501" y="2708276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7" name="Freeform 3241"/>
              <p:cNvSpPr/>
              <p:nvPr/>
            </p:nvSpPr>
            <p:spPr bwMode="auto">
              <a:xfrm>
                <a:off x="4354514" y="2709863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8" name="Freeform 3242"/>
              <p:cNvSpPr/>
              <p:nvPr/>
            </p:nvSpPr>
            <p:spPr bwMode="auto">
              <a:xfrm>
                <a:off x="4352926" y="2713038"/>
                <a:ext cx="11113" cy="11113"/>
              </a:xfrm>
              <a:custGeom>
                <a:avLst/>
                <a:gdLst>
                  <a:gd name="T0" fmla="*/ 7 w 8"/>
                  <a:gd name="T1" fmla="*/ 2 h 8"/>
                  <a:gd name="T2" fmla="*/ 3 w 8"/>
                  <a:gd name="T3" fmla="*/ 0 h 8"/>
                  <a:gd name="T4" fmla="*/ 4 w 8"/>
                  <a:gd name="T5" fmla="*/ 4 h 8"/>
                  <a:gd name="T6" fmla="*/ 4 w 8"/>
                  <a:gd name="T7" fmla="*/ 4 h 8"/>
                  <a:gd name="T8" fmla="*/ 3 w 8"/>
                  <a:gd name="T9" fmla="*/ 4 h 8"/>
                  <a:gd name="T10" fmla="*/ 2 w 8"/>
                  <a:gd name="T11" fmla="*/ 5 h 8"/>
                  <a:gd name="T12" fmla="*/ 4 w 8"/>
                  <a:gd name="T13" fmla="*/ 7 h 8"/>
                  <a:gd name="T14" fmla="*/ 5 w 8"/>
                  <a:gd name="T15" fmla="*/ 6 h 8"/>
                  <a:gd name="T16" fmla="*/ 7 w 8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6" y="0"/>
                      <a:pt x="4" y="1"/>
                      <a:pt x="3" y="0"/>
                    </a:cubicBezTo>
                    <a:cubicBezTo>
                      <a:pt x="0" y="2"/>
                      <a:pt x="4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99" name="Freeform 3243"/>
              <p:cNvSpPr/>
              <p:nvPr/>
            </p:nvSpPr>
            <p:spPr bwMode="auto">
              <a:xfrm>
                <a:off x="4349751" y="2713038"/>
                <a:ext cx="3175" cy="317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2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0" name="Freeform 3244"/>
              <p:cNvSpPr/>
              <p:nvPr/>
            </p:nvSpPr>
            <p:spPr bwMode="auto">
              <a:xfrm>
                <a:off x="4408489" y="2713038"/>
                <a:ext cx="6350" cy="7938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5 h 5"/>
                  <a:gd name="T4" fmla="*/ 5 w 5"/>
                  <a:gd name="T5" fmla="*/ 3 h 5"/>
                  <a:gd name="T6" fmla="*/ 2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3"/>
                      <a:pt x="4" y="3"/>
                      <a:pt x="4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1" name="Freeform 3245"/>
              <p:cNvSpPr/>
              <p:nvPr/>
            </p:nvSpPr>
            <p:spPr bwMode="auto">
              <a:xfrm>
                <a:off x="5087939" y="272256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8 h 8"/>
                  <a:gd name="T4" fmla="*/ 5 w 5"/>
                  <a:gd name="T5" fmla="*/ 4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3"/>
                      <a:pt x="3" y="6"/>
                      <a:pt x="4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5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2" name="Freeform 3246"/>
              <p:cNvSpPr/>
              <p:nvPr/>
            </p:nvSpPr>
            <p:spPr bwMode="auto">
              <a:xfrm>
                <a:off x="4413251" y="2725738"/>
                <a:ext cx="4763" cy="17463"/>
              </a:xfrm>
              <a:custGeom>
                <a:avLst/>
                <a:gdLst>
                  <a:gd name="T0" fmla="*/ 3 w 4"/>
                  <a:gd name="T1" fmla="*/ 0 h 12"/>
                  <a:gd name="T2" fmla="*/ 0 w 4"/>
                  <a:gd name="T3" fmla="*/ 9 h 12"/>
                  <a:gd name="T4" fmla="*/ 2 w 4"/>
                  <a:gd name="T5" fmla="*/ 11 h 12"/>
                  <a:gd name="T6" fmla="*/ 2 w 4"/>
                  <a:gd name="T7" fmla="*/ 3 h 12"/>
                  <a:gd name="T8" fmla="*/ 3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1" y="12"/>
                      <a:pt x="2" y="11"/>
                    </a:cubicBezTo>
                    <a:cubicBezTo>
                      <a:pt x="3" y="9"/>
                      <a:pt x="1" y="6"/>
                      <a:pt x="2" y="3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3" name="Freeform 3247"/>
              <p:cNvSpPr/>
              <p:nvPr/>
            </p:nvSpPr>
            <p:spPr bwMode="auto">
              <a:xfrm>
                <a:off x="4389439" y="2725738"/>
                <a:ext cx="4763" cy="6350"/>
              </a:xfrm>
              <a:custGeom>
                <a:avLst/>
                <a:gdLst>
                  <a:gd name="T0" fmla="*/ 0 w 3"/>
                  <a:gd name="T1" fmla="*/ 3 h 5"/>
                  <a:gd name="T2" fmla="*/ 2 w 3"/>
                  <a:gd name="T3" fmla="*/ 3 h 5"/>
                  <a:gd name="T4" fmla="*/ 0 w 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3"/>
                    </a:cubicBezTo>
                    <a:cubicBezTo>
                      <a:pt x="3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4" name="Freeform 3248"/>
              <p:cNvSpPr/>
              <p:nvPr/>
            </p:nvSpPr>
            <p:spPr bwMode="auto">
              <a:xfrm>
                <a:off x="4368801" y="2725738"/>
                <a:ext cx="11113" cy="14288"/>
              </a:xfrm>
              <a:custGeom>
                <a:avLst/>
                <a:gdLst>
                  <a:gd name="T0" fmla="*/ 0 w 8"/>
                  <a:gd name="T1" fmla="*/ 7 h 10"/>
                  <a:gd name="T2" fmla="*/ 5 w 8"/>
                  <a:gd name="T3" fmla="*/ 10 h 10"/>
                  <a:gd name="T4" fmla="*/ 8 w 8"/>
                  <a:gd name="T5" fmla="*/ 6 h 10"/>
                  <a:gd name="T6" fmla="*/ 6 w 8"/>
                  <a:gd name="T7" fmla="*/ 1 h 10"/>
                  <a:gd name="T8" fmla="*/ 0 w 8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7"/>
                    </a:moveTo>
                    <a:cubicBezTo>
                      <a:pt x="1" y="9"/>
                      <a:pt x="4" y="9"/>
                      <a:pt x="5" y="10"/>
                    </a:cubicBezTo>
                    <a:cubicBezTo>
                      <a:pt x="5" y="9"/>
                      <a:pt x="6" y="6"/>
                      <a:pt x="8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5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5" name="Freeform 3249"/>
              <p:cNvSpPr/>
              <p:nvPr/>
            </p:nvSpPr>
            <p:spPr bwMode="auto">
              <a:xfrm>
                <a:off x="5078414" y="2727326"/>
                <a:ext cx="17463" cy="47625"/>
              </a:xfrm>
              <a:custGeom>
                <a:avLst/>
                <a:gdLst>
                  <a:gd name="T0" fmla="*/ 3 w 13"/>
                  <a:gd name="T1" fmla="*/ 0 h 34"/>
                  <a:gd name="T2" fmla="*/ 0 w 13"/>
                  <a:gd name="T3" fmla="*/ 14 h 34"/>
                  <a:gd name="T4" fmla="*/ 5 w 13"/>
                  <a:gd name="T5" fmla="*/ 14 h 34"/>
                  <a:gd name="T6" fmla="*/ 5 w 13"/>
                  <a:gd name="T7" fmla="*/ 23 h 34"/>
                  <a:gd name="T8" fmla="*/ 7 w 13"/>
                  <a:gd name="T9" fmla="*/ 34 h 34"/>
                  <a:gd name="T10" fmla="*/ 9 w 13"/>
                  <a:gd name="T11" fmla="*/ 34 h 34"/>
                  <a:gd name="T12" fmla="*/ 9 w 13"/>
                  <a:gd name="T13" fmla="*/ 26 h 34"/>
                  <a:gd name="T14" fmla="*/ 7 w 13"/>
                  <a:gd name="T15" fmla="*/ 17 h 34"/>
                  <a:gd name="T16" fmla="*/ 12 w 13"/>
                  <a:gd name="T17" fmla="*/ 16 h 34"/>
                  <a:gd name="T18" fmla="*/ 11 w 13"/>
                  <a:gd name="T19" fmla="*/ 13 h 34"/>
                  <a:gd name="T20" fmla="*/ 13 w 13"/>
                  <a:gd name="T21" fmla="*/ 12 h 34"/>
                  <a:gd name="T22" fmla="*/ 11 w 13"/>
                  <a:gd name="T23" fmla="*/ 8 h 34"/>
                  <a:gd name="T24" fmla="*/ 3 w 1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34">
                    <a:moveTo>
                      <a:pt x="3" y="0"/>
                    </a:moveTo>
                    <a:cubicBezTo>
                      <a:pt x="5" y="6"/>
                      <a:pt x="2" y="9"/>
                      <a:pt x="0" y="14"/>
                    </a:cubicBezTo>
                    <a:cubicBezTo>
                      <a:pt x="1" y="14"/>
                      <a:pt x="3" y="15"/>
                      <a:pt x="5" y="14"/>
                    </a:cubicBezTo>
                    <a:cubicBezTo>
                      <a:pt x="4" y="17"/>
                      <a:pt x="2" y="22"/>
                      <a:pt x="5" y="23"/>
                    </a:cubicBezTo>
                    <a:cubicBezTo>
                      <a:pt x="4" y="28"/>
                      <a:pt x="10" y="30"/>
                      <a:pt x="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5" y="24"/>
                      <a:pt x="9" y="20"/>
                      <a:pt x="7" y="17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6" y="7"/>
                      <a:pt x="6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6" name="Freeform 3250"/>
              <p:cNvSpPr>
                <a:spLocks noEditPoints="1"/>
              </p:cNvSpPr>
              <p:nvPr/>
            </p:nvSpPr>
            <p:spPr bwMode="auto">
              <a:xfrm>
                <a:off x="5099051" y="2727326"/>
                <a:ext cx="22225" cy="23813"/>
              </a:xfrm>
              <a:custGeom>
                <a:avLst/>
                <a:gdLst>
                  <a:gd name="T0" fmla="*/ 5 w 15"/>
                  <a:gd name="T1" fmla="*/ 11 h 17"/>
                  <a:gd name="T2" fmla="*/ 6 w 15"/>
                  <a:gd name="T3" fmla="*/ 16 h 17"/>
                  <a:gd name="T4" fmla="*/ 10 w 15"/>
                  <a:gd name="T5" fmla="*/ 12 h 17"/>
                  <a:gd name="T6" fmla="*/ 10 w 15"/>
                  <a:gd name="T7" fmla="*/ 15 h 17"/>
                  <a:gd name="T8" fmla="*/ 14 w 15"/>
                  <a:gd name="T9" fmla="*/ 17 h 17"/>
                  <a:gd name="T10" fmla="*/ 10 w 15"/>
                  <a:gd name="T11" fmla="*/ 10 h 17"/>
                  <a:gd name="T12" fmla="*/ 6 w 15"/>
                  <a:gd name="T13" fmla="*/ 6 h 17"/>
                  <a:gd name="T14" fmla="*/ 3 w 15"/>
                  <a:gd name="T15" fmla="*/ 1 h 17"/>
                  <a:gd name="T16" fmla="*/ 1 w 15"/>
                  <a:gd name="T17" fmla="*/ 1 h 17"/>
                  <a:gd name="T18" fmla="*/ 0 w 15"/>
                  <a:gd name="T19" fmla="*/ 6 h 17"/>
                  <a:gd name="T20" fmla="*/ 5 w 15"/>
                  <a:gd name="T21" fmla="*/ 11 h 17"/>
                  <a:gd name="T22" fmla="*/ 6 w 15"/>
                  <a:gd name="T23" fmla="*/ 9 h 17"/>
                  <a:gd name="T24" fmla="*/ 6 w 15"/>
                  <a:gd name="T25" fmla="*/ 10 h 17"/>
                  <a:gd name="T26" fmla="*/ 4 w 15"/>
                  <a:gd name="T27" fmla="*/ 8 h 17"/>
                  <a:gd name="T28" fmla="*/ 6 w 15"/>
                  <a:gd name="T2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7">
                    <a:moveTo>
                      <a:pt x="5" y="11"/>
                    </a:moveTo>
                    <a:cubicBezTo>
                      <a:pt x="4" y="13"/>
                      <a:pt x="5" y="15"/>
                      <a:pt x="6" y="1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0" y="14"/>
                      <a:pt x="10" y="15"/>
                    </a:cubicBezTo>
                    <a:cubicBezTo>
                      <a:pt x="10" y="16"/>
                      <a:pt x="12" y="17"/>
                      <a:pt x="14" y="17"/>
                    </a:cubicBezTo>
                    <a:cubicBezTo>
                      <a:pt x="15" y="14"/>
                      <a:pt x="12" y="11"/>
                      <a:pt x="10" y="10"/>
                    </a:cubicBezTo>
                    <a:cubicBezTo>
                      <a:pt x="8" y="15"/>
                      <a:pt x="9" y="6"/>
                      <a:pt x="6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3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lose/>
                    <a:moveTo>
                      <a:pt x="6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7" name="Freeform 3251"/>
              <p:cNvSpPr/>
              <p:nvPr/>
            </p:nvSpPr>
            <p:spPr bwMode="auto">
              <a:xfrm>
                <a:off x="4359276" y="2730501"/>
                <a:ext cx="4763" cy="476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4 w 4"/>
                  <a:gd name="T5" fmla="*/ 1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3"/>
                      <a:pt x="4" y="0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8" name="Freeform 3252"/>
              <p:cNvSpPr/>
              <p:nvPr/>
            </p:nvSpPr>
            <p:spPr bwMode="auto">
              <a:xfrm>
                <a:off x="4424364" y="2730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09" name="Freeform 3253"/>
              <p:cNvSpPr/>
              <p:nvPr/>
            </p:nvSpPr>
            <p:spPr bwMode="auto">
              <a:xfrm>
                <a:off x="5116514" y="273208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0" name="Freeform 3254"/>
              <p:cNvSpPr/>
              <p:nvPr/>
            </p:nvSpPr>
            <p:spPr bwMode="auto">
              <a:xfrm>
                <a:off x="4387851" y="2732088"/>
                <a:ext cx="7938" cy="14288"/>
              </a:xfrm>
              <a:custGeom>
                <a:avLst/>
                <a:gdLst>
                  <a:gd name="T0" fmla="*/ 0 w 6"/>
                  <a:gd name="T1" fmla="*/ 4 h 10"/>
                  <a:gd name="T2" fmla="*/ 2 w 6"/>
                  <a:gd name="T3" fmla="*/ 10 h 10"/>
                  <a:gd name="T4" fmla="*/ 6 w 6"/>
                  <a:gd name="T5" fmla="*/ 2 h 10"/>
                  <a:gd name="T6" fmla="*/ 2 w 6"/>
                  <a:gd name="T7" fmla="*/ 0 h 10"/>
                  <a:gd name="T8" fmla="*/ 0 w 6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cubicBezTo>
                      <a:pt x="1" y="6"/>
                      <a:pt x="2" y="8"/>
                      <a:pt x="2" y="10"/>
                    </a:cubicBezTo>
                    <a:cubicBezTo>
                      <a:pt x="6" y="9"/>
                      <a:pt x="4" y="4"/>
                      <a:pt x="6" y="2"/>
                    </a:cubicBezTo>
                    <a:cubicBezTo>
                      <a:pt x="5" y="0"/>
                      <a:pt x="3" y="3"/>
                      <a:pt x="2" y="0"/>
                    </a:cubicBezTo>
                    <a:cubicBezTo>
                      <a:pt x="0" y="1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1" name="Freeform 3255"/>
              <p:cNvSpPr/>
              <p:nvPr/>
            </p:nvSpPr>
            <p:spPr bwMode="auto">
              <a:xfrm>
                <a:off x="4402139" y="2736851"/>
                <a:ext cx="14288" cy="15875"/>
              </a:xfrm>
              <a:custGeom>
                <a:avLst/>
                <a:gdLst>
                  <a:gd name="T0" fmla="*/ 1 w 11"/>
                  <a:gd name="T1" fmla="*/ 0 h 11"/>
                  <a:gd name="T2" fmla="*/ 2 w 11"/>
                  <a:gd name="T3" fmla="*/ 7 h 11"/>
                  <a:gd name="T4" fmla="*/ 3 w 11"/>
                  <a:gd name="T5" fmla="*/ 6 h 11"/>
                  <a:gd name="T6" fmla="*/ 6 w 11"/>
                  <a:gd name="T7" fmla="*/ 10 h 11"/>
                  <a:gd name="T8" fmla="*/ 10 w 11"/>
                  <a:gd name="T9" fmla="*/ 9 h 11"/>
                  <a:gd name="T10" fmla="*/ 11 w 11"/>
                  <a:gd name="T11" fmla="*/ 5 h 11"/>
                  <a:gd name="T12" fmla="*/ 9 w 11"/>
                  <a:gd name="T13" fmla="*/ 5 h 11"/>
                  <a:gd name="T14" fmla="*/ 4 w 11"/>
                  <a:gd name="T15" fmla="*/ 0 h 11"/>
                  <a:gd name="T16" fmla="*/ 1 w 1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8" y="8"/>
                      <a:pt x="6" y="10"/>
                    </a:cubicBezTo>
                    <a:cubicBezTo>
                      <a:pt x="8" y="11"/>
                      <a:pt x="8" y="7"/>
                      <a:pt x="10" y="9"/>
                    </a:cubicBezTo>
                    <a:cubicBezTo>
                      <a:pt x="11" y="8"/>
                      <a:pt x="11" y="7"/>
                      <a:pt x="11" y="5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7" y="3"/>
                      <a:pt x="1" y="4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2" name="Freeform 3256"/>
              <p:cNvSpPr/>
              <p:nvPr/>
            </p:nvSpPr>
            <p:spPr bwMode="auto">
              <a:xfrm>
                <a:off x="4427539" y="2741613"/>
                <a:ext cx="11113" cy="7938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1 h 5"/>
                  <a:gd name="T4" fmla="*/ 4 w 8"/>
                  <a:gd name="T5" fmla="*/ 5 h 5"/>
                  <a:gd name="T6" fmla="*/ 4 w 8"/>
                  <a:gd name="T7" fmla="*/ 5 h 5"/>
                  <a:gd name="T8" fmla="*/ 3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4"/>
                      <a:pt x="5" y="1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8" y="3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3" name="Freeform 3257"/>
              <p:cNvSpPr/>
              <p:nvPr/>
            </p:nvSpPr>
            <p:spPr bwMode="auto">
              <a:xfrm>
                <a:off x="4373564" y="274637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4" name="Freeform 3258"/>
              <p:cNvSpPr/>
              <p:nvPr/>
            </p:nvSpPr>
            <p:spPr bwMode="auto">
              <a:xfrm>
                <a:off x="4425951" y="2749551"/>
                <a:ext cx="1588" cy="0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5" name="Freeform 3259"/>
              <p:cNvSpPr/>
              <p:nvPr/>
            </p:nvSpPr>
            <p:spPr bwMode="auto">
              <a:xfrm>
                <a:off x="4414839" y="2744788"/>
                <a:ext cx="12700" cy="15875"/>
              </a:xfrm>
              <a:custGeom>
                <a:avLst/>
                <a:gdLst>
                  <a:gd name="T0" fmla="*/ 8 w 9"/>
                  <a:gd name="T1" fmla="*/ 4 h 11"/>
                  <a:gd name="T2" fmla="*/ 5 w 9"/>
                  <a:gd name="T3" fmla="*/ 11 h 11"/>
                  <a:gd name="T4" fmla="*/ 6 w 9"/>
                  <a:gd name="T5" fmla="*/ 11 h 11"/>
                  <a:gd name="T6" fmla="*/ 8 w 9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0" y="0"/>
                      <a:pt x="9" y="8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9"/>
                      <a:pt x="5" y="5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6" name="Freeform 3260"/>
              <p:cNvSpPr/>
              <p:nvPr/>
            </p:nvSpPr>
            <p:spPr bwMode="auto">
              <a:xfrm>
                <a:off x="5102226" y="2751138"/>
                <a:ext cx="17463" cy="28575"/>
              </a:xfrm>
              <a:custGeom>
                <a:avLst/>
                <a:gdLst>
                  <a:gd name="T0" fmla="*/ 8 w 12"/>
                  <a:gd name="T1" fmla="*/ 7 h 20"/>
                  <a:gd name="T2" fmla="*/ 11 w 12"/>
                  <a:gd name="T3" fmla="*/ 8 h 20"/>
                  <a:gd name="T4" fmla="*/ 10 w 12"/>
                  <a:gd name="T5" fmla="*/ 4 h 20"/>
                  <a:gd name="T6" fmla="*/ 8 w 12"/>
                  <a:gd name="T7" fmla="*/ 0 h 20"/>
                  <a:gd name="T8" fmla="*/ 6 w 12"/>
                  <a:gd name="T9" fmla="*/ 5 h 20"/>
                  <a:gd name="T10" fmla="*/ 5 w 12"/>
                  <a:gd name="T11" fmla="*/ 9 h 20"/>
                  <a:gd name="T12" fmla="*/ 6 w 12"/>
                  <a:gd name="T13" fmla="*/ 17 h 20"/>
                  <a:gd name="T14" fmla="*/ 1 w 12"/>
                  <a:gd name="T15" fmla="*/ 16 h 20"/>
                  <a:gd name="T16" fmla="*/ 3 w 12"/>
                  <a:gd name="T17" fmla="*/ 20 h 20"/>
                  <a:gd name="T18" fmla="*/ 8 w 12"/>
                  <a:gd name="T1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0">
                    <a:moveTo>
                      <a:pt x="8" y="7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2" y="6"/>
                      <a:pt x="10" y="5"/>
                      <a:pt x="10" y="4"/>
                    </a:cubicBezTo>
                    <a:cubicBezTo>
                      <a:pt x="12" y="2"/>
                      <a:pt x="8" y="1"/>
                      <a:pt x="8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3" y="12"/>
                      <a:pt x="5" y="15"/>
                      <a:pt x="6" y="17"/>
                    </a:cubicBezTo>
                    <a:cubicBezTo>
                      <a:pt x="3" y="18"/>
                      <a:pt x="4" y="14"/>
                      <a:pt x="1" y="16"/>
                    </a:cubicBezTo>
                    <a:cubicBezTo>
                      <a:pt x="0" y="18"/>
                      <a:pt x="3" y="19"/>
                      <a:pt x="3" y="20"/>
                    </a:cubicBezTo>
                    <a:cubicBezTo>
                      <a:pt x="8" y="18"/>
                      <a:pt x="9" y="12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7" name="Freeform 3261"/>
              <p:cNvSpPr/>
              <p:nvPr/>
            </p:nvSpPr>
            <p:spPr bwMode="auto">
              <a:xfrm>
                <a:off x="4392614" y="2751138"/>
                <a:ext cx="22225" cy="11113"/>
              </a:xfrm>
              <a:custGeom>
                <a:avLst/>
                <a:gdLst>
                  <a:gd name="T0" fmla="*/ 14 w 15"/>
                  <a:gd name="T1" fmla="*/ 6 h 7"/>
                  <a:gd name="T2" fmla="*/ 15 w 15"/>
                  <a:gd name="T3" fmla="*/ 4 h 7"/>
                  <a:gd name="T4" fmla="*/ 13 w 15"/>
                  <a:gd name="T5" fmla="*/ 2 h 7"/>
                  <a:gd name="T6" fmla="*/ 7 w 15"/>
                  <a:gd name="T7" fmla="*/ 0 h 7"/>
                  <a:gd name="T8" fmla="*/ 2 w 15"/>
                  <a:gd name="T9" fmla="*/ 2 h 7"/>
                  <a:gd name="T10" fmla="*/ 7 w 15"/>
                  <a:gd name="T11" fmla="*/ 6 h 7"/>
                  <a:gd name="T12" fmla="*/ 14 w 1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4" y="6"/>
                    </a:moveTo>
                    <a:cubicBezTo>
                      <a:pt x="14" y="5"/>
                      <a:pt x="15" y="5"/>
                      <a:pt x="15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0" y="6"/>
                      <a:pt x="10" y="0"/>
                      <a:pt x="7" y="0"/>
                    </a:cubicBezTo>
                    <a:cubicBezTo>
                      <a:pt x="6" y="3"/>
                      <a:pt x="4" y="2"/>
                      <a:pt x="2" y="2"/>
                    </a:cubicBezTo>
                    <a:cubicBezTo>
                      <a:pt x="0" y="7"/>
                      <a:pt x="6" y="3"/>
                      <a:pt x="7" y="6"/>
                    </a:cubicBezTo>
                    <a:cubicBezTo>
                      <a:pt x="9" y="3"/>
                      <a:pt x="12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8" name="Freeform 3262"/>
              <p:cNvSpPr/>
              <p:nvPr/>
            </p:nvSpPr>
            <p:spPr bwMode="auto">
              <a:xfrm>
                <a:off x="4381501" y="2751138"/>
                <a:ext cx="9525" cy="7938"/>
              </a:xfrm>
              <a:custGeom>
                <a:avLst/>
                <a:gdLst>
                  <a:gd name="T0" fmla="*/ 0 w 7"/>
                  <a:gd name="T1" fmla="*/ 4 h 5"/>
                  <a:gd name="T2" fmla="*/ 0 w 7"/>
                  <a:gd name="T3" fmla="*/ 4 h 5"/>
                  <a:gd name="T4" fmla="*/ 7 w 7"/>
                  <a:gd name="T5" fmla="*/ 2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5" y="4"/>
                      <a:pt x="7" y="2"/>
                    </a:cubicBezTo>
                    <a:cubicBezTo>
                      <a:pt x="3" y="0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19" name="Freeform 3263"/>
              <p:cNvSpPr/>
              <p:nvPr/>
            </p:nvSpPr>
            <p:spPr bwMode="auto">
              <a:xfrm>
                <a:off x="5064126" y="2754313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0" name="Freeform 3264"/>
              <p:cNvSpPr/>
              <p:nvPr/>
            </p:nvSpPr>
            <p:spPr bwMode="auto">
              <a:xfrm>
                <a:off x="4414839" y="2755901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2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1" name="Freeform 3265"/>
              <p:cNvSpPr/>
              <p:nvPr/>
            </p:nvSpPr>
            <p:spPr bwMode="auto">
              <a:xfrm>
                <a:off x="4414839" y="2762251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2" name="Freeform 3266"/>
              <p:cNvSpPr/>
              <p:nvPr/>
            </p:nvSpPr>
            <p:spPr bwMode="auto">
              <a:xfrm>
                <a:off x="4424364" y="2762251"/>
                <a:ext cx="14288" cy="20638"/>
              </a:xfrm>
              <a:custGeom>
                <a:avLst/>
                <a:gdLst>
                  <a:gd name="T0" fmla="*/ 5 w 10"/>
                  <a:gd name="T1" fmla="*/ 0 h 14"/>
                  <a:gd name="T2" fmla="*/ 4 w 10"/>
                  <a:gd name="T3" fmla="*/ 5 h 14"/>
                  <a:gd name="T4" fmla="*/ 8 w 10"/>
                  <a:gd name="T5" fmla="*/ 14 h 14"/>
                  <a:gd name="T6" fmla="*/ 10 w 10"/>
                  <a:gd name="T7" fmla="*/ 11 h 14"/>
                  <a:gd name="T8" fmla="*/ 8 w 10"/>
                  <a:gd name="T9" fmla="*/ 9 h 14"/>
                  <a:gd name="T10" fmla="*/ 8 w 10"/>
                  <a:gd name="T11" fmla="*/ 5 h 14"/>
                  <a:gd name="T12" fmla="*/ 5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4" y="1"/>
                      <a:pt x="3" y="3"/>
                      <a:pt x="4" y="5"/>
                    </a:cubicBezTo>
                    <a:cubicBezTo>
                      <a:pt x="0" y="8"/>
                      <a:pt x="9" y="10"/>
                      <a:pt x="8" y="14"/>
                    </a:cubicBezTo>
                    <a:cubicBezTo>
                      <a:pt x="8" y="12"/>
                      <a:pt x="10" y="12"/>
                      <a:pt x="10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8" y="6"/>
                      <a:pt x="8" y="5"/>
                    </a:cubicBezTo>
                    <a:cubicBezTo>
                      <a:pt x="5" y="5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3" name="Rectangle 3267"/>
              <p:cNvSpPr>
                <a:spLocks noChangeArrowheads="1"/>
              </p:cNvSpPr>
              <p:nvPr/>
            </p:nvSpPr>
            <p:spPr bwMode="auto">
              <a:xfrm>
                <a:off x="5067301" y="2762251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4" name="Freeform 3268"/>
              <p:cNvSpPr/>
              <p:nvPr/>
            </p:nvSpPr>
            <p:spPr bwMode="auto">
              <a:xfrm>
                <a:off x="4410076" y="2763838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0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2" y="3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5" name="Freeform 3269"/>
              <p:cNvSpPr/>
              <p:nvPr/>
            </p:nvSpPr>
            <p:spPr bwMode="auto">
              <a:xfrm>
                <a:off x="4389439" y="2763838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6" name="Freeform 3270"/>
              <p:cNvSpPr/>
              <p:nvPr/>
            </p:nvSpPr>
            <p:spPr bwMode="auto">
              <a:xfrm>
                <a:off x="4395789" y="2767013"/>
                <a:ext cx="4763" cy="476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7" name="Freeform 3271"/>
              <p:cNvSpPr/>
              <p:nvPr/>
            </p:nvSpPr>
            <p:spPr bwMode="auto">
              <a:xfrm>
                <a:off x="5013326" y="276542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8" name="Freeform 3272"/>
              <p:cNvSpPr/>
              <p:nvPr/>
            </p:nvSpPr>
            <p:spPr bwMode="auto">
              <a:xfrm>
                <a:off x="5067301" y="2767013"/>
                <a:ext cx="7938" cy="14288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6 h 10"/>
                  <a:gd name="T4" fmla="*/ 3 w 6"/>
                  <a:gd name="T5" fmla="*/ 9 h 10"/>
                  <a:gd name="T6" fmla="*/ 6 w 6"/>
                  <a:gd name="T7" fmla="*/ 5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0" y="10"/>
                      <a:pt x="3" y="9"/>
                    </a:cubicBezTo>
                    <a:cubicBezTo>
                      <a:pt x="2" y="6"/>
                      <a:pt x="6" y="7"/>
                      <a:pt x="6" y="5"/>
                    </a:cubicBezTo>
                    <a:cubicBezTo>
                      <a:pt x="4" y="4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29" name="Freeform 3273"/>
              <p:cNvSpPr/>
              <p:nvPr/>
            </p:nvSpPr>
            <p:spPr bwMode="auto">
              <a:xfrm>
                <a:off x="4494214" y="2768601"/>
                <a:ext cx="4763" cy="476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0" name="Freeform 3274"/>
              <p:cNvSpPr/>
              <p:nvPr/>
            </p:nvSpPr>
            <p:spPr bwMode="auto">
              <a:xfrm>
                <a:off x="4403726" y="2768601"/>
                <a:ext cx="11113" cy="17463"/>
              </a:xfrm>
              <a:custGeom>
                <a:avLst/>
                <a:gdLst>
                  <a:gd name="T0" fmla="*/ 5 w 8"/>
                  <a:gd name="T1" fmla="*/ 1 h 12"/>
                  <a:gd name="T2" fmla="*/ 0 w 8"/>
                  <a:gd name="T3" fmla="*/ 1 h 12"/>
                  <a:gd name="T4" fmla="*/ 0 w 8"/>
                  <a:gd name="T5" fmla="*/ 2 h 12"/>
                  <a:gd name="T6" fmla="*/ 3 w 8"/>
                  <a:gd name="T7" fmla="*/ 8 h 12"/>
                  <a:gd name="T8" fmla="*/ 5 w 8"/>
                  <a:gd name="T9" fmla="*/ 12 h 12"/>
                  <a:gd name="T10" fmla="*/ 8 w 8"/>
                  <a:gd name="T11" fmla="*/ 8 h 12"/>
                  <a:gd name="T12" fmla="*/ 8 w 8"/>
                  <a:gd name="T13" fmla="*/ 3 h 12"/>
                  <a:gd name="T14" fmla="*/ 5 w 8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5" y="1"/>
                    </a:moveTo>
                    <a:cubicBezTo>
                      <a:pt x="4" y="4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1" y="7"/>
                      <a:pt x="3" y="8"/>
                    </a:cubicBezTo>
                    <a:cubicBezTo>
                      <a:pt x="6" y="8"/>
                      <a:pt x="4" y="11"/>
                      <a:pt x="5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1" name="Freeform 3275"/>
              <p:cNvSpPr/>
              <p:nvPr/>
            </p:nvSpPr>
            <p:spPr bwMode="auto">
              <a:xfrm>
                <a:off x="4502151" y="2768601"/>
                <a:ext cx="1588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2" name="Freeform 3276"/>
              <p:cNvSpPr/>
              <p:nvPr/>
            </p:nvSpPr>
            <p:spPr bwMode="auto">
              <a:xfrm>
                <a:off x="5057776" y="2774951"/>
                <a:ext cx="0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3" name="Freeform 3277"/>
              <p:cNvSpPr/>
              <p:nvPr/>
            </p:nvSpPr>
            <p:spPr bwMode="auto">
              <a:xfrm>
                <a:off x="5059364" y="2774951"/>
                <a:ext cx="4763" cy="1588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4" name="Freeform 3278"/>
              <p:cNvSpPr/>
              <p:nvPr/>
            </p:nvSpPr>
            <p:spPr bwMode="auto">
              <a:xfrm>
                <a:off x="4495801" y="2778126"/>
                <a:ext cx="4763" cy="476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1 w 3"/>
                  <a:gd name="T5" fmla="*/ 0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5" name="Freeform 3279"/>
              <p:cNvSpPr/>
              <p:nvPr/>
            </p:nvSpPr>
            <p:spPr bwMode="auto">
              <a:xfrm>
                <a:off x="5059364" y="277971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3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2"/>
                      <a:pt x="2" y="5"/>
                      <a:pt x="3" y="8"/>
                    </a:cubicBezTo>
                    <a:cubicBezTo>
                      <a:pt x="3" y="6"/>
                      <a:pt x="5" y="5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6" name="Freeform 3280"/>
              <p:cNvSpPr/>
              <p:nvPr/>
            </p:nvSpPr>
            <p:spPr bwMode="auto">
              <a:xfrm>
                <a:off x="4987926" y="2779713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3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2" y="4"/>
                      <a:pt x="3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7" name="Freeform 3281"/>
              <p:cNvSpPr/>
              <p:nvPr/>
            </p:nvSpPr>
            <p:spPr bwMode="auto">
              <a:xfrm>
                <a:off x="4965701" y="2779713"/>
                <a:ext cx="6350" cy="7938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6 h 6"/>
                  <a:gd name="T4" fmla="*/ 4 w 5"/>
                  <a:gd name="T5" fmla="*/ 2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2"/>
                      <a:pt x="0" y="5"/>
                      <a:pt x="3" y="6"/>
                    </a:cubicBezTo>
                    <a:cubicBezTo>
                      <a:pt x="4" y="4"/>
                      <a:pt x="5" y="4"/>
                      <a:pt x="4" y="2"/>
                    </a:cubicBezTo>
                    <a:cubicBezTo>
                      <a:pt x="4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8" name="Freeform 3282"/>
              <p:cNvSpPr/>
              <p:nvPr/>
            </p:nvSpPr>
            <p:spPr bwMode="auto">
              <a:xfrm>
                <a:off x="5113339" y="277971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2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39" name="Freeform 3283"/>
              <p:cNvSpPr/>
              <p:nvPr/>
            </p:nvSpPr>
            <p:spPr bwMode="auto">
              <a:xfrm>
                <a:off x="4446589" y="2782888"/>
                <a:ext cx="12700" cy="25400"/>
              </a:xfrm>
              <a:custGeom>
                <a:avLst/>
                <a:gdLst>
                  <a:gd name="T0" fmla="*/ 0 w 9"/>
                  <a:gd name="T1" fmla="*/ 14 h 18"/>
                  <a:gd name="T2" fmla="*/ 2 w 9"/>
                  <a:gd name="T3" fmla="*/ 18 h 18"/>
                  <a:gd name="T4" fmla="*/ 4 w 9"/>
                  <a:gd name="T5" fmla="*/ 13 h 18"/>
                  <a:gd name="T6" fmla="*/ 6 w 9"/>
                  <a:gd name="T7" fmla="*/ 5 h 18"/>
                  <a:gd name="T8" fmla="*/ 6 w 9"/>
                  <a:gd name="T9" fmla="*/ 0 h 18"/>
                  <a:gd name="T10" fmla="*/ 0 w 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14"/>
                    </a:moveTo>
                    <a:cubicBezTo>
                      <a:pt x="0" y="16"/>
                      <a:pt x="0" y="18"/>
                      <a:pt x="2" y="18"/>
                    </a:cubicBezTo>
                    <a:cubicBezTo>
                      <a:pt x="2" y="16"/>
                      <a:pt x="3" y="14"/>
                      <a:pt x="4" y="13"/>
                    </a:cubicBezTo>
                    <a:cubicBezTo>
                      <a:pt x="6" y="10"/>
                      <a:pt x="3" y="6"/>
                      <a:pt x="6" y="5"/>
                    </a:cubicBezTo>
                    <a:cubicBezTo>
                      <a:pt x="5" y="3"/>
                      <a:pt x="9" y="2"/>
                      <a:pt x="6" y="0"/>
                    </a:cubicBezTo>
                    <a:cubicBezTo>
                      <a:pt x="4" y="3"/>
                      <a:pt x="2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0" name="Freeform 3284"/>
              <p:cNvSpPr/>
              <p:nvPr/>
            </p:nvSpPr>
            <p:spPr bwMode="auto">
              <a:xfrm>
                <a:off x="4533901" y="2782888"/>
                <a:ext cx="6350" cy="4763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2 h 3"/>
                  <a:gd name="T4" fmla="*/ 4 w 4"/>
                  <a:gd name="T5" fmla="*/ 2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4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1" name="Freeform 3285"/>
              <p:cNvSpPr/>
              <p:nvPr/>
            </p:nvSpPr>
            <p:spPr bwMode="auto">
              <a:xfrm>
                <a:off x="5078414" y="278288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2" name="Freeform 3286"/>
              <p:cNvSpPr/>
              <p:nvPr/>
            </p:nvSpPr>
            <p:spPr bwMode="auto">
              <a:xfrm>
                <a:off x="5108576" y="2786063"/>
                <a:ext cx="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3" name="Freeform 3287"/>
              <p:cNvSpPr/>
              <p:nvPr/>
            </p:nvSpPr>
            <p:spPr bwMode="auto">
              <a:xfrm>
                <a:off x="4424364" y="2786063"/>
                <a:ext cx="22225" cy="14288"/>
              </a:xfrm>
              <a:custGeom>
                <a:avLst/>
                <a:gdLst>
                  <a:gd name="T0" fmla="*/ 15 w 16"/>
                  <a:gd name="T1" fmla="*/ 0 h 11"/>
                  <a:gd name="T2" fmla="*/ 14 w 16"/>
                  <a:gd name="T3" fmla="*/ 2 h 11"/>
                  <a:gd name="T4" fmla="*/ 7 w 16"/>
                  <a:gd name="T5" fmla="*/ 0 h 11"/>
                  <a:gd name="T6" fmla="*/ 6 w 16"/>
                  <a:gd name="T7" fmla="*/ 2 h 11"/>
                  <a:gd name="T8" fmla="*/ 0 w 16"/>
                  <a:gd name="T9" fmla="*/ 2 h 11"/>
                  <a:gd name="T10" fmla="*/ 8 w 16"/>
                  <a:gd name="T11" fmla="*/ 11 h 11"/>
                  <a:gd name="T12" fmla="*/ 10 w 16"/>
                  <a:gd name="T13" fmla="*/ 11 h 11"/>
                  <a:gd name="T14" fmla="*/ 10 w 16"/>
                  <a:gd name="T15" fmla="*/ 7 h 11"/>
                  <a:gd name="T16" fmla="*/ 16 w 16"/>
                  <a:gd name="T17" fmla="*/ 1 h 11"/>
                  <a:gd name="T18" fmla="*/ 15 w 16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5" y="1"/>
                      <a:pt x="15" y="2"/>
                      <a:pt x="14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1"/>
                      <a:pt x="0" y="2"/>
                    </a:cubicBezTo>
                    <a:cubicBezTo>
                      <a:pt x="1" y="6"/>
                      <a:pt x="9" y="5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0"/>
                      <a:pt x="14" y="7"/>
                      <a:pt x="10" y="7"/>
                    </a:cubicBezTo>
                    <a:cubicBezTo>
                      <a:pt x="14" y="6"/>
                      <a:pt x="13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4" name="Freeform 3288"/>
              <p:cNvSpPr/>
              <p:nvPr/>
            </p:nvSpPr>
            <p:spPr bwMode="auto">
              <a:xfrm>
                <a:off x="5108576" y="2786063"/>
                <a:ext cx="11113" cy="9525"/>
              </a:xfrm>
              <a:custGeom>
                <a:avLst/>
                <a:gdLst>
                  <a:gd name="T0" fmla="*/ 3 w 7"/>
                  <a:gd name="T1" fmla="*/ 0 h 7"/>
                  <a:gd name="T2" fmla="*/ 2 w 7"/>
                  <a:gd name="T3" fmla="*/ 7 h 7"/>
                  <a:gd name="T4" fmla="*/ 4 w 7"/>
                  <a:gd name="T5" fmla="*/ 6 h 7"/>
                  <a:gd name="T6" fmla="*/ 3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2" y="3"/>
                      <a:pt x="0" y="5"/>
                      <a:pt x="2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3"/>
                      <a:pt x="7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5" name="Freeform 3289"/>
              <p:cNvSpPr/>
              <p:nvPr/>
            </p:nvSpPr>
            <p:spPr bwMode="auto">
              <a:xfrm>
                <a:off x="4959351" y="2787651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6" name="Freeform 3290"/>
              <p:cNvSpPr/>
              <p:nvPr/>
            </p:nvSpPr>
            <p:spPr bwMode="auto">
              <a:xfrm>
                <a:off x="5114926" y="2790826"/>
                <a:ext cx="9525" cy="15875"/>
              </a:xfrm>
              <a:custGeom>
                <a:avLst/>
                <a:gdLst>
                  <a:gd name="T0" fmla="*/ 5 w 7"/>
                  <a:gd name="T1" fmla="*/ 7 h 11"/>
                  <a:gd name="T2" fmla="*/ 3 w 7"/>
                  <a:gd name="T3" fmla="*/ 0 h 11"/>
                  <a:gd name="T4" fmla="*/ 2 w 7"/>
                  <a:gd name="T5" fmla="*/ 11 h 11"/>
                  <a:gd name="T6" fmla="*/ 4 w 7"/>
                  <a:gd name="T7" fmla="*/ 7 h 11"/>
                  <a:gd name="T8" fmla="*/ 5 w 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7"/>
                    </a:moveTo>
                    <a:cubicBezTo>
                      <a:pt x="5" y="5"/>
                      <a:pt x="7" y="1"/>
                      <a:pt x="3" y="0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5" y="11"/>
                      <a:pt x="3" y="8"/>
                      <a:pt x="4" y="7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7" name="Freeform 3291"/>
              <p:cNvSpPr/>
              <p:nvPr/>
            </p:nvSpPr>
            <p:spPr bwMode="auto">
              <a:xfrm>
                <a:off x="5078414" y="2790826"/>
                <a:ext cx="4763" cy="7938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8" name="Freeform 3292"/>
              <p:cNvSpPr/>
              <p:nvPr/>
            </p:nvSpPr>
            <p:spPr bwMode="auto">
              <a:xfrm>
                <a:off x="4525964" y="279400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49" name="Freeform 3293"/>
              <p:cNvSpPr/>
              <p:nvPr/>
            </p:nvSpPr>
            <p:spPr bwMode="auto">
              <a:xfrm>
                <a:off x="4414839" y="2797176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0" name="Freeform 3294"/>
              <p:cNvSpPr/>
              <p:nvPr/>
            </p:nvSpPr>
            <p:spPr bwMode="auto">
              <a:xfrm>
                <a:off x="4524376" y="2798763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1" name="Freeform 3295"/>
              <p:cNvSpPr/>
              <p:nvPr/>
            </p:nvSpPr>
            <p:spPr bwMode="auto">
              <a:xfrm>
                <a:off x="4941889" y="2798763"/>
                <a:ext cx="3175" cy="11113"/>
              </a:xfrm>
              <a:custGeom>
                <a:avLst/>
                <a:gdLst>
                  <a:gd name="T0" fmla="*/ 3 w 3"/>
                  <a:gd name="T1" fmla="*/ 4 h 8"/>
                  <a:gd name="T2" fmla="*/ 0 w 3"/>
                  <a:gd name="T3" fmla="*/ 0 h 8"/>
                  <a:gd name="T4" fmla="*/ 0 w 3"/>
                  <a:gd name="T5" fmla="*/ 5 h 8"/>
                  <a:gd name="T6" fmla="*/ 3 w 3"/>
                  <a:gd name="T7" fmla="*/ 8 h 8"/>
                  <a:gd name="T8" fmla="*/ 3 w 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4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3" y="8"/>
                    </a:cubicBezTo>
                    <a:cubicBezTo>
                      <a:pt x="3" y="6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2" name="Freeform 3296"/>
              <p:cNvSpPr/>
              <p:nvPr/>
            </p:nvSpPr>
            <p:spPr bwMode="auto">
              <a:xfrm>
                <a:off x="4818064" y="2795588"/>
                <a:ext cx="6350" cy="11113"/>
              </a:xfrm>
              <a:custGeom>
                <a:avLst/>
                <a:gdLst>
                  <a:gd name="T0" fmla="*/ 0 w 4"/>
                  <a:gd name="T1" fmla="*/ 6 h 8"/>
                  <a:gd name="T2" fmla="*/ 3 w 4"/>
                  <a:gd name="T3" fmla="*/ 8 h 8"/>
                  <a:gd name="T4" fmla="*/ 0 w 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7"/>
                      <a:pt x="2" y="7"/>
                      <a:pt x="3" y="8"/>
                    </a:cubicBezTo>
                    <a:cubicBezTo>
                      <a:pt x="4" y="5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3" name="Freeform 3297"/>
              <p:cNvSpPr/>
              <p:nvPr/>
            </p:nvSpPr>
            <p:spPr bwMode="auto">
              <a:xfrm>
                <a:off x="5083176" y="2800351"/>
                <a:ext cx="3175" cy="3175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4" name="Freeform 3298"/>
              <p:cNvSpPr/>
              <p:nvPr/>
            </p:nvSpPr>
            <p:spPr bwMode="auto">
              <a:xfrm>
                <a:off x="4826001" y="2800351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5" name="Freeform 3299"/>
              <p:cNvSpPr/>
              <p:nvPr/>
            </p:nvSpPr>
            <p:spPr bwMode="auto">
              <a:xfrm>
                <a:off x="4514851" y="2801938"/>
                <a:ext cx="7938" cy="7938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0 h 5"/>
                  <a:gd name="T4" fmla="*/ 2 w 6"/>
                  <a:gd name="T5" fmla="*/ 5 h 5"/>
                  <a:gd name="T6" fmla="*/ 5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0" y="2"/>
                      <a:pt x="2" y="3"/>
                      <a:pt x="2" y="5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6" name="Freeform 3300"/>
              <p:cNvSpPr/>
              <p:nvPr/>
            </p:nvSpPr>
            <p:spPr bwMode="auto">
              <a:xfrm>
                <a:off x="4838701" y="2800351"/>
                <a:ext cx="20638" cy="30163"/>
              </a:xfrm>
              <a:custGeom>
                <a:avLst/>
                <a:gdLst>
                  <a:gd name="T0" fmla="*/ 2 w 14"/>
                  <a:gd name="T1" fmla="*/ 14 h 21"/>
                  <a:gd name="T2" fmla="*/ 5 w 14"/>
                  <a:gd name="T3" fmla="*/ 14 h 21"/>
                  <a:gd name="T4" fmla="*/ 7 w 14"/>
                  <a:gd name="T5" fmla="*/ 21 h 21"/>
                  <a:gd name="T6" fmla="*/ 13 w 14"/>
                  <a:gd name="T7" fmla="*/ 21 h 21"/>
                  <a:gd name="T8" fmla="*/ 12 w 14"/>
                  <a:gd name="T9" fmla="*/ 18 h 21"/>
                  <a:gd name="T10" fmla="*/ 13 w 14"/>
                  <a:gd name="T11" fmla="*/ 7 h 21"/>
                  <a:gd name="T12" fmla="*/ 5 w 14"/>
                  <a:gd name="T13" fmla="*/ 2 h 21"/>
                  <a:gd name="T14" fmla="*/ 6 w 14"/>
                  <a:gd name="T15" fmla="*/ 6 h 21"/>
                  <a:gd name="T16" fmla="*/ 0 w 14"/>
                  <a:gd name="T17" fmla="*/ 10 h 21"/>
                  <a:gd name="T18" fmla="*/ 4 w 14"/>
                  <a:gd name="T19" fmla="*/ 12 h 21"/>
                  <a:gd name="T20" fmla="*/ 2 w 14"/>
                  <a:gd name="T2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1">
                    <a:moveTo>
                      <a:pt x="2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6" y="16"/>
                      <a:pt x="5" y="20"/>
                      <a:pt x="7" y="21"/>
                    </a:cubicBezTo>
                    <a:cubicBezTo>
                      <a:pt x="9" y="18"/>
                      <a:pt x="12" y="21"/>
                      <a:pt x="13" y="21"/>
                    </a:cubicBezTo>
                    <a:cubicBezTo>
                      <a:pt x="14" y="19"/>
                      <a:pt x="12" y="19"/>
                      <a:pt x="12" y="18"/>
                    </a:cubicBezTo>
                    <a:cubicBezTo>
                      <a:pt x="11" y="14"/>
                      <a:pt x="11" y="10"/>
                      <a:pt x="13" y="7"/>
                    </a:cubicBezTo>
                    <a:cubicBezTo>
                      <a:pt x="8" y="7"/>
                      <a:pt x="11" y="0"/>
                      <a:pt x="5" y="2"/>
                    </a:cubicBezTo>
                    <a:cubicBezTo>
                      <a:pt x="5" y="3"/>
                      <a:pt x="7" y="4"/>
                      <a:pt x="6" y="6"/>
                    </a:cubicBezTo>
                    <a:cubicBezTo>
                      <a:pt x="4" y="7"/>
                      <a:pt x="3" y="11"/>
                      <a:pt x="0" y="10"/>
                    </a:cubicBezTo>
                    <a:cubicBezTo>
                      <a:pt x="1" y="11"/>
                      <a:pt x="3" y="11"/>
                      <a:pt x="4" y="12"/>
                    </a:cubicBezTo>
                    <a:cubicBezTo>
                      <a:pt x="4" y="14"/>
                      <a:pt x="2" y="11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7" name="Freeform 3301"/>
              <p:cNvSpPr/>
              <p:nvPr/>
            </p:nvSpPr>
            <p:spPr bwMode="auto">
              <a:xfrm>
                <a:off x="4946651" y="2803526"/>
                <a:ext cx="6350" cy="9525"/>
              </a:xfrm>
              <a:custGeom>
                <a:avLst/>
                <a:gdLst>
                  <a:gd name="T0" fmla="*/ 4 w 4"/>
                  <a:gd name="T1" fmla="*/ 1 h 6"/>
                  <a:gd name="T2" fmla="*/ 2 w 4"/>
                  <a:gd name="T3" fmla="*/ 0 h 6"/>
                  <a:gd name="T4" fmla="*/ 0 w 4"/>
                  <a:gd name="T5" fmla="*/ 4 h 6"/>
                  <a:gd name="T6" fmla="*/ 4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3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8" name="Freeform 3302"/>
              <p:cNvSpPr/>
              <p:nvPr/>
            </p:nvSpPr>
            <p:spPr bwMode="auto">
              <a:xfrm>
                <a:off x="4808539" y="2803526"/>
                <a:ext cx="9525" cy="7938"/>
              </a:xfrm>
              <a:custGeom>
                <a:avLst/>
                <a:gdLst>
                  <a:gd name="T0" fmla="*/ 0 w 7"/>
                  <a:gd name="T1" fmla="*/ 3 h 5"/>
                  <a:gd name="T2" fmla="*/ 2 w 7"/>
                  <a:gd name="T3" fmla="*/ 5 h 5"/>
                  <a:gd name="T4" fmla="*/ 3 w 7"/>
                  <a:gd name="T5" fmla="*/ 4 h 5"/>
                  <a:gd name="T6" fmla="*/ 6 w 7"/>
                  <a:gd name="T7" fmla="*/ 4 h 5"/>
                  <a:gd name="T8" fmla="*/ 0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59" name="Freeform 3303"/>
              <p:cNvSpPr/>
              <p:nvPr/>
            </p:nvSpPr>
            <p:spPr bwMode="auto">
              <a:xfrm>
                <a:off x="4999039" y="2806701"/>
                <a:ext cx="11113" cy="15875"/>
              </a:xfrm>
              <a:custGeom>
                <a:avLst/>
                <a:gdLst>
                  <a:gd name="T0" fmla="*/ 8 w 8"/>
                  <a:gd name="T1" fmla="*/ 5 h 11"/>
                  <a:gd name="T2" fmla="*/ 4 w 8"/>
                  <a:gd name="T3" fmla="*/ 0 h 11"/>
                  <a:gd name="T4" fmla="*/ 2 w 8"/>
                  <a:gd name="T5" fmla="*/ 4 h 11"/>
                  <a:gd name="T6" fmla="*/ 0 w 8"/>
                  <a:gd name="T7" fmla="*/ 6 h 11"/>
                  <a:gd name="T8" fmla="*/ 5 w 8"/>
                  <a:gd name="T9" fmla="*/ 11 h 11"/>
                  <a:gd name="T10" fmla="*/ 8 w 8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8" y="5"/>
                    </a:moveTo>
                    <a:cubicBezTo>
                      <a:pt x="8" y="2"/>
                      <a:pt x="7" y="1"/>
                      <a:pt x="4" y="0"/>
                    </a:cubicBezTo>
                    <a:cubicBezTo>
                      <a:pt x="3" y="1"/>
                      <a:pt x="0" y="3"/>
                      <a:pt x="2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ubicBezTo>
                      <a:pt x="5" y="8"/>
                      <a:pt x="7" y="7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0" name="Freeform 3304"/>
              <p:cNvSpPr/>
              <p:nvPr/>
            </p:nvSpPr>
            <p:spPr bwMode="auto">
              <a:xfrm>
                <a:off x="4527551" y="2806701"/>
                <a:ext cx="1588" cy="6350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1" name="Freeform 3305"/>
              <p:cNvSpPr/>
              <p:nvPr/>
            </p:nvSpPr>
            <p:spPr bwMode="auto">
              <a:xfrm>
                <a:off x="4735514" y="2806701"/>
                <a:ext cx="20638" cy="22225"/>
              </a:xfrm>
              <a:custGeom>
                <a:avLst/>
                <a:gdLst>
                  <a:gd name="T0" fmla="*/ 14 w 14"/>
                  <a:gd name="T1" fmla="*/ 12 h 16"/>
                  <a:gd name="T2" fmla="*/ 14 w 14"/>
                  <a:gd name="T3" fmla="*/ 12 h 16"/>
                  <a:gd name="T4" fmla="*/ 11 w 14"/>
                  <a:gd name="T5" fmla="*/ 4 h 16"/>
                  <a:gd name="T6" fmla="*/ 2 w 14"/>
                  <a:gd name="T7" fmla="*/ 0 h 16"/>
                  <a:gd name="T8" fmla="*/ 1 w 14"/>
                  <a:gd name="T9" fmla="*/ 6 h 16"/>
                  <a:gd name="T10" fmla="*/ 9 w 14"/>
                  <a:gd name="T11" fmla="*/ 10 h 16"/>
                  <a:gd name="T12" fmla="*/ 7 w 14"/>
                  <a:gd name="T13" fmla="*/ 13 h 16"/>
                  <a:gd name="T14" fmla="*/ 11 w 14"/>
                  <a:gd name="T15" fmla="*/ 16 h 16"/>
                  <a:gd name="T16" fmla="*/ 14 w 14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6">
                    <a:moveTo>
                      <a:pt x="14" y="12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0"/>
                      <a:pt x="14" y="7"/>
                      <a:pt x="11" y="4"/>
                    </a:cubicBezTo>
                    <a:cubicBezTo>
                      <a:pt x="8" y="2"/>
                      <a:pt x="5" y="3"/>
                      <a:pt x="2" y="0"/>
                    </a:cubicBezTo>
                    <a:cubicBezTo>
                      <a:pt x="2" y="2"/>
                      <a:pt x="0" y="4"/>
                      <a:pt x="1" y="6"/>
                    </a:cubicBezTo>
                    <a:cubicBezTo>
                      <a:pt x="6" y="3"/>
                      <a:pt x="4" y="10"/>
                      <a:pt x="9" y="1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5"/>
                      <a:pt x="10" y="15"/>
                      <a:pt x="11" y="16"/>
                    </a:cubicBezTo>
                    <a:cubicBezTo>
                      <a:pt x="14" y="16"/>
                      <a:pt x="13" y="13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2" name="Freeform 3306"/>
              <p:cNvSpPr/>
              <p:nvPr/>
            </p:nvSpPr>
            <p:spPr bwMode="auto">
              <a:xfrm>
                <a:off x="4757739" y="2820988"/>
                <a:ext cx="4763" cy="3175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0 h 2"/>
                  <a:gd name="T4" fmla="*/ 3 w 4"/>
                  <a:gd name="T5" fmla="*/ 2 h 2"/>
                  <a:gd name="T6" fmla="*/ 4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3" name="Freeform 3307"/>
              <p:cNvSpPr/>
              <p:nvPr/>
            </p:nvSpPr>
            <p:spPr bwMode="auto">
              <a:xfrm>
                <a:off x="5083176" y="280670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4" name="Freeform 3308"/>
              <p:cNvSpPr/>
              <p:nvPr/>
            </p:nvSpPr>
            <p:spPr bwMode="auto">
              <a:xfrm>
                <a:off x="5119689" y="2806701"/>
                <a:ext cx="3175" cy="476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5" name="Freeform 3309"/>
              <p:cNvSpPr/>
              <p:nvPr/>
            </p:nvSpPr>
            <p:spPr bwMode="auto">
              <a:xfrm>
                <a:off x="4992689" y="2809876"/>
                <a:ext cx="4763" cy="476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6" name="Freeform 3310"/>
              <p:cNvSpPr/>
              <p:nvPr/>
            </p:nvSpPr>
            <p:spPr bwMode="auto">
              <a:xfrm>
                <a:off x="4979989" y="2808288"/>
                <a:ext cx="19050" cy="30163"/>
              </a:xfrm>
              <a:custGeom>
                <a:avLst/>
                <a:gdLst>
                  <a:gd name="T0" fmla="*/ 9 w 13"/>
                  <a:gd name="T1" fmla="*/ 6 h 21"/>
                  <a:gd name="T2" fmla="*/ 10 w 13"/>
                  <a:gd name="T3" fmla="*/ 9 h 21"/>
                  <a:gd name="T4" fmla="*/ 11 w 13"/>
                  <a:gd name="T5" fmla="*/ 6 h 21"/>
                  <a:gd name="T6" fmla="*/ 3 w 13"/>
                  <a:gd name="T7" fmla="*/ 1 h 21"/>
                  <a:gd name="T8" fmla="*/ 2 w 13"/>
                  <a:gd name="T9" fmla="*/ 6 h 21"/>
                  <a:gd name="T10" fmla="*/ 4 w 13"/>
                  <a:gd name="T11" fmla="*/ 17 h 21"/>
                  <a:gd name="T12" fmla="*/ 10 w 13"/>
                  <a:gd name="T13" fmla="*/ 17 h 21"/>
                  <a:gd name="T14" fmla="*/ 8 w 13"/>
                  <a:gd name="T15" fmla="*/ 10 h 21"/>
                  <a:gd name="T16" fmla="*/ 9 w 13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9" y="6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0" y="7"/>
                      <a:pt x="11" y="6"/>
                    </a:cubicBezTo>
                    <a:cubicBezTo>
                      <a:pt x="7" y="6"/>
                      <a:pt x="8" y="0"/>
                      <a:pt x="3" y="1"/>
                    </a:cubicBezTo>
                    <a:cubicBezTo>
                      <a:pt x="0" y="1"/>
                      <a:pt x="3" y="4"/>
                      <a:pt x="2" y="6"/>
                    </a:cubicBezTo>
                    <a:cubicBezTo>
                      <a:pt x="8" y="8"/>
                      <a:pt x="0" y="14"/>
                      <a:pt x="4" y="17"/>
                    </a:cubicBezTo>
                    <a:cubicBezTo>
                      <a:pt x="7" y="21"/>
                      <a:pt x="8" y="17"/>
                      <a:pt x="10" y="17"/>
                    </a:cubicBezTo>
                    <a:cubicBezTo>
                      <a:pt x="13" y="14"/>
                      <a:pt x="9" y="13"/>
                      <a:pt x="8" y="10"/>
                    </a:cubicBezTo>
                    <a:cubicBezTo>
                      <a:pt x="8" y="9"/>
                      <a:pt x="8" y="7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7" name="Freeform 3311"/>
              <p:cNvSpPr/>
              <p:nvPr/>
            </p:nvSpPr>
            <p:spPr bwMode="auto">
              <a:xfrm>
                <a:off x="4602164" y="2811463"/>
                <a:ext cx="4763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3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8" name="Freeform 3312"/>
              <p:cNvSpPr/>
              <p:nvPr/>
            </p:nvSpPr>
            <p:spPr bwMode="auto">
              <a:xfrm>
                <a:off x="5108576" y="2811463"/>
                <a:ext cx="4763" cy="317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69" name="Freeform 3313"/>
              <p:cNvSpPr/>
              <p:nvPr/>
            </p:nvSpPr>
            <p:spPr bwMode="auto">
              <a:xfrm>
                <a:off x="4816476" y="2811463"/>
                <a:ext cx="4763" cy="4763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0" name="Freeform 3314"/>
              <p:cNvSpPr/>
              <p:nvPr/>
            </p:nvSpPr>
            <p:spPr bwMode="auto">
              <a:xfrm>
                <a:off x="4538664" y="2813051"/>
                <a:ext cx="4763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3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0" y="4"/>
                      <a:pt x="2" y="4"/>
                    </a:cubicBezTo>
                    <a:cubicBezTo>
                      <a:pt x="2" y="3"/>
                      <a:pt x="4" y="3"/>
                      <a:pt x="3" y="2"/>
                    </a:cubicBezTo>
                    <a:cubicBezTo>
                      <a:pt x="0" y="2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1" name="Freeform 3315"/>
              <p:cNvSpPr/>
              <p:nvPr/>
            </p:nvSpPr>
            <p:spPr bwMode="auto">
              <a:xfrm>
                <a:off x="4575176" y="28130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2" name="Freeform 3316"/>
              <p:cNvSpPr/>
              <p:nvPr/>
            </p:nvSpPr>
            <p:spPr bwMode="auto">
              <a:xfrm>
                <a:off x="4949826" y="281463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3" name="Freeform 3317"/>
              <p:cNvSpPr/>
              <p:nvPr/>
            </p:nvSpPr>
            <p:spPr bwMode="auto">
              <a:xfrm>
                <a:off x="4567239" y="2814638"/>
                <a:ext cx="3175" cy="476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4" name="Freeform 3318"/>
              <p:cNvSpPr/>
              <p:nvPr/>
            </p:nvSpPr>
            <p:spPr bwMode="auto">
              <a:xfrm>
                <a:off x="5011739" y="2816226"/>
                <a:ext cx="3175" cy="6350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3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3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5" name="Freeform 3319"/>
              <p:cNvSpPr/>
              <p:nvPr/>
            </p:nvSpPr>
            <p:spPr bwMode="auto">
              <a:xfrm>
                <a:off x="4518026" y="2816226"/>
                <a:ext cx="12700" cy="22225"/>
              </a:xfrm>
              <a:custGeom>
                <a:avLst/>
                <a:gdLst>
                  <a:gd name="T0" fmla="*/ 8 w 9"/>
                  <a:gd name="T1" fmla="*/ 15 h 15"/>
                  <a:gd name="T2" fmla="*/ 5 w 9"/>
                  <a:gd name="T3" fmla="*/ 9 h 15"/>
                  <a:gd name="T4" fmla="*/ 7 w 9"/>
                  <a:gd name="T5" fmla="*/ 11 h 15"/>
                  <a:gd name="T6" fmla="*/ 8 w 9"/>
                  <a:gd name="T7" fmla="*/ 11 h 15"/>
                  <a:gd name="T8" fmla="*/ 7 w 9"/>
                  <a:gd name="T9" fmla="*/ 2 h 15"/>
                  <a:gd name="T10" fmla="*/ 6 w 9"/>
                  <a:gd name="T11" fmla="*/ 2 h 15"/>
                  <a:gd name="T12" fmla="*/ 5 w 9"/>
                  <a:gd name="T13" fmla="*/ 0 h 15"/>
                  <a:gd name="T14" fmla="*/ 4 w 9"/>
                  <a:gd name="T15" fmla="*/ 2 h 15"/>
                  <a:gd name="T16" fmla="*/ 2 w 9"/>
                  <a:gd name="T17" fmla="*/ 0 h 15"/>
                  <a:gd name="T18" fmla="*/ 0 w 9"/>
                  <a:gd name="T19" fmla="*/ 3 h 15"/>
                  <a:gd name="T20" fmla="*/ 2 w 9"/>
                  <a:gd name="T21" fmla="*/ 4 h 15"/>
                  <a:gd name="T22" fmla="*/ 2 w 9"/>
                  <a:gd name="T23" fmla="*/ 4 h 15"/>
                  <a:gd name="T24" fmla="*/ 4 w 9"/>
                  <a:gd name="T25" fmla="*/ 2 h 15"/>
                  <a:gd name="T26" fmla="*/ 5 w 9"/>
                  <a:gd name="T27" fmla="*/ 5 h 15"/>
                  <a:gd name="T28" fmla="*/ 3 w 9"/>
                  <a:gd name="T29" fmla="*/ 14 h 15"/>
                  <a:gd name="T30" fmla="*/ 9 w 9"/>
                  <a:gd name="T31" fmla="*/ 15 h 15"/>
                  <a:gd name="T32" fmla="*/ 9 w 9"/>
                  <a:gd name="T33" fmla="*/ 14 h 15"/>
                  <a:gd name="T34" fmla="*/ 8 w 9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5">
                    <a:moveTo>
                      <a:pt x="8" y="15"/>
                    </a:moveTo>
                    <a:cubicBezTo>
                      <a:pt x="6" y="13"/>
                      <a:pt x="5" y="11"/>
                      <a:pt x="5" y="9"/>
                    </a:cubicBezTo>
                    <a:cubicBezTo>
                      <a:pt x="8" y="8"/>
                      <a:pt x="6" y="11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7"/>
                      <a:pt x="4" y="5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7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0" y="6"/>
                      <a:pt x="5" y="10"/>
                      <a:pt x="3" y="14"/>
                    </a:cubicBezTo>
                    <a:cubicBezTo>
                      <a:pt x="5" y="15"/>
                      <a:pt x="7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6" name="Freeform 3320"/>
              <p:cNvSpPr/>
              <p:nvPr/>
            </p:nvSpPr>
            <p:spPr bwMode="auto">
              <a:xfrm>
                <a:off x="4722814" y="282257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7" name="Freeform 3321"/>
              <p:cNvSpPr/>
              <p:nvPr/>
            </p:nvSpPr>
            <p:spPr bwMode="auto">
              <a:xfrm>
                <a:off x="4572001" y="28225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8" name="Freeform 3322"/>
              <p:cNvSpPr/>
              <p:nvPr/>
            </p:nvSpPr>
            <p:spPr bwMode="auto">
              <a:xfrm>
                <a:off x="4702176" y="2824163"/>
                <a:ext cx="6350" cy="4763"/>
              </a:xfrm>
              <a:custGeom>
                <a:avLst/>
                <a:gdLst>
                  <a:gd name="T0" fmla="*/ 3 w 4"/>
                  <a:gd name="T1" fmla="*/ 4 h 4"/>
                  <a:gd name="T2" fmla="*/ 1 w 4"/>
                  <a:gd name="T3" fmla="*/ 0 h 4"/>
                  <a:gd name="T4" fmla="*/ 3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2"/>
                      <a:pt x="1" y="1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79" name="Freeform 3323"/>
              <p:cNvSpPr/>
              <p:nvPr/>
            </p:nvSpPr>
            <p:spPr bwMode="auto">
              <a:xfrm>
                <a:off x="4708526" y="2824163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0" name="Freeform 3324"/>
              <p:cNvSpPr/>
              <p:nvPr/>
            </p:nvSpPr>
            <p:spPr bwMode="auto">
              <a:xfrm>
                <a:off x="4591051" y="2825751"/>
                <a:ext cx="3175" cy="3175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1" name="Freeform 3325"/>
              <p:cNvSpPr/>
              <p:nvPr/>
            </p:nvSpPr>
            <p:spPr bwMode="auto">
              <a:xfrm>
                <a:off x="4921251" y="2825751"/>
                <a:ext cx="9525" cy="14288"/>
              </a:xfrm>
              <a:custGeom>
                <a:avLst/>
                <a:gdLst>
                  <a:gd name="T0" fmla="*/ 6 w 7"/>
                  <a:gd name="T1" fmla="*/ 5 h 11"/>
                  <a:gd name="T2" fmla="*/ 1 w 7"/>
                  <a:gd name="T3" fmla="*/ 0 h 11"/>
                  <a:gd name="T4" fmla="*/ 2 w 7"/>
                  <a:gd name="T5" fmla="*/ 5 h 11"/>
                  <a:gd name="T6" fmla="*/ 5 w 7"/>
                  <a:gd name="T7" fmla="*/ 6 h 11"/>
                  <a:gd name="T8" fmla="*/ 3 w 7"/>
                  <a:gd name="T9" fmla="*/ 10 h 11"/>
                  <a:gd name="T10" fmla="*/ 7 w 7"/>
                  <a:gd name="T11" fmla="*/ 9 h 11"/>
                  <a:gd name="T12" fmla="*/ 5 w 7"/>
                  <a:gd name="T13" fmla="*/ 7 h 11"/>
                  <a:gd name="T14" fmla="*/ 6 w 7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7" y="3"/>
                      <a:pt x="3" y="2"/>
                      <a:pt x="1" y="0"/>
                    </a:cubicBezTo>
                    <a:cubicBezTo>
                      <a:pt x="0" y="2"/>
                      <a:pt x="5" y="3"/>
                      <a:pt x="2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5" y="10"/>
                      <a:pt x="3" y="10"/>
                    </a:cubicBezTo>
                    <a:cubicBezTo>
                      <a:pt x="5" y="10"/>
                      <a:pt x="7" y="11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2" name="Freeform 3326"/>
              <p:cNvSpPr/>
              <p:nvPr/>
            </p:nvSpPr>
            <p:spPr bwMode="auto">
              <a:xfrm>
                <a:off x="4954589" y="2825751"/>
                <a:ext cx="7938" cy="4763"/>
              </a:xfrm>
              <a:custGeom>
                <a:avLst/>
                <a:gdLst>
                  <a:gd name="T0" fmla="*/ 0 w 5"/>
                  <a:gd name="T1" fmla="*/ 3 h 4"/>
                  <a:gd name="T2" fmla="*/ 1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0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3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3" name="Freeform 3327"/>
              <p:cNvSpPr/>
              <p:nvPr/>
            </p:nvSpPr>
            <p:spPr bwMode="auto">
              <a:xfrm>
                <a:off x="4514851" y="2825751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4" name="Freeform 3328"/>
              <p:cNvSpPr/>
              <p:nvPr/>
            </p:nvSpPr>
            <p:spPr bwMode="auto">
              <a:xfrm>
                <a:off x="4610101" y="2825751"/>
                <a:ext cx="9525" cy="7938"/>
              </a:xfrm>
              <a:custGeom>
                <a:avLst/>
                <a:gdLst>
                  <a:gd name="T0" fmla="*/ 4 w 6"/>
                  <a:gd name="T1" fmla="*/ 1 h 5"/>
                  <a:gd name="T2" fmla="*/ 2 w 6"/>
                  <a:gd name="T3" fmla="*/ 0 h 5"/>
                  <a:gd name="T4" fmla="*/ 0 w 6"/>
                  <a:gd name="T5" fmla="*/ 2 h 5"/>
                  <a:gd name="T6" fmla="*/ 6 w 6"/>
                  <a:gd name="T7" fmla="*/ 4 h 5"/>
                  <a:gd name="T8" fmla="*/ 5 w 6"/>
                  <a:gd name="T9" fmla="*/ 0 h 5"/>
                  <a:gd name="T10" fmla="*/ 4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4" y="2"/>
                      <a:pt x="6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5" name="Freeform 3329"/>
              <p:cNvSpPr/>
              <p:nvPr/>
            </p:nvSpPr>
            <p:spPr bwMode="auto">
              <a:xfrm>
                <a:off x="4768851" y="2827338"/>
                <a:ext cx="17463" cy="11113"/>
              </a:xfrm>
              <a:custGeom>
                <a:avLst/>
                <a:gdLst>
                  <a:gd name="T0" fmla="*/ 8 w 12"/>
                  <a:gd name="T1" fmla="*/ 7 h 7"/>
                  <a:gd name="T2" fmla="*/ 10 w 12"/>
                  <a:gd name="T3" fmla="*/ 6 h 7"/>
                  <a:gd name="T4" fmla="*/ 6 w 12"/>
                  <a:gd name="T5" fmla="*/ 0 h 7"/>
                  <a:gd name="T6" fmla="*/ 8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8" y="7"/>
                    </a:moveTo>
                    <a:cubicBezTo>
                      <a:pt x="8" y="7"/>
                      <a:pt x="9" y="6"/>
                      <a:pt x="10" y="6"/>
                    </a:cubicBezTo>
                    <a:cubicBezTo>
                      <a:pt x="10" y="3"/>
                      <a:pt x="7" y="2"/>
                      <a:pt x="6" y="0"/>
                    </a:cubicBezTo>
                    <a:cubicBezTo>
                      <a:pt x="0" y="3"/>
                      <a:pt x="12" y="3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6" name="Freeform 3330"/>
              <p:cNvSpPr/>
              <p:nvPr/>
            </p:nvSpPr>
            <p:spPr bwMode="auto">
              <a:xfrm>
                <a:off x="4714876" y="2827338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7" name="Freeform 3331"/>
              <p:cNvSpPr/>
              <p:nvPr/>
            </p:nvSpPr>
            <p:spPr bwMode="auto">
              <a:xfrm>
                <a:off x="4999039" y="2822576"/>
                <a:ext cx="14288" cy="28575"/>
              </a:xfrm>
              <a:custGeom>
                <a:avLst/>
                <a:gdLst>
                  <a:gd name="T0" fmla="*/ 10 w 10"/>
                  <a:gd name="T1" fmla="*/ 7 h 20"/>
                  <a:gd name="T2" fmla="*/ 5 w 10"/>
                  <a:gd name="T3" fmla="*/ 9 h 20"/>
                  <a:gd name="T4" fmla="*/ 1 w 10"/>
                  <a:gd name="T5" fmla="*/ 11 h 20"/>
                  <a:gd name="T6" fmla="*/ 3 w 10"/>
                  <a:gd name="T7" fmla="*/ 12 h 20"/>
                  <a:gd name="T8" fmla="*/ 2 w 10"/>
                  <a:gd name="T9" fmla="*/ 17 h 20"/>
                  <a:gd name="T10" fmla="*/ 5 w 10"/>
                  <a:gd name="T11" fmla="*/ 15 h 20"/>
                  <a:gd name="T12" fmla="*/ 8 w 10"/>
                  <a:gd name="T13" fmla="*/ 20 h 20"/>
                  <a:gd name="T14" fmla="*/ 10 w 10"/>
                  <a:gd name="T15" fmla="*/ 17 h 20"/>
                  <a:gd name="T16" fmla="*/ 10 w 10"/>
                  <a:gd name="T1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10" y="7"/>
                    </a:moveTo>
                    <a:cubicBezTo>
                      <a:pt x="8" y="6"/>
                      <a:pt x="5" y="7"/>
                      <a:pt x="5" y="9"/>
                    </a:cubicBezTo>
                    <a:cubicBezTo>
                      <a:pt x="5" y="0"/>
                      <a:pt x="0" y="9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3" y="15"/>
                      <a:pt x="2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7"/>
                      <a:pt x="5" y="20"/>
                      <a:pt x="8" y="20"/>
                    </a:cubicBezTo>
                    <a:cubicBezTo>
                      <a:pt x="7" y="17"/>
                      <a:pt x="10" y="20"/>
                      <a:pt x="10" y="17"/>
                    </a:cubicBezTo>
                    <a:cubicBezTo>
                      <a:pt x="7" y="14"/>
                      <a:pt x="9" y="11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8" name="Freeform 3332"/>
              <p:cNvSpPr/>
              <p:nvPr/>
            </p:nvSpPr>
            <p:spPr bwMode="auto">
              <a:xfrm>
                <a:off x="4659314" y="2828926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89" name="Freeform 3333"/>
              <p:cNvSpPr/>
              <p:nvPr/>
            </p:nvSpPr>
            <p:spPr bwMode="auto">
              <a:xfrm>
                <a:off x="4762501" y="2827338"/>
                <a:ext cx="7938" cy="11113"/>
              </a:xfrm>
              <a:custGeom>
                <a:avLst/>
                <a:gdLst>
                  <a:gd name="T0" fmla="*/ 5 w 5"/>
                  <a:gd name="T1" fmla="*/ 3 h 8"/>
                  <a:gd name="T2" fmla="*/ 0 w 5"/>
                  <a:gd name="T3" fmla="*/ 4 h 8"/>
                  <a:gd name="T4" fmla="*/ 4 w 5"/>
                  <a:gd name="T5" fmla="*/ 8 h 8"/>
                  <a:gd name="T6" fmla="*/ 5 w 5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cubicBezTo>
                      <a:pt x="4" y="0"/>
                      <a:pt x="0" y="2"/>
                      <a:pt x="0" y="4"/>
                    </a:cubicBezTo>
                    <a:cubicBezTo>
                      <a:pt x="1" y="5"/>
                      <a:pt x="1" y="8"/>
                      <a:pt x="4" y="8"/>
                    </a:cubicBezTo>
                    <a:cubicBezTo>
                      <a:pt x="5" y="6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0" name="Freeform 3334"/>
              <p:cNvSpPr/>
              <p:nvPr/>
            </p:nvSpPr>
            <p:spPr bwMode="auto">
              <a:xfrm>
                <a:off x="4852989" y="28321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1" name="Freeform 3335"/>
              <p:cNvSpPr/>
              <p:nvPr/>
            </p:nvSpPr>
            <p:spPr bwMode="auto">
              <a:xfrm>
                <a:off x="4895851" y="2832101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2" name="Freeform 3336"/>
              <p:cNvSpPr/>
              <p:nvPr/>
            </p:nvSpPr>
            <p:spPr bwMode="auto">
              <a:xfrm>
                <a:off x="4843464" y="2835276"/>
                <a:ext cx="3175" cy="3175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3" name="Freeform 3337"/>
              <p:cNvSpPr/>
              <p:nvPr/>
            </p:nvSpPr>
            <p:spPr bwMode="auto">
              <a:xfrm>
                <a:off x="4697414" y="2836863"/>
                <a:ext cx="7938" cy="9525"/>
              </a:xfrm>
              <a:custGeom>
                <a:avLst/>
                <a:gdLst>
                  <a:gd name="T0" fmla="*/ 6 w 6"/>
                  <a:gd name="T1" fmla="*/ 3 h 7"/>
                  <a:gd name="T2" fmla="*/ 0 w 6"/>
                  <a:gd name="T3" fmla="*/ 1 h 7"/>
                  <a:gd name="T4" fmla="*/ 2 w 6"/>
                  <a:gd name="T5" fmla="*/ 2 h 7"/>
                  <a:gd name="T6" fmla="*/ 6 w 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7"/>
                      <a:pt x="4" y="1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4" name="Freeform 3338"/>
              <p:cNvSpPr/>
              <p:nvPr/>
            </p:nvSpPr>
            <p:spPr bwMode="auto">
              <a:xfrm>
                <a:off x="5022851" y="2838451"/>
                <a:ext cx="1588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5" name="Freeform 3339"/>
              <p:cNvSpPr/>
              <p:nvPr/>
            </p:nvSpPr>
            <p:spPr bwMode="auto">
              <a:xfrm>
                <a:off x="4725989" y="2835276"/>
                <a:ext cx="12700" cy="14288"/>
              </a:xfrm>
              <a:custGeom>
                <a:avLst/>
                <a:gdLst>
                  <a:gd name="T0" fmla="*/ 2 w 9"/>
                  <a:gd name="T1" fmla="*/ 4 h 10"/>
                  <a:gd name="T2" fmla="*/ 0 w 9"/>
                  <a:gd name="T3" fmla="*/ 10 h 10"/>
                  <a:gd name="T4" fmla="*/ 6 w 9"/>
                  <a:gd name="T5" fmla="*/ 7 h 10"/>
                  <a:gd name="T6" fmla="*/ 2 w 9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4"/>
                    </a:moveTo>
                    <a:cubicBezTo>
                      <a:pt x="2" y="6"/>
                      <a:pt x="1" y="8"/>
                      <a:pt x="0" y="10"/>
                    </a:cubicBezTo>
                    <a:cubicBezTo>
                      <a:pt x="2" y="10"/>
                      <a:pt x="5" y="9"/>
                      <a:pt x="6" y="7"/>
                    </a:cubicBezTo>
                    <a:cubicBezTo>
                      <a:pt x="9" y="4"/>
                      <a:pt x="3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6" name="Freeform 3340"/>
              <p:cNvSpPr/>
              <p:nvPr/>
            </p:nvSpPr>
            <p:spPr bwMode="auto">
              <a:xfrm>
                <a:off x="4965701" y="2838451"/>
                <a:ext cx="7938" cy="4763"/>
              </a:xfrm>
              <a:custGeom>
                <a:avLst/>
                <a:gdLst>
                  <a:gd name="T0" fmla="*/ 1 w 6"/>
                  <a:gd name="T1" fmla="*/ 0 h 4"/>
                  <a:gd name="T2" fmla="*/ 5 w 6"/>
                  <a:gd name="T3" fmla="*/ 3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4"/>
                      <a:pt x="4" y="4"/>
                      <a:pt x="5" y="3"/>
                    </a:cubicBezTo>
                    <a:cubicBezTo>
                      <a:pt x="6" y="0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7" name="Freeform 3341"/>
              <p:cNvSpPr/>
              <p:nvPr/>
            </p:nvSpPr>
            <p:spPr bwMode="auto">
              <a:xfrm>
                <a:off x="4535489" y="2838451"/>
                <a:ext cx="6350" cy="4763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2 h 4"/>
                  <a:gd name="T4" fmla="*/ 4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2"/>
                      <a:pt x="0" y="0"/>
                      <a:pt x="0" y="2"/>
                    </a:cubicBezTo>
                    <a:cubicBezTo>
                      <a:pt x="1" y="4"/>
                      <a:pt x="2" y="1"/>
                      <a:pt x="4" y="2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8" name="Freeform 3342"/>
              <p:cNvSpPr/>
              <p:nvPr/>
            </p:nvSpPr>
            <p:spPr bwMode="auto">
              <a:xfrm>
                <a:off x="4975226" y="2838451"/>
                <a:ext cx="3175" cy="7938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199" name="Freeform 3343"/>
              <p:cNvSpPr/>
              <p:nvPr/>
            </p:nvSpPr>
            <p:spPr bwMode="auto">
              <a:xfrm>
                <a:off x="5026026" y="283845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0" name="Freeform 3344"/>
              <p:cNvSpPr/>
              <p:nvPr/>
            </p:nvSpPr>
            <p:spPr bwMode="auto">
              <a:xfrm>
                <a:off x="4892676" y="28400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1" name="Freeform 3345"/>
              <p:cNvSpPr/>
              <p:nvPr/>
            </p:nvSpPr>
            <p:spPr bwMode="auto">
              <a:xfrm>
                <a:off x="4757739" y="2840038"/>
                <a:ext cx="4763" cy="3175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1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2" name="Freeform 3346"/>
              <p:cNvSpPr/>
              <p:nvPr/>
            </p:nvSpPr>
            <p:spPr bwMode="auto">
              <a:xfrm>
                <a:off x="4525964" y="284003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3" name="Freeform 3347"/>
              <p:cNvSpPr/>
              <p:nvPr/>
            </p:nvSpPr>
            <p:spPr bwMode="auto">
              <a:xfrm>
                <a:off x="4983164" y="28416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4" name="Freeform 3348"/>
              <p:cNvSpPr/>
              <p:nvPr/>
            </p:nvSpPr>
            <p:spPr bwMode="auto">
              <a:xfrm>
                <a:off x="4541839" y="2843213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5" name="Freeform 3349"/>
              <p:cNvSpPr/>
              <p:nvPr/>
            </p:nvSpPr>
            <p:spPr bwMode="auto">
              <a:xfrm>
                <a:off x="4556126" y="2844801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6" name="Freeform 3350"/>
              <p:cNvSpPr/>
              <p:nvPr/>
            </p:nvSpPr>
            <p:spPr bwMode="auto">
              <a:xfrm>
                <a:off x="4703764" y="284797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7" name="Freeform 3351"/>
              <p:cNvSpPr/>
              <p:nvPr/>
            </p:nvSpPr>
            <p:spPr bwMode="auto">
              <a:xfrm>
                <a:off x="4543426" y="2847976"/>
                <a:ext cx="7938" cy="7938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4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2"/>
                      <a:pt x="6" y="4"/>
                    </a:cubicBezTo>
                    <a:cubicBezTo>
                      <a:pt x="5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8" name="Freeform 3352"/>
              <p:cNvSpPr/>
              <p:nvPr/>
            </p:nvSpPr>
            <p:spPr bwMode="auto">
              <a:xfrm>
                <a:off x="4568826" y="2847976"/>
                <a:ext cx="0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09" name="Freeform 3353"/>
              <p:cNvSpPr/>
              <p:nvPr/>
            </p:nvSpPr>
            <p:spPr bwMode="auto">
              <a:xfrm>
                <a:off x="4752976" y="2851151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0" name="Freeform 3354"/>
              <p:cNvSpPr/>
              <p:nvPr/>
            </p:nvSpPr>
            <p:spPr bwMode="auto">
              <a:xfrm>
                <a:off x="4997451" y="2851151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1" name="Freeform 3355"/>
              <p:cNvSpPr/>
              <p:nvPr/>
            </p:nvSpPr>
            <p:spPr bwMode="auto">
              <a:xfrm>
                <a:off x="5024439" y="285273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2" name="Freeform 3356"/>
              <p:cNvSpPr/>
              <p:nvPr/>
            </p:nvSpPr>
            <p:spPr bwMode="auto">
              <a:xfrm>
                <a:off x="4689476" y="285273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3" name="Freeform 3357"/>
              <p:cNvSpPr/>
              <p:nvPr/>
            </p:nvSpPr>
            <p:spPr bwMode="auto">
              <a:xfrm>
                <a:off x="4813301" y="2852738"/>
                <a:ext cx="0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4" name="Rectangle 3358"/>
              <p:cNvSpPr>
                <a:spLocks noChangeArrowheads="1"/>
              </p:cNvSpPr>
              <p:nvPr/>
            </p:nvSpPr>
            <p:spPr bwMode="auto">
              <a:xfrm>
                <a:off x="4779964" y="285432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5" name="Freeform 3359"/>
              <p:cNvSpPr/>
              <p:nvPr/>
            </p:nvSpPr>
            <p:spPr bwMode="auto">
              <a:xfrm>
                <a:off x="4705351" y="2855913"/>
                <a:ext cx="6350" cy="6350"/>
              </a:xfrm>
              <a:custGeom>
                <a:avLst/>
                <a:gdLst>
                  <a:gd name="T0" fmla="*/ 0 w 5"/>
                  <a:gd name="T1" fmla="*/ 2 h 4"/>
                  <a:gd name="T2" fmla="*/ 1 w 5"/>
                  <a:gd name="T3" fmla="*/ 4 h 4"/>
                  <a:gd name="T4" fmla="*/ 4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3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6" name="Freeform 3360"/>
              <p:cNvSpPr/>
              <p:nvPr/>
            </p:nvSpPr>
            <p:spPr bwMode="auto">
              <a:xfrm>
                <a:off x="4681539" y="2857501"/>
                <a:ext cx="12700" cy="11113"/>
              </a:xfrm>
              <a:custGeom>
                <a:avLst/>
                <a:gdLst>
                  <a:gd name="T0" fmla="*/ 4 w 9"/>
                  <a:gd name="T1" fmla="*/ 4 h 8"/>
                  <a:gd name="T2" fmla="*/ 2 w 9"/>
                  <a:gd name="T3" fmla="*/ 0 h 8"/>
                  <a:gd name="T4" fmla="*/ 3 w 9"/>
                  <a:gd name="T5" fmla="*/ 4 h 8"/>
                  <a:gd name="T6" fmla="*/ 8 w 9"/>
                  <a:gd name="T7" fmla="*/ 5 h 8"/>
                  <a:gd name="T8" fmla="*/ 9 w 9"/>
                  <a:gd name="T9" fmla="*/ 0 h 8"/>
                  <a:gd name="T10" fmla="*/ 4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4"/>
                    </a:moveTo>
                    <a:cubicBezTo>
                      <a:pt x="0" y="4"/>
                      <a:pt x="4" y="1"/>
                      <a:pt x="2" y="0"/>
                    </a:cubicBezTo>
                    <a:cubicBezTo>
                      <a:pt x="2" y="1"/>
                      <a:pt x="1" y="4"/>
                      <a:pt x="3" y="4"/>
                    </a:cubicBezTo>
                    <a:cubicBezTo>
                      <a:pt x="4" y="8"/>
                      <a:pt x="6" y="3"/>
                      <a:pt x="8" y="5"/>
                    </a:cubicBezTo>
                    <a:cubicBezTo>
                      <a:pt x="8" y="3"/>
                      <a:pt x="7" y="1"/>
                      <a:pt x="9" y="0"/>
                    </a:cubicBezTo>
                    <a:cubicBezTo>
                      <a:pt x="6" y="0"/>
                      <a:pt x="6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7" name="Freeform 3361"/>
              <p:cNvSpPr/>
              <p:nvPr/>
            </p:nvSpPr>
            <p:spPr bwMode="auto">
              <a:xfrm>
                <a:off x="4811714" y="2859088"/>
                <a:ext cx="7938" cy="12700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0 h 9"/>
                  <a:gd name="T4" fmla="*/ 2 w 6"/>
                  <a:gd name="T5" fmla="*/ 7 h 9"/>
                  <a:gd name="T6" fmla="*/ 2 w 6"/>
                  <a:gd name="T7" fmla="*/ 7 h 9"/>
                  <a:gd name="T8" fmla="*/ 4 w 6"/>
                  <a:gd name="T9" fmla="*/ 9 h 9"/>
                  <a:gd name="T10" fmla="*/ 3 w 6"/>
                  <a:gd name="T11" fmla="*/ 6 h 9"/>
                  <a:gd name="T12" fmla="*/ 6 w 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4" y="3"/>
                      <a:pt x="0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2" y="3"/>
                      <a:pt x="6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8" name="Freeform 3362"/>
              <p:cNvSpPr/>
              <p:nvPr/>
            </p:nvSpPr>
            <p:spPr bwMode="auto">
              <a:xfrm>
                <a:off x="4867276" y="2859088"/>
                <a:ext cx="14288" cy="14288"/>
              </a:xfrm>
              <a:custGeom>
                <a:avLst/>
                <a:gdLst>
                  <a:gd name="T0" fmla="*/ 6 w 10"/>
                  <a:gd name="T1" fmla="*/ 2 h 10"/>
                  <a:gd name="T2" fmla="*/ 0 w 10"/>
                  <a:gd name="T3" fmla="*/ 0 h 10"/>
                  <a:gd name="T4" fmla="*/ 0 w 10"/>
                  <a:gd name="T5" fmla="*/ 4 h 10"/>
                  <a:gd name="T6" fmla="*/ 1 w 10"/>
                  <a:gd name="T7" fmla="*/ 3 h 10"/>
                  <a:gd name="T8" fmla="*/ 6 w 10"/>
                  <a:gd name="T9" fmla="*/ 10 h 10"/>
                  <a:gd name="T10" fmla="*/ 8 w 10"/>
                  <a:gd name="T11" fmla="*/ 9 h 10"/>
                  <a:gd name="T12" fmla="*/ 9 w 10"/>
                  <a:gd name="T13" fmla="*/ 6 h 10"/>
                  <a:gd name="T14" fmla="*/ 6 w 10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6" y="2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3" y="5"/>
                      <a:pt x="8" y="6"/>
                      <a:pt x="6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9" y="7"/>
                      <a:pt x="9" y="6"/>
                    </a:cubicBezTo>
                    <a:cubicBezTo>
                      <a:pt x="10" y="3"/>
                      <a:pt x="7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19" name="Freeform 3363"/>
              <p:cNvSpPr/>
              <p:nvPr/>
            </p:nvSpPr>
            <p:spPr bwMode="auto">
              <a:xfrm>
                <a:off x="4791076" y="2860676"/>
                <a:ext cx="15875" cy="11113"/>
              </a:xfrm>
              <a:custGeom>
                <a:avLst/>
                <a:gdLst>
                  <a:gd name="T0" fmla="*/ 3 w 11"/>
                  <a:gd name="T1" fmla="*/ 0 h 8"/>
                  <a:gd name="T2" fmla="*/ 5 w 11"/>
                  <a:gd name="T3" fmla="*/ 8 h 8"/>
                  <a:gd name="T4" fmla="*/ 3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0" y="2"/>
                      <a:pt x="5" y="5"/>
                      <a:pt x="5" y="8"/>
                    </a:cubicBezTo>
                    <a:cubicBezTo>
                      <a:pt x="11" y="6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0" name="Freeform 3364"/>
              <p:cNvSpPr/>
              <p:nvPr/>
            </p:nvSpPr>
            <p:spPr bwMode="auto">
              <a:xfrm>
                <a:off x="4846639" y="2863851"/>
                <a:ext cx="4763" cy="6350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3 w 3"/>
                  <a:gd name="T5" fmla="*/ 4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2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1" name="Freeform 3365"/>
              <p:cNvSpPr/>
              <p:nvPr/>
            </p:nvSpPr>
            <p:spPr bwMode="auto">
              <a:xfrm>
                <a:off x="4856164" y="2863851"/>
                <a:ext cx="14288" cy="22225"/>
              </a:xfrm>
              <a:custGeom>
                <a:avLst/>
                <a:gdLst>
                  <a:gd name="T0" fmla="*/ 6 w 10"/>
                  <a:gd name="T1" fmla="*/ 9 h 16"/>
                  <a:gd name="T2" fmla="*/ 6 w 10"/>
                  <a:gd name="T3" fmla="*/ 0 h 16"/>
                  <a:gd name="T4" fmla="*/ 3 w 10"/>
                  <a:gd name="T5" fmla="*/ 6 h 16"/>
                  <a:gd name="T6" fmla="*/ 2 w 10"/>
                  <a:gd name="T7" fmla="*/ 6 h 16"/>
                  <a:gd name="T8" fmla="*/ 1 w 10"/>
                  <a:gd name="T9" fmla="*/ 3 h 16"/>
                  <a:gd name="T10" fmla="*/ 4 w 10"/>
                  <a:gd name="T11" fmla="*/ 11 h 16"/>
                  <a:gd name="T12" fmla="*/ 2 w 10"/>
                  <a:gd name="T13" fmla="*/ 13 h 16"/>
                  <a:gd name="T14" fmla="*/ 2 w 10"/>
                  <a:gd name="T15" fmla="*/ 13 h 16"/>
                  <a:gd name="T16" fmla="*/ 5 w 10"/>
                  <a:gd name="T17" fmla="*/ 15 h 16"/>
                  <a:gd name="T18" fmla="*/ 6 w 10"/>
                  <a:gd name="T19" fmla="*/ 10 h 16"/>
                  <a:gd name="T20" fmla="*/ 9 w 10"/>
                  <a:gd name="T21" fmla="*/ 10 h 16"/>
                  <a:gd name="T22" fmla="*/ 10 w 10"/>
                  <a:gd name="T23" fmla="*/ 5 h 16"/>
                  <a:gd name="T24" fmla="*/ 6 w 10"/>
                  <a:gd name="T2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6" y="9"/>
                    </a:moveTo>
                    <a:cubicBezTo>
                      <a:pt x="5" y="6"/>
                      <a:pt x="6" y="3"/>
                      <a:pt x="6" y="0"/>
                    </a:cubicBezTo>
                    <a:cubicBezTo>
                      <a:pt x="4" y="1"/>
                      <a:pt x="5" y="4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2" y="5"/>
                      <a:pt x="1" y="2"/>
                      <a:pt x="1" y="3"/>
                    </a:cubicBezTo>
                    <a:cubicBezTo>
                      <a:pt x="2" y="6"/>
                      <a:pt x="0" y="11"/>
                      <a:pt x="4" y="11"/>
                    </a:cubicBezTo>
                    <a:cubicBezTo>
                      <a:pt x="5" y="14"/>
                      <a:pt x="1" y="10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3"/>
                      <a:pt x="2" y="16"/>
                      <a:pt x="5" y="15"/>
                    </a:cubicBezTo>
                    <a:cubicBezTo>
                      <a:pt x="7" y="15"/>
                      <a:pt x="7" y="12"/>
                      <a:pt x="6" y="10"/>
                    </a:cubicBezTo>
                    <a:cubicBezTo>
                      <a:pt x="7" y="10"/>
                      <a:pt x="8" y="11"/>
                      <a:pt x="9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7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2" name="Freeform 3366"/>
              <p:cNvSpPr/>
              <p:nvPr/>
            </p:nvSpPr>
            <p:spPr bwMode="auto">
              <a:xfrm>
                <a:off x="4859339" y="28638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3" name="Freeform 3367"/>
              <p:cNvSpPr/>
              <p:nvPr/>
            </p:nvSpPr>
            <p:spPr bwMode="auto">
              <a:xfrm>
                <a:off x="4829176" y="28654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4" name="Freeform 3368"/>
              <p:cNvSpPr/>
              <p:nvPr/>
            </p:nvSpPr>
            <p:spPr bwMode="auto">
              <a:xfrm>
                <a:off x="4695826" y="2865438"/>
                <a:ext cx="1588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5" name="Freeform 3369"/>
              <p:cNvSpPr/>
              <p:nvPr/>
            </p:nvSpPr>
            <p:spPr bwMode="auto">
              <a:xfrm>
                <a:off x="4800601" y="2870201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6" name="Freeform 3370"/>
              <p:cNvSpPr/>
              <p:nvPr/>
            </p:nvSpPr>
            <p:spPr bwMode="auto">
              <a:xfrm>
                <a:off x="4884739" y="2868613"/>
                <a:ext cx="6350" cy="15875"/>
              </a:xfrm>
              <a:custGeom>
                <a:avLst/>
                <a:gdLst>
                  <a:gd name="T0" fmla="*/ 0 w 4"/>
                  <a:gd name="T1" fmla="*/ 2 h 11"/>
                  <a:gd name="T2" fmla="*/ 3 w 4"/>
                  <a:gd name="T3" fmla="*/ 11 h 11"/>
                  <a:gd name="T4" fmla="*/ 4 w 4"/>
                  <a:gd name="T5" fmla="*/ 4 h 11"/>
                  <a:gd name="T6" fmla="*/ 0 w 4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0" y="2"/>
                    </a:moveTo>
                    <a:cubicBezTo>
                      <a:pt x="0" y="5"/>
                      <a:pt x="1" y="8"/>
                      <a:pt x="3" y="11"/>
                    </a:cubicBezTo>
                    <a:cubicBezTo>
                      <a:pt x="0" y="7"/>
                      <a:pt x="4" y="7"/>
                      <a:pt x="4" y="4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7" name="Freeform 3371"/>
              <p:cNvSpPr/>
              <p:nvPr/>
            </p:nvSpPr>
            <p:spPr bwMode="auto">
              <a:xfrm>
                <a:off x="4838701" y="2871788"/>
                <a:ext cx="11113" cy="7938"/>
              </a:xfrm>
              <a:custGeom>
                <a:avLst/>
                <a:gdLst>
                  <a:gd name="T0" fmla="*/ 5 w 7"/>
                  <a:gd name="T1" fmla="*/ 0 h 6"/>
                  <a:gd name="T2" fmla="*/ 4 w 7"/>
                  <a:gd name="T3" fmla="*/ 4 h 6"/>
                  <a:gd name="T4" fmla="*/ 3 w 7"/>
                  <a:gd name="T5" fmla="*/ 2 h 6"/>
                  <a:gd name="T6" fmla="*/ 0 w 7"/>
                  <a:gd name="T7" fmla="*/ 2 h 6"/>
                  <a:gd name="T8" fmla="*/ 7 w 7"/>
                  <a:gd name="T9" fmla="*/ 5 h 6"/>
                  <a:gd name="T10" fmla="*/ 5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1"/>
                      <a:pt x="7" y="4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3" y="4"/>
                      <a:pt x="4" y="6"/>
                      <a:pt x="7" y="5"/>
                    </a:cubicBezTo>
                    <a:cubicBezTo>
                      <a:pt x="7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8" name="Freeform 3372"/>
              <p:cNvSpPr/>
              <p:nvPr/>
            </p:nvSpPr>
            <p:spPr bwMode="auto">
              <a:xfrm>
                <a:off x="4827589" y="287496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29" name="Freeform 3373"/>
              <p:cNvSpPr/>
              <p:nvPr/>
            </p:nvSpPr>
            <p:spPr bwMode="auto">
              <a:xfrm>
                <a:off x="4829176" y="2876551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0" name="Freeform 3374"/>
              <p:cNvSpPr/>
              <p:nvPr/>
            </p:nvSpPr>
            <p:spPr bwMode="auto">
              <a:xfrm>
                <a:off x="4718051" y="2878138"/>
                <a:ext cx="4763" cy="11113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3 w 3"/>
                  <a:gd name="T5" fmla="*/ 1 h 7"/>
                  <a:gd name="T6" fmla="*/ 1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2"/>
                      <a:pt x="0" y="6"/>
                      <a:pt x="2" y="7"/>
                    </a:cubicBezTo>
                    <a:cubicBezTo>
                      <a:pt x="3" y="6"/>
                      <a:pt x="1" y="3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1" name="Freeform 3375"/>
              <p:cNvSpPr/>
              <p:nvPr/>
            </p:nvSpPr>
            <p:spPr bwMode="auto">
              <a:xfrm>
                <a:off x="4722814" y="2879726"/>
                <a:ext cx="6350" cy="793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2"/>
                      <a:pt x="1" y="3"/>
                      <a:pt x="2" y="5"/>
                    </a:cubicBezTo>
                    <a:cubicBezTo>
                      <a:pt x="2" y="4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2" name="Freeform 3376"/>
              <p:cNvSpPr/>
              <p:nvPr/>
            </p:nvSpPr>
            <p:spPr bwMode="auto">
              <a:xfrm>
                <a:off x="4700589" y="2881313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3" name="Freeform 3377"/>
              <p:cNvSpPr/>
              <p:nvPr/>
            </p:nvSpPr>
            <p:spPr bwMode="auto">
              <a:xfrm>
                <a:off x="4837114" y="2884488"/>
                <a:ext cx="4763" cy="476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4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4" name="Freeform 3378"/>
              <p:cNvSpPr/>
              <p:nvPr/>
            </p:nvSpPr>
            <p:spPr bwMode="auto">
              <a:xfrm>
                <a:off x="4841876" y="2889251"/>
                <a:ext cx="4763" cy="317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5" name="Freeform 3379"/>
              <p:cNvSpPr/>
              <p:nvPr/>
            </p:nvSpPr>
            <p:spPr bwMode="auto">
              <a:xfrm>
                <a:off x="4875214" y="28892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6" name="Freeform 3380"/>
              <p:cNvSpPr/>
              <p:nvPr/>
            </p:nvSpPr>
            <p:spPr bwMode="auto">
              <a:xfrm>
                <a:off x="4870451" y="288925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37" name="Freeform 3381"/>
              <p:cNvSpPr/>
              <p:nvPr/>
            </p:nvSpPr>
            <p:spPr bwMode="auto">
              <a:xfrm>
                <a:off x="4876801" y="28892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087226" y="1902668"/>
              <a:ext cx="1260638" cy="900410"/>
              <a:chOff x="1791325" y="1912423"/>
              <a:chExt cx="1260638" cy="900410"/>
            </a:xfrm>
          </p:grpSpPr>
          <p:grpSp>
            <p:nvGrpSpPr>
              <p:cNvPr id="18" name="组合 17"/>
              <p:cNvGrpSpPr/>
              <p:nvPr/>
            </p:nvGrpSpPr>
            <p:grpSpPr bwMode="auto">
              <a:xfrm>
                <a:off x="1791325" y="1912423"/>
                <a:ext cx="482203" cy="900410"/>
                <a:chOff x="3714739" y="3402243"/>
                <a:chExt cx="642950" cy="1200094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3714739" y="3986224"/>
                  <a:ext cx="357194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2014262" y="2143685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282771" y="2128322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681572" y="2128322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506327" y="2151338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33" name="组合 632"/>
          <p:cNvGrpSpPr/>
          <p:nvPr/>
        </p:nvGrpSpPr>
        <p:grpSpPr>
          <a:xfrm>
            <a:off x="2195736" y="2619860"/>
            <a:ext cx="1624138" cy="960003"/>
            <a:chOff x="2029594" y="2979899"/>
            <a:chExt cx="1390278" cy="960003"/>
          </a:xfrm>
        </p:grpSpPr>
        <p:grpSp>
          <p:nvGrpSpPr>
            <p:cNvPr id="238" name="组合 237"/>
            <p:cNvGrpSpPr/>
            <p:nvPr/>
          </p:nvGrpSpPr>
          <p:grpSpPr>
            <a:xfrm>
              <a:off x="2029594" y="3123442"/>
              <a:ext cx="1390278" cy="816460"/>
              <a:chOff x="4337051" y="2341563"/>
              <a:chExt cx="838200" cy="550863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9" name="Freeform 3186"/>
              <p:cNvSpPr/>
              <p:nvPr/>
            </p:nvSpPr>
            <p:spPr bwMode="auto">
              <a:xfrm>
                <a:off x="4772026" y="283051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0" name="Freeform 3187"/>
              <p:cNvSpPr/>
              <p:nvPr/>
            </p:nvSpPr>
            <p:spPr bwMode="auto">
              <a:xfrm>
                <a:off x="4765676" y="282257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1" name="Freeform 3188"/>
              <p:cNvSpPr>
                <a:spLocks noEditPoints="1"/>
              </p:cNvSpPr>
              <p:nvPr/>
            </p:nvSpPr>
            <p:spPr bwMode="auto">
              <a:xfrm>
                <a:off x="4337051" y="2341563"/>
                <a:ext cx="838200" cy="531813"/>
              </a:xfrm>
              <a:custGeom>
                <a:avLst/>
                <a:gdLst>
                  <a:gd name="T0" fmla="*/ 534 w 594"/>
                  <a:gd name="T1" fmla="*/ 91 h 377"/>
                  <a:gd name="T2" fmla="*/ 520 w 594"/>
                  <a:gd name="T3" fmla="*/ 84 h 377"/>
                  <a:gd name="T4" fmla="*/ 489 w 594"/>
                  <a:gd name="T5" fmla="*/ 53 h 377"/>
                  <a:gd name="T6" fmla="*/ 465 w 594"/>
                  <a:gd name="T7" fmla="*/ 64 h 377"/>
                  <a:gd name="T8" fmla="*/ 447 w 594"/>
                  <a:gd name="T9" fmla="*/ 50 h 377"/>
                  <a:gd name="T10" fmla="*/ 233 w 594"/>
                  <a:gd name="T11" fmla="*/ 31 h 377"/>
                  <a:gd name="T12" fmla="*/ 39 w 594"/>
                  <a:gd name="T13" fmla="*/ 66 h 377"/>
                  <a:gd name="T14" fmla="*/ 35 w 594"/>
                  <a:gd name="T15" fmla="*/ 134 h 377"/>
                  <a:gd name="T16" fmla="*/ 22 w 594"/>
                  <a:gd name="T17" fmla="*/ 204 h 377"/>
                  <a:gd name="T18" fmla="*/ 33 w 594"/>
                  <a:gd name="T19" fmla="*/ 241 h 377"/>
                  <a:gd name="T20" fmla="*/ 61 w 594"/>
                  <a:gd name="T21" fmla="*/ 273 h 377"/>
                  <a:gd name="T22" fmla="*/ 123 w 594"/>
                  <a:gd name="T23" fmla="*/ 327 h 377"/>
                  <a:gd name="T24" fmla="*/ 160 w 594"/>
                  <a:gd name="T25" fmla="*/ 327 h 377"/>
                  <a:gd name="T26" fmla="*/ 204 w 594"/>
                  <a:gd name="T27" fmla="*/ 344 h 377"/>
                  <a:gd name="T28" fmla="*/ 264 w 594"/>
                  <a:gd name="T29" fmla="*/ 333 h 377"/>
                  <a:gd name="T30" fmla="*/ 298 w 594"/>
                  <a:gd name="T31" fmla="*/ 327 h 377"/>
                  <a:gd name="T32" fmla="*/ 319 w 594"/>
                  <a:gd name="T33" fmla="*/ 359 h 377"/>
                  <a:gd name="T34" fmla="*/ 355 w 594"/>
                  <a:gd name="T35" fmla="*/ 357 h 377"/>
                  <a:gd name="T36" fmla="*/ 330 w 594"/>
                  <a:gd name="T37" fmla="*/ 322 h 377"/>
                  <a:gd name="T38" fmla="*/ 365 w 594"/>
                  <a:gd name="T39" fmla="*/ 318 h 377"/>
                  <a:gd name="T40" fmla="*/ 389 w 594"/>
                  <a:gd name="T41" fmla="*/ 364 h 377"/>
                  <a:gd name="T42" fmla="*/ 423 w 594"/>
                  <a:gd name="T43" fmla="*/ 328 h 377"/>
                  <a:gd name="T44" fmla="*/ 453 w 594"/>
                  <a:gd name="T45" fmla="*/ 326 h 377"/>
                  <a:gd name="T46" fmla="*/ 498 w 594"/>
                  <a:gd name="T47" fmla="*/ 325 h 377"/>
                  <a:gd name="T48" fmla="*/ 531 w 594"/>
                  <a:gd name="T49" fmla="*/ 254 h 377"/>
                  <a:gd name="T50" fmla="*/ 555 w 594"/>
                  <a:gd name="T51" fmla="*/ 270 h 377"/>
                  <a:gd name="T52" fmla="*/ 572 w 594"/>
                  <a:gd name="T53" fmla="*/ 256 h 377"/>
                  <a:gd name="T54" fmla="*/ 588 w 594"/>
                  <a:gd name="T55" fmla="*/ 128 h 377"/>
                  <a:gd name="T56" fmla="*/ 36 w 594"/>
                  <a:gd name="T57" fmla="*/ 128 h 377"/>
                  <a:gd name="T58" fmla="*/ 111 w 594"/>
                  <a:gd name="T59" fmla="*/ 324 h 377"/>
                  <a:gd name="T60" fmla="*/ 248 w 594"/>
                  <a:gd name="T61" fmla="*/ 333 h 377"/>
                  <a:gd name="T62" fmla="*/ 283 w 594"/>
                  <a:gd name="T63" fmla="*/ 321 h 377"/>
                  <a:gd name="T64" fmla="*/ 323 w 594"/>
                  <a:gd name="T65" fmla="*/ 348 h 377"/>
                  <a:gd name="T66" fmla="*/ 346 w 594"/>
                  <a:gd name="T67" fmla="*/ 293 h 377"/>
                  <a:gd name="T68" fmla="*/ 382 w 594"/>
                  <a:gd name="T69" fmla="*/ 48 h 377"/>
                  <a:gd name="T70" fmla="*/ 389 w 594"/>
                  <a:gd name="T71" fmla="*/ 335 h 377"/>
                  <a:gd name="T72" fmla="*/ 404 w 594"/>
                  <a:gd name="T73" fmla="*/ 95 h 377"/>
                  <a:gd name="T74" fmla="*/ 426 w 594"/>
                  <a:gd name="T75" fmla="*/ 279 h 377"/>
                  <a:gd name="T76" fmla="*/ 460 w 594"/>
                  <a:gd name="T77" fmla="*/ 156 h 377"/>
                  <a:gd name="T78" fmla="*/ 453 w 594"/>
                  <a:gd name="T79" fmla="*/ 261 h 377"/>
                  <a:gd name="T80" fmla="*/ 450 w 594"/>
                  <a:gd name="T81" fmla="*/ 254 h 377"/>
                  <a:gd name="T82" fmla="*/ 432 w 594"/>
                  <a:gd name="T83" fmla="*/ 125 h 377"/>
                  <a:gd name="T84" fmla="*/ 438 w 594"/>
                  <a:gd name="T85" fmla="*/ 289 h 377"/>
                  <a:gd name="T86" fmla="*/ 463 w 594"/>
                  <a:gd name="T87" fmla="*/ 293 h 377"/>
                  <a:gd name="T88" fmla="*/ 518 w 594"/>
                  <a:gd name="T89" fmla="*/ 124 h 377"/>
                  <a:gd name="T90" fmla="*/ 514 w 594"/>
                  <a:gd name="T91" fmla="*/ 85 h 377"/>
                  <a:gd name="T92" fmla="*/ 504 w 594"/>
                  <a:gd name="T93" fmla="*/ 106 h 377"/>
                  <a:gd name="T94" fmla="*/ 511 w 594"/>
                  <a:gd name="T95" fmla="*/ 65 h 377"/>
                  <a:gd name="T96" fmla="*/ 474 w 594"/>
                  <a:gd name="T97" fmla="*/ 297 h 377"/>
                  <a:gd name="T98" fmla="*/ 483 w 594"/>
                  <a:gd name="T99" fmla="*/ 89 h 377"/>
                  <a:gd name="T100" fmla="*/ 506 w 594"/>
                  <a:gd name="T101" fmla="*/ 283 h 377"/>
                  <a:gd name="T102" fmla="*/ 514 w 594"/>
                  <a:gd name="T103" fmla="*/ 177 h 377"/>
                  <a:gd name="T104" fmla="*/ 518 w 594"/>
                  <a:gd name="T105" fmla="*/ 161 h 377"/>
                  <a:gd name="T106" fmla="*/ 528 w 594"/>
                  <a:gd name="T107" fmla="*/ 249 h 377"/>
                  <a:gd name="T108" fmla="*/ 562 w 594"/>
                  <a:gd name="T109" fmla="*/ 93 h 377"/>
                  <a:gd name="T110" fmla="*/ 569 w 594"/>
                  <a:gd name="T111" fmla="*/ 148 h 377"/>
                  <a:gd name="T112" fmla="*/ 555 w 594"/>
                  <a:gd name="T113" fmla="*/ 114 h 377"/>
                  <a:gd name="T114" fmla="*/ 535 w 594"/>
                  <a:gd name="T115" fmla="*/ 130 h 377"/>
                  <a:gd name="T116" fmla="*/ 546 w 594"/>
                  <a:gd name="T117" fmla="*/ 247 h 377"/>
                  <a:gd name="T118" fmla="*/ 547 w 594"/>
                  <a:gd name="T119" fmla="*/ 152 h 377"/>
                  <a:gd name="T120" fmla="*/ 555 w 594"/>
                  <a:gd name="T121" fmla="*/ 207 h 377"/>
                  <a:gd name="T122" fmla="*/ 576 w 594"/>
                  <a:gd name="T123" fmla="*/ 14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4" h="377">
                    <a:moveTo>
                      <a:pt x="590" y="124"/>
                    </a:moveTo>
                    <a:cubicBezTo>
                      <a:pt x="590" y="120"/>
                      <a:pt x="594" y="120"/>
                      <a:pt x="594" y="116"/>
                    </a:cubicBezTo>
                    <a:cubicBezTo>
                      <a:pt x="592" y="116"/>
                      <a:pt x="590" y="115"/>
                      <a:pt x="588" y="115"/>
                    </a:cubicBezTo>
                    <a:cubicBezTo>
                      <a:pt x="586" y="113"/>
                      <a:pt x="585" y="112"/>
                      <a:pt x="584" y="110"/>
                    </a:cubicBezTo>
                    <a:cubicBezTo>
                      <a:pt x="582" y="109"/>
                      <a:pt x="581" y="110"/>
                      <a:pt x="580" y="111"/>
                    </a:cubicBezTo>
                    <a:cubicBezTo>
                      <a:pt x="577" y="110"/>
                      <a:pt x="580" y="104"/>
                      <a:pt x="575" y="104"/>
                    </a:cubicBezTo>
                    <a:cubicBezTo>
                      <a:pt x="576" y="102"/>
                      <a:pt x="574" y="100"/>
                      <a:pt x="576" y="99"/>
                    </a:cubicBezTo>
                    <a:cubicBezTo>
                      <a:pt x="572" y="95"/>
                      <a:pt x="572" y="90"/>
                      <a:pt x="570" y="85"/>
                    </a:cubicBezTo>
                    <a:cubicBezTo>
                      <a:pt x="571" y="79"/>
                      <a:pt x="562" y="80"/>
                      <a:pt x="563" y="74"/>
                    </a:cubicBezTo>
                    <a:cubicBezTo>
                      <a:pt x="559" y="70"/>
                      <a:pt x="560" y="78"/>
                      <a:pt x="557" y="77"/>
                    </a:cubicBezTo>
                    <a:cubicBezTo>
                      <a:pt x="557" y="80"/>
                      <a:pt x="559" y="81"/>
                      <a:pt x="560" y="83"/>
                    </a:cubicBezTo>
                    <a:cubicBezTo>
                      <a:pt x="559" y="84"/>
                      <a:pt x="556" y="85"/>
                      <a:pt x="555" y="84"/>
                    </a:cubicBezTo>
                    <a:cubicBezTo>
                      <a:pt x="555" y="86"/>
                      <a:pt x="555" y="86"/>
                      <a:pt x="555" y="86"/>
                    </a:cubicBezTo>
                    <a:cubicBezTo>
                      <a:pt x="552" y="86"/>
                      <a:pt x="552" y="83"/>
                      <a:pt x="550" y="82"/>
                    </a:cubicBezTo>
                    <a:cubicBezTo>
                      <a:pt x="550" y="85"/>
                      <a:pt x="550" y="85"/>
                      <a:pt x="550" y="85"/>
                    </a:cubicBezTo>
                    <a:cubicBezTo>
                      <a:pt x="548" y="84"/>
                      <a:pt x="548" y="84"/>
                      <a:pt x="548" y="84"/>
                    </a:cubicBezTo>
                    <a:cubicBezTo>
                      <a:pt x="546" y="83"/>
                      <a:pt x="546" y="85"/>
                      <a:pt x="545" y="86"/>
                    </a:cubicBezTo>
                    <a:cubicBezTo>
                      <a:pt x="543" y="85"/>
                      <a:pt x="540" y="85"/>
                      <a:pt x="540" y="82"/>
                    </a:cubicBezTo>
                    <a:cubicBezTo>
                      <a:pt x="538" y="83"/>
                      <a:pt x="538" y="81"/>
                      <a:pt x="537" y="84"/>
                    </a:cubicBezTo>
                    <a:cubicBezTo>
                      <a:pt x="536" y="83"/>
                      <a:pt x="535" y="81"/>
                      <a:pt x="534" y="82"/>
                    </a:cubicBezTo>
                    <a:cubicBezTo>
                      <a:pt x="534" y="84"/>
                      <a:pt x="536" y="86"/>
                      <a:pt x="535" y="88"/>
                    </a:cubicBezTo>
                    <a:cubicBezTo>
                      <a:pt x="533" y="89"/>
                      <a:pt x="533" y="85"/>
                      <a:pt x="531" y="86"/>
                    </a:cubicBezTo>
                    <a:cubicBezTo>
                      <a:pt x="529" y="90"/>
                      <a:pt x="534" y="88"/>
                      <a:pt x="534" y="91"/>
                    </a:cubicBezTo>
                    <a:cubicBezTo>
                      <a:pt x="530" y="93"/>
                      <a:pt x="532" y="97"/>
                      <a:pt x="530" y="100"/>
                    </a:cubicBezTo>
                    <a:cubicBezTo>
                      <a:pt x="530" y="103"/>
                      <a:pt x="533" y="102"/>
                      <a:pt x="535" y="102"/>
                    </a:cubicBezTo>
                    <a:cubicBezTo>
                      <a:pt x="534" y="108"/>
                      <a:pt x="529" y="101"/>
                      <a:pt x="526" y="104"/>
                    </a:cubicBezTo>
                    <a:cubicBezTo>
                      <a:pt x="526" y="104"/>
                      <a:pt x="526" y="104"/>
                      <a:pt x="526" y="104"/>
                    </a:cubicBezTo>
                    <a:cubicBezTo>
                      <a:pt x="527" y="105"/>
                      <a:pt x="527" y="105"/>
                      <a:pt x="528" y="105"/>
                    </a:cubicBezTo>
                    <a:cubicBezTo>
                      <a:pt x="525" y="110"/>
                      <a:pt x="529" y="115"/>
                      <a:pt x="525" y="120"/>
                    </a:cubicBezTo>
                    <a:cubicBezTo>
                      <a:pt x="524" y="117"/>
                      <a:pt x="521" y="116"/>
                      <a:pt x="522" y="114"/>
                    </a:cubicBezTo>
                    <a:cubicBezTo>
                      <a:pt x="523" y="111"/>
                      <a:pt x="523" y="108"/>
                      <a:pt x="520" y="106"/>
                    </a:cubicBezTo>
                    <a:cubicBezTo>
                      <a:pt x="519" y="107"/>
                      <a:pt x="521" y="109"/>
                      <a:pt x="520" y="111"/>
                    </a:cubicBezTo>
                    <a:cubicBezTo>
                      <a:pt x="519" y="111"/>
                      <a:pt x="518" y="112"/>
                      <a:pt x="517" y="110"/>
                    </a:cubicBezTo>
                    <a:cubicBezTo>
                      <a:pt x="515" y="109"/>
                      <a:pt x="515" y="112"/>
                      <a:pt x="514" y="112"/>
                    </a:cubicBezTo>
                    <a:cubicBezTo>
                      <a:pt x="512" y="111"/>
                      <a:pt x="513" y="108"/>
                      <a:pt x="511" y="107"/>
                    </a:cubicBezTo>
                    <a:cubicBezTo>
                      <a:pt x="513" y="105"/>
                      <a:pt x="511" y="100"/>
                      <a:pt x="515" y="100"/>
                    </a:cubicBezTo>
                    <a:cubicBezTo>
                      <a:pt x="512" y="96"/>
                      <a:pt x="515" y="92"/>
                      <a:pt x="510" y="91"/>
                    </a:cubicBezTo>
                    <a:cubicBezTo>
                      <a:pt x="510" y="90"/>
                      <a:pt x="510" y="90"/>
                      <a:pt x="510" y="90"/>
                    </a:cubicBezTo>
                    <a:cubicBezTo>
                      <a:pt x="512" y="90"/>
                      <a:pt x="513" y="90"/>
                      <a:pt x="514" y="91"/>
                    </a:cubicBezTo>
                    <a:cubicBezTo>
                      <a:pt x="515" y="86"/>
                      <a:pt x="515" y="86"/>
                      <a:pt x="515" y="86"/>
                    </a:cubicBezTo>
                    <a:cubicBezTo>
                      <a:pt x="516" y="86"/>
                      <a:pt x="517" y="84"/>
                      <a:pt x="518" y="85"/>
                    </a:cubicBezTo>
                    <a:cubicBezTo>
                      <a:pt x="518" y="86"/>
                      <a:pt x="520" y="88"/>
                      <a:pt x="518" y="88"/>
                    </a:cubicBezTo>
                    <a:cubicBezTo>
                      <a:pt x="519" y="90"/>
                      <a:pt x="515" y="90"/>
                      <a:pt x="518" y="91"/>
                    </a:cubicBezTo>
                    <a:cubicBezTo>
                      <a:pt x="519" y="91"/>
                      <a:pt x="519" y="91"/>
                      <a:pt x="519" y="90"/>
                    </a:cubicBezTo>
                    <a:cubicBezTo>
                      <a:pt x="518" y="87"/>
                      <a:pt x="522" y="88"/>
                      <a:pt x="523" y="88"/>
                    </a:cubicBezTo>
                    <a:cubicBezTo>
                      <a:pt x="524" y="86"/>
                      <a:pt x="520" y="87"/>
                      <a:pt x="520" y="84"/>
                    </a:cubicBezTo>
                    <a:cubicBezTo>
                      <a:pt x="520" y="83"/>
                      <a:pt x="522" y="84"/>
                      <a:pt x="523" y="84"/>
                    </a:cubicBezTo>
                    <a:cubicBezTo>
                      <a:pt x="523" y="82"/>
                      <a:pt x="524" y="80"/>
                      <a:pt x="522" y="80"/>
                    </a:cubicBezTo>
                    <a:cubicBezTo>
                      <a:pt x="520" y="80"/>
                      <a:pt x="520" y="80"/>
                      <a:pt x="520" y="80"/>
                    </a:cubicBezTo>
                    <a:cubicBezTo>
                      <a:pt x="519" y="79"/>
                      <a:pt x="519" y="79"/>
                      <a:pt x="519" y="77"/>
                    </a:cubicBezTo>
                    <a:cubicBezTo>
                      <a:pt x="520" y="77"/>
                      <a:pt x="520" y="76"/>
                      <a:pt x="520" y="77"/>
                    </a:cubicBezTo>
                    <a:cubicBezTo>
                      <a:pt x="524" y="77"/>
                      <a:pt x="523" y="73"/>
                      <a:pt x="524" y="72"/>
                    </a:cubicBezTo>
                    <a:cubicBezTo>
                      <a:pt x="525" y="74"/>
                      <a:pt x="527" y="72"/>
                      <a:pt x="528" y="73"/>
                    </a:cubicBezTo>
                    <a:cubicBezTo>
                      <a:pt x="530" y="70"/>
                      <a:pt x="526" y="68"/>
                      <a:pt x="527" y="65"/>
                    </a:cubicBezTo>
                    <a:cubicBezTo>
                      <a:pt x="530" y="66"/>
                      <a:pt x="530" y="66"/>
                      <a:pt x="530" y="66"/>
                    </a:cubicBezTo>
                    <a:cubicBezTo>
                      <a:pt x="530" y="62"/>
                      <a:pt x="530" y="62"/>
                      <a:pt x="530" y="62"/>
                    </a:cubicBezTo>
                    <a:cubicBezTo>
                      <a:pt x="526" y="62"/>
                      <a:pt x="526" y="62"/>
                      <a:pt x="526" y="62"/>
                    </a:cubicBezTo>
                    <a:cubicBezTo>
                      <a:pt x="517" y="63"/>
                      <a:pt x="529" y="67"/>
                      <a:pt x="526" y="71"/>
                    </a:cubicBezTo>
                    <a:cubicBezTo>
                      <a:pt x="524" y="72"/>
                      <a:pt x="523" y="72"/>
                      <a:pt x="521" y="71"/>
                    </a:cubicBezTo>
                    <a:cubicBezTo>
                      <a:pt x="514" y="74"/>
                      <a:pt x="518" y="63"/>
                      <a:pt x="514" y="61"/>
                    </a:cubicBezTo>
                    <a:cubicBezTo>
                      <a:pt x="512" y="58"/>
                      <a:pt x="515" y="57"/>
                      <a:pt x="516" y="54"/>
                    </a:cubicBezTo>
                    <a:cubicBezTo>
                      <a:pt x="515" y="52"/>
                      <a:pt x="510" y="53"/>
                      <a:pt x="511" y="50"/>
                    </a:cubicBezTo>
                    <a:cubicBezTo>
                      <a:pt x="513" y="49"/>
                      <a:pt x="515" y="45"/>
                      <a:pt x="517" y="49"/>
                    </a:cubicBezTo>
                    <a:cubicBezTo>
                      <a:pt x="518" y="49"/>
                      <a:pt x="519" y="49"/>
                      <a:pt x="520" y="48"/>
                    </a:cubicBezTo>
                    <a:cubicBezTo>
                      <a:pt x="520" y="46"/>
                      <a:pt x="519" y="45"/>
                      <a:pt x="518" y="44"/>
                    </a:cubicBezTo>
                    <a:cubicBezTo>
                      <a:pt x="511" y="40"/>
                      <a:pt x="514" y="50"/>
                      <a:pt x="509" y="51"/>
                    </a:cubicBezTo>
                    <a:cubicBezTo>
                      <a:pt x="506" y="49"/>
                      <a:pt x="505" y="54"/>
                      <a:pt x="502" y="54"/>
                    </a:cubicBezTo>
                    <a:cubicBezTo>
                      <a:pt x="500" y="50"/>
                      <a:pt x="496" y="55"/>
                      <a:pt x="494" y="51"/>
                    </a:cubicBezTo>
                    <a:cubicBezTo>
                      <a:pt x="493" y="54"/>
                      <a:pt x="491" y="51"/>
                      <a:pt x="489" y="53"/>
                    </a:cubicBezTo>
                    <a:cubicBezTo>
                      <a:pt x="488" y="56"/>
                      <a:pt x="493" y="55"/>
                      <a:pt x="491" y="59"/>
                    </a:cubicBezTo>
                    <a:cubicBezTo>
                      <a:pt x="495" y="61"/>
                      <a:pt x="493" y="65"/>
                      <a:pt x="497" y="66"/>
                    </a:cubicBezTo>
                    <a:cubicBezTo>
                      <a:pt x="498" y="73"/>
                      <a:pt x="493" y="64"/>
                      <a:pt x="491" y="69"/>
                    </a:cubicBezTo>
                    <a:cubicBezTo>
                      <a:pt x="492" y="72"/>
                      <a:pt x="488" y="71"/>
                      <a:pt x="488" y="74"/>
                    </a:cubicBezTo>
                    <a:cubicBezTo>
                      <a:pt x="486" y="73"/>
                      <a:pt x="486" y="73"/>
                      <a:pt x="486" y="73"/>
                    </a:cubicBezTo>
                    <a:cubicBezTo>
                      <a:pt x="485" y="75"/>
                      <a:pt x="484" y="76"/>
                      <a:pt x="483" y="75"/>
                    </a:cubicBezTo>
                    <a:cubicBezTo>
                      <a:pt x="483" y="74"/>
                      <a:pt x="484" y="73"/>
                      <a:pt x="484" y="72"/>
                    </a:cubicBezTo>
                    <a:cubicBezTo>
                      <a:pt x="483" y="69"/>
                      <a:pt x="480" y="71"/>
                      <a:pt x="478" y="71"/>
                    </a:cubicBezTo>
                    <a:cubicBezTo>
                      <a:pt x="480" y="68"/>
                      <a:pt x="478" y="66"/>
                      <a:pt x="477" y="64"/>
                    </a:cubicBezTo>
                    <a:cubicBezTo>
                      <a:pt x="478" y="62"/>
                      <a:pt x="476" y="61"/>
                      <a:pt x="476" y="60"/>
                    </a:cubicBezTo>
                    <a:cubicBezTo>
                      <a:pt x="477" y="59"/>
                      <a:pt x="478" y="61"/>
                      <a:pt x="479" y="60"/>
                    </a:cubicBezTo>
                    <a:cubicBezTo>
                      <a:pt x="480" y="58"/>
                      <a:pt x="483" y="57"/>
                      <a:pt x="483" y="56"/>
                    </a:cubicBezTo>
                    <a:cubicBezTo>
                      <a:pt x="481" y="57"/>
                      <a:pt x="480" y="53"/>
                      <a:pt x="478" y="56"/>
                    </a:cubicBezTo>
                    <a:cubicBezTo>
                      <a:pt x="476" y="55"/>
                      <a:pt x="477" y="52"/>
                      <a:pt x="476" y="51"/>
                    </a:cubicBezTo>
                    <a:cubicBezTo>
                      <a:pt x="474" y="50"/>
                      <a:pt x="474" y="53"/>
                      <a:pt x="473" y="53"/>
                    </a:cubicBezTo>
                    <a:cubicBezTo>
                      <a:pt x="468" y="50"/>
                      <a:pt x="473" y="45"/>
                      <a:pt x="469" y="42"/>
                    </a:cubicBezTo>
                    <a:cubicBezTo>
                      <a:pt x="469" y="44"/>
                      <a:pt x="464" y="44"/>
                      <a:pt x="465" y="48"/>
                    </a:cubicBezTo>
                    <a:cubicBezTo>
                      <a:pt x="465" y="48"/>
                      <a:pt x="466" y="48"/>
                      <a:pt x="466" y="47"/>
                    </a:cubicBezTo>
                    <a:cubicBezTo>
                      <a:pt x="468" y="50"/>
                      <a:pt x="468" y="50"/>
                      <a:pt x="468" y="50"/>
                    </a:cubicBezTo>
                    <a:cubicBezTo>
                      <a:pt x="463" y="55"/>
                      <a:pt x="463" y="55"/>
                      <a:pt x="463" y="55"/>
                    </a:cubicBezTo>
                    <a:cubicBezTo>
                      <a:pt x="463" y="54"/>
                      <a:pt x="462" y="53"/>
                      <a:pt x="462" y="53"/>
                    </a:cubicBezTo>
                    <a:cubicBezTo>
                      <a:pt x="461" y="53"/>
                      <a:pt x="461" y="54"/>
                      <a:pt x="461" y="55"/>
                    </a:cubicBezTo>
                    <a:cubicBezTo>
                      <a:pt x="464" y="57"/>
                      <a:pt x="463" y="62"/>
                      <a:pt x="465" y="64"/>
                    </a:cubicBezTo>
                    <a:cubicBezTo>
                      <a:pt x="467" y="67"/>
                      <a:pt x="468" y="64"/>
                      <a:pt x="470" y="65"/>
                    </a:cubicBezTo>
                    <a:cubicBezTo>
                      <a:pt x="471" y="68"/>
                      <a:pt x="469" y="71"/>
                      <a:pt x="468" y="72"/>
                    </a:cubicBezTo>
                    <a:cubicBezTo>
                      <a:pt x="466" y="70"/>
                      <a:pt x="466" y="70"/>
                      <a:pt x="466" y="70"/>
                    </a:cubicBezTo>
                    <a:cubicBezTo>
                      <a:pt x="465" y="68"/>
                      <a:pt x="464" y="69"/>
                      <a:pt x="464" y="71"/>
                    </a:cubicBezTo>
                    <a:cubicBezTo>
                      <a:pt x="462" y="71"/>
                      <a:pt x="461" y="69"/>
                      <a:pt x="459" y="69"/>
                    </a:cubicBezTo>
                    <a:cubicBezTo>
                      <a:pt x="460" y="67"/>
                      <a:pt x="460" y="64"/>
                      <a:pt x="459" y="63"/>
                    </a:cubicBezTo>
                    <a:cubicBezTo>
                      <a:pt x="458" y="64"/>
                      <a:pt x="458" y="64"/>
                      <a:pt x="458" y="64"/>
                    </a:cubicBezTo>
                    <a:cubicBezTo>
                      <a:pt x="457" y="64"/>
                      <a:pt x="457" y="62"/>
                      <a:pt x="457" y="61"/>
                    </a:cubicBezTo>
                    <a:cubicBezTo>
                      <a:pt x="456" y="59"/>
                      <a:pt x="453" y="57"/>
                      <a:pt x="451" y="56"/>
                    </a:cubicBezTo>
                    <a:cubicBezTo>
                      <a:pt x="450" y="54"/>
                      <a:pt x="451" y="52"/>
                      <a:pt x="451" y="50"/>
                    </a:cubicBezTo>
                    <a:cubicBezTo>
                      <a:pt x="455" y="52"/>
                      <a:pt x="454" y="47"/>
                      <a:pt x="456" y="46"/>
                    </a:cubicBezTo>
                    <a:cubicBezTo>
                      <a:pt x="460" y="47"/>
                      <a:pt x="458" y="51"/>
                      <a:pt x="461" y="52"/>
                    </a:cubicBezTo>
                    <a:cubicBezTo>
                      <a:pt x="460" y="48"/>
                      <a:pt x="460" y="48"/>
                      <a:pt x="460" y="48"/>
                    </a:cubicBezTo>
                    <a:cubicBezTo>
                      <a:pt x="459" y="46"/>
                      <a:pt x="461" y="45"/>
                      <a:pt x="462" y="45"/>
                    </a:cubicBezTo>
                    <a:cubicBezTo>
                      <a:pt x="463" y="43"/>
                      <a:pt x="461" y="44"/>
                      <a:pt x="461" y="43"/>
                    </a:cubicBezTo>
                    <a:cubicBezTo>
                      <a:pt x="461" y="43"/>
                      <a:pt x="461" y="42"/>
                      <a:pt x="461" y="42"/>
                    </a:cubicBezTo>
                    <a:cubicBezTo>
                      <a:pt x="462" y="42"/>
                      <a:pt x="463" y="44"/>
                      <a:pt x="464" y="44"/>
                    </a:cubicBezTo>
                    <a:cubicBezTo>
                      <a:pt x="469" y="41"/>
                      <a:pt x="463" y="41"/>
                      <a:pt x="462" y="38"/>
                    </a:cubicBezTo>
                    <a:cubicBezTo>
                      <a:pt x="462" y="39"/>
                      <a:pt x="461" y="39"/>
                      <a:pt x="461" y="40"/>
                    </a:cubicBezTo>
                    <a:cubicBezTo>
                      <a:pt x="458" y="40"/>
                      <a:pt x="456" y="44"/>
                      <a:pt x="454" y="41"/>
                    </a:cubicBezTo>
                    <a:cubicBezTo>
                      <a:pt x="452" y="42"/>
                      <a:pt x="451" y="44"/>
                      <a:pt x="451" y="46"/>
                    </a:cubicBezTo>
                    <a:cubicBezTo>
                      <a:pt x="450" y="44"/>
                      <a:pt x="448" y="45"/>
                      <a:pt x="447" y="43"/>
                    </a:cubicBezTo>
                    <a:cubicBezTo>
                      <a:pt x="446" y="46"/>
                      <a:pt x="444" y="48"/>
                      <a:pt x="447" y="50"/>
                    </a:cubicBezTo>
                    <a:cubicBezTo>
                      <a:pt x="454" y="54"/>
                      <a:pt x="442" y="58"/>
                      <a:pt x="445" y="63"/>
                    </a:cubicBezTo>
                    <a:cubicBezTo>
                      <a:pt x="444" y="63"/>
                      <a:pt x="444" y="63"/>
                      <a:pt x="444" y="63"/>
                    </a:cubicBezTo>
                    <a:cubicBezTo>
                      <a:pt x="444" y="65"/>
                      <a:pt x="443" y="66"/>
                      <a:pt x="442" y="68"/>
                    </a:cubicBezTo>
                    <a:cubicBezTo>
                      <a:pt x="436" y="70"/>
                      <a:pt x="443" y="63"/>
                      <a:pt x="439" y="62"/>
                    </a:cubicBezTo>
                    <a:cubicBezTo>
                      <a:pt x="437" y="67"/>
                      <a:pt x="434" y="63"/>
                      <a:pt x="431" y="62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2" y="67"/>
                      <a:pt x="427" y="65"/>
                      <a:pt x="426" y="66"/>
                    </a:cubicBezTo>
                    <a:cubicBezTo>
                      <a:pt x="424" y="66"/>
                      <a:pt x="424" y="65"/>
                      <a:pt x="423" y="64"/>
                    </a:cubicBezTo>
                    <a:cubicBezTo>
                      <a:pt x="422" y="67"/>
                      <a:pt x="417" y="62"/>
                      <a:pt x="416" y="67"/>
                    </a:cubicBezTo>
                    <a:cubicBezTo>
                      <a:pt x="415" y="66"/>
                      <a:pt x="417" y="65"/>
                      <a:pt x="417" y="64"/>
                    </a:cubicBezTo>
                    <a:cubicBezTo>
                      <a:pt x="415" y="61"/>
                      <a:pt x="411" y="60"/>
                      <a:pt x="410" y="56"/>
                    </a:cubicBezTo>
                    <a:cubicBezTo>
                      <a:pt x="404" y="54"/>
                      <a:pt x="398" y="47"/>
                      <a:pt x="394" y="42"/>
                    </a:cubicBezTo>
                    <a:cubicBezTo>
                      <a:pt x="389" y="39"/>
                      <a:pt x="387" y="33"/>
                      <a:pt x="380" y="32"/>
                    </a:cubicBezTo>
                    <a:cubicBezTo>
                      <a:pt x="373" y="34"/>
                      <a:pt x="370" y="24"/>
                      <a:pt x="363" y="27"/>
                    </a:cubicBezTo>
                    <a:cubicBezTo>
                      <a:pt x="357" y="24"/>
                      <a:pt x="351" y="21"/>
                      <a:pt x="344" y="21"/>
                    </a:cubicBezTo>
                    <a:cubicBezTo>
                      <a:pt x="332" y="15"/>
                      <a:pt x="320" y="10"/>
                      <a:pt x="307" y="7"/>
                    </a:cubicBezTo>
                    <a:cubicBezTo>
                      <a:pt x="301" y="2"/>
                      <a:pt x="293" y="2"/>
                      <a:pt x="286" y="3"/>
                    </a:cubicBezTo>
                    <a:cubicBezTo>
                      <a:pt x="283" y="4"/>
                      <a:pt x="282" y="7"/>
                      <a:pt x="281" y="9"/>
                    </a:cubicBezTo>
                    <a:cubicBezTo>
                      <a:pt x="275" y="10"/>
                      <a:pt x="273" y="17"/>
                      <a:pt x="269" y="20"/>
                    </a:cubicBezTo>
                    <a:cubicBezTo>
                      <a:pt x="269" y="23"/>
                      <a:pt x="265" y="24"/>
                      <a:pt x="265" y="27"/>
                    </a:cubicBezTo>
                    <a:cubicBezTo>
                      <a:pt x="264" y="27"/>
                      <a:pt x="263" y="31"/>
                      <a:pt x="261" y="29"/>
                    </a:cubicBezTo>
                    <a:cubicBezTo>
                      <a:pt x="257" y="33"/>
                      <a:pt x="253" y="31"/>
                      <a:pt x="248" y="31"/>
                    </a:cubicBezTo>
                    <a:cubicBezTo>
                      <a:pt x="243" y="34"/>
                      <a:pt x="238" y="30"/>
                      <a:pt x="233" y="31"/>
                    </a:cubicBezTo>
                    <a:cubicBezTo>
                      <a:pt x="227" y="25"/>
                      <a:pt x="218" y="23"/>
                      <a:pt x="211" y="19"/>
                    </a:cubicBezTo>
                    <a:cubicBezTo>
                      <a:pt x="209" y="18"/>
                      <a:pt x="207" y="19"/>
                      <a:pt x="206" y="16"/>
                    </a:cubicBezTo>
                    <a:cubicBezTo>
                      <a:pt x="200" y="17"/>
                      <a:pt x="195" y="11"/>
                      <a:pt x="189" y="11"/>
                    </a:cubicBezTo>
                    <a:cubicBezTo>
                      <a:pt x="177" y="11"/>
                      <a:pt x="166" y="5"/>
                      <a:pt x="154" y="5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46" y="2"/>
                      <a:pt x="140" y="2"/>
                      <a:pt x="135" y="0"/>
                    </a:cubicBezTo>
                    <a:cubicBezTo>
                      <a:pt x="130" y="4"/>
                      <a:pt x="126" y="11"/>
                      <a:pt x="123" y="17"/>
                    </a:cubicBezTo>
                    <a:cubicBezTo>
                      <a:pt x="121" y="19"/>
                      <a:pt x="120" y="22"/>
                      <a:pt x="117" y="23"/>
                    </a:cubicBezTo>
                    <a:cubicBezTo>
                      <a:pt x="114" y="23"/>
                      <a:pt x="114" y="27"/>
                      <a:pt x="113" y="29"/>
                    </a:cubicBezTo>
                    <a:cubicBezTo>
                      <a:pt x="110" y="32"/>
                      <a:pt x="109" y="35"/>
                      <a:pt x="107" y="38"/>
                    </a:cubicBezTo>
                    <a:cubicBezTo>
                      <a:pt x="102" y="40"/>
                      <a:pt x="102" y="46"/>
                      <a:pt x="97" y="47"/>
                    </a:cubicBezTo>
                    <a:cubicBezTo>
                      <a:pt x="95" y="51"/>
                      <a:pt x="92" y="55"/>
                      <a:pt x="92" y="60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77" y="53"/>
                      <a:pt x="71" y="53"/>
                      <a:pt x="65" y="51"/>
                    </a:cubicBezTo>
                    <a:cubicBezTo>
                      <a:pt x="61" y="53"/>
                      <a:pt x="61" y="56"/>
                      <a:pt x="61" y="60"/>
                    </a:cubicBezTo>
                    <a:cubicBezTo>
                      <a:pt x="59" y="60"/>
                      <a:pt x="57" y="58"/>
                      <a:pt x="55" y="58"/>
                    </a:cubicBezTo>
                    <a:cubicBezTo>
                      <a:pt x="55" y="56"/>
                      <a:pt x="53" y="55"/>
                      <a:pt x="52" y="54"/>
                    </a:cubicBezTo>
                    <a:cubicBezTo>
                      <a:pt x="50" y="54"/>
                      <a:pt x="50" y="56"/>
                      <a:pt x="50" y="57"/>
                    </a:cubicBezTo>
                    <a:cubicBezTo>
                      <a:pt x="51" y="59"/>
                      <a:pt x="51" y="62"/>
                      <a:pt x="54" y="62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0" y="68"/>
                      <a:pt x="49" y="68"/>
                      <a:pt x="47" y="68"/>
                    </a:cubicBezTo>
                    <a:cubicBezTo>
                      <a:pt x="44" y="68"/>
                      <a:pt x="42" y="66"/>
                      <a:pt x="41" y="64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8" y="65"/>
                      <a:pt x="38" y="63"/>
                      <a:pt x="36" y="64"/>
                    </a:cubicBezTo>
                    <a:cubicBezTo>
                      <a:pt x="36" y="64"/>
                      <a:pt x="34" y="65"/>
                      <a:pt x="35" y="66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9" y="67"/>
                      <a:pt x="39" y="69"/>
                      <a:pt x="38" y="70"/>
                    </a:cubicBezTo>
                    <a:cubicBezTo>
                      <a:pt x="38" y="72"/>
                      <a:pt x="39" y="74"/>
                      <a:pt x="41" y="74"/>
                    </a:cubicBezTo>
                    <a:cubicBezTo>
                      <a:pt x="41" y="77"/>
                      <a:pt x="36" y="79"/>
                      <a:pt x="38" y="82"/>
                    </a:cubicBezTo>
                    <a:cubicBezTo>
                      <a:pt x="36" y="81"/>
                      <a:pt x="35" y="79"/>
                      <a:pt x="34" y="77"/>
                    </a:cubicBezTo>
                    <a:cubicBezTo>
                      <a:pt x="32" y="72"/>
                      <a:pt x="28" y="74"/>
                      <a:pt x="25" y="75"/>
                    </a:cubicBezTo>
                    <a:cubicBezTo>
                      <a:pt x="26" y="77"/>
                      <a:pt x="27" y="82"/>
                      <a:pt x="23" y="83"/>
                    </a:cubicBezTo>
                    <a:cubicBezTo>
                      <a:pt x="24" y="86"/>
                      <a:pt x="22" y="88"/>
                      <a:pt x="24" y="91"/>
                    </a:cubicBezTo>
                    <a:cubicBezTo>
                      <a:pt x="25" y="92"/>
                      <a:pt x="26" y="91"/>
                      <a:pt x="26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31" y="90"/>
                      <a:pt x="32" y="87"/>
                      <a:pt x="36" y="87"/>
                    </a:cubicBezTo>
                    <a:cubicBezTo>
                      <a:pt x="39" y="90"/>
                      <a:pt x="36" y="93"/>
                      <a:pt x="37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95"/>
                      <a:pt x="35" y="95"/>
                      <a:pt x="34" y="96"/>
                    </a:cubicBezTo>
                    <a:cubicBezTo>
                      <a:pt x="31" y="99"/>
                      <a:pt x="36" y="102"/>
                      <a:pt x="36" y="105"/>
                    </a:cubicBezTo>
                    <a:cubicBezTo>
                      <a:pt x="35" y="107"/>
                      <a:pt x="35" y="110"/>
                      <a:pt x="35" y="113"/>
                    </a:cubicBezTo>
                    <a:cubicBezTo>
                      <a:pt x="32" y="114"/>
                      <a:pt x="32" y="117"/>
                      <a:pt x="30" y="118"/>
                    </a:cubicBezTo>
                    <a:cubicBezTo>
                      <a:pt x="32" y="120"/>
                      <a:pt x="34" y="124"/>
                      <a:pt x="33" y="128"/>
                    </a:cubicBezTo>
                    <a:cubicBezTo>
                      <a:pt x="32" y="131"/>
                      <a:pt x="30" y="130"/>
                      <a:pt x="28" y="129"/>
                    </a:cubicBezTo>
                    <a:cubicBezTo>
                      <a:pt x="30" y="131"/>
                      <a:pt x="31" y="134"/>
                      <a:pt x="31" y="135"/>
                    </a:cubicBezTo>
                    <a:cubicBezTo>
                      <a:pt x="32" y="135"/>
                      <a:pt x="33" y="132"/>
                      <a:pt x="35" y="134"/>
                    </a:cubicBezTo>
                    <a:cubicBezTo>
                      <a:pt x="35" y="134"/>
                      <a:pt x="35" y="136"/>
                      <a:pt x="33" y="137"/>
                    </a:cubicBezTo>
                    <a:cubicBezTo>
                      <a:pt x="30" y="139"/>
                      <a:pt x="30" y="134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7" y="130"/>
                      <a:pt x="22" y="129"/>
                      <a:pt x="20" y="125"/>
                    </a:cubicBezTo>
                    <a:cubicBezTo>
                      <a:pt x="18" y="125"/>
                      <a:pt x="15" y="123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8" y="121"/>
                      <a:pt x="19" y="121"/>
                      <a:pt x="19" y="119"/>
                    </a:cubicBezTo>
                    <a:cubicBezTo>
                      <a:pt x="18" y="118"/>
                      <a:pt x="16" y="119"/>
                      <a:pt x="15" y="118"/>
                    </a:cubicBezTo>
                    <a:cubicBezTo>
                      <a:pt x="14" y="113"/>
                      <a:pt x="8" y="113"/>
                      <a:pt x="6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7"/>
                      <a:pt x="1" y="121"/>
                      <a:pt x="4" y="125"/>
                    </a:cubicBezTo>
                    <a:cubicBezTo>
                      <a:pt x="4" y="127"/>
                      <a:pt x="7" y="129"/>
                      <a:pt x="4" y="131"/>
                    </a:cubicBezTo>
                    <a:cubicBezTo>
                      <a:pt x="5" y="133"/>
                      <a:pt x="4" y="137"/>
                      <a:pt x="8" y="136"/>
                    </a:cubicBezTo>
                    <a:cubicBezTo>
                      <a:pt x="7" y="144"/>
                      <a:pt x="11" y="150"/>
                      <a:pt x="11" y="158"/>
                    </a:cubicBezTo>
                    <a:cubicBezTo>
                      <a:pt x="11" y="160"/>
                      <a:pt x="14" y="162"/>
                      <a:pt x="12" y="164"/>
                    </a:cubicBezTo>
                    <a:cubicBezTo>
                      <a:pt x="12" y="165"/>
                      <a:pt x="14" y="164"/>
                      <a:pt x="14" y="166"/>
                    </a:cubicBezTo>
                    <a:cubicBezTo>
                      <a:pt x="14" y="167"/>
                      <a:pt x="14" y="168"/>
                      <a:pt x="15" y="167"/>
                    </a:cubicBezTo>
                    <a:cubicBezTo>
                      <a:pt x="16" y="167"/>
                      <a:pt x="16" y="168"/>
                      <a:pt x="16" y="169"/>
                    </a:cubicBezTo>
                    <a:cubicBezTo>
                      <a:pt x="14" y="173"/>
                      <a:pt x="17" y="179"/>
                      <a:pt x="13" y="183"/>
                    </a:cubicBezTo>
                    <a:cubicBezTo>
                      <a:pt x="12" y="184"/>
                      <a:pt x="12" y="187"/>
                      <a:pt x="15" y="187"/>
                    </a:cubicBezTo>
                    <a:cubicBezTo>
                      <a:pt x="18" y="191"/>
                      <a:pt x="13" y="193"/>
                      <a:pt x="14" y="196"/>
                    </a:cubicBezTo>
                    <a:cubicBezTo>
                      <a:pt x="17" y="193"/>
                      <a:pt x="18" y="201"/>
                      <a:pt x="21" y="196"/>
                    </a:cubicBezTo>
                    <a:cubicBezTo>
                      <a:pt x="23" y="198"/>
                      <a:pt x="22" y="201"/>
                      <a:pt x="22" y="204"/>
                    </a:cubicBezTo>
                    <a:cubicBezTo>
                      <a:pt x="21" y="204"/>
                      <a:pt x="19" y="208"/>
                      <a:pt x="17" y="205"/>
                    </a:cubicBezTo>
                    <a:cubicBezTo>
                      <a:pt x="18" y="208"/>
                      <a:pt x="22" y="207"/>
                      <a:pt x="23" y="208"/>
                    </a:cubicBezTo>
                    <a:cubicBezTo>
                      <a:pt x="25" y="213"/>
                      <a:pt x="25" y="217"/>
                      <a:pt x="21" y="220"/>
                    </a:cubicBezTo>
                    <a:cubicBezTo>
                      <a:pt x="20" y="219"/>
                      <a:pt x="22" y="218"/>
                      <a:pt x="21" y="216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7" y="215"/>
                      <a:pt x="15" y="212"/>
                      <a:pt x="15" y="209"/>
                    </a:cubicBezTo>
                    <a:cubicBezTo>
                      <a:pt x="13" y="209"/>
                      <a:pt x="14" y="212"/>
                      <a:pt x="13" y="213"/>
                    </a:cubicBezTo>
                    <a:cubicBezTo>
                      <a:pt x="17" y="214"/>
                      <a:pt x="12" y="219"/>
                      <a:pt x="16" y="219"/>
                    </a:cubicBezTo>
                    <a:cubicBezTo>
                      <a:pt x="17" y="222"/>
                      <a:pt x="17" y="225"/>
                      <a:pt x="15" y="227"/>
                    </a:cubicBezTo>
                    <a:cubicBezTo>
                      <a:pt x="12" y="228"/>
                      <a:pt x="13" y="230"/>
                      <a:pt x="13" y="233"/>
                    </a:cubicBezTo>
                    <a:cubicBezTo>
                      <a:pt x="10" y="237"/>
                      <a:pt x="9" y="243"/>
                      <a:pt x="8" y="248"/>
                    </a:cubicBezTo>
                    <a:cubicBezTo>
                      <a:pt x="7" y="248"/>
                      <a:pt x="6" y="247"/>
                      <a:pt x="5" y="247"/>
                    </a:cubicBezTo>
                    <a:cubicBezTo>
                      <a:pt x="4" y="250"/>
                      <a:pt x="0" y="255"/>
                      <a:pt x="4" y="257"/>
                    </a:cubicBezTo>
                    <a:cubicBezTo>
                      <a:pt x="5" y="251"/>
                      <a:pt x="12" y="249"/>
                      <a:pt x="14" y="243"/>
                    </a:cubicBezTo>
                    <a:cubicBezTo>
                      <a:pt x="17" y="243"/>
                      <a:pt x="18" y="244"/>
                      <a:pt x="21" y="244"/>
                    </a:cubicBezTo>
                    <a:cubicBezTo>
                      <a:pt x="21" y="242"/>
                      <a:pt x="19" y="241"/>
                      <a:pt x="21" y="240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7" y="239"/>
                      <a:pt x="17" y="239"/>
                      <a:pt x="16" y="239"/>
                    </a:cubicBezTo>
                    <a:cubicBezTo>
                      <a:pt x="15" y="237"/>
                      <a:pt x="16" y="232"/>
                      <a:pt x="17" y="230"/>
                    </a:cubicBezTo>
                    <a:cubicBezTo>
                      <a:pt x="22" y="223"/>
                      <a:pt x="23" y="235"/>
                      <a:pt x="27" y="230"/>
                    </a:cubicBezTo>
                    <a:cubicBezTo>
                      <a:pt x="27" y="232"/>
                      <a:pt x="29" y="234"/>
                      <a:pt x="27" y="236"/>
                    </a:cubicBezTo>
                    <a:cubicBezTo>
                      <a:pt x="30" y="237"/>
                      <a:pt x="29" y="243"/>
                      <a:pt x="33" y="241"/>
                    </a:cubicBezTo>
                    <a:cubicBezTo>
                      <a:pt x="32" y="239"/>
                      <a:pt x="33" y="238"/>
                      <a:pt x="34" y="236"/>
                    </a:cubicBezTo>
                    <a:cubicBezTo>
                      <a:pt x="35" y="235"/>
                      <a:pt x="34" y="233"/>
                      <a:pt x="32" y="233"/>
                    </a:cubicBezTo>
                    <a:cubicBezTo>
                      <a:pt x="34" y="231"/>
                      <a:pt x="32" y="230"/>
                      <a:pt x="32" y="228"/>
                    </a:cubicBezTo>
                    <a:cubicBezTo>
                      <a:pt x="30" y="227"/>
                      <a:pt x="28" y="228"/>
                      <a:pt x="27" y="228"/>
                    </a:cubicBezTo>
                    <a:cubicBezTo>
                      <a:pt x="25" y="228"/>
                      <a:pt x="23" y="226"/>
                      <a:pt x="24" y="225"/>
                    </a:cubicBezTo>
                    <a:cubicBezTo>
                      <a:pt x="25" y="224"/>
                      <a:pt x="26" y="225"/>
                      <a:pt x="27" y="225"/>
                    </a:cubicBezTo>
                    <a:cubicBezTo>
                      <a:pt x="27" y="223"/>
                      <a:pt x="27" y="221"/>
                      <a:pt x="29" y="222"/>
                    </a:cubicBezTo>
                    <a:cubicBezTo>
                      <a:pt x="29" y="221"/>
                      <a:pt x="30" y="220"/>
                      <a:pt x="30" y="219"/>
                    </a:cubicBezTo>
                    <a:cubicBezTo>
                      <a:pt x="26" y="219"/>
                      <a:pt x="28" y="215"/>
                      <a:pt x="25" y="214"/>
                    </a:cubicBezTo>
                    <a:cubicBezTo>
                      <a:pt x="25" y="212"/>
                      <a:pt x="27" y="211"/>
                      <a:pt x="28" y="210"/>
                    </a:cubicBezTo>
                    <a:cubicBezTo>
                      <a:pt x="32" y="212"/>
                      <a:pt x="32" y="213"/>
                      <a:pt x="31" y="217"/>
                    </a:cubicBezTo>
                    <a:cubicBezTo>
                      <a:pt x="36" y="217"/>
                      <a:pt x="29" y="222"/>
                      <a:pt x="31" y="224"/>
                    </a:cubicBezTo>
                    <a:cubicBezTo>
                      <a:pt x="35" y="226"/>
                      <a:pt x="33" y="221"/>
                      <a:pt x="35" y="220"/>
                    </a:cubicBezTo>
                    <a:cubicBezTo>
                      <a:pt x="37" y="220"/>
                      <a:pt x="37" y="223"/>
                      <a:pt x="39" y="224"/>
                    </a:cubicBezTo>
                    <a:cubicBezTo>
                      <a:pt x="39" y="225"/>
                      <a:pt x="39" y="225"/>
                      <a:pt x="39" y="225"/>
                    </a:cubicBezTo>
                    <a:cubicBezTo>
                      <a:pt x="38" y="229"/>
                      <a:pt x="41" y="234"/>
                      <a:pt x="38" y="238"/>
                    </a:cubicBezTo>
                    <a:cubicBezTo>
                      <a:pt x="37" y="240"/>
                      <a:pt x="42" y="239"/>
                      <a:pt x="40" y="242"/>
                    </a:cubicBezTo>
                    <a:cubicBezTo>
                      <a:pt x="44" y="244"/>
                      <a:pt x="45" y="248"/>
                      <a:pt x="46" y="251"/>
                    </a:cubicBezTo>
                    <a:cubicBezTo>
                      <a:pt x="47" y="254"/>
                      <a:pt x="48" y="259"/>
                      <a:pt x="53" y="258"/>
                    </a:cubicBezTo>
                    <a:cubicBezTo>
                      <a:pt x="57" y="259"/>
                      <a:pt x="60" y="263"/>
                      <a:pt x="59" y="267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3" y="267"/>
                      <a:pt x="63" y="269"/>
                      <a:pt x="64" y="270"/>
                    </a:cubicBezTo>
                    <a:cubicBezTo>
                      <a:pt x="63" y="271"/>
                      <a:pt x="63" y="274"/>
                      <a:pt x="61" y="273"/>
                    </a:cubicBezTo>
                    <a:cubicBezTo>
                      <a:pt x="60" y="274"/>
                      <a:pt x="61" y="275"/>
                      <a:pt x="62" y="275"/>
                    </a:cubicBezTo>
                    <a:cubicBezTo>
                      <a:pt x="62" y="273"/>
                      <a:pt x="64" y="274"/>
                      <a:pt x="66" y="273"/>
                    </a:cubicBezTo>
                    <a:cubicBezTo>
                      <a:pt x="67" y="274"/>
                      <a:pt x="67" y="275"/>
                      <a:pt x="68" y="277"/>
                    </a:cubicBezTo>
                    <a:cubicBezTo>
                      <a:pt x="67" y="278"/>
                      <a:pt x="69" y="280"/>
                      <a:pt x="67" y="281"/>
                    </a:cubicBezTo>
                    <a:cubicBezTo>
                      <a:pt x="64" y="282"/>
                      <a:pt x="66" y="277"/>
                      <a:pt x="63" y="278"/>
                    </a:cubicBezTo>
                    <a:cubicBezTo>
                      <a:pt x="63" y="281"/>
                      <a:pt x="65" y="281"/>
                      <a:pt x="67" y="282"/>
                    </a:cubicBezTo>
                    <a:cubicBezTo>
                      <a:pt x="73" y="278"/>
                      <a:pt x="71" y="287"/>
                      <a:pt x="76" y="288"/>
                    </a:cubicBezTo>
                    <a:cubicBezTo>
                      <a:pt x="76" y="292"/>
                      <a:pt x="83" y="295"/>
                      <a:pt x="79" y="299"/>
                    </a:cubicBezTo>
                    <a:cubicBezTo>
                      <a:pt x="79" y="300"/>
                      <a:pt x="80" y="301"/>
                      <a:pt x="81" y="302"/>
                    </a:cubicBezTo>
                    <a:cubicBezTo>
                      <a:pt x="83" y="304"/>
                      <a:pt x="83" y="307"/>
                      <a:pt x="82" y="309"/>
                    </a:cubicBezTo>
                    <a:cubicBezTo>
                      <a:pt x="87" y="310"/>
                      <a:pt x="86" y="315"/>
                      <a:pt x="86" y="318"/>
                    </a:cubicBezTo>
                    <a:cubicBezTo>
                      <a:pt x="90" y="324"/>
                      <a:pt x="96" y="327"/>
                      <a:pt x="98" y="332"/>
                    </a:cubicBezTo>
                    <a:cubicBezTo>
                      <a:pt x="98" y="335"/>
                      <a:pt x="101" y="337"/>
                      <a:pt x="102" y="339"/>
                    </a:cubicBezTo>
                    <a:cubicBezTo>
                      <a:pt x="103" y="335"/>
                      <a:pt x="102" y="329"/>
                      <a:pt x="100" y="326"/>
                    </a:cubicBezTo>
                    <a:cubicBezTo>
                      <a:pt x="102" y="326"/>
                      <a:pt x="103" y="323"/>
                      <a:pt x="104" y="325"/>
                    </a:cubicBezTo>
                    <a:cubicBezTo>
                      <a:pt x="103" y="326"/>
                      <a:pt x="103" y="326"/>
                      <a:pt x="103" y="326"/>
                    </a:cubicBezTo>
                    <a:cubicBezTo>
                      <a:pt x="106" y="328"/>
                      <a:pt x="106" y="328"/>
                      <a:pt x="106" y="328"/>
                    </a:cubicBezTo>
                    <a:cubicBezTo>
                      <a:pt x="107" y="330"/>
                      <a:pt x="105" y="333"/>
                      <a:pt x="107" y="335"/>
                    </a:cubicBezTo>
                    <a:cubicBezTo>
                      <a:pt x="108" y="335"/>
                      <a:pt x="109" y="336"/>
                      <a:pt x="110" y="335"/>
                    </a:cubicBezTo>
                    <a:cubicBezTo>
                      <a:pt x="109" y="332"/>
                      <a:pt x="113" y="334"/>
                      <a:pt x="113" y="332"/>
                    </a:cubicBezTo>
                    <a:cubicBezTo>
                      <a:pt x="114" y="332"/>
                      <a:pt x="114" y="332"/>
                      <a:pt x="114" y="332"/>
                    </a:cubicBezTo>
                    <a:cubicBezTo>
                      <a:pt x="113" y="331"/>
                      <a:pt x="114" y="329"/>
                      <a:pt x="114" y="328"/>
                    </a:cubicBezTo>
                    <a:cubicBezTo>
                      <a:pt x="117" y="328"/>
                      <a:pt x="120" y="325"/>
                      <a:pt x="123" y="327"/>
                    </a:cubicBezTo>
                    <a:cubicBezTo>
                      <a:pt x="129" y="323"/>
                      <a:pt x="118" y="318"/>
                      <a:pt x="124" y="315"/>
                    </a:cubicBezTo>
                    <a:cubicBezTo>
                      <a:pt x="124" y="315"/>
                      <a:pt x="124" y="315"/>
                      <a:pt x="124" y="315"/>
                    </a:cubicBezTo>
                    <a:cubicBezTo>
                      <a:pt x="123" y="314"/>
                      <a:pt x="122" y="312"/>
                      <a:pt x="123" y="311"/>
                    </a:cubicBezTo>
                    <a:cubicBezTo>
                      <a:pt x="124" y="309"/>
                      <a:pt x="126" y="307"/>
                      <a:pt x="128" y="310"/>
                    </a:cubicBezTo>
                    <a:cubicBezTo>
                      <a:pt x="131" y="308"/>
                      <a:pt x="130" y="305"/>
                      <a:pt x="130" y="303"/>
                    </a:cubicBezTo>
                    <a:cubicBezTo>
                      <a:pt x="131" y="302"/>
                      <a:pt x="132" y="303"/>
                      <a:pt x="132" y="304"/>
                    </a:cubicBezTo>
                    <a:cubicBezTo>
                      <a:pt x="132" y="306"/>
                      <a:pt x="131" y="310"/>
                      <a:pt x="132" y="313"/>
                    </a:cubicBezTo>
                    <a:cubicBezTo>
                      <a:pt x="133" y="307"/>
                      <a:pt x="133" y="315"/>
                      <a:pt x="136" y="314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38" y="318"/>
                      <a:pt x="139" y="318"/>
                      <a:pt x="141" y="317"/>
                    </a:cubicBezTo>
                    <a:cubicBezTo>
                      <a:pt x="138" y="313"/>
                      <a:pt x="138" y="313"/>
                      <a:pt x="138" y="313"/>
                    </a:cubicBezTo>
                    <a:cubicBezTo>
                      <a:pt x="139" y="312"/>
                      <a:pt x="140" y="310"/>
                      <a:pt x="139" y="309"/>
                    </a:cubicBezTo>
                    <a:cubicBezTo>
                      <a:pt x="136" y="309"/>
                      <a:pt x="136" y="309"/>
                      <a:pt x="136" y="309"/>
                    </a:cubicBezTo>
                    <a:cubicBezTo>
                      <a:pt x="136" y="307"/>
                      <a:pt x="133" y="304"/>
                      <a:pt x="136" y="302"/>
                    </a:cubicBezTo>
                    <a:cubicBezTo>
                      <a:pt x="137" y="303"/>
                      <a:pt x="140" y="303"/>
                      <a:pt x="139" y="305"/>
                    </a:cubicBezTo>
                    <a:cubicBezTo>
                      <a:pt x="148" y="304"/>
                      <a:pt x="143" y="314"/>
                      <a:pt x="149" y="316"/>
                    </a:cubicBezTo>
                    <a:cubicBezTo>
                      <a:pt x="148" y="320"/>
                      <a:pt x="153" y="324"/>
                      <a:pt x="150" y="328"/>
                    </a:cubicBezTo>
                    <a:cubicBezTo>
                      <a:pt x="154" y="328"/>
                      <a:pt x="154" y="328"/>
                      <a:pt x="154" y="328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4" y="333"/>
                      <a:pt x="156" y="334"/>
                      <a:pt x="158" y="333"/>
                    </a:cubicBezTo>
                    <a:cubicBezTo>
                      <a:pt x="158" y="332"/>
                      <a:pt x="157" y="331"/>
                      <a:pt x="156" y="330"/>
                    </a:cubicBezTo>
                    <a:cubicBezTo>
                      <a:pt x="157" y="328"/>
                      <a:pt x="155" y="324"/>
                      <a:pt x="158" y="323"/>
                    </a:cubicBezTo>
                    <a:cubicBezTo>
                      <a:pt x="160" y="327"/>
                      <a:pt x="160" y="327"/>
                      <a:pt x="160" y="327"/>
                    </a:cubicBezTo>
                    <a:cubicBezTo>
                      <a:pt x="164" y="322"/>
                      <a:pt x="164" y="322"/>
                      <a:pt x="164" y="322"/>
                    </a:cubicBezTo>
                    <a:cubicBezTo>
                      <a:pt x="166" y="326"/>
                      <a:pt x="166" y="326"/>
                      <a:pt x="166" y="326"/>
                    </a:cubicBezTo>
                    <a:cubicBezTo>
                      <a:pt x="169" y="327"/>
                      <a:pt x="165" y="324"/>
                      <a:pt x="168" y="324"/>
                    </a:cubicBezTo>
                    <a:cubicBezTo>
                      <a:pt x="170" y="328"/>
                      <a:pt x="175" y="331"/>
                      <a:pt x="171" y="335"/>
                    </a:cubicBezTo>
                    <a:cubicBezTo>
                      <a:pt x="172" y="335"/>
                      <a:pt x="173" y="336"/>
                      <a:pt x="173" y="335"/>
                    </a:cubicBezTo>
                    <a:cubicBezTo>
                      <a:pt x="175" y="337"/>
                      <a:pt x="175" y="337"/>
                      <a:pt x="175" y="337"/>
                    </a:cubicBezTo>
                    <a:cubicBezTo>
                      <a:pt x="175" y="334"/>
                      <a:pt x="178" y="335"/>
                      <a:pt x="180" y="334"/>
                    </a:cubicBezTo>
                    <a:cubicBezTo>
                      <a:pt x="183" y="333"/>
                      <a:pt x="183" y="332"/>
                      <a:pt x="184" y="328"/>
                    </a:cubicBezTo>
                    <a:cubicBezTo>
                      <a:pt x="182" y="326"/>
                      <a:pt x="180" y="328"/>
                      <a:pt x="178" y="328"/>
                    </a:cubicBezTo>
                    <a:cubicBezTo>
                      <a:pt x="178" y="326"/>
                      <a:pt x="182" y="322"/>
                      <a:pt x="178" y="321"/>
                    </a:cubicBezTo>
                    <a:cubicBezTo>
                      <a:pt x="175" y="320"/>
                      <a:pt x="178" y="318"/>
                      <a:pt x="179" y="317"/>
                    </a:cubicBezTo>
                    <a:cubicBezTo>
                      <a:pt x="182" y="318"/>
                      <a:pt x="180" y="321"/>
                      <a:pt x="182" y="321"/>
                    </a:cubicBezTo>
                    <a:cubicBezTo>
                      <a:pt x="183" y="319"/>
                      <a:pt x="180" y="319"/>
                      <a:pt x="182" y="317"/>
                    </a:cubicBezTo>
                    <a:cubicBezTo>
                      <a:pt x="184" y="316"/>
                      <a:pt x="185" y="317"/>
                      <a:pt x="187" y="318"/>
                    </a:cubicBezTo>
                    <a:cubicBezTo>
                      <a:pt x="186" y="323"/>
                      <a:pt x="190" y="326"/>
                      <a:pt x="188" y="330"/>
                    </a:cubicBezTo>
                    <a:cubicBezTo>
                      <a:pt x="188" y="330"/>
                      <a:pt x="188" y="330"/>
                      <a:pt x="188" y="330"/>
                    </a:cubicBezTo>
                    <a:cubicBezTo>
                      <a:pt x="190" y="330"/>
                      <a:pt x="191" y="328"/>
                      <a:pt x="191" y="327"/>
                    </a:cubicBezTo>
                    <a:cubicBezTo>
                      <a:pt x="192" y="327"/>
                      <a:pt x="193" y="331"/>
                      <a:pt x="196" y="329"/>
                    </a:cubicBezTo>
                    <a:cubicBezTo>
                      <a:pt x="199" y="333"/>
                      <a:pt x="194" y="337"/>
                      <a:pt x="196" y="341"/>
                    </a:cubicBezTo>
                    <a:cubicBezTo>
                      <a:pt x="202" y="345"/>
                      <a:pt x="198" y="336"/>
                      <a:pt x="202" y="333"/>
                    </a:cubicBezTo>
                    <a:cubicBezTo>
                      <a:pt x="203" y="333"/>
                      <a:pt x="204" y="333"/>
                      <a:pt x="204" y="334"/>
                    </a:cubicBezTo>
                    <a:cubicBezTo>
                      <a:pt x="204" y="337"/>
                      <a:pt x="202" y="340"/>
                      <a:pt x="201" y="344"/>
                    </a:cubicBezTo>
                    <a:cubicBezTo>
                      <a:pt x="204" y="344"/>
                      <a:pt x="204" y="344"/>
                      <a:pt x="204" y="344"/>
                    </a:cubicBezTo>
                    <a:cubicBezTo>
                      <a:pt x="203" y="350"/>
                      <a:pt x="208" y="353"/>
                      <a:pt x="208" y="359"/>
                    </a:cubicBezTo>
                    <a:cubicBezTo>
                      <a:pt x="209" y="361"/>
                      <a:pt x="212" y="364"/>
                      <a:pt x="215" y="363"/>
                    </a:cubicBezTo>
                    <a:cubicBezTo>
                      <a:pt x="215" y="358"/>
                      <a:pt x="222" y="360"/>
                      <a:pt x="219" y="354"/>
                    </a:cubicBezTo>
                    <a:cubicBezTo>
                      <a:pt x="221" y="356"/>
                      <a:pt x="223" y="353"/>
                      <a:pt x="223" y="352"/>
                    </a:cubicBezTo>
                    <a:cubicBezTo>
                      <a:pt x="224" y="353"/>
                      <a:pt x="225" y="355"/>
                      <a:pt x="226" y="357"/>
                    </a:cubicBezTo>
                    <a:cubicBezTo>
                      <a:pt x="228" y="355"/>
                      <a:pt x="229" y="359"/>
                      <a:pt x="231" y="357"/>
                    </a:cubicBezTo>
                    <a:cubicBezTo>
                      <a:pt x="228" y="354"/>
                      <a:pt x="231" y="351"/>
                      <a:pt x="229" y="348"/>
                    </a:cubicBezTo>
                    <a:cubicBezTo>
                      <a:pt x="226" y="348"/>
                      <a:pt x="227" y="344"/>
                      <a:pt x="227" y="342"/>
                    </a:cubicBezTo>
                    <a:cubicBezTo>
                      <a:pt x="228" y="343"/>
                      <a:pt x="231" y="343"/>
                      <a:pt x="232" y="342"/>
                    </a:cubicBezTo>
                    <a:cubicBezTo>
                      <a:pt x="232" y="341"/>
                      <a:pt x="232" y="340"/>
                      <a:pt x="233" y="339"/>
                    </a:cubicBezTo>
                    <a:cubicBezTo>
                      <a:pt x="237" y="339"/>
                      <a:pt x="241" y="341"/>
                      <a:pt x="241" y="346"/>
                    </a:cubicBezTo>
                    <a:cubicBezTo>
                      <a:pt x="242" y="349"/>
                      <a:pt x="237" y="351"/>
                      <a:pt x="241" y="352"/>
                    </a:cubicBezTo>
                    <a:cubicBezTo>
                      <a:pt x="242" y="350"/>
                      <a:pt x="245" y="354"/>
                      <a:pt x="247" y="350"/>
                    </a:cubicBezTo>
                    <a:cubicBezTo>
                      <a:pt x="247" y="348"/>
                      <a:pt x="248" y="345"/>
                      <a:pt x="247" y="343"/>
                    </a:cubicBezTo>
                    <a:cubicBezTo>
                      <a:pt x="248" y="341"/>
                      <a:pt x="251" y="340"/>
                      <a:pt x="250" y="337"/>
                    </a:cubicBezTo>
                    <a:cubicBezTo>
                      <a:pt x="255" y="337"/>
                      <a:pt x="255" y="337"/>
                      <a:pt x="255" y="337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8" y="336"/>
                      <a:pt x="260" y="339"/>
                      <a:pt x="263" y="338"/>
                    </a:cubicBezTo>
                    <a:cubicBezTo>
                      <a:pt x="263" y="340"/>
                      <a:pt x="263" y="340"/>
                      <a:pt x="263" y="340"/>
                    </a:cubicBezTo>
                    <a:cubicBezTo>
                      <a:pt x="265" y="343"/>
                      <a:pt x="266" y="341"/>
                      <a:pt x="268" y="343"/>
                    </a:cubicBezTo>
                    <a:cubicBezTo>
                      <a:pt x="271" y="343"/>
                      <a:pt x="268" y="340"/>
                      <a:pt x="269" y="337"/>
                    </a:cubicBezTo>
                    <a:cubicBezTo>
                      <a:pt x="267" y="338"/>
                      <a:pt x="265" y="337"/>
                      <a:pt x="263" y="336"/>
                    </a:cubicBezTo>
                    <a:cubicBezTo>
                      <a:pt x="264" y="335"/>
                      <a:pt x="263" y="333"/>
                      <a:pt x="264" y="333"/>
                    </a:cubicBezTo>
                    <a:cubicBezTo>
                      <a:pt x="265" y="329"/>
                      <a:pt x="263" y="326"/>
                      <a:pt x="264" y="323"/>
                    </a:cubicBezTo>
                    <a:cubicBezTo>
                      <a:pt x="267" y="328"/>
                      <a:pt x="267" y="328"/>
                      <a:pt x="267" y="328"/>
                    </a:cubicBezTo>
                    <a:cubicBezTo>
                      <a:pt x="271" y="329"/>
                      <a:pt x="267" y="333"/>
                      <a:pt x="269" y="335"/>
                    </a:cubicBezTo>
                    <a:cubicBezTo>
                      <a:pt x="271" y="334"/>
                      <a:pt x="273" y="335"/>
                      <a:pt x="274" y="334"/>
                    </a:cubicBezTo>
                    <a:cubicBezTo>
                      <a:pt x="273" y="330"/>
                      <a:pt x="276" y="326"/>
                      <a:pt x="278" y="323"/>
                    </a:cubicBezTo>
                    <a:cubicBezTo>
                      <a:pt x="274" y="321"/>
                      <a:pt x="277" y="315"/>
                      <a:pt x="274" y="313"/>
                    </a:cubicBezTo>
                    <a:cubicBezTo>
                      <a:pt x="273" y="310"/>
                      <a:pt x="276" y="309"/>
                      <a:pt x="277" y="307"/>
                    </a:cubicBezTo>
                    <a:cubicBezTo>
                      <a:pt x="278" y="307"/>
                      <a:pt x="280" y="308"/>
                      <a:pt x="279" y="310"/>
                    </a:cubicBezTo>
                    <a:cubicBezTo>
                      <a:pt x="282" y="313"/>
                      <a:pt x="279" y="317"/>
                      <a:pt x="280" y="320"/>
                    </a:cubicBezTo>
                    <a:cubicBezTo>
                      <a:pt x="280" y="322"/>
                      <a:pt x="280" y="324"/>
                      <a:pt x="282" y="325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4" y="322"/>
                      <a:pt x="285" y="323"/>
                      <a:pt x="286" y="322"/>
                    </a:cubicBezTo>
                    <a:cubicBezTo>
                      <a:pt x="286" y="321"/>
                      <a:pt x="287" y="319"/>
                      <a:pt x="289" y="320"/>
                    </a:cubicBezTo>
                    <a:cubicBezTo>
                      <a:pt x="289" y="324"/>
                      <a:pt x="289" y="324"/>
                      <a:pt x="289" y="324"/>
                    </a:cubicBezTo>
                    <a:cubicBezTo>
                      <a:pt x="290" y="326"/>
                      <a:pt x="291" y="325"/>
                      <a:pt x="291" y="324"/>
                    </a:cubicBezTo>
                    <a:cubicBezTo>
                      <a:pt x="293" y="325"/>
                      <a:pt x="293" y="325"/>
                      <a:pt x="293" y="325"/>
                    </a:cubicBezTo>
                    <a:cubicBezTo>
                      <a:pt x="293" y="325"/>
                      <a:pt x="293" y="325"/>
                      <a:pt x="293" y="324"/>
                    </a:cubicBezTo>
                    <a:cubicBezTo>
                      <a:pt x="292" y="321"/>
                      <a:pt x="293" y="318"/>
                      <a:pt x="290" y="316"/>
                    </a:cubicBezTo>
                    <a:cubicBezTo>
                      <a:pt x="291" y="315"/>
                      <a:pt x="292" y="313"/>
                      <a:pt x="293" y="313"/>
                    </a:cubicBezTo>
                    <a:cubicBezTo>
                      <a:pt x="295" y="314"/>
                      <a:pt x="293" y="315"/>
                      <a:pt x="293" y="317"/>
                    </a:cubicBezTo>
                    <a:cubicBezTo>
                      <a:pt x="296" y="318"/>
                      <a:pt x="296" y="321"/>
                      <a:pt x="299" y="320"/>
                    </a:cubicBezTo>
                    <a:cubicBezTo>
                      <a:pt x="298" y="322"/>
                      <a:pt x="296" y="323"/>
                      <a:pt x="295" y="323"/>
                    </a:cubicBezTo>
                    <a:cubicBezTo>
                      <a:pt x="298" y="327"/>
                      <a:pt x="298" y="327"/>
                      <a:pt x="298" y="327"/>
                    </a:cubicBezTo>
                    <a:cubicBezTo>
                      <a:pt x="296" y="330"/>
                      <a:pt x="299" y="334"/>
                      <a:pt x="299" y="337"/>
                    </a:cubicBezTo>
                    <a:cubicBezTo>
                      <a:pt x="303" y="335"/>
                      <a:pt x="303" y="335"/>
                      <a:pt x="303" y="335"/>
                    </a:cubicBezTo>
                    <a:cubicBezTo>
                      <a:pt x="303" y="335"/>
                      <a:pt x="305" y="336"/>
                      <a:pt x="306" y="335"/>
                    </a:cubicBezTo>
                    <a:cubicBezTo>
                      <a:pt x="309" y="336"/>
                      <a:pt x="307" y="340"/>
                      <a:pt x="310" y="342"/>
                    </a:cubicBezTo>
                    <a:cubicBezTo>
                      <a:pt x="310" y="343"/>
                      <a:pt x="308" y="345"/>
                      <a:pt x="307" y="344"/>
                    </a:cubicBezTo>
                    <a:cubicBezTo>
                      <a:pt x="307" y="341"/>
                      <a:pt x="304" y="344"/>
                      <a:pt x="304" y="342"/>
                    </a:cubicBezTo>
                    <a:cubicBezTo>
                      <a:pt x="304" y="343"/>
                      <a:pt x="304" y="344"/>
                      <a:pt x="304" y="344"/>
                    </a:cubicBezTo>
                    <a:cubicBezTo>
                      <a:pt x="307" y="344"/>
                      <a:pt x="307" y="344"/>
                      <a:pt x="307" y="344"/>
                    </a:cubicBezTo>
                    <a:cubicBezTo>
                      <a:pt x="308" y="345"/>
                      <a:pt x="309" y="346"/>
                      <a:pt x="309" y="347"/>
                    </a:cubicBezTo>
                    <a:cubicBezTo>
                      <a:pt x="310" y="346"/>
                      <a:pt x="309" y="344"/>
                      <a:pt x="310" y="343"/>
                    </a:cubicBezTo>
                    <a:cubicBezTo>
                      <a:pt x="311" y="342"/>
                      <a:pt x="309" y="340"/>
                      <a:pt x="311" y="340"/>
                    </a:cubicBezTo>
                    <a:cubicBezTo>
                      <a:pt x="313" y="342"/>
                      <a:pt x="314" y="341"/>
                      <a:pt x="316" y="341"/>
                    </a:cubicBezTo>
                    <a:cubicBezTo>
                      <a:pt x="316" y="341"/>
                      <a:pt x="317" y="342"/>
                      <a:pt x="317" y="343"/>
                    </a:cubicBezTo>
                    <a:cubicBezTo>
                      <a:pt x="315" y="342"/>
                      <a:pt x="315" y="342"/>
                      <a:pt x="315" y="342"/>
                    </a:cubicBezTo>
                    <a:cubicBezTo>
                      <a:pt x="315" y="344"/>
                      <a:pt x="315" y="346"/>
                      <a:pt x="317" y="347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8" y="345"/>
                      <a:pt x="318" y="346"/>
                      <a:pt x="319" y="346"/>
                    </a:cubicBezTo>
                    <a:cubicBezTo>
                      <a:pt x="322" y="349"/>
                      <a:pt x="318" y="351"/>
                      <a:pt x="316" y="353"/>
                    </a:cubicBezTo>
                    <a:cubicBezTo>
                      <a:pt x="312" y="351"/>
                      <a:pt x="316" y="358"/>
                      <a:pt x="313" y="358"/>
                    </a:cubicBezTo>
                    <a:cubicBezTo>
                      <a:pt x="313" y="358"/>
                      <a:pt x="314" y="358"/>
                      <a:pt x="314" y="358"/>
                    </a:cubicBezTo>
                    <a:cubicBezTo>
                      <a:pt x="315" y="359"/>
                      <a:pt x="314" y="361"/>
                      <a:pt x="314" y="362"/>
                    </a:cubicBezTo>
                    <a:cubicBezTo>
                      <a:pt x="315" y="361"/>
                      <a:pt x="316" y="361"/>
                      <a:pt x="318" y="362"/>
                    </a:cubicBezTo>
                    <a:cubicBezTo>
                      <a:pt x="319" y="362"/>
                      <a:pt x="320" y="360"/>
                      <a:pt x="319" y="359"/>
                    </a:cubicBezTo>
                    <a:cubicBezTo>
                      <a:pt x="320" y="357"/>
                      <a:pt x="318" y="354"/>
                      <a:pt x="321" y="351"/>
                    </a:cubicBezTo>
                    <a:cubicBezTo>
                      <a:pt x="324" y="351"/>
                      <a:pt x="323" y="355"/>
                      <a:pt x="325" y="356"/>
                    </a:cubicBezTo>
                    <a:cubicBezTo>
                      <a:pt x="327" y="356"/>
                      <a:pt x="328" y="355"/>
                      <a:pt x="328" y="355"/>
                    </a:cubicBez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30" y="355"/>
                      <a:pt x="332" y="355"/>
                      <a:pt x="332" y="354"/>
                    </a:cubicBezTo>
                    <a:cubicBezTo>
                      <a:pt x="329" y="349"/>
                      <a:pt x="335" y="351"/>
                      <a:pt x="336" y="348"/>
                    </a:cubicBezTo>
                    <a:cubicBezTo>
                      <a:pt x="336" y="350"/>
                      <a:pt x="336" y="350"/>
                      <a:pt x="336" y="350"/>
                    </a:cubicBezTo>
                    <a:cubicBezTo>
                      <a:pt x="335" y="350"/>
                      <a:pt x="335" y="350"/>
                      <a:pt x="335" y="350"/>
                    </a:cubicBezTo>
                    <a:cubicBezTo>
                      <a:pt x="333" y="352"/>
                      <a:pt x="334" y="355"/>
                      <a:pt x="335" y="359"/>
                    </a:cubicBezTo>
                    <a:cubicBezTo>
                      <a:pt x="337" y="360"/>
                      <a:pt x="338" y="358"/>
                      <a:pt x="339" y="358"/>
                    </a:cubicBezTo>
                    <a:cubicBezTo>
                      <a:pt x="339" y="362"/>
                      <a:pt x="339" y="362"/>
                      <a:pt x="339" y="362"/>
                    </a:cubicBezTo>
                    <a:cubicBezTo>
                      <a:pt x="340" y="362"/>
                      <a:pt x="340" y="362"/>
                      <a:pt x="340" y="362"/>
                    </a:cubicBezTo>
                    <a:cubicBezTo>
                      <a:pt x="340" y="361"/>
                      <a:pt x="340" y="359"/>
                      <a:pt x="340" y="358"/>
                    </a:cubicBezTo>
                    <a:cubicBezTo>
                      <a:pt x="341" y="357"/>
                      <a:pt x="343" y="355"/>
                      <a:pt x="345" y="356"/>
                    </a:cubicBezTo>
                    <a:cubicBezTo>
                      <a:pt x="345" y="358"/>
                      <a:pt x="345" y="359"/>
                      <a:pt x="344" y="360"/>
                    </a:cubicBezTo>
                    <a:cubicBezTo>
                      <a:pt x="344" y="360"/>
                      <a:pt x="343" y="360"/>
                      <a:pt x="343" y="361"/>
                    </a:cubicBezTo>
                    <a:cubicBezTo>
                      <a:pt x="342" y="362"/>
                      <a:pt x="343" y="363"/>
                      <a:pt x="344" y="363"/>
                    </a:cubicBezTo>
                    <a:cubicBezTo>
                      <a:pt x="351" y="362"/>
                      <a:pt x="346" y="369"/>
                      <a:pt x="348" y="370"/>
                    </a:cubicBezTo>
                    <a:cubicBezTo>
                      <a:pt x="349" y="370"/>
                      <a:pt x="351" y="368"/>
                      <a:pt x="351" y="366"/>
                    </a:cubicBezTo>
                    <a:cubicBezTo>
                      <a:pt x="354" y="369"/>
                      <a:pt x="356" y="364"/>
                      <a:pt x="358" y="367"/>
                    </a:cubicBezTo>
                    <a:cubicBezTo>
                      <a:pt x="358" y="363"/>
                      <a:pt x="361" y="360"/>
                      <a:pt x="358" y="358"/>
                    </a:cubicBezTo>
                    <a:cubicBezTo>
                      <a:pt x="356" y="358"/>
                      <a:pt x="356" y="361"/>
                      <a:pt x="354" y="360"/>
                    </a:cubicBezTo>
                    <a:cubicBezTo>
                      <a:pt x="354" y="359"/>
                      <a:pt x="355" y="358"/>
                      <a:pt x="355" y="357"/>
                    </a:cubicBezTo>
                    <a:cubicBezTo>
                      <a:pt x="353" y="353"/>
                      <a:pt x="357" y="350"/>
                      <a:pt x="355" y="346"/>
                    </a:cubicBezTo>
                    <a:cubicBezTo>
                      <a:pt x="354" y="346"/>
                      <a:pt x="354" y="346"/>
                      <a:pt x="354" y="346"/>
                    </a:cubicBezTo>
                    <a:cubicBezTo>
                      <a:pt x="351" y="344"/>
                      <a:pt x="355" y="342"/>
                      <a:pt x="354" y="340"/>
                    </a:cubicBezTo>
                    <a:cubicBezTo>
                      <a:pt x="352" y="341"/>
                      <a:pt x="349" y="344"/>
                      <a:pt x="347" y="342"/>
                    </a:cubicBezTo>
                    <a:cubicBezTo>
                      <a:pt x="346" y="345"/>
                      <a:pt x="346" y="345"/>
                      <a:pt x="346" y="345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8" y="349"/>
                      <a:pt x="352" y="348"/>
                      <a:pt x="352" y="352"/>
                    </a:cubicBezTo>
                    <a:cubicBezTo>
                      <a:pt x="348" y="354"/>
                      <a:pt x="352" y="358"/>
                      <a:pt x="348" y="361"/>
                    </a:cubicBezTo>
                    <a:cubicBezTo>
                      <a:pt x="345" y="358"/>
                      <a:pt x="346" y="352"/>
                      <a:pt x="342" y="351"/>
                    </a:cubicBezTo>
                    <a:cubicBezTo>
                      <a:pt x="341" y="348"/>
                      <a:pt x="344" y="345"/>
                      <a:pt x="344" y="342"/>
                    </a:cubicBezTo>
                    <a:cubicBezTo>
                      <a:pt x="347" y="344"/>
                      <a:pt x="344" y="338"/>
                      <a:pt x="348" y="339"/>
                    </a:cubicBezTo>
                    <a:cubicBezTo>
                      <a:pt x="345" y="339"/>
                      <a:pt x="348" y="334"/>
                      <a:pt x="345" y="334"/>
                    </a:cubicBezTo>
                    <a:cubicBezTo>
                      <a:pt x="344" y="334"/>
                      <a:pt x="344" y="334"/>
                      <a:pt x="344" y="334"/>
                    </a:cubicBezTo>
                    <a:cubicBezTo>
                      <a:pt x="345" y="335"/>
                      <a:pt x="345" y="335"/>
                      <a:pt x="345" y="336"/>
                    </a:cubicBezTo>
                    <a:cubicBezTo>
                      <a:pt x="344" y="338"/>
                      <a:pt x="344" y="340"/>
                      <a:pt x="342" y="342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39" y="339"/>
                      <a:pt x="338" y="344"/>
                      <a:pt x="337" y="345"/>
                    </a:cubicBezTo>
                    <a:cubicBezTo>
                      <a:pt x="334" y="345"/>
                      <a:pt x="332" y="343"/>
                      <a:pt x="330" y="341"/>
                    </a:cubicBezTo>
                    <a:cubicBezTo>
                      <a:pt x="329" y="341"/>
                      <a:pt x="329" y="341"/>
                      <a:pt x="329" y="341"/>
                    </a:cubicBezTo>
                    <a:cubicBezTo>
                      <a:pt x="329" y="342"/>
                      <a:pt x="328" y="342"/>
                      <a:pt x="327" y="341"/>
                    </a:cubicBezTo>
                    <a:cubicBezTo>
                      <a:pt x="327" y="337"/>
                      <a:pt x="325" y="332"/>
                      <a:pt x="329" y="329"/>
                    </a:cubicBezTo>
                    <a:cubicBezTo>
                      <a:pt x="329" y="323"/>
                      <a:pt x="329" y="323"/>
                      <a:pt x="329" y="323"/>
                    </a:cubicBezTo>
                    <a:cubicBezTo>
                      <a:pt x="329" y="322"/>
                      <a:pt x="329" y="322"/>
                      <a:pt x="330" y="322"/>
                    </a:cubicBezTo>
                    <a:cubicBezTo>
                      <a:pt x="331" y="326"/>
                      <a:pt x="331" y="326"/>
                      <a:pt x="331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3" y="326"/>
                      <a:pt x="333" y="325"/>
                    </a:cubicBezTo>
                    <a:cubicBezTo>
                      <a:pt x="336" y="325"/>
                      <a:pt x="334" y="329"/>
                      <a:pt x="338" y="327"/>
                    </a:cubicBezTo>
                    <a:cubicBezTo>
                      <a:pt x="338" y="324"/>
                      <a:pt x="334" y="321"/>
                      <a:pt x="336" y="318"/>
                    </a:cubicBezTo>
                    <a:cubicBezTo>
                      <a:pt x="339" y="315"/>
                      <a:pt x="332" y="312"/>
                      <a:pt x="333" y="309"/>
                    </a:cubicBezTo>
                    <a:cubicBezTo>
                      <a:pt x="333" y="310"/>
                      <a:pt x="331" y="311"/>
                      <a:pt x="330" y="310"/>
                    </a:cubicBezTo>
                    <a:cubicBezTo>
                      <a:pt x="332" y="308"/>
                      <a:pt x="332" y="304"/>
                      <a:pt x="335" y="302"/>
                    </a:cubicBezTo>
                    <a:cubicBezTo>
                      <a:pt x="337" y="303"/>
                      <a:pt x="338" y="306"/>
                      <a:pt x="338" y="308"/>
                    </a:cubicBezTo>
                    <a:cubicBezTo>
                      <a:pt x="345" y="310"/>
                      <a:pt x="340" y="302"/>
                      <a:pt x="344" y="300"/>
                    </a:cubicBezTo>
                    <a:cubicBezTo>
                      <a:pt x="348" y="301"/>
                      <a:pt x="349" y="304"/>
                      <a:pt x="350" y="307"/>
                    </a:cubicBezTo>
                    <a:cubicBezTo>
                      <a:pt x="346" y="307"/>
                      <a:pt x="351" y="314"/>
                      <a:pt x="346" y="313"/>
                    </a:cubicBezTo>
                    <a:cubicBezTo>
                      <a:pt x="346" y="317"/>
                      <a:pt x="346" y="317"/>
                      <a:pt x="346" y="317"/>
                    </a:cubicBezTo>
                    <a:cubicBezTo>
                      <a:pt x="345" y="316"/>
                      <a:pt x="345" y="319"/>
                      <a:pt x="344" y="318"/>
                    </a:cubicBezTo>
                    <a:cubicBezTo>
                      <a:pt x="343" y="316"/>
                      <a:pt x="345" y="316"/>
                      <a:pt x="345" y="315"/>
                    </a:cubicBezTo>
                    <a:cubicBezTo>
                      <a:pt x="342" y="314"/>
                      <a:pt x="342" y="314"/>
                      <a:pt x="342" y="314"/>
                    </a:cubicBezTo>
                    <a:cubicBezTo>
                      <a:pt x="342" y="317"/>
                      <a:pt x="344" y="320"/>
                      <a:pt x="346" y="322"/>
                    </a:cubicBezTo>
                    <a:cubicBezTo>
                      <a:pt x="348" y="324"/>
                      <a:pt x="347" y="329"/>
                      <a:pt x="348" y="330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1" y="326"/>
                      <a:pt x="352" y="326"/>
                      <a:pt x="354" y="328"/>
                    </a:cubicBezTo>
                    <a:cubicBezTo>
                      <a:pt x="354" y="326"/>
                      <a:pt x="354" y="323"/>
                      <a:pt x="354" y="321"/>
                    </a:cubicBezTo>
                    <a:cubicBezTo>
                      <a:pt x="361" y="322"/>
                      <a:pt x="358" y="314"/>
                      <a:pt x="360" y="311"/>
                    </a:cubicBezTo>
                    <a:cubicBezTo>
                      <a:pt x="363" y="313"/>
                      <a:pt x="364" y="315"/>
                      <a:pt x="365" y="318"/>
                    </a:cubicBezTo>
                    <a:cubicBezTo>
                      <a:pt x="363" y="318"/>
                      <a:pt x="363" y="321"/>
                      <a:pt x="363" y="322"/>
                    </a:cubicBezTo>
                    <a:cubicBezTo>
                      <a:pt x="364" y="322"/>
                      <a:pt x="364" y="322"/>
                      <a:pt x="364" y="322"/>
                    </a:cubicBezTo>
                    <a:cubicBezTo>
                      <a:pt x="365" y="321"/>
                      <a:pt x="365" y="320"/>
                      <a:pt x="364" y="319"/>
                    </a:cubicBezTo>
                    <a:cubicBezTo>
                      <a:pt x="366" y="318"/>
                      <a:pt x="367" y="316"/>
                      <a:pt x="369" y="318"/>
                    </a:cubicBezTo>
                    <a:cubicBezTo>
                      <a:pt x="367" y="319"/>
                      <a:pt x="368" y="322"/>
                      <a:pt x="368" y="325"/>
                    </a:cubicBezTo>
                    <a:cubicBezTo>
                      <a:pt x="370" y="324"/>
                      <a:pt x="371" y="327"/>
                      <a:pt x="372" y="328"/>
                    </a:cubicBezTo>
                    <a:cubicBezTo>
                      <a:pt x="374" y="324"/>
                      <a:pt x="372" y="319"/>
                      <a:pt x="374" y="315"/>
                    </a:cubicBezTo>
                    <a:cubicBezTo>
                      <a:pt x="381" y="314"/>
                      <a:pt x="378" y="321"/>
                      <a:pt x="381" y="323"/>
                    </a:cubicBezTo>
                    <a:cubicBezTo>
                      <a:pt x="379" y="326"/>
                      <a:pt x="384" y="334"/>
                      <a:pt x="377" y="333"/>
                    </a:cubicBezTo>
                    <a:cubicBezTo>
                      <a:pt x="380" y="335"/>
                      <a:pt x="376" y="338"/>
                      <a:pt x="378" y="340"/>
                    </a:cubicBezTo>
                    <a:cubicBezTo>
                      <a:pt x="375" y="340"/>
                      <a:pt x="378" y="337"/>
                      <a:pt x="375" y="337"/>
                    </a:cubicBezTo>
                    <a:cubicBezTo>
                      <a:pt x="373" y="343"/>
                      <a:pt x="373" y="343"/>
                      <a:pt x="373" y="343"/>
                    </a:cubicBezTo>
                    <a:cubicBezTo>
                      <a:pt x="367" y="344"/>
                      <a:pt x="373" y="351"/>
                      <a:pt x="367" y="352"/>
                    </a:cubicBezTo>
                    <a:cubicBezTo>
                      <a:pt x="369" y="354"/>
                      <a:pt x="370" y="357"/>
                      <a:pt x="370" y="360"/>
                    </a:cubicBezTo>
                    <a:cubicBezTo>
                      <a:pt x="368" y="360"/>
                      <a:pt x="368" y="360"/>
                      <a:pt x="368" y="360"/>
                    </a:cubicBezTo>
                    <a:cubicBezTo>
                      <a:pt x="368" y="362"/>
                      <a:pt x="369" y="365"/>
                      <a:pt x="369" y="366"/>
                    </a:cubicBezTo>
                    <a:cubicBezTo>
                      <a:pt x="374" y="374"/>
                      <a:pt x="374" y="363"/>
                      <a:pt x="379" y="363"/>
                    </a:cubicBezTo>
                    <a:cubicBezTo>
                      <a:pt x="380" y="363"/>
                      <a:pt x="381" y="363"/>
                      <a:pt x="382" y="362"/>
                    </a:cubicBezTo>
                    <a:cubicBezTo>
                      <a:pt x="383" y="362"/>
                      <a:pt x="385" y="360"/>
                      <a:pt x="386" y="362"/>
                    </a:cubicBezTo>
                    <a:cubicBezTo>
                      <a:pt x="381" y="363"/>
                      <a:pt x="388" y="366"/>
                      <a:pt x="385" y="369"/>
                    </a:cubicBezTo>
                    <a:cubicBezTo>
                      <a:pt x="387" y="369"/>
                      <a:pt x="387" y="369"/>
                      <a:pt x="387" y="369"/>
                    </a:cubicBezTo>
                    <a:cubicBezTo>
                      <a:pt x="388" y="367"/>
                      <a:pt x="386" y="365"/>
                      <a:pt x="386" y="363"/>
                    </a:cubicBezTo>
                    <a:cubicBezTo>
                      <a:pt x="387" y="363"/>
                      <a:pt x="388" y="364"/>
                      <a:pt x="389" y="364"/>
                    </a:cubicBezTo>
                    <a:cubicBezTo>
                      <a:pt x="390" y="377"/>
                      <a:pt x="392" y="361"/>
                      <a:pt x="396" y="362"/>
                    </a:cubicBezTo>
                    <a:cubicBezTo>
                      <a:pt x="398" y="360"/>
                      <a:pt x="395" y="359"/>
                      <a:pt x="394" y="358"/>
                    </a:cubicBezTo>
                    <a:cubicBezTo>
                      <a:pt x="389" y="359"/>
                      <a:pt x="393" y="354"/>
                      <a:pt x="390" y="352"/>
                    </a:cubicBezTo>
                    <a:cubicBezTo>
                      <a:pt x="392" y="352"/>
                      <a:pt x="395" y="352"/>
                      <a:pt x="394" y="349"/>
                    </a:cubicBezTo>
                    <a:cubicBezTo>
                      <a:pt x="391" y="347"/>
                      <a:pt x="392" y="343"/>
                      <a:pt x="390" y="340"/>
                    </a:cubicBezTo>
                    <a:cubicBezTo>
                      <a:pt x="394" y="341"/>
                      <a:pt x="394" y="345"/>
                      <a:pt x="397" y="346"/>
                    </a:cubicBezTo>
                    <a:cubicBezTo>
                      <a:pt x="398" y="345"/>
                      <a:pt x="399" y="346"/>
                      <a:pt x="401" y="346"/>
                    </a:cubicBezTo>
                    <a:cubicBezTo>
                      <a:pt x="401" y="344"/>
                      <a:pt x="399" y="342"/>
                      <a:pt x="399" y="340"/>
                    </a:cubicBezTo>
                    <a:cubicBezTo>
                      <a:pt x="401" y="338"/>
                      <a:pt x="404" y="339"/>
                      <a:pt x="406" y="337"/>
                    </a:cubicBezTo>
                    <a:cubicBezTo>
                      <a:pt x="406" y="337"/>
                      <a:pt x="406" y="337"/>
                      <a:pt x="406" y="337"/>
                    </a:cubicBezTo>
                    <a:cubicBezTo>
                      <a:pt x="407" y="335"/>
                      <a:pt x="407" y="335"/>
                      <a:pt x="407" y="335"/>
                    </a:cubicBezTo>
                    <a:cubicBezTo>
                      <a:pt x="414" y="332"/>
                      <a:pt x="403" y="331"/>
                      <a:pt x="406" y="326"/>
                    </a:cubicBezTo>
                    <a:cubicBezTo>
                      <a:pt x="405" y="326"/>
                      <a:pt x="405" y="326"/>
                      <a:pt x="405" y="326"/>
                    </a:cubicBezTo>
                    <a:cubicBezTo>
                      <a:pt x="404" y="328"/>
                      <a:pt x="403" y="331"/>
                      <a:pt x="404" y="333"/>
                    </a:cubicBezTo>
                    <a:cubicBezTo>
                      <a:pt x="403" y="333"/>
                      <a:pt x="401" y="335"/>
                      <a:pt x="400" y="333"/>
                    </a:cubicBezTo>
                    <a:cubicBezTo>
                      <a:pt x="402" y="329"/>
                      <a:pt x="401" y="323"/>
                      <a:pt x="406" y="321"/>
                    </a:cubicBezTo>
                    <a:cubicBezTo>
                      <a:pt x="403" y="318"/>
                      <a:pt x="409" y="315"/>
                      <a:pt x="406" y="311"/>
                    </a:cubicBezTo>
                    <a:cubicBezTo>
                      <a:pt x="406" y="308"/>
                      <a:pt x="404" y="304"/>
                      <a:pt x="404" y="302"/>
                    </a:cubicBezTo>
                    <a:cubicBezTo>
                      <a:pt x="407" y="301"/>
                      <a:pt x="405" y="306"/>
                      <a:pt x="407" y="307"/>
                    </a:cubicBezTo>
                    <a:cubicBezTo>
                      <a:pt x="412" y="310"/>
                      <a:pt x="409" y="317"/>
                      <a:pt x="413" y="320"/>
                    </a:cubicBezTo>
                    <a:cubicBezTo>
                      <a:pt x="414" y="319"/>
                      <a:pt x="416" y="319"/>
                      <a:pt x="417" y="319"/>
                    </a:cubicBezTo>
                    <a:cubicBezTo>
                      <a:pt x="415" y="325"/>
                      <a:pt x="421" y="327"/>
                      <a:pt x="421" y="332"/>
                    </a:cubicBezTo>
                    <a:cubicBezTo>
                      <a:pt x="423" y="332"/>
                      <a:pt x="422" y="329"/>
                      <a:pt x="423" y="328"/>
                    </a:cubicBezTo>
                    <a:cubicBezTo>
                      <a:pt x="425" y="328"/>
                      <a:pt x="423" y="323"/>
                      <a:pt x="426" y="323"/>
                    </a:cubicBezTo>
                    <a:cubicBezTo>
                      <a:pt x="426" y="322"/>
                      <a:pt x="426" y="322"/>
                      <a:pt x="426" y="322"/>
                    </a:cubicBezTo>
                    <a:cubicBezTo>
                      <a:pt x="424" y="323"/>
                      <a:pt x="424" y="323"/>
                      <a:pt x="424" y="323"/>
                    </a:cubicBezTo>
                    <a:cubicBezTo>
                      <a:pt x="422" y="322"/>
                      <a:pt x="422" y="318"/>
                      <a:pt x="420" y="316"/>
                    </a:cubicBezTo>
                    <a:cubicBezTo>
                      <a:pt x="421" y="315"/>
                      <a:pt x="422" y="316"/>
                      <a:pt x="423" y="315"/>
                    </a:cubicBezTo>
                    <a:cubicBezTo>
                      <a:pt x="424" y="316"/>
                      <a:pt x="425" y="318"/>
                      <a:pt x="426" y="319"/>
                    </a:cubicBezTo>
                    <a:cubicBezTo>
                      <a:pt x="427" y="319"/>
                      <a:pt x="428" y="319"/>
                      <a:pt x="428" y="318"/>
                    </a:cubicBezTo>
                    <a:cubicBezTo>
                      <a:pt x="427" y="313"/>
                      <a:pt x="433" y="309"/>
                      <a:pt x="430" y="304"/>
                    </a:cubicBezTo>
                    <a:cubicBezTo>
                      <a:pt x="428" y="301"/>
                      <a:pt x="427" y="306"/>
                      <a:pt x="425" y="304"/>
                    </a:cubicBezTo>
                    <a:cubicBezTo>
                      <a:pt x="428" y="300"/>
                      <a:pt x="428" y="300"/>
                      <a:pt x="428" y="300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4" y="298"/>
                      <a:pt x="434" y="298"/>
                      <a:pt x="434" y="298"/>
                    </a:cubicBezTo>
                    <a:cubicBezTo>
                      <a:pt x="435" y="300"/>
                      <a:pt x="434" y="303"/>
                      <a:pt x="434" y="305"/>
                    </a:cubicBezTo>
                    <a:cubicBezTo>
                      <a:pt x="436" y="308"/>
                      <a:pt x="434" y="312"/>
                      <a:pt x="437" y="315"/>
                    </a:cubicBezTo>
                    <a:cubicBezTo>
                      <a:pt x="436" y="316"/>
                      <a:pt x="438" y="321"/>
                      <a:pt x="435" y="321"/>
                    </a:cubicBezTo>
                    <a:cubicBezTo>
                      <a:pt x="439" y="322"/>
                      <a:pt x="435" y="327"/>
                      <a:pt x="438" y="329"/>
                    </a:cubicBezTo>
                    <a:cubicBezTo>
                      <a:pt x="443" y="331"/>
                      <a:pt x="444" y="339"/>
                      <a:pt x="449" y="337"/>
                    </a:cubicBezTo>
                    <a:cubicBezTo>
                      <a:pt x="449" y="337"/>
                      <a:pt x="449" y="337"/>
                      <a:pt x="449" y="337"/>
                    </a:cubicBezTo>
                    <a:cubicBezTo>
                      <a:pt x="452" y="333"/>
                      <a:pt x="452" y="333"/>
                      <a:pt x="452" y="333"/>
                    </a:cubicBezTo>
                    <a:cubicBezTo>
                      <a:pt x="453" y="336"/>
                      <a:pt x="456" y="337"/>
                      <a:pt x="456" y="339"/>
                    </a:cubicBezTo>
                    <a:cubicBezTo>
                      <a:pt x="456" y="338"/>
                      <a:pt x="456" y="337"/>
                      <a:pt x="455" y="337"/>
                    </a:cubicBezTo>
                    <a:cubicBezTo>
                      <a:pt x="456" y="332"/>
                      <a:pt x="451" y="331"/>
                      <a:pt x="451" y="328"/>
                    </a:cubicBezTo>
                    <a:cubicBezTo>
                      <a:pt x="451" y="327"/>
                      <a:pt x="452" y="326"/>
                      <a:pt x="453" y="326"/>
                    </a:cubicBezTo>
                    <a:cubicBezTo>
                      <a:pt x="455" y="326"/>
                      <a:pt x="455" y="330"/>
                      <a:pt x="456" y="331"/>
                    </a:cubicBezTo>
                    <a:cubicBezTo>
                      <a:pt x="460" y="331"/>
                      <a:pt x="456" y="329"/>
                      <a:pt x="458" y="328"/>
                    </a:cubicBezTo>
                    <a:cubicBezTo>
                      <a:pt x="461" y="329"/>
                      <a:pt x="461" y="329"/>
                      <a:pt x="461" y="329"/>
                    </a:cubicBezTo>
                    <a:cubicBezTo>
                      <a:pt x="463" y="322"/>
                      <a:pt x="466" y="331"/>
                      <a:pt x="469" y="329"/>
                    </a:cubicBezTo>
                    <a:cubicBezTo>
                      <a:pt x="467" y="326"/>
                      <a:pt x="467" y="322"/>
                      <a:pt x="464" y="319"/>
                    </a:cubicBezTo>
                    <a:cubicBezTo>
                      <a:pt x="465" y="317"/>
                      <a:pt x="468" y="318"/>
                      <a:pt x="469" y="317"/>
                    </a:cubicBezTo>
                    <a:cubicBezTo>
                      <a:pt x="473" y="320"/>
                      <a:pt x="471" y="323"/>
                      <a:pt x="473" y="326"/>
                    </a:cubicBezTo>
                    <a:cubicBezTo>
                      <a:pt x="474" y="326"/>
                      <a:pt x="474" y="326"/>
                      <a:pt x="475" y="326"/>
                    </a:cubicBezTo>
                    <a:cubicBezTo>
                      <a:pt x="476" y="329"/>
                      <a:pt x="476" y="329"/>
                      <a:pt x="476" y="329"/>
                    </a:cubicBezTo>
                    <a:cubicBezTo>
                      <a:pt x="479" y="332"/>
                      <a:pt x="476" y="327"/>
                      <a:pt x="478" y="326"/>
                    </a:cubicBezTo>
                    <a:cubicBezTo>
                      <a:pt x="479" y="326"/>
                      <a:pt x="479" y="327"/>
                      <a:pt x="480" y="327"/>
                    </a:cubicBezTo>
                    <a:cubicBezTo>
                      <a:pt x="481" y="321"/>
                      <a:pt x="481" y="321"/>
                      <a:pt x="481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3" y="324"/>
                      <a:pt x="485" y="322"/>
                      <a:pt x="486" y="324"/>
                    </a:cubicBezTo>
                    <a:cubicBezTo>
                      <a:pt x="486" y="329"/>
                      <a:pt x="480" y="333"/>
                      <a:pt x="481" y="338"/>
                    </a:cubicBezTo>
                    <a:cubicBezTo>
                      <a:pt x="486" y="338"/>
                      <a:pt x="486" y="338"/>
                      <a:pt x="486" y="338"/>
                    </a:cubicBezTo>
                    <a:cubicBezTo>
                      <a:pt x="484" y="344"/>
                      <a:pt x="490" y="342"/>
                      <a:pt x="493" y="346"/>
                    </a:cubicBezTo>
                    <a:cubicBezTo>
                      <a:pt x="496" y="342"/>
                      <a:pt x="489" y="340"/>
                      <a:pt x="490" y="336"/>
                    </a:cubicBezTo>
                    <a:cubicBezTo>
                      <a:pt x="493" y="335"/>
                      <a:pt x="495" y="337"/>
                      <a:pt x="496" y="335"/>
                    </a:cubicBezTo>
                    <a:cubicBezTo>
                      <a:pt x="496" y="334"/>
                      <a:pt x="500" y="332"/>
                      <a:pt x="497" y="331"/>
                    </a:cubicBezTo>
                    <a:cubicBezTo>
                      <a:pt x="495" y="334"/>
                      <a:pt x="495" y="334"/>
                      <a:pt x="495" y="334"/>
                    </a:cubicBezTo>
                    <a:cubicBezTo>
                      <a:pt x="494" y="333"/>
                      <a:pt x="494" y="333"/>
                      <a:pt x="494" y="333"/>
                    </a:cubicBezTo>
                    <a:cubicBezTo>
                      <a:pt x="494" y="330"/>
                      <a:pt x="495" y="327"/>
                      <a:pt x="498" y="325"/>
                    </a:cubicBezTo>
                    <a:cubicBezTo>
                      <a:pt x="501" y="322"/>
                      <a:pt x="496" y="322"/>
                      <a:pt x="497" y="319"/>
                    </a:cubicBezTo>
                    <a:cubicBezTo>
                      <a:pt x="499" y="318"/>
                      <a:pt x="496" y="312"/>
                      <a:pt x="500" y="314"/>
                    </a:cubicBezTo>
                    <a:cubicBezTo>
                      <a:pt x="501" y="315"/>
                      <a:pt x="499" y="315"/>
                      <a:pt x="499" y="315"/>
                    </a:cubicBezTo>
                    <a:cubicBezTo>
                      <a:pt x="504" y="316"/>
                      <a:pt x="503" y="309"/>
                      <a:pt x="505" y="306"/>
                    </a:cubicBezTo>
                    <a:cubicBezTo>
                      <a:pt x="507" y="307"/>
                      <a:pt x="509" y="305"/>
                      <a:pt x="511" y="304"/>
                    </a:cubicBezTo>
                    <a:cubicBezTo>
                      <a:pt x="511" y="306"/>
                      <a:pt x="513" y="305"/>
                      <a:pt x="513" y="306"/>
                    </a:cubicBezTo>
                    <a:cubicBezTo>
                      <a:pt x="511" y="304"/>
                      <a:pt x="512" y="300"/>
                      <a:pt x="510" y="297"/>
                    </a:cubicBezTo>
                    <a:cubicBezTo>
                      <a:pt x="511" y="294"/>
                      <a:pt x="512" y="292"/>
                      <a:pt x="513" y="289"/>
                    </a:cubicBezTo>
                    <a:cubicBezTo>
                      <a:pt x="514" y="288"/>
                      <a:pt x="513" y="284"/>
                      <a:pt x="515" y="285"/>
                    </a:cubicBezTo>
                    <a:cubicBezTo>
                      <a:pt x="514" y="288"/>
                      <a:pt x="515" y="290"/>
                      <a:pt x="518" y="292"/>
                    </a:cubicBezTo>
                    <a:cubicBezTo>
                      <a:pt x="519" y="289"/>
                      <a:pt x="518" y="286"/>
                      <a:pt x="519" y="284"/>
                    </a:cubicBezTo>
                    <a:cubicBezTo>
                      <a:pt x="517" y="282"/>
                      <a:pt x="517" y="280"/>
                      <a:pt x="519" y="278"/>
                    </a:cubicBezTo>
                    <a:cubicBezTo>
                      <a:pt x="522" y="280"/>
                      <a:pt x="518" y="284"/>
                      <a:pt x="522" y="284"/>
                    </a:cubicBezTo>
                    <a:cubicBezTo>
                      <a:pt x="523" y="283"/>
                      <a:pt x="522" y="282"/>
                      <a:pt x="521" y="281"/>
                    </a:cubicBezTo>
                    <a:cubicBezTo>
                      <a:pt x="525" y="281"/>
                      <a:pt x="525" y="281"/>
                      <a:pt x="525" y="281"/>
                    </a:cubicBezTo>
                    <a:cubicBezTo>
                      <a:pt x="524" y="278"/>
                      <a:pt x="528" y="276"/>
                      <a:pt x="526" y="273"/>
                    </a:cubicBezTo>
                    <a:cubicBezTo>
                      <a:pt x="525" y="273"/>
                      <a:pt x="523" y="273"/>
                      <a:pt x="524" y="271"/>
                    </a:cubicBezTo>
                    <a:cubicBezTo>
                      <a:pt x="530" y="271"/>
                      <a:pt x="524" y="263"/>
                      <a:pt x="530" y="265"/>
                    </a:cubicBezTo>
                    <a:cubicBezTo>
                      <a:pt x="531" y="263"/>
                      <a:pt x="528" y="263"/>
                      <a:pt x="528" y="261"/>
                    </a:cubicBezTo>
                    <a:cubicBezTo>
                      <a:pt x="531" y="258"/>
                      <a:pt x="526" y="255"/>
                      <a:pt x="527" y="251"/>
                    </a:cubicBezTo>
                    <a:cubicBezTo>
                      <a:pt x="528" y="251"/>
                      <a:pt x="528" y="252"/>
                      <a:pt x="529" y="252"/>
                    </a:cubicBezTo>
                    <a:cubicBezTo>
                      <a:pt x="530" y="251"/>
                      <a:pt x="530" y="251"/>
                      <a:pt x="530" y="251"/>
                    </a:cubicBezTo>
                    <a:cubicBezTo>
                      <a:pt x="531" y="252"/>
                      <a:pt x="531" y="253"/>
                      <a:pt x="531" y="254"/>
                    </a:cubicBezTo>
                    <a:cubicBezTo>
                      <a:pt x="534" y="254"/>
                      <a:pt x="534" y="254"/>
                      <a:pt x="534" y="254"/>
                    </a:cubicBezTo>
                    <a:cubicBezTo>
                      <a:pt x="533" y="250"/>
                      <a:pt x="533" y="250"/>
                      <a:pt x="533" y="250"/>
                    </a:cubicBezTo>
                    <a:cubicBezTo>
                      <a:pt x="536" y="249"/>
                      <a:pt x="536" y="253"/>
                      <a:pt x="539" y="252"/>
                    </a:cubicBezTo>
                    <a:cubicBezTo>
                      <a:pt x="539" y="255"/>
                      <a:pt x="537" y="252"/>
                      <a:pt x="537" y="254"/>
                    </a:cubicBezTo>
                    <a:cubicBezTo>
                      <a:pt x="539" y="254"/>
                      <a:pt x="539" y="254"/>
                      <a:pt x="539" y="254"/>
                    </a:cubicBezTo>
                    <a:cubicBezTo>
                      <a:pt x="540" y="256"/>
                      <a:pt x="539" y="260"/>
                      <a:pt x="540" y="262"/>
                    </a:cubicBezTo>
                    <a:cubicBezTo>
                      <a:pt x="541" y="257"/>
                      <a:pt x="541" y="257"/>
                      <a:pt x="541" y="257"/>
                    </a:cubicBezTo>
                    <a:cubicBezTo>
                      <a:pt x="544" y="260"/>
                      <a:pt x="544" y="260"/>
                      <a:pt x="544" y="260"/>
                    </a:cubicBezTo>
                    <a:cubicBezTo>
                      <a:pt x="542" y="264"/>
                      <a:pt x="544" y="269"/>
                      <a:pt x="543" y="273"/>
                    </a:cubicBezTo>
                    <a:cubicBezTo>
                      <a:pt x="548" y="275"/>
                      <a:pt x="548" y="275"/>
                      <a:pt x="548" y="275"/>
                    </a:cubicBezTo>
                    <a:cubicBezTo>
                      <a:pt x="548" y="276"/>
                      <a:pt x="548" y="278"/>
                      <a:pt x="550" y="278"/>
                    </a:cubicBezTo>
                    <a:cubicBezTo>
                      <a:pt x="549" y="275"/>
                      <a:pt x="550" y="275"/>
                      <a:pt x="550" y="273"/>
                    </a:cubicBezTo>
                    <a:cubicBezTo>
                      <a:pt x="555" y="267"/>
                      <a:pt x="553" y="258"/>
                      <a:pt x="550" y="252"/>
                    </a:cubicBezTo>
                    <a:cubicBezTo>
                      <a:pt x="550" y="251"/>
                      <a:pt x="551" y="251"/>
                      <a:pt x="552" y="251"/>
                    </a:cubicBezTo>
                    <a:cubicBezTo>
                      <a:pt x="551" y="249"/>
                      <a:pt x="552" y="248"/>
                      <a:pt x="554" y="246"/>
                    </a:cubicBezTo>
                    <a:cubicBezTo>
                      <a:pt x="554" y="248"/>
                      <a:pt x="558" y="248"/>
                      <a:pt x="557" y="251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562" y="253"/>
                      <a:pt x="562" y="253"/>
                      <a:pt x="562" y="253"/>
                    </a:cubicBezTo>
                    <a:cubicBezTo>
                      <a:pt x="564" y="256"/>
                      <a:pt x="562" y="258"/>
                      <a:pt x="561" y="260"/>
                    </a:cubicBezTo>
                    <a:cubicBezTo>
                      <a:pt x="559" y="258"/>
                      <a:pt x="562" y="255"/>
                      <a:pt x="560" y="253"/>
                    </a:cubicBezTo>
                    <a:cubicBezTo>
                      <a:pt x="558" y="256"/>
                      <a:pt x="556" y="251"/>
                      <a:pt x="555" y="253"/>
                    </a:cubicBezTo>
                    <a:cubicBezTo>
                      <a:pt x="554" y="255"/>
                      <a:pt x="554" y="256"/>
                      <a:pt x="556" y="258"/>
                    </a:cubicBezTo>
                    <a:cubicBezTo>
                      <a:pt x="555" y="262"/>
                      <a:pt x="555" y="266"/>
                      <a:pt x="555" y="270"/>
                    </a:cubicBezTo>
                    <a:cubicBezTo>
                      <a:pt x="552" y="274"/>
                      <a:pt x="560" y="275"/>
                      <a:pt x="555" y="278"/>
                    </a:cubicBezTo>
                    <a:cubicBezTo>
                      <a:pt x="560" y="280"/>
                      <a:pt x="557" y="284"/>
                      <a:pt x="557" y="288"/>
                    </a:cubicBezTo>
                    <a:cubicBezTo>
                      <a:pt x="558" y="289"/>
                      <a:pt x="556" y="293"/>
                      <a:pt x="559" y="292"/>
                    </a:cubicBezTo>
                    <a:cubicBezTo>
                      <a:pt x="558" y="294"/>
                      <a:pt x="557" y="292"/>
                      <a:pt x="556" y="293"/>
                    </a:cubicBezTo>
                    <a:cubicBezTo>
                      <a:pt x="555" y="293"/>
                      <a:pt x="555" y="294"/>
                      <a:pt x="555" y="295"/>
                    </a:cubicBezTo>
                    <a:cubicBezTo>
                      <a:pt x="556" y="298"/>
                      <a:pt x="558" y="302"/>
                      <a:pt x="556" y="304"/>
                    </a:cubicBezTo>
                    <a:cubicBezTo>
                      <a:pt x="556" y="306"/>
                      <a:pt x="555" y="310"/>
                      <a:pt x="558" y="310"/>
                    </a:cubicBezTo>
                    <a:cubicBezTo>
                      <a:pt x="555" y="312"/>
                      <a:pt x="558" y="314"/>
                      <a:pt x="558" y="317"/>
                    </a:cubicBezTo>
                    <a:cubicBezTo>
                      <a:pt x="562" y="318"/>
                      <a:pt x="560" y="313"/>
                      <a:pt x="563" y="312"/>
                    </a:cubicBezTo>
                    <a:cubicBezTo>
                      <a:pt x="564" y="313"/>
                      <a:pt x="564" y="313"/>
                      <a:pt x="564" y="313"/>
                    </a:cubicBezTo>
                    <a:cubicBezTo>
                      <a:pt x="564" y="311"/>
                      <a:pt x="565" y="308"/>
                      <a:pt x="563" y="306"/>
                    </a:cubicBezTo>
                    <a:cubicBezTo>
                      <a:pt x="567" y="303"/>
                      <a:pt x="559" y="302"/>
                      <a:pt x="563" y="299"/>
                    </a:cubicBezTo>
                    <a:cubicBezTo>
                      <a:pt x="565" y="300"/>
                      <a:pt x="565" y="300"/>
                      <a:pt x="565" y="300"/>
                    </a:cubicBezTo>
                    <a:cubicBezTo>
                      <a:pt x="567" y="295"/>
                      <a:pt x="567" y="295"/>
                      <a:pt x="567" y="295"/>
                    </a:cubicBezTo>
                    <a:cubicBezTo>
                      <a:pt x="571" y="292"/>
                      <a:pt x="566" y="291"/>
                      <a:pt x="566" y="288"/>
                    </a:cubicBezTo>
                    <a:cubicBezTo>
                      <a:pt x="570" y="288"/>
                      <a:pt x="566" y="284"/>
                      <a:pt x="568" y="283"/>
                    </a:cubicBezTo>
                    <a:cubicBezTo>
                      <a:pt x="565" y="281"/>
                      <a:pt x="567" y="275"/>
                      <a:pt x="565" y="273"/>
                    </a:cubicBezTo>
                    <a:cubicBezTo>
                      <a:pt x="564" y="269"/>
                      <a:pt x="568" y="270"/>
                      <a:pt x="570" y="269"/>
                    </a:cubicBezTo>
                    <a:cubicBezTo>
                      <a:pt x="568" y="266"/>
                      <a:pt x="565" y="270"/>
                      <a:pt x="562" y="268"/>
                    </a:cubicBezTo>
                    <a:cubicBezTo>
                      <a:pt x="562" y="265"/>
                      <a:pt x="557" y="265"/>
                      <a:pt x="560" y="262"/>
                    </a:cubicBezTo>
                    <a:cubicBezTo>
                      <a:pt x="561" y="259"/>
                      <a:pt x="562" y="262"/>
                      <a:pt x="564" y="262"/>
                    </a:cubicBezTo>
                    <a:cubicBezTo>
                      <a:pt x="567" y="259"/>
                      <a:pt x="562" y="257"/>
                      <a:pt x="565" y="255"/>
                    </a:cubicBezTo>
                    <a:cubicBezTo>
                      <a:pt x="566" y="259"/>
                      <a:pt x="570" y="255"/>
                      <a:pt x="572" y="256"/>
                    </a:cubicBezTo>
                    <a:cubicBezTo>
                      <a:pt x="571" y="255"/>
                      <a:pt x="572" y="252"/>
                      <a:pt x="570" y="252"/>
                    </a:cubicBezTo>
                    <a:cubicBezTo>
                      <a:pt x="571" y="250"/>
                      <a:pt x="571" y="250"/>
                      <a:pt x="571" y="250"/>
                    </a:cubicBezTo>
                    <a:cubicBezTo>
                      <a:pt x="572" y="248"/>
                      <a:pt x="570" y="246"/>
                      <a:pt x="568" y="245"/>
                    </a:cubicBezTo>
                    <a:cubicBezTo>
                      <a:pt x="567" y="241"/>
                      <a:pt x="572" y="244"/>
                      <a:pt x="571" y="240"/>
                    </a:cubicBezTo>
                    <a:cubicBezTo>
                      <a:pt x="573" y="237"/>
                      <a:pt x="573" y="234"/>
                      <a:pt x="574" y="231"/>
                    </a:cubicBezTo>
                    <a:cubicBezTo>
                      <a:pt x="573" y="228"/>
                      <a:pt x="573" y="224"/>
                      <a:pt x="575" y="223"/>
                    </a:cubicBezTo>
                    <a:cubicBezTo>
                      <a:pt x="578" y="218"/>
                      <a:pt x="571" y="215"/>
                      <a:pt x="571" y="211"/>
                    </a:cubicBezTo>
                    <a:cubicBezTo>
                      <a:pt x="575" y="212"/>
                      <a:pt x="572" y="206"/>
                      <a:pt x="576" y="206"/>
                    </a:cubicBezTo>
                    <a:cubicBezTo>
                      <a:pt x="577" y="204"/>
                      <a:pt x="577" y="202"/>
                      <a:pt x="575" y="200"/>
                    </a:cubicBezTo>
                    <a:cubicBezTo>
                      <a:pt x="579" y="202"/>
                      <a:pt x="577" y="197"/>
                      <a:pt x="580" y="196"/>
                    </a:cubicBezTo>
                    <a:cubicBezTo>
                      <a:pt x="579" y="193"/>
                      <a:pt x="580" y="190"/>
                      <a:pt x="578" y="188"/>
                    </a:cubicBezTo>
                    <a:cubicBezTo>
                      <a:pt x="578" y="188"/>
                      <a:pt x="578" y="189"/>
                      <a:pt x="577" y="189"/>
                    </a:cubicBezTo>
                    <a:cubicBezTo>
                      <a:pt x="576" y="188"/>
                      <a:pt x="575" y="187"/>
                      <a:pt x="576" y="186"/>
                    </a:cubicBezTo>
                    <a:cubicBezTo>
                      <a:pt x="579" y="185"/>
                      <a:pt x="577" y="180"/>
                      <a:pt x="580" y="178"/>
                    </a:cubicBezTo>
                    <a:cubicBezTo>
                      <a:pt x="580" y="175"/>
                      <a:pt x="581" y="172"/>
                      <a:pt x="581" y="170"/>
                    </a:cubicBezTo>
                    <a:cubicBezTo>
                      <a:pt x="580" y="169"/>
                      <a:pt x="579" y="172"/>
                      <a:pt x="578" y="170"/>
                    </a:cubicBezTo>
                    <a:cubicBezTo>
                      <a:pt x="577" y="169"/>
                      <a:pt x="579" y="169"/>
                      <a:pt x="580" y="168"/>
                    </a:cubicBezTo>
                    <a:cubicBezTo>
                      <a:pt x="577" y="161"/>
                      <a:pt x="582" y="155"/>
                      <a:pt x="585" y="149"/>
                    </a:cubicBezTo>
                    <a:cubicBezTo>
                      <a:pt x="580" y="147"/>
                      <a:pt x="588" y="144"/>
                      <a:pt x="584" y="141"/>
                    </a:cubicBezTo>
                    <a:cubicBezTo>
                      <a:pt x="584" y="138"/>
                      <a:pt x="589" y="136"/>
                      <a:pt x="588" y="135"/>
                    </a:cubicBezTo>
                    <a:cubicBezTo>
                      <a:pt x="588" y="135"/>
                      <a:pt x="588" y="135"/>
                      <a:pt x="588" y="135"/>
                    </a:cubicBezTo>
                    <a:cubicBezTo>
                      <a:pt x="586" y="133"/>
                      <a:pt x="588" y="131"/>
                      <a:pt x="586" y="129"/>
                    </a:cubicBezTo>
                    <a:cubicBezTo>
                      <a:pt x="587" y="128"/>
                      <a:pt x="587" y="128"/>
                      <a:pt x="588" y="128"/>
                    </a:cubicBezTo>
                    <a:cubicBezTo>
                      <a:pt x="590" y="128"/>
                      <a:pt x="592" y="127"/>
                      <a:pt x="591" y="125"/>
                    </a:cubicBezTo>
                    <a:cubicBezTo>
                      <a:pt x="591" y="125"/>
                      <a:pt x="590" y="125"/>
                      <a:pt x="590" y="124"/>
                    </a:cubicBezTo>
                    <a:close/>
                    <a:moveTo>
                      <a:pt x="26" y="228"/>
                    </a:moveTo>
                    <a:cubicBezTo>
                      <a:pt x="26" y="229"/>
                      <a:pt x="26" y="229"/>
                      <a:pt x="26" y="229"/>
                    </a:cubicBezTo>
                    <a:cubicBezTo>
                      <a:pt x="25" y="228"/>
                      <a:pt x="25" y="228"/>
                      <a:pt x="25" y="228"/>
                    </a:cubicBezTo>
                    <a:cubicBezTo>
                      <a:pt x="25" y="228"/>
                      <a:pt x="25" y="228"/>
                      <a:pt x="26" y="228"/>
                    </a:cubicBezTo>
                    <a:close/>
                    <a:moveTo>
                      <a:pt x="27" y="220"/>
                    </a:moveTo>
                    <a:cubicBezTo>
                      <a:pt x="27" y="222"/>
                      <a:pt x="27" y="222"/>
                      <a:pt x="27" y="222"/>
                    </a:cubicBezTo>
                    <a:cubicBezTo>
                      <a:pt x="23" y="222"/>
                      <a:pt x="23" y="222"/>
                      <a:pt x="23" y="222"/>
                    </a:cubicBezTo>
                    <a:lnTo>
                      <a:pt x="27" y="220"/>
                    </a:lnTo>
                    <a:close/>
                    <a:moveTo>
                      <a:pt x="29" y="189"/>
                    </a:moveTo>
                    <a:cubicBezTo>
                      <a:pt x="27" y="189"/>
                      <a:pt x="27" y="189"/>
                      <a:pt x="27" y="189"/>
                    </a:cubicBezTo>
                    <a:cubicBezTo>
                      <a:pt x="27" y="191"/>
                      <a:pt x="29" y="193"/>
                      <a:pt x="27" y="195"/>
                    </a:cubicBezTo>
                    <a:cubicBezTo>
                      <a:pt x="27" y="195"/>
                      <a:pt x="25" y="194"/>
                      <a:pt x="24" y="193"/>
                    </a:cubicBezTo>
                    <a:cubicBezTo>
                      <a:pt x="26" y="191"/>
                      <a:pt x="26" y="188"/>
                      <a:pt x="26" y="187"/>
                    </a:cubicBezTo>
                    <a:cubicBezTo>
                      <a:pt x="25" y="185"/>
                      <a:pt x="23" y="185"/>
                      <a:pt x="22" y="187"/>
                    </a:cubicBezTo>
                    <a:cubicBezTo>
                      <a:pt x="20" y="183"/>
                      <a:pt x="28" y="177"/>
                      <a:pt x="21" y="175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8" y="171"/>
                      <a:pt x="26" y="178"/>
                      <a:pt x="30" y="181"/>
                    </a:cubicBezTo>
                    <a:cubicBezTo>
                      <a:pt x="30" y="184"/>
                      <a:pt x="29" y="186"/>
                      <a:pt x="29" y="189"/>
                    </a:cubicBezTo>
                    <a:close/>
                    <a:moveTo>
                      <a:pt x="36" y="128"/>
                    </a:moveTo>
                    <a:cubicBezTo>
                      <a:pt x="36" y="128"/>
                      <a:pt x="36" y="129"/>
                      <a:pt x="36" y="129"/>
                    </a:cubicBezTo>
                    <a:cubicBezTo>
                      <a:pt x="36" y="129"/>
                      <a:pt x="36" y="128"/>
                      <a:pt x="36" y="128"/>
                    </a:cubicBezTo>
                    <a:cubicBezTo>
                      <a:pt x="36" y="124"/>
                      <a:pt x="33" y="120"/>
                      <a:pt x="34" y="116"/>
                    </a:cubicBezTo>
                    <a:cubicBezTo>
                      <a:pt x="34" y="120"/>
                      <a:pt x="39" y="120"/>
                      <a:pt x="40" y="123"/>
                    </a:cubicBezTo>
                    <a:cubicBezTo>
                      <a:pt x="38" y="124"/>
                      <a:pt x="36" y="126"/>
                      <a:pt x="36" y="128"/>
                    </a:cubicBezTo>
                    <a:close/>
                    <a:moveTo>
                      <a:pt x="53" y="67"/>
                    </a:move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6"/>
                      <a:pt x="54" y="67"/>
                      <a:pt x="55" y="67"/>
                    </a:cubicBezTo>
                    <a:lnTo>
                      <a:pt x="53" y="67"/>
                    </a:lnTo>
                    <a:close/>
                    <a:moveTo>
                      <a:pt x="107" y="276"/>
                    </a:move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8" y="276"/>
                      <a:pt x="107" y="277"/>
                      <a:pt x="107" y="277"/>
                    </a:cubicBezTo>
                    <a:lnTo>
                      <a:pt x="107" y="276"/>
                    </a:lnTo>
                    <a:close/>
                    <a:moveTo>
                      <a:pt x="106" y="279"/>
                    </a:moveTo>
                    <a:cubicBezTo>
                      <a:pt x="108" y="279"/>
                      <a:pt x="108" y="281"/>
                      <a:pt x="110" y="282"/>
                    </a:cubicBezTo>
                    <a:cubicBezTo>
                      <a:pt x="107" y="283"/>
                      <a:pt x="109" y="285"/>
                      <a:pt x="109" y="286"/>
                    </a:cubicBezTo>
                    <a:cubicBezTo>
                      <a:pt x="107" y="286"/>
                      <a:pt x="107" y="283"/>
                      <a:pt x="105" y="282"/>
                    </a:cubicBezTo>
                    <a:lnTo>
                      <a:pt x="106" y="279"/>
                    </a:lnTo>
                    <a:close/>
                    <a:moveTo>
                      <a:pt x="120" y="314"/>
                    </a:moveTo>
                    <a:cubicBezTo>
                      <a:pt x="120" y="312"/>
                      <a:pt x="118" y="312"/>
                      <a:pt x="117" y="312"/>
                    </a:cubicBezTo>
                    <a:cubicBezTo>
                      <a:pt x="115" y="313"/>
                      <a:pt x="119" y="314"/>
                      <a:pt x="118" y="316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0" y="317"/>
                      <a:pt x="117" y="318"/>
                      <a:pt x="116" y="319"/>
                    </a:cubicBezTo>
                    <a:cubicBezTo>
                      <a:pt x="115" y="322"/>
                      <a:pt x="116" y="326"/>
                      <a:pt x="114" y="328"/>
                    </a:cubicBezTo>
                    <a:cubicBezTo>
                      <a:pt x="113" y="326"/>
                      <a:pt x="110" y="326"/>
                      <a:pt x="111" y="324"/>
                    </a:cubicBezTo>
                    <a:cubicBezTo>
                      <a:pt x="114" y="318"/>
                      <a:pt x="102" y="320"/>
                      <a:pt x="107" y="314"/>
                    </a:cubicBezTo>
                    <a:cubicBezTo>
                      <a:pt x="109" y="310"/>
                      <a:pt x="108" y="304"/>
                      <a:pt x="108" y="300"/>
                    </a:cubicBezTo>
                    <a:cubicBezTo>
                      <a:pt x="108" y="299"/>
                      <a:pt x="107" y="299"/>
                      <a:pt x="106" y="298"/>
                    </a:cubicBezTo>
                    <a:cubicBezTo>
                      <a:pt x="107" y="297"/>
                      <a:pt x="108" y="295"/>
                      <a:pt x="107" y="293"/>
                    </a:cubicBezTo>
                    <a:cubicBezTo>
                      <a:pt x="105" y="292"/>
                      <a:pt x="105" y="292"/>
                      <a:pt x="105" y="292"/>
                    </a:cubicBezTo>
                    <a:cubicBezTo>
                      <a:pt x="105" y="289"/>
                      <a:pt x="108" y="289"/>
                      <a:pt x="109" y="288"/>
                    </a:cubicBezTo>
                    <a:cubicBezTo>
                      <a:pt x="111" y="289"/>
                      <a:pt x="111" y="293"/>
                      <a:pt x="109" y="294"/>
                    </a:cubicBezTo>
                    <a:cubicBezTo>
                      <a:pt x="109" y="294"/>
                      <a:pt x="109" y="295"/>
                      <a:pt x="109" y="296"/>
                    </a:cubicBezTo>
                    <a:cubicBezTo>
                      <a:pt x="111" y="296"/>
                      <a:pt x="112" y="294"/>
                      <a:pt x="113" y="293"/>
                    </a:cubicBezTo>
                    <a:cubicBezTo>
                      <a:pt x="113" y="293"/>
                      <a:pt x="113" y="292"/>
                      <a:pt x="113" y="292"/>
                    </a:cubicBezTo>
                    <a:cubicBezTo>
                      <a:pt x="114" y="293"/>
                      <a:pt x="113" y="298"/>
                      <a:pt x="115" y="300"/>
                    </a:cubicBezTo>
                    <a:cubicBezTo>
                      <a:pt x="115" y="297"/>
                      <a:pt x="119" y="296"/>
                      <a:pt x="121" y="298"/>
                    </a:cubicBezTo>
                    <a:cubicBezTo>
                      <a:pt x="122" y="300"/>
                      <a:pt x="121" y="303"/>
                      <a:pt x="121" y="304"/>
                    </a:cubicBezTo>
                    <a:cubicBezTo>
                      <a:pt x="118" y="307"/>
                      <a:pt x="124" y="311"/>
                      <a:pt x="120" y="314"/>
                    </a:cubicBezTo>
                    <a:close/>
                    <a:moveTo>
                      <a:pt x="217" y="351"/>
                    </a:moveTo>
                    <a:cubicBezTo>
                      <a:pt x="213" y="348"/>
                      <a:pt x="218" y="347"/>
                      <a:pt x="216" y="343"/>
                    </a:cubicBezTo>
                    <a:cubicBezTo>
                      <a:pt x="221" y="342"/>
                      <a:pt x="219" y="348"/>
                      <a:pt x="221" y="350"/>
                    </a:cubicBezTo>
                    <a:cubicBezTo>
                      <a:pt x="219" y="351"/>
                      <a:pt x="218" y="348"/>
                      <a:pt x="217" y="351"/>
                    </a:cubicBezTo>
                    <a:close/>
                    <a:moveTo>
                      <a:pt x="259" y="325"/>
                    </a:moveTo>
                    <a:cubicBezTo>
                      <a:pt x="256" y="328"/>
                      <a:pt x="256" y="328"/>
                      <a:pt x="256" y="328"/>
                    </a:cubicBezTo>
                    <a:cubicBezTo>
                      <a:pt x="255" y="326"/>
                      <a:pt x="255" y="323"/>
                      <a:pt x="252" y="324"/>
                    </a:cubicBezTo>
                    <a:cubicBezTo>
                      <a:pt x="250" y="326"/>
                      <a:pt x="254" y="332"/>
                      <a:pt x="248" y="332"/>
                    </a:cubicBezTo>
                    <a:cubicBezTo>
                      <a:pt x="248" y="333"/>
                      <a:pt x="248" y="333"/>
                      <a:pt x="248" y="333"/>
                    </a:cubicBezTo>
                    <a:cubicBezTo>
                      <a:pt x="248" y="334"/>
                      <a:pt x="249" y="334"/>
                      <a:pt x="248" y="335"/>
                    </a:cubicBezTo>
                    <a:cubicBezTo>
                      <a:pt x="247" y="334"/>
                      <a:pt x="245" y="336"/>
                      <a:pt x="245" y="337"/>
                    </a:cubicBezTo>
                    <a:cubicBezTo>
                      <a:pt x="244" y="337"/>
                      <a:pt x="242" y="336"/>
                      <a:pt x="243" y="334"/>
                    </a:cubicBezTo>
                    <a:cubicBezTo>
                      <a:pt x="243" y="333"/>
                      <a:pt x="243" y="333"/>
                      <a:pt x="243" y="333"/>
                    </a:cubicBezTo>
                    <a:cubicBezTo>
                      <a:pt x="243" y="333"/>
                      <a:pt x="245" y="334"/>
                      <a:pt x="247" y="332"/>
                    </a:cubicBezTo>
                    <a:cubicBezTo>
                      <a:pt x="247" y="327"/>
                      <a:pt x="253" y="322"/>
                      <a:pt x="250" y="316"/>
                    </a:cubicBezTo>
                    <a:cubicBezTo>
                      <a:pt x="252" y="313"/>
                      <a:pt x="252" y="313"/>
                      <a:pt x="252" y="313"/>
                    </a:cubicBezTo>
                    <a:cubicBezTo>
                      <a:pt x="253" y="314"/>
                      <a:pt x="257" y="313"/>
                      <a:pt x="258" y="315"/>
                    </a:cubicBezTo>
                    <a:cubicBezTo>
                      <a:pt x="257" y="316"/>
                      <a:pt x="256" y="319"/>
                      <a:pt x="258" y="321"/>
                    </a:cubicBezTo>
                    <a:cubicBezTo>
                      <a:pt x="260" y="320"/>
                      <a:pt x="260" y="320"/>
                      <a:pt x="260" y="320"/>
                    </a:cubicBezTo>
                    <a:cubicBezTo>
                      <a:pt x="262" y="323"/>
                      <a:pt x="257" y="322"/>
                      <a:pt x="259" y="325"/>
                    </a:cubicBezTo>
                    <a:close/>
                    <a:moveTo>
                      <a:pt x="258" y="312"/>
                    </a:moveTo>
                    <a:cubicBezTo>
                      <a:pt x="256" y="311"/>
                      <a:pt x="257" y="306"/>
                      <a:pt x="256" y="304"/>
                    </a:cubicBezTo>
                    <a:cubicBezTo>
                      <a:pt x="258" y="303"/>
                      <a:pt x="259" y="300"/>
                      <a:pt x="261" y="302"/>
                    </a:cubicBezTo>
                    <a:cubicBezTo>
                      <a:pt x="259" y="305"/>
                      <a:pt x="260" y="309"/>
                      <a:pt x="258" y="312"/>
                    </a:cubicBezTo>
                    <a:close/>
                    <a:moveTo>
                      <a:pt x="268" y="325"/>
                    </a:moveTo>
                    <a:cubicBezTo>
                      <a:pt x="267" y="325"/>
                      <a:pt x="267" y="325"/>
                      <a:pt x="267" y="325"/>
                    </a:cubicBezTo>
                    <a:cubicBezTo>
                      <a:pt x="268" y="323"/>
                      <a:pt x="268" y="323"/>
                      <a:pt x="268" y="323"/>
                    </a:cubicBezTo>
                    <a:cubicBezTo>
                      <a:pt x="269" y="323"/>
                      <a:pt x="268" y="324"/>
                      <a:pt x="268" y="325"/>
                    </a:cubicBezTo>
                    <a:close/>
                    <a:moveTo>
                      <a:pt x="283" y="321"/>
                    </a:moveTo>
                    <a:cubicBezTo>
                      <a:pt x="281" y="318"/>
                      <a:pt x="281" y="318"/>
                      <a:pt x="281" y="318"/>
                    </a:cubicBezTo>
                    <a:cubicBezTo>
                      <a:pt x="283" y="318"/>
                      <a:pt x="284" y="315"/>
                      <a:pt x="286" y="317"/>
                    </a:cubicBezTo>
                    <a:cubicBezTo>
                      <a:pt x="284" y="318"/>
                      <a:pt x="287" y="322"/>
                      <a:pt x="283" y="321"/>
                    </a:cubicBezTo>
                    <a:close/>
                    <a:moveTo>
                      <a:pt x="305" y="333"/>
                    </a:moveTo>
                    <a:cubicBezTo>
                      <a:pt x="306" y="331"/>
                      <a:pt x="301" y="330"/>
                      <a:pt x="304" y="328"/>
                    </a:cubicBezTo>
                    <a:cubicBezTo>
                      <a:pt x="305" y="329"/>
                      <a:pt x="306" y="330"/>
                      <a:pt x="306" y="332"/>
                    </a:cubicBezTo>
                    <a:lnTo>
                      <a:pt x="305" y="333"/>
                    </a:lnTo>
                    <a:close/>
                    <a:moveTo>
                      <a:pt x="304" y="302"/>
                    </a:move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0"/>
                      <a:pt x="305" y="301"/>
                      <a:pt x="305" y="302"/>
                    </a:cubicBezTo>
                    <a:lnTo>
                      <a:pt x="304" y="302"/>
                    </a:lnTo>
                    <a:close/>
                    <a:moveTo>
                      <a:pt x="315" y="286"/>
                    </a:moveTo>
                    <a:cubicBezTo>
                      <a:pt x="315" y="289"/>
                      <a:pt x="316" y="292"/>
                      <a:pt x="313" y="293"/>
                    </a:cubicBezTo>
                    <a:cubicBezTo>
                      <a:pt x="307" y="291"/>
                      <a:pt x="316" y="288"/>
                      <a:pt x="311" y="285"/>
                    </a:cubicBezTo>
                    <a:cubicBezTo>
                      <a:pt x="312" y="282"/>
                      <a:pt x="312" y="282"/>
                      <a:pt x="312" y="282"/>
                    </a:cubicBezTo>
                    <a:cubicBezTo>
                      <a:pt x="310" y="286"/>
                      <a:pt x="307" y="277"/>
                      <a:pt x="307" y="284"/>
                    </a:cubicBezTo>
                    <a:cubicBezTo>
                      <a:pt x="305" y="284"/>
                      <a:pt x="305" y="282"/>
                      <a:pt x="304" y="282"/>
                    </a:cubicBezTo>
                    <a:cubicBezTo>
                      <a:pt x="304" y="278"/>
                      <a:pt x="304" y="278"/>
                      <a:pt x="304" y="278"/>
                    </a:cubicBezTo>
                    <a:cubicBezTo>
                      <a:pt x="305" y="279"/>
                      <a:pt x="307" y="278"/>
                      <a:pt x="308" y="277"/>
                    </a:cubicBezTo>
                    <a:cubicBezTo>
                      <a:pt x="308" y="274"/>
                      <a:pt x="308" y="274"/>
                      <a:pt x="308" y="274"/>
                    </a:cubicBezTo>
                    <a:cubicBezTo>
                      <a:pt x="310" y="276"/>
                      <a:pt x="310" y="280"/>
                      <a:pt x="314" y="281"/>
                    </a:cubicBezTo>
                    <a:cubicBezTo>
                      <a:pt x="318" y="284"/>
                      <a:pt x="318" y="284"/>
                      <a:pt x="318" y="284"/>
                    </a:cubicBezTo>
                    <a:cubicBezTo>
                      <a:pt x="318" y="286"/>
                      <a:pt x="316" y="285"/>
                      <a:pt x="315" y="286"/>
                    </a:cubicBezTo>
                    <a:close/>
                    <a:moveTo>
                      <a:pt x="323" y="350"/>
                    </a:moveTo>
                    <a:cubicBezTo>
                      <a:pt x="323" y="348"/>
                      <a:pt x="323" y="348"/>
                      <a:pt x="323" y="348"/>
                    </a:cubicBezTo>
                    <a:cubicBezTo>
                      <a:pt x="323" y="348"/>
                      <a:pt x="323" y="348"/>
                      <a:pt x="323" y="348"/>
                    </a:cubicBezTo>
                    <a:lnTo>
                      <a:pt x="323" y="350"/>
                    </a:lnTo>
                    <a:close/>
                    <a:moveTo>
                      <a:pt x="323" y="335"/>
                    </a:move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7"/>
                      <a:pt x="321" y="334"/>
                      <a:pt x="320" y="334"/>
                    </a:cubicBezTo>
                    <a:cubicBezTo>
                      <a:pt x="320" y="333"/>
                      <a:pt x="319" y="333"/>
                      <a:pt x="319" y="333"/>
                    </a:cubicBezTo>
                    <a:cubicBezTo>
                      <a:pt x="317" y="337"/>
                      <a:pt x="321" y="339"/>
                      <a:pt x="321" y="342"/>
                    </a:cubicBezTo>
                    <a:cubicBezTo>
                      <a:pt x="323" y="343"/>
                      <a:pt x="322" y="345"/>
                      <a:pt x="322" y="346"/>
                    </a:cubicBezTo>
                    <a:cubicBezTo>
                      <a:pt x="321" y="347"/>
                      <a:pt x="320" y="345"/>
                      <a:pt x="319" y="344"/>
                    </a:cubicBezTo>
                    <a:cubicBezTo>
                      <a:pt x="322" y="339"/>
                      <a:pt x="314" y="334"/>
                      <a:pt x="319" y="329"/>
                    </a:cubicBezTo>
                    <a:cubicBezTo>
                      <a:pt x="320" y="331"/>
                      <a:pt x="323" y="330"/>
                      <a:pt x="325" y="332"/>
                    </a:cubicBezTo>
                    <a:lnTo>
                      <a:pt x="323" y="335"/>
                    </a:lnTo>
                    <a:close/>
                    <a:moveTo>
                      <a:pt x="325" y="308"/>
                    </a:moveTo>
                    <a:cubicBezTo>
                      <a:pt x="323" y="307"/>
                      <a:pt x="321" y="305"/>
                      <a:pt x="322" y="303"/>
                    </a:cubicBezTo>
                    <a:cubicBezTo>
                      <a:pt x="323" y="303"/>
                      <a:pt x="325" y="303"/>
                      <a:pt x="325" y="302"/>
                    </a:cubicBezTo>
                    <a:cubicBezTo>
                      <a:pt x="325" y="300"/>
                      <a:pt x="325" y="294"/>
                      <a:pt x="322" y="296"/>
                    </a:cubicBezTo>
                    <a:cubicBezTo>
                      <a:pt x="324" y="293"/>
                      <a:pt x="324" y="290"/>
                      <a:pt x="323" y="286"/>
                    </a:cubicBezTo>
                    <a:cubicBezTo>
                      <a:pt x="328" y="289"/>
                      <a:pt x="326" y="294"/>
                      <a:pt x="329" y="297"/>
                    </a:cubicBezTo>
                    <a:cubicBezTo>
                      <a:pt x="327" y="300"/>
                      <a:pt x="329" y="306"/>
                      <a:pt x="325" y="308"/>
                    </a:cubicBezTo>
                    <a:close/>
                    <a:moveTo>
                      <a:pt x="343" y="296"/>
                    </a:moveTo>
                    <a:cubicBezTo>
                      <a:pt x="339" y="293"/>
                      <a:pt x="337" y="290"/>
                      <a:pt x="335" y="286"/>
                    </a:cubicBezTo>
                    <a:cubicBezTo>
                      <a:pt x="338" y="285"/>
                      <a:pt x="338" y="281"/>
                      <a:pt x="341" y="281"/>
                    </a:cubicBezTo>
                    <a:cubicBezTo>
                      <a:pt x="336" y="282"/>
                      <a:pt x="342" y="285"/>
                      <a:pt x="342" y="288"/>
                    </a:cubicBezTo>
                    <a:cubicBezTo>
                      <a:pt x="345" y="289"/>
                      <a:pt x="343" y="292"/>
                      <a:pt x="346" y="293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49" y="295"/>
                      <a:pt x="349" y="295"/>
                      <a:pt x="349" y="295"/>
                    </a:cubicBezTo>
                    <a:cubicBezTo>
                      <a:pt x="349" y="299"/>
                      <a:pt x="345" y="294"/>
                      <a:pt x="343" y="296"/>
                    </a:cubicBezTo>
                    <a:close/>
                    <a:moveTo>
                      <a:pt x="351" y="320"/>
                    </a:moveTo>
                    <a:cubicBezTo>
                      <a:pt x="350" y="320"/>
                      <a:pt x="350" y="320"/>
                      <a:pt x="350" y="320"/>
                    </a:cubicBezTo>
                    <a:cubicBezTo>
                      <a:pt x="349" y="319"/>
                      <a:pt x="350" y="317"/>
                      <a:pt x="351" y="318"/>
                    </a:cubicBezTo>
                    <a:cubicBezTo>
                      <a:pt x="351" y="319"/>
                      <a:pt x="351" y="320"/>
                      <a:pt x="351" y="320"/>
                    </a:cubicBezTo>
                    <a:close/>
                    <a:moveTo>
                      <a:pt x="353" y="323"/>
                    </a:moveTo>
                    <a:cubicBezTo>
                      <a:pt x="351" y="323"/>
                      <a:pt x="351" y="323"/>
                      <a:pt x="351" y="323"/>
                    </a:cubicBezTo>
                    <a:cubicBezTo>
                      <a:pt x="351" y="321"/>
                      <a:pt x="351" y="321"/>
                      <a:pt x="351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3" y="322"/>
                      <a:pt x="353" y="322"/>
                      <a:pt x="353" y="323"/>
                    </a:cubicBezTo>
                    <a:close/>
                    <a:moveTo>
                      <a:pt x="353" y="315"/>
                    </a:moveTo>
                    <a:cubicBezTo>
                      <a:pt x="352" y="314"/>
                      <a:pt x="351" y="310"/>
                      <a:pt x="353" y="308"/>
                    </a:cubicBezTo>
                    <a:cubicBezTo>
                      <a:pt x="354" y="311"/>
                      <a:pt x="357" y="311"/>
                      <a:pt x="358" y="313"/>
                    </a:cubicBezTo>
                    <a:cubicBezTo>
                      <a:pt x="357" y="315"/>
                      <a:pt x="354" y="312"/>
                      <a:pt x="353" y="315"/>
                    </a:cubicBezTo>
                    <a:close/>
                    <a:moveTo>
                      <a:pt x="374" y="242"/>
                    </a:moveTo>
                    <a:cubicBezTo>
                      <a:pt x="372" y="240"/>
                      <a:pt x="372" y="240"/>
                      <a:pt x="372" y="240"/>
                    </a:cubicBezTo>
                    <a:cubicBezTo>
                      <a:pt x="373" y="241"/>
                      <a:pt x="375" y="241"/>
                      <a:pt x="374" y="242"/>
                    </a:cubicBezTo>
                    <a:close/>
                    <a:moveTo>
                      <a:pt x="376" y="52"/>
                    </a:moveTo>
                    <a:cubicBezTo>
                      <a:pt x="376" y="50"/>
                      <a:pt x="378" y="47"/>
                      <a:pt x="375" y="45"/>
                    </a:cubicBezTo>
                    <a:cubicBezTo>
                      <a:pt x="374" y="44"/>
                      <a:pt x="372" y="44"/>
                      <a:pt x="374" y="42"/>
                    </a:cubicBezTo>
                    <a:cubicBezTo>
                      <a:pt x="376" y="45"/>
                      <a:pt x="379" y="45"/>
                      <a:pt x="382" y="48"/>
                    </a:cubicBezTo>
                    <a:cubicBezTo>
                      <a:pt x="380" y="50"/>
                      <a:pt x="379" y="51"/>
                      <a:pt x="376" y="52"/>
                    </a:cubicBezTo>
                    <a:close/>
                    <a:moveTo>
                      <a:pt x="381" y="61"/>
                    </a:moveTo>
                    <a:cubicBezTo>
                      <a:pt x="382" y="61"/>
                      <a:pt x="382" y="61"/>
                      <a:pt x="382" y="61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1" y="63"/>
                      <a:pt x="381" y="63"/>
                      <a:pt x="381" y="63"/>
                    </a:cubicBezTo>
                    <a:lnTo>
                      <a:pt x="381" y="61"/>
                    </a:lnTo>
                    <a:close/>
                    <a:moveTo>
                      <a:pt x="381" y="343"/>
                    </a:moveTo>
                    <a:cubicBezTo>
                      <a:pt x="383" y="345"/>
                      <a:pt x="383" y="345"/>
                      <a:pt x="383" y="345"/>
                    </a:cubicBezTo>
                    <a:cubicBezTo>
                      <a:pt x="383" y="346"/>
                      <a:pt x="380" y="344"/>
                      <a:pt x="381" y="343"/>
                    </a:cubicBezTo>
                    <a:close/>
                    <a:moveTo>
                      <a:pt x="377" y="355"/>
                    </a:moveTo>
                    <a:cubicBezTo>
                      <a:pt x="376" y="355"/>
                      <a:pt x="374" y="352"/>
                      <a:pt x="376" y="351"/>
                    </a:cubicBezTo>
                    <a:cubicBezTo>
                      <a:pt x="377" y="350"/>
                      <a:pt x="378" y="350"/>
                      <a:pt x="379" y="351"/>
                    </a:cubicBezTo>
                    <a:cubicBezTo>
                      <a:pt x="378" y="352"/>
                      <a:pt x="379" y="355"/>
                      <a:pt x="377" y="355"/>
                    </a:cubicBezTo>
                    <a:close/>
                    <a:moveTo>
                      <a:pt x="380" y="349"/>
                    </a:moveTo>
                    <a:cubicBezTo>
                      <a:pt x="383" y="349"/>
                      <a:pt x="383" y="349"/>
                      <a:pt x="383" y="349"/>
                    </a:cubicBezTo>
                    <a:cubicBezTo>
                      <a:pt x="383" y="350"/>
                      <a:pt x="383" y="350"/>
                      <a:pt x="383" y="350"/>
                    </a:cubicBezTo>
                    <a:lnTo>
                      <a:pt x="380" y="349"/>
                    </a:lnTo>
                    <a:close/>
                    <a:moveTo>
                      <a:pt x="388" y="341"/>
                    </a:moveTo>
                    <a:cubicBezTo>
                      <a:pt x="388" y="341"/>
                      <a:pt x="388" y="341"/>
                      <a:pt x="388" y="341"/>
                    </a:cubicBezTo>
                    <a:cubicBezTo>
                      <a:pt x="388" y="339"/>
                      <a:pt x="388" y="339"/>
                      <a:pt x="388" y="339"/>
                    </a:cubicBezTo>
                    <a:cubicBezTo>
                      <a:pt x="388" y="339"/>
                      <a:pt x="389" y="340"/>
                      <a:pt x="388" y="341"/>
                    </a:cubicBezTo>
                    <a:close/>
                    <a:moveTo>
                      <a:pt x="389" y="335"/>
                    </a:moveTo>
                    <a:cubicBezTo>
                      <a:pt x="389" y="335"/>
                      <a:pt x="389" y="335"/>
                      <a:pt x="389" y="335"/>
                    </a:cubicBezTo>
                    <a:cubicBezTo>
                      <a:pt x="388" y="333"/>
                      <a:pt x="388" y="333"/>
                      <a:pt x="388" y="333"/>
                    </a:cubicBezTo>
                    <a:cubicBezTo>
                      <a:pt x="389" y="333"/>
                      <a:pt x="389" y="334"/>
                      <a:pt x="389" y="335"/>
                    </a:cubicBezTo>
                    <a:close/>
                    <a:moveTo>
                      <a:pt x="393" y="102"/>
                    </a:moveTo>
                    <a:cubicBezTo>
                      <a:pt x="393" y="104"/>
                      <a:pt x="395" y="101"/>
                      <a:pt x="395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lnTo>
                      <a:pt x="393" y="102"/>
                    </a:lnTo>
                    <a:close/>
                    <a:moveTo>
                      <a:pt x="395" y="121"/>
                    </a:moveTo>
                    <a:cubicBezTo>
                      <a:pt x="396" y="122"/>
                      <a:pt x="395" y="123"/>
                      <a:pt x="396" y="124"/>
                    </a:cubicBezTo>
                    <a:cubicBezTo>
                      <a:pt x="395" y="123"/>
                      <a:pt x="394" y="122"/>
                      <a:pt x="395" y="121"/>
                    </a:cubicBezTo>
                    <a:close/>
                    <a:moveTo>
                      <a:pt x="396" y="335"/>
                    </a:moveTo>
                    <a:cubicBezTo>
                      <a:pt x="395" y="334"/>
                      <a:pt x="397" y="334"/>
                      <a:pt x="398" y="335"/>
                    </a:cubicBezTo>
                    <a:cubicBezTo>
                      <a:pt x="397" y="335"/>
                      <a:pt x="396" y="336"/>
                      <a:pt x="396" y="335"/>
                    </a:cubicBezTo>
                    <a:close/>
                    <a:moveTo>
                      <a:pt x="399" y="309"/>
                    </a:moveTo>
                    <a:cubicBezTo>
                      <a:pt x="399" y="307"/>
                      <a:pt x="399" y="307"/>
                      <a:pt x="399" y="307"/>
                    </a:cubicBezTo>
                    <a:cubicBezTo>
                      <a:pt x="400" y="308"/>
                      <a:pt x="400" y="309"/>
                      <a:pt x="400" y="310"/>
                    </a:cubicBezTo>
                    <a:cubicBezTo>
                      <a:pt x="400" y="310"/>
                      <a:pt x="399" y="309"/>
                      <a:pt x="399" y="309"/>
                    </a:cubicBezTo>
                    <a:close/>
                    <a:moveTo>
                      <a:pt x="400" y="303"/>
                    </a:moveTo>
                    <a:cubicBezTo>
                      <a:pt x="398" y="302"/>
                      <a:pt x="399" y="299"/>
                      <a:pt x="395" y="299"/>
                    </a:cubicBezTo>
                    <a:cubicBezTo>
                      <a:pt x="395" y="295"/>
                      <a:pt x="400" y="298"/>
                      <a:pt x="401" y="296"/>
                    </a:cubicBezTo>
                    <a:cubicBezTo>
                      <a:pt x="401" y="297"/>
                      <a:pt x="399" y="300"/>
                      <a:pt x="400" y="303"/>
                    </a:cubicBezTo>
                    <a:close/>
                    <a:moveTo>
                      <a:pt x="402" y="95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4" y="94"/>
                      <a:pt x="405" y="94"/>
                      <a:pt x="404" y="95"/>
                    </a:cubicBezTo>
                    <a:lnTo>
                      <a:pt x="402" y="95"/>
                    </a:lnTo>
                    <a:close/>
                    <a:moveTo>
                      <a:pt x="405" y="104"/>
                    </a:moveTo>
                    <a:cubicBezTo>
                      <a:pt x="404" y="101"/>
                      <a:pt x="407" y="99"/>
                      <a:pt x="406" y="96"/>
                    </a:cubicBezTo>
                    <a:cubicBezTo>
                      <a:pt x="409" y="99"/>
                      <a:pt x="405" y="101"/>
                      <a:pt x="405" y="104"/>
                    </a:cubicBezTo>
                    <a:close/>
                    <a:moveTo>
                      <a:pt x="413" y="308"/>
                    </a:moveTo>
                    <a:cubicBezTo>
                      <a:pt x="411" y="308"/>
                      <a:pt x="411" y="306"/>
                      <a:pt x="409" y="306"/>
                    </a:cubicBezTo>
                    <a:cubicBezTo>
                      <a:pt x="409" y="304"/>
                      <a:pt x="410" y="302"/>
                      <a:pt x="411" y="301"/>
                    </a:cubicBezTo>
                    <a:cubicBezTo>
                      <a:pt x="412" y="300"/>
                      <a:pt x="413" y="302"/>
                      <a:pt x="413" y="300"/>
                    </a:cubicBezTo>
                    <a:cubicBezTo>
                      <a:pt x="410" y="298"/>
                      <a:pt x="416" y="297"/>
                      <a:pt x="414" y="295"/>
                    </a:cubicBezTo>
                    <a:cubicBezTo>
                      <a:pt x="417" y="295"/>
                      <a:pt x="414" y="298"/>
                      <a:pt x="415" y="300"/>
                    </a:cubicBezTo>
                    <a:cubicBezTo>
                      <a:pt x="412" y="303"/>
                      <a:pt x="419" y="307"/>
                      <a:pt x="413" y="308"/>
                    </a:cubicBezTo>
                    <a:close/>
                    <a:moveTo>
                      <a:pt x="420" y="311"/>
                    </a:moveTo>
                    <a:cubicBezTo>
                      <a:pt x="418" y="307"/>
                      <a:pt x="418" y="307"/>
                      <a:pt x="418" y="307"/>
                    </a:cubicBezTo>
                    <a:cubicBezTo>
                      <a:pt x="419" y="307"/>
                      <a:pt x="421" y="308"/>
                      <a:pt x="421" y="309"/>
                    </a:cubicBezTo>
                    <a:cubicBezTo>
                      <a:pt x="421" y="310"/>
                      <a:pt x="420" y="311"/>
                      <a:pt x="420" y="311"/>
                    </a:cubicBezTo>
                    <a:close/>
                    <a:moveTo>
                      <a:pt x="421" y="72"/>
                    </a:moveTo>
                    <a:cubicBezTo>
                      <a:pt x="420" y="72"/>
                      <a:pt x="419" y="70"/>
                      <a:pt x="420" y="69"/>
                    </a:cubicBezTo>
                    <a:cubicBezTo>
                      <a:pt x="421" y="69"/>
                      <a:pt x="421" y="71"/>
                      <a:pt x="422" y="72"/>
                    </a:cubicBezTo>
                    <a:lnTo>
                      <a:pt x="421" y="72"/>
                    </a:lnTo>
                    <a:close/>
                    <a:moveTo>
                      <a:pt x="430" y="71"/>
                    </a:moveTo>
                    <a:cubicBezTo>
                      <a:pt x="428" y="72"/>
                      <a:pt x="428" y="70"/>
                      <a:pt x="427" y="69"/>
                    </a:cubicBezTo>
                    <a:lnTo>
                      <a:pt x="430" y="71"/>
                    </a:lnTo>
                    <a:close/>
                    <a:moveTo>
                      <a:pt x="426" y="279"/>
                    </a:moveTo>
                    <a:cubicBezTo>
                      <a:pt x="425" y="278"/>
                      <a:pt x="426" y="277"/>
                      <a:pt x="427" y="275"/>
                    </a:cubicBezTo>
                    <a:cubicBezTo>
                      <a:pt x="428" y="276"/>
                      <a:pt x="429" y="275"/>
                      <a:pt x="430" y="276"/>
                    </a:cubicBezTo>
                    <a:cubicBezTo>
                      <a:pt x="430" y="279"/>
                      <a:pt x="428" y="278"/>
                      <a:pt x="426" y="279"/>
                    </a:cubicBezTo>
                    <a:close/>
                    <a:moveTo>
                      <a:pt x="430" y="84"/>
                    </a:moveTo>
                    <a:cubicBezTo>
                      <a:pt x="430" y="82"/>
                      <a:pt x="426" y="81"/>
                      <a:pt x="429" y="80"/>
                    </a:cubicBezTo>
                    <a:cubicBezTo>
                      <a:pt x="430" y="80"/>
                      <a:pt x="430" y="82"/>
                      <a:pt x="431" y="83"/>
                    </a:cubicBezTo>
                    <a:lnTo>
                      <a:pt x="430" y="84"/>
                    </a:lnTo>
                    <a:close/>
                    <a:moveTo>
                      <a:pt x="430" y="77"/>
                    </a:moveTo>
                    <a:cubicBezTo>
                      <a:pt x="429" y="77"/>
                      <a:pt x="429" y="77"/>
                      <a:pt x="429" y="77"/>
                    </a:cubicBezTo>
                    <a:cubicBezTo>
                      <a:pt x="429" y="75"/>
                      <a:pt x="429" y="75"/>
                      <a:pt x="429" y="75"/>
                    </a:cubicBezTo>
                    <a:cubicBezTo>
                      <a:pt x="431" y="75"/>
                      <a:pt x="431" y="75"/>
                      <a:pt x="431" y="75"/>
                    </a:cubicBezTo>
                    <a:cubicBezTo>
                      <a:pt x="431" y="76"/>
                      <a:pt x="430" y="76"/>
                      <a:pt x="430" y="77"/>
                    </a:cubicBezTo>
                    <a:close/>
                    <a:moveTo>
                      <a:pt x="459" y="98"/>
                    </a:moveTo>
                    <a:cubicBezTo>
                      <a:pt x="459" y="97"/>
                      <a:pt x="459" y="97"/>
                      <a:pt x="459" y="96"/>
                    </a:cubicBezTo>
                    <a:cubicBezTo>
                      <a:pt x="460" y="97"/>
                      <a:pt x="460" y="97"/>
                      <a:pt x="459" y="98"/>
                    </a:cubicBezTo>
                    <a:cubicBezTo>
                      <a:pt x="459" y="99"/>
                      <a:pt x="459" y="101"/>
                      <a:pt x="460" y="102"/>
                    </a:cubicBezTo>
                    <a:cubicBezTo>
                      <a:pt x="456" y="102"/>
                      <a:pt x="459" y="100"/>
                      <a:pt x="459" y="98"/>
                    </a:cubicBezTo>
                    <a:close/>
                    <a:moveTo>
                      <a:pt x="461" y="105"/>
                    </a:moveTo>
                    <a:cubicBezTo>
                      <a:pt x="460" y="106"/>
                      <a:pt x="460" y="106"/>
                      <a:pt x="460" y="106"/>
                    </a:cubicBezTo>
                    <a:cubicBezTo>
                      <a:pt x="460" y="105"/>
                      <a:pt x="460" y="105"/>
                      <a:pt x="460" y="105"/>
                    </a:cubicBezTo>
                    <a:cubicBezTo>
                      <a:pt x="460" y="105"/>
                      <a:pt x="461" y="105"/>
                      <a:pt x="461" y="105"/>
                    </a:cubicBezTo>
                    <a:close/>
                    <a:moveTo>
                      <a:pt x="460" y="154"/>
                    </a:moveTo>
                    <a:cubicBezTo>
                      <a:pt x="460" y="156"/>
                      <a:pt x="460" y="156"/>
                      <a:pt x="460" y="156"/>
                    </a:cubicBezTo>
                    <a:cubicBezTo>
                      <a:pt x="459" y="156"/>
                      <a:pt x="459" y="156"/>
                      <a:pt x="459" y="156"/>
                    </a:cubicBezTo>
                    <a:cubicBezTo>
                      <a:pt x="459" y="154"/>
                      <a:pt x="459" y="154"/>
                      <a:pt x="459" y="154"/>
                    </a:cubicBezTo>
                    <a:lnTo>
                      <a:pt x="460" y="154"/>
                    </a:lnTo>
                    <a:close/>
                    <a:moveTo>
                      <a:pt x="459" y="280"/>
                    </a:moveTo>
                    <a:cubicBezTo>
                      <a:pt x="459" y="280"/>
                      <a:pt x="459" y="280"/>
                      <a:pt x="459" y="280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8" y="282"/>
                      <a:pt x="456" y="279"/>
                      <a:pt x="454" y="278"/>
                    </a:cubicBezTo>
                    <a:cubicBezTo>
                      <a:pt x="455" y="276"/>
                      <a:pt x="455" y="276"/>
                      <a:pt x="455" y="276"/>
                    </a:cubicBezTo>
                    <a:cubicBezTo>
                      <a:pt x="457" y="276"/>
                      <a:pt x="459" y="278"/>
                      <a:pt x="459" y="280"/>
                    </a:cubicBezTo>
                    <a:close/>
                    <a:moveTo>
                      <a:pt x="454" y="123"/>
                    </a:moveTo>
                    <a:cubicBezTo>
                      <a:pt x="454" y="121"/>
                      <a:pt x="454" y="121"/>
                      <a:pt x="454" y="121"/>
                    </a:cubicBezTo>
                    <a:cubicBezTo>
                      <a:pt x="455" y="121"/>
                      <a:pt x="455" y="121"/>
                      <a:pt x="455" y="121"/>
                    </a:cubicBezTo>
                    <a:cubicBezTo>
                      <a:pt x="455" y="123"/>
                      <a:pt x="455" y="123"/>
                      <a:pt x="455" y="123"/>
                    </a:cubicBezTo>
                    <a:lnTo>
                      <a:pt x="454" y="123"/>
                    </a:lnTo>
                    <a:close/>
                    <a:moveTo>
                      <a:pt x="455" y="72"/>
                    </a:moveTo>
                    <a:cubicBezTo>
                      <a:pt x="455" y="72"/>
                      <a:pt x="455" y="72"/>
                      <a:pt x="455" y="72"/>
                    </a:cubicBezTo>
                    <a:cubicBezTo>
                      <a:pt x="454" y="70"/>
                      <a:pt x="454" y="70"/>
                      <a:pt x="454" y="70"/>
                    </a:cubicBezTo>
                    <a:cubicBezTo>
                      <a:pt x="455" y="70"/>
                      <a:pt x="455" y="71"/>
                      <a:pt x="455" y="72"/>
                    </a:cubicBezTo>
                    <a:close/>
                    <a:moveTo>
                      <a:pt x="453" y="261"/>
                    </a:moveTo>
                    <a:cubicBezTo>
                      <a:pt x="453" y="261"/>
                      <a:pt x="453" y="262"/>
                      <a:pt x="452" y="262"/>
                    </a:cubicBezTo>
                    <a:cubicBezTo>
                      <a:pt x="452" y="261"/>
                      <a:pt x="452" y="261"/>
                      <a:pt x="452" y="261"/>
                    </a:cubicBezTo>
                    <a:lnTo>
                      <a:pt x="453" y="261"/>
                    </a:lnTo>
                    <a:close/>
                    <a:moveTo>
                      <a:pt x="451" y="279"/>
                    </a:moveTo>
                    <a:cubicBezTo>
                      <a:pt x="450" y="282"/>
                      <a:pt x="450" y="282"/>
                      <a:pt x="450" y="282"/>
                    </a:cubicBezTo>
                    <a:cubicBezTo>
                      <a:pt x="450" y="279"/>
                      <a:pt x="442" y="279"/>
                      <a:pt x="445" y="275"/>
                    </a:cubicBezTo>
                    <a:cubicBezTo>
                      <a:pt x="444" y="272"/>
                      <a:pt x="441" y="273"/>
                      <a:pt x="439" y="273"/>
                    </a:cubicBezTo>
                    <a:cubicBezTo>
                      <a:pt x="440" y="269"/>
                      <a:pt x="440" y="269"/>
                      <a:pt x="440" y="269"/>
                    </a:cubicBez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44" y="267"/>
                      <a:pt x="444" y="267"/>
                      <a:pt x="444" y="267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7" y="273"/>
                      <a:pt x="448" y="271"/>
                      <a:pt x="448" y="270"/>
                    </a:cubicBezTo>
                    <a:cubicBezTo>
                      <a:pt x="454" y="269"/>
                      <a:pt x="450" y="276"/>
                      <a:pt x="451" y="279"/>
                    </a:cubicBezTo>
                    <a:close/>
                    <a:moveTo>
                      <a:pt x="445" y="97"/>
                    </a:moveTo>
                    <a:cubicBezTo>
                      <a:pt x="447" y="97"/>
                      <a:pt x="448" y="100"/>
                      <a:pt x="449" y="102"/>
                    </a:cubicBezTo>
                    <a:cubicBezTo>
                      <a:pt x="449" y="102"/>
                      <a:pt x="449" y="103"/>
                      <a:pt x="448" y="103"/>
                    </a:cubicBezTo>
                    <a:cubicBezTo>
                      <a:pt x="447" y="103"/>
                      <a:pt x="447" y="103"/>
                      <a:pt x="447" y="103"/>
                    </a:cubicBezTo>
                    <a:cubicBezTo>
                      <a:pt x="448" y="101"/>
                      <a:pt x="446" y="99"/>
                      <a:pt x="445" y="97"/>
                    </a:cubicBezTo>
                    <a:close/>
                    <a:moveTo>
                      <a:pt x="445" y="131"/>
                    </a:moveTo>
                    <a:cubicBezTo>
                      <a:pt x="444" y="133"/>
                      <a:pt x="443" y="131"/>
                      <a:pt x="442" y="131"/>
                    </a:cubicBezTo>
                    <a:cubicBezTo>
                      <a:pt x="443" y="127"/>
                      <a:pt x="443" y="127"/>
                      <a:pt x="443" y="127"/>
                    </a:cubicBezTo>
                    <a:cubicBezTo>
                      <a:pt x="444" y="128"/>
                      <a:pt x="445" y="130"/>
                      <a:pt x="445" y="131"/>
                    </a:cubicBezTo>
                    <a:close/>
                    <a:moveTo>
                      <a:pt x="450" y="254"/>
                    </a:moveTo>
                    <a:cubicBezTo>
                      <a:pt x="450" y="255"/>
                      <a:pt x="449" y="255"/>
                      <a:pt x="449" y="255"/>
                    </a:cubicBezTo>
                    <a:cubicBezTo>
                      <a:pt x="449" y="253"/>
                      <a:pt x="449" y="253"/>
                      <a:pt x="449" y="253"/>
                    </a:cubicBezTo>
                    <a:lnTo>
                      <a:pt x="450" y="254"/>
                    </a:lnTo>
                    <a:close/>
                    <a:moveTo>
                      <a:pt x="439" y="82"/>
                    </a:moveTo>
                    <a:cubicBezTo>
                      <a:pt x="441" y="81"/>
                      <a:pt x="441" y="81"/>
                      <a:pt x="441" y="81"/>
                    </a:cubicBezTo>
                    <a:cubicBezTo>
                      <a:pt x="442" y="83"/>
                      <a:pt x="444" y="80"/>
                      <a:pt x="445" y="81"/>
                    </a:cubicBezTo>
                    <a:cubicBezTo>
                      <a:pt x="445" y="79"/>
                      <a:pt x="445" y="79"/>
                      <a:pt x="445" y="79"/>
                    </a:cubicBezTo>
                    <a:cubicBezTo>
                      <a:pt x="448" y="79"/>
                      <a:pt x="448" y="79"/>
                      <a:pt x="448" y="79"/>
                    </a:cubicBezTo>
                    <a:cubicBezTo>
                      <a:pt x="448" y="81"/>
                      <a:pt x="451" y="86"/>
                      <a:pt x="448" y="87"/>
                    </a:cubicBezTo>
                    <a:cubicBezTo>
                      <a:pt x="449" y="91"/>
                      <a:pt x="449" y="91"/>
                      <a:pt x="449" y="91"/>
                    </a:cubicBezTo>
                    <a:cubicBezTo>
                      <a:pt x="446" y="91"/>
                      <a:pt x="445" y="90"/>
                      <a:pt x="444" y="88"/>
                    </a:cubicBezTo>
                    <a:cubicBezTo>
                      <a:pt x="442" y="86"/>
                      <a:pt x="440" y="83"/>
                      <a:pt x="438" y="81"/>
                    </a:cubicBezTo>
                    <a:cubicBezTo>
                      <a:pt x="439" y="81"/>
                      <a:pt x="439" y="82"/>
                      <a:pt x="439" y="82"/>
                    </a:cubicBezTo>
                    <a:close/>
                    <a:moveTo>
                      <a:pt x="432" y="125"/>
                    </a:moveTo>
                    <a:cubicBezTo>
                      <a:pt x="432" y="120"/>
                      <a:pt x="432" y="120"/>
                      <a:pt x="432" y="120"/>
                    </a:cubicBezTo>
                    <a:cubicBezTo>
                      <a:pt x="434" y="119"/>
                      <a:pt x="433" y="115"/>
                      <a:pt x="433" y="113"/>
                    </a:cubicBezTo>
                    <a:cubicBezTo>
                      <a:pt x="434" y="113"/>
                      <a:pt x="434" y="113"/>
                      <a:pt x="434" y="113"/>
                    </a:cubicBezTo>
                    <a:cubicBezTo>
                      <a:pt x="433" y="108"/>
                      <a:pt x="437" y="103"/>
                      <a:pt x="439" y="98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39" y="102"/>
                      <a:pt x="437" y="103"/>
                      <a:pt x="436" y="104"/>
                    </a:cubicBezTo>
                    <a:cubicBezTo>
                      <a:pt x="437" y="108"/>
                      <a:pt x="441" y="110"/>
                      <a:pt x="439" y="114"/>
                    </a:cubicBezTo>
                    <a:cubicBezTo>
                      <a:pt x="443" y="115"/>
                      <a:pt x="438" y="118"/>
                      <a:pt x="440" y="120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9" y="122"/>
                      <a:pt x="438" y="123"/>
                      <a:pt x="438" y="123"/>
                    </a:cubicBezTo>
                    <a:cubicBezTo>
                      <a:pt x="437" y="121"/>
                      <a:pt x="435" y="121"/>
                      <a:pt x="434" y="121"/>
                    </a:cubicBezTo>
                    <a:cubicBezTo>
                      <a:pt x="432" y="122"/>
                      <a:pt x="434" y="124"/>
                      <a:pt x="432" y="125"/>
                    </a:cubicBezTo>
                    <a:close/>
                    <a:moveTo>
                      <a:pt x="438" y="280"/>
                    </a:move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9"/>
                      <a:pt x="438" y="279"/>
                      <a:pt x="438" y="280"/>
                    </a:cubicBezTo>
                    <a:close/>
                    <a:moveTo>
                      <a:pt x="464" y="316"/>
                    </a:moveTo>
                    <a:cubicBezTo>
                      <a:pt x="460" y="318"/>
                      <a:pt x="460" y="318"/>
                      <a:pt x="460" y="318"/>
                    </a:cubicBezTo>
                    <a:cubicBezTo>
                      <a:pt x="462" y="315"/>
                      <a:pt x="459" y="311"/>
                      <a:pt x="456" y="310"/>
                    </a:cubicBezTo>
                    <a:cubicBezTo>
                      <a:pt x="454" y="311"/>
                      <a:pt x="455" y="313"/>
                      <a:pt x="453" y="311"/>
                    </a:cubicBezTo>
                    <a:cubicBezTo>
                      <a:pt x="453" y="310"/>
                      <a:pt x="452" y="309"/>
                      <a:pt x="451" y="308"/>
                    </a:cubicBezTo>
                    <a:cubicBezTo>
                      <a:pt x="449" y="310"/>
                      <a:pt x="451" y="313"/>
                      <a:pt x="450" y="315"/>
                    </a:cubicBezTo>
                    <a:cubicBezTo>
                      <a:pt x="451" y="315"/>
                      <a:pt x="452" y="317"/>
                      <a:pt x="454" y="316"/>
                    </a:cubicBezTo>
                    <a:cubicBezTo>
                      <a:pt x="455" y="319"/>
                      <a:pt x="453" y="321"/>
                      <a:pt x="452" y="323"/>
                    </a:cubicBezTo>
                    <a:cubicBezTo>
                      <a:pt x="451" y="323"/>
                      <a:pt x="451" y="323"/>
                      <a:pt x="451" y="323"/>
                    </a:cubicBezTo>
                    <a:cubicBezTo>
                      <a:pt x="450" y="322"/>
                      <a:pt x="451" y="321"/>
                      <a:pt x="450" y="320"/>
                    </a:cubicBezTo>
                    <a:cubicBezTo>
                      <a:pt x="449" y="320"/>
                      <a:pt x="449" y="322"/>
                      <a:pt x="448" y="322"/>
                    </a:cubicBezTo>
                    <a:cubicBezTo>
                      <a:pt x="446" y="321"/>
                      <a:pt x="446" y="321"/>
                      <a:pt x="446" y="321"/>
                    </a:cubicBezTo>
                    <a:cubicBezTo>
                      <a:pt x="444" y="323"/>
                      <a:pt x="449" y="325"/>
                      <a:pt x="448" y="327"/>
                    </a:cubicBezTo>
                    <a:cubicBezTo>
                      <a:pt x="446" y="325"/>
                      <a:pt x="442" y="326"/>
                      <a:pt x="441" y="323"/>
                    </a:cubicBezTo>
                    <a:cubicBezTo>
                      <a:pt x="440" y="324"/>
                      <a:pt x="440" y="324"/>
                      <a:pt x="440" y="324"/>
                    </a:cubicBezTo>
                    <a:cubicBezTo>
                      <a:pt x="437" y="320"/>
                      <a:pt x="440" y="316"/>
                      <a:pt x="440" y="312"/>
                    </a:cubicBezTo>
                    <a:cubicBezTo>
                      <a:pt x="445" y="311"/>
                      <a:pt x="445" y="311"/>
                      <a:pt x="445" y="311"/>
                    </a:cubicBezTo>
                    <a:cubicBezTo>
                      <a:pt x="443" y="308"/>
                      <a:pt x="447" y="302"/>
                      <a:pt x="441" y="300"/>
                    </a:cubicBezTo>
                    <a:cubicBezTo>
                      <a:pt x="443" y="296"/>
                      <a:pt x="439" y="293"/>
                      <a:pt x="438" y="289"/>
                    </a:cubicBezTo>
                    <a:cubicBezTo>
                      <a:pt x="437" y="288"/>
                      <a:pt x="436" y="290"/>
                      <a:pt x="436" y="291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4" y="292"/>
                      <a:pt x="432" y="292"/>
                      <a:pt x="433" y="289"/>
                    </a:cubicBezTo>
                    <a:cubicBezTo>
                      <a:pt x="433" y="287"/>
                      <a:pt x="436" y="286"/>
                      <a:pt x="434" y="284"/>
                    </a:cubicBezTo>
                    <a:cubicBezTo>
                      <a:pt x="436" y="284"/>
                      <a:pt x="437" y="281"/>
                      <a:pt x="438" y="283"/>
                    </a:cubicBezTo>
                    <a:cubicBezTo>
                      <a:pt x="439" y="286"/>
                      <a:pt x="438" y="290"/>
                      <a:pt x="442" y="292"/>
                    </a:cubicBezTo>
                    <a:cubicBezTo>
                      <a:pt x="444" y="291"/>
                      <a:pt x="440" y="289"/>
                      <a:pt x="442" y="288"/>
                    </a:cubicBezTo>
                    <a:cubicBezTo>
                      <a:pt x="443" y="289"/>
                      <a:pt x="444" y="289"/>
                      <a:pt x="445" y="289"/>
                    </a:cubicBezTo>
                    <a:cubicBezTo>
                      <a:pt x="445" y="287"/>
                      <a:pt x="446" y="285"/>
                      <a:pt x="445" y="284"/>
                    </a:cubicBezTo>
                    <a:cubicBezTo>
                      <a:pt x="445" y="283"/>
                      <a:pt x="445" y="282"/>
                      <a:pt x="444" y="282"/>
                    </a:cubicBezTo>
                    <a:cubicBezTo>
                      <a:pt x="445" y="282"/>
                      <a:pt x="445" y="283"/>
                      <a:pt x="445" y="284"/>
                    </a:cubicBezTo>
                    <a:cubicBezTo>
                      <a:pt x="447" y="286"/>
                      <a:pt x="448" y="290"/>
                      <a:pt x="447" y="293"/>
                    </a:cubicBezTo>
                    <a:cubicBezTo>
                      <a:pt x="449" y="293"/>
                      <a:pt x="448" y="296"/>
                      <a:pt x="447" y="296"/>
                    </a:cubicBezTo>
                    <a:cubicBezTo>
                      <a:pt x="444" y="298"/>
                      <a:pt x="448" y="300"/>
                      <a:pt x="449" y="302"/>
                    </a:cubicBezTo>
                    <a:cubicBezTo>
                      <a:pt x="449" y="303"/>
                      <a:pt x="449" y="305"/>
                      <a:pt x="450" y="307"/>
                    </a:cubicBezTo>
                    <a:cubicBezTo>
                      <a:pt x="451" y="304"/>
                      <a:pt x="455" y="305"/>
                      <a:pt x="456" y="302"/>
                    </a:cubicBezTo>
                    <a:cubicBezTo>
                      <a:pt x="456" y="304"/>
                      <a:pt x="459" y="307"/>
                      <a:pt x="460" y="310"/>
                    </a:cubicBezTo>
                    <a:cubicBezTo>
                      <a:pt x="464" y="308"/>
                      <a:pt x="464" y="308"/>
                      <a:pt x="464" y="308"/>
                    </a:cubicBezTo>
                    <a:cubicBezTo>
                      <a:pt x="465" y="311"/>
                      <a:pt x="465" y="314"/>
                      <a:pt x="464" y="316"/>
                    </a:cubicBezTo>
                    <a:close/>
                    <a:moveTo>
                      <a:pt x="464" y="301"/>
                    </a:moveTo>
                    <a:cubicBezTo>
                      <a:pt x="463" y="300"/>
                      <a:pt x="463" y="299"/>
                      <a:pt x="463" y="297"/>
                    </a:cubicBezTo>
                    <a:cubicBezTo>
                      <a:pt x="464" y="297"/>
                      <a:pt x="464" y="296"/>
                      <a:pt x="465" y="295"/>
                    </a:cubicBezTo>
                    <a:cubicBezTo>
                      <a:pt x="465" y="293"/>
                      <a:pt x="464" y="294"/>
                      <a:pt x="463" y="293"/>
                    </a:cubicBezTo>
                    <a:cubicBezTo>
                      <a:pt x="457" y="292"/>
                      <a:pt x="463" y="300"/>
                      <a:pt x="457" y="300"/>
                    </a:cubicBezTo>
                    <a:cubicBezTo>
                      <a:pt x="458" y="298"/>
                      <a:pt x="456" y="297"/>
                      <a:pt x="454" y="296"/>
                    </a:cubicBezTo>
                    <a:cubicBezTo>
                      <a:pt x="455" y="296"/>
                      <a:pt x="455" y="295"/>
                      <a:pt x="455" y="295"/>
                    </a:cubicBezTo>
                    <a:cubicBezTo>
                      <a:pt x="457" y="296"/>
                      <a:pt x="457" y="296"/>
                      <a:pt x="457" y="296"/>
                    </a:cubicBezTo>
                    <a:cubicBezTo>
                      <a:pt x="460" y="296"/>
                      <a:pt x="455" y="293"/>
                      <a:pt x="458" y="292"/>
                    </a:cubicBezTo>
                    <a:cubicBezTo>
                      <a:pt x="457" y="290"/>
                      <a:pt x="454" y="293"/>
                      <a:pt x="455" y="290"/>
                    </a:cubicBezTo>
                    <a:cubicBezTo>
                      <a:pt x="458" y="290"/>
                      <a:pt x="457" y="278"/>
                      <a:pt x="461" y="287"/>
                    </a:cubicBezTo>
                    <a:cubicBezTo>
                      <a:pt x="463" y="286"/>
                      <a:pt x="463" y="286"/>
                      <a:pt x="463" y="286"/>
                    </a:cubicBezTo>
                    <a:cubicBezTo>
                      <a:pt x="461" y="288"/>
                      <a:pt x="464" y="290"/>
                      <a:pt x="464" y="292"/>
                    </a:cubicBezTo>
                    <a:cubicBezTo>
                      <a:pt x="466" y="291"/>
                      <a:pt x="465" y="289"/>
                      <a:pt x="467" y="290"/>
                    </a:cubicBezTo>
                    <a:cubicBezTo>
                      <a:pt x="465" y="294"/>
                      <a:pt x="469" y="300"/>
                      <a:pt x="464" y="301"/>
                    </a:cubicBezTo>
                    <a:close/>
                    <a:moveTo>
                      <a:pt x="462" y="83"/>
                    </a:moveTo>
                    <a:cubicBezTo>
                      <a:pt x="462" y="81"/>
                      <a:pt x="462" y="81"/>
                      <a:pt x="462" y="81"/>
                    </a:cubicBezTo>
                    <a:cubicBezTo>
                      <a:pt x="463" y="81"/>
                      <a:pt x="464" y="80"/>
                      <a:pt x="464" y="79"/>
                    </a:cubicBezTo>
                    <a:cubicBezTo>
                      <a:pt x="464" y="77"/>
                      <a:pt x="459" y="76"/>
                      <a:pt x="461" y="74"/>
                    </a:cubicBezTo>
                    <a:cubicBezTo>
                      <a:pt x="461" y="75"/>
                      <a:pt x="463" y="75"/>
                      <a:pt x="464" y="75"/>
                    </a:cubicBezTo>
                    <a:cubicBezTo>
                      <a:pt x="468" y="69"/>
                      <a:pt x="467" y="78"/>
                      <a:pt x="468" y="79"/>
                    </a:cubicBezTo>
                    <a:cubicBezTo>
                      <a:pt x="466" y="80"/>
                      <a:pt x="464" y="82"/>
                      <a:pt x="462" y="83"/>
                    </a:cubicBezTo>
                    <a:close/>
                    <a:moveTo>
                      <a:pt x="518" y="121"/>
                    </a:moveTo>
                    <a:cubicBezTo>
                      <a:pt x="518" y="121"/>
                      <a:pt x="517" y="121"/>
                      <a:pt x="517" y="121"/>
                    </a:cubicBezTo>
                    <a:cubicBezTo>
                      <a:pt x="516" y="120"/>
                      <a:pt x="516" y="120"/>
                      <a:pt x="516" y="120"/>
                    </a:cubicBezTo>
                    <a:cubicBezTo>
                      <a:pt x="518" y="119"/>
                      <a:pt x="519" y="118"/>
                      <a:pt x="518" y="121"/>
                    </a:cubicBezTo>
                    <a:close/>
                    <a:moveTo>
                      <a:pt x="518" y="124"/>
                    </a:moveTo>
                    <a:cubicBezTo>
                      <a:pt x="519" y="125"/>
                      <a:pt x="520" y="127"/>
                      <a:pt x="520" y="128"/>
                    </a:cubicBezTo>
                    <a:cubicBezTo>
                      <a:pt x="519" y="128"/>
                      <a:pt x="518" y="131"/>
                      <a:pt x="516" y="129"/>
                    </a:cubicBezTo>
                    <a:cubicBezTo>
                      <a:pt x="515" y="128"/>
                      <a:pt x="517" y="126"/>
                      <a:pt x="518" y="124"/>
                    </a:cubicBezTo>
                    <a:close/>
                    <a:moveTo>
                      <a:pt x="515" y="117"/>
                    </a:moveTo>
                    <a:cubicBezTo>
                      <a:pt x="515" y="117"/>
                      <a:pt x="515" y="117"/>
                      <a:pt x="515" y="117"/>
                    </a:cubicBezTo>
                    <a:cubicBezTo>
                      <a:pt x="515" y="118"/>
                      <a:pt x="515" y="118"/>
                      <a:pt x="515" y="118"/>
                    </a:cubicBezTo>
                    <a:cubicBezTo>
                      <a:pt x="515" y="118"/>
                      <a:pt x="515" y="118"/>
                      <a:pt x="515" y="118"/>
                    </a:cubicBezTo>
                    <a:lnTo>
                      <a:pt x="515" y="117"/>
                    </a:lnTo>
                    <a:close/>
                    <a:moveTo>
                      <a:pt x="510" y="241"/>
                    </a:moveTo>
                    <a:cubicBezTo>
                      <a:pt x="510" y="241"/>
                      <a:pt x="510" y="241"/>
                      <a:pt x="510" y="241"/>
                    </a:cubicBezTo>
                    <a:cubicBezTo>
                      <a:pt x="509" y="239"/>
                      <a:pt x="509" y="239"/>
                      <a:pt x="509" y="239"/>
                    </a:cubicBezTo>
                    <a:cubicBezTo>
                      <a:pt x="511" y="241"/>
                      <a:pt x="511" y="241"/>
                      <a:pt x="511" y="241"/>
                    </a:cubicBezTo>
                    <a:cubicBezTo>
                      <a:pt x="510" y="241"/>
                      <a:pt x="510" y="241"/>
                      <a:pt x="510" y="241"/>
                    </a:cubicBezTo>
                    <a:close/>
                    <a:moveTo>
                      <a:pt x="510" y="245"/>
                    </a:move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10" y="243"/>
                      <a:pt x="510" y="243"/>
                      <a:pt x="510" y="243"/>
                    </a:cubicBezTo>
                    <a:cubicBezTo>
                      <a:pt x="510" y="243"/>
                      <a:pt x="510" y="243"/>
                      <a:pt x="511" y="244"/>
                    </a:cubicBezTo>
                    <a:cubicBezTo>
                      <a:pt x="511" y="244"/>
                      <a:pt x="511" y="245"/>
                      <a:pt x="510" y="245"/>
                    </a:cubicBezTo>
                    <a:close/>
                    <a:moveTo>
                      <a:pt x="515" y="70"/>
                    </a:moveTo>
                    <a:cubicBezTo>
                      <a:pt x="515" y="71"/>
                      <a:pt x="515" y="71"/>
                      <a:pt x="515" y="71"/>
                    </a:cubicBezTo>
                    <a:cubicBezTo>
                      <a:pt x="515" y="71"/>
                      <a:pt x="514" y="71"/>
                      <a:pt x="514" y="71"/>
                    </a:cubicBezTo>
                    <a:lnTo>
                      <a:pt x="515" y="70"/>
                    </a:lnTo>
                    <a:close/>
                    <a:moveTo>
                      <a:pt x="514" y="85"/>
                    </a:moveTo>
                    <a:cubicBezTo>
                      <a:pt x="514" y="86"/>
                      <a:pt x="512" y="87"/>
                      <a:pt x="513" y="88"/>
                    </a:cubicBezTo>
                    <a:cubicBezTo>
                      <a:pt x="511" y="87"/>
                      <a:pt x="506" y="89"/>
                      <a:pt x="507" y="85"/>
                    </a:cubicBezTo>
                    <a:cubicBezTo>
                      <a:pt x="508" y="79"/>
                      <a:pt x="508" y="79"/>
                      <a:pt x="508" y="79"/>
                    </a:cubicBezTo>
                    <a:cubicBezTo>
                      <a:pt x="510" y="79"/>
                      <a:pt x="511" y="82"/>
                      <a:pt x="509" y="83"/>
                    </a:cubicBezTo>
                    <a:cubicBezTo>
                      <a:pt x="509" y="84"/>
                      <a:pt x="510" y="84"/>
                      <a:pt x="510" y="85"/>
                    </a:cubicBezTo>
                    <a:lnTo>
                      <a:pt x="514" y="85"/>
                    </a:lnTo>
                    <a:close/>
                    <a:moveTo>
                      <a:pt x="504" y="276"/>
                    </a:moveTo>
                    <a:cubicBezTo>
                      <a:pt x="504" y="273"/>
                      <a:pt x="506" y="275"/>
                      <a:pt x="507" y="276"/>
                    </a:cubicBezTo>
                    <a:cubicBezTo>
                      <a:pt x="507" y="278"/>
                      <a:pt x="505" y="277"/>
                      <a:pt x="503" y="278"/>
                    </a:cubicBezTo>
                    <a:cubicBezTo>
                      <a:pt x="501" y="275"/>
                      <a:pt x="503" y="272"/>
                      <a:pt x="504" y="269"/>
                    </a:cubicBezTo>
                    <a:cubicBezTo>
                      <a:pt x="505" y="268"/>
                      <a:pt x="505" y="268"/>
                      <a:pt x="505" y="268"/>
                    </a:cubicBezTo>
                    <a:cubicBezTo>
                      <a:pt x="505" y="271"/>
                      <a:pt x="509" y="270"/>
                      <a:pt x="509" y="273"/>
                    </a:cubicBezTo>
                    <a:cubicBezTo>
                      <a:pt x="507" y="274"/>
                      <a:pt x="501" y="272"/>
                      <a:pt x="504" y="276"/>
                    </a:cubicBezTo>
                    <a:close/>
                    <a:moveTo>
                      <a:pt x="502" y="246"/>
                    </a:moveTo>
                    <a:cubicBezTo>
                      <a:pt x="502" y="244"/>
                      <a:pt x="502" y="244"/>
                      <a:pt x="502" y="244"/>
                    </a:cubicBezTo>
                    <a:cubicBezTo>
                      <a:pt x="504" y="243"/>
                      <a:pt x="504" y="245"/>
                      <a:pt x="505" y="246"/>
                    </a:cubicBezTo>
                    <a:cubicBezTo>
                      <a:pt x="505" y="246"/>
                      <a:pt x="505" y="246"/>
                      <a:pt x="505" y="246"/>
                    </a:cubicBezTo>
                    <a:lnTo>
                      <a:pt x="502" y="246"/>
                    </a:lnTo>
                    <a:close/>
                    <a:moveTo>
                      <a:pt x="505" y="252"/>
                    </a:moveTo>
                    <a:cubicBezTo>
                      <a:pt x="503" y="249"/>
                      <a:pt x="503" y="249"/>
                      <a:pt x="503" y="249"/>
                    </a:cubicBezTo>
                    <a:cubicBezTo>
                      <a:pt x="505" y="249"/>
                      <a:pt x="505" y="249"/>
                      <a:pt x="505" y="249"/>
                    </a:cubicBezTo>
                    <a:lnTo>
                      <a:pt x="505" y="252"/>
                    </a:lnTo>
                    <a:close/>
                    <a:moveTo>
                      <a:pt x="504" y="106"/>
                    </a:moveTo>
                    <a:cubicBezTo>
                      <a:pt x="504" y="104"/>
                      <a:pt x="500" y="104"/>
                      <a:pt x="500" y="106"/>
                    </a:cubicBezTo>
                    <a:cubicBezTo>
                      <a:pt x="500" y="106"/>
                      <a:pt x="500" y="106"/>
                      <a:pt x="500" y="106"/>
                    </a:cubicBezTo>
                    <a:cubicBezTo>
                      <a:pt x="498" y="105"/>
                      <a:pt x="498" y="102"/>
                      <a:pt x="500" y="101"/>
                    </a:cubicBezTo>
                    <a:cubicBezTo>
                      <a:pt x="502" y="99"/>
                      <a:pt x="502" y="96"/>
                      <a:pt x="503" y="94"/>
                    </a:cubicBezTo>
                    <a:cubicBezTo>
                      <a:pt x="503" y="94"/>
                      <a:pt x="505" y="99"/>
                      <a:pt x="507" y="96"/>
                    </a:cubicBezTo>
                    <a:cubicBezTo>
                      <a:pt x="504" y="100"/>
                      <a:pt x="510" y="106"/>
                      <a:pt x="504" y="106"/>
                    </a:cubicBezTo>
                    <a:close/>
                    <a:moveTo>
                      <a:pt x="502" y="113"/>
                    </a:moveTo>
                    <a:cubicBezTo>
                      <a:pt x="500" y="111"/>
                      <a:pt x="496" y="112"/>
                      <a:pt x="498" y="108"/>
                    </a:cubicBezTo>
                    <a:cubicBezTo>
                      <a:pt x="499" y="107"/>
                      <a:pt x="499" y="107"/>
                      <a:pt x="499" y="107"/>
                    </a:cubicBezTo>
                    <a:cubicBezTo>
                      <a:pt x="499" y="109"/>
                      <a:pt x="502" y="111"/>
                      <a:pt x="502" y="113"/>
                    </a:cubicBezTo>
                    <a:close/>
                    <a:moveTo>
                      <a:pt x="500" y="94"/>
                    </a:moveTo>
                    <a:cubicBezTo>
                      <a:pt x="500" y="91"/>
                      <a:pt x="500" y="91"/>
                      <a:pt x="500" y="91"/>
                    </a:cubicBezTo>
                    <a:cubicBezTo>
                      <a:pt x="500" y="91"/>
                      <a:pt x="501" y="92"/>
                      <a:pt x="501" y="92"/>
                    </a:cubicBezTo>
                    <a:cubicBezTo>
                      <a:pt x="501" y="93"/>
                      <a:pt x="501" y="93"/>
                      <a:pt x="501" y="94"/>
                    </a:cubicBezTo>
                    <a:lnTo>
                      <a:pt x="500" y="94"/>
                    </a:lnTo>
                    <a:close/>
                    <a:moveTo>
                      <a:pt x="511" y="65"/>
                    </a:moveTo>
                    <a:cubicBezTo>
                      <a:pt x="510" y="68"/>
                      <a:pt x="513" y="68"/>
                      <a:pt x="513" y="70"/>
                    </a:cubicBezTo>
                    <a:cubicBezTo>
                      <a:pt x="513" y="72"/>
                      <a:pt x="512" y="72"/>
                      <a:pt x="511" y="73"/>
                    </a:cubicBezTo>
                    <a:cubicBezTo>
                      <a:pt x="511" y="72"/>
                      <a:pt x="510" y="71"/>
                      <a:pt x="509" y="72"/>
                    </a:cubicBezTo>
                    <a:cubicBezTo>
                      <a:pt x="508" y="73"/>
                      <a:pt x="508" y="75"/>
                      <a:pt x="508" y="75"/>
                    </a:cubicBezTo>
                    <a:cubicBezTo>
                      <a:pt x="506" y="75"/>
                      <a:pt x="504" y="74"/>
                      <a:pt x="503" y="72"/>
                    </a:cubicBezTo>
                    <a:cubicBezTo>
                      <a:pt x="506" y="72"/>
                      <a:pt x="507" y="69"/>
                      <a:pt x="507" y="67"/>
                    </a:cubicBezTo>
                    <a:cubicBezTo>
                      <a:pt x="507" y="65"/>
                      <a:pt x="510" y="66"/>
                      <a:pt x="511" y="65"/>
                    </a:cubicBezTo>
                    <a:close/>
                    <a:moveTo>
                      <a:pt x="497" y="64"/>
                    </a:moveTo>
                    <a:cubicBezTo>
                      <a:pt x="499" y="56"/>
                      <a:pt x="499" y="56"/>
                      <a:pt x="499" y="56"/>
                    </a:cubicBezTo>
                    <a:cubicBezTo>
                      <a:pt x="502" y="60"/>
                      <a:pt x="502" y="55"/>
                      <a:pt x="505" y="57"/>
                    </a:cubicBezTo>
                    <a:cubicBezTo>
                      <a:pt x="505" y="59"/>
                      <a:pt x="506" y="61"/>
                      <a:pt x="507" y="62"/>
                    </a:cubicBezTo>
                    <a:cubicBezTo>
                      <a:pt x="509" y="61"/>
                      <a:pt x="509" y="61"/>
                      <a:pt x="509" y="61"/>
                    </a:cubicBezTo>
                    <a:cubicBezTo>
                      <a:pt x="510" y="63"/>
                      <a:pt x="508" y="63"/>
                      <a:pt x="507" y="64"/>
                    </a:cubicBezTo>
                    <a:cubicBezTo>
                      <a:pt x="505" y="62"/>
                      <a:pt x="502" y="67"/>
                      <a:pt x="500" y="64"/>
                    </a:cubicBezTo>
                    <a:cubicBezTo>
                      <a:pt x="499" y="64"/>
                      <a:pt x="498" y="65"/>
                      <a:pt x="497" y="64"/>
                    </a:cubicBezTo>
                    <a:close/>
                    <a:moveTo>
                      <a:pt x="475" y="70"/>
                    </a:moveTo>
                    <a:cubicBezTo>
                      <a:pt x="476" y="72"/>
                      <a:pt x="475" y="75"/>
                      <a:pt x="477" y="77"/>
                    </a:cubicBezTo>
                    <a:cubicBezTo>
                      <a:pt x="476" y="78"/>
                      <a:pt x="476" y="78"/>
                      <a:pt x="476" y="78"/>
                    </a:cubicBezTo>
                    <a:cubicBezTo>
                      <a:pt x="473" y="76"/>
                      <a:pt x="476" y="73"/>
                      <a:pt x="475" y="70"/>
                    </a:cubicBezTo>
                    <a:close/>
                    <a:moveTo>
                      <a:pt x="474" y="294"/>
                    </a:moveTo>
                    <a:cubicBezTo>
                      <a:pt x="474" y="295"/>
                      <a:pt x="474" y="295"/>
                      <a:pt x="474" y="295"/>
                    </a:cubicBezTo>
                    <a:cubicBezTo>
                      <a:pt x="473" y="293"/>
                      <a:pt x="473" y="293"/>
                      <a:pt x="473" y="293"/>
                    </a:cubicBezTo>
                    <a:lnTo>
                      <a:pt x="474" y="294"/>
                    </a:lnTo>
                    <a:close/>
                    <a:moveTo>
                      <a:pt x="483" y="311"/>
                    </a:moveTo>
                    <a:cubicBezTo>
                      <a:pt x="482" y="311"/>
                      <a:pt x="481" y="310"/>
                      <a:pt x="481" y="311"/>
                    </a:cubicBezTo>
                    <a:cubicBezTo>
                      <a:pt x="480" y="312"/>
                      <a:pt x="481" y="314"/>
                      <a:pt x="479" y="315"/>
                    </a:cubicBezTo>
                    <a:cubicBezTo>
                      <a:pt x="479" y="311"/>
                      <a:pt x="475" y="307"/>
                      <a:pt x="479" y="305"/>
                    </a:cubicBezTo>
                    <a:cubicBezTo>
                      <a:pt x="479" y="305"/>
                      <a:pt x="479" y="304"/>
                      <a:pt x="479" y="304"/>
                    </a:cubicBezTo>
                    <a:cubicBezTo>
                      <a:pt x="476" y="306"/>
                      <a:pt x="476" y="306"/>
                      <a:pt x="476" y="306"/>
                    </a:cubicBezTo>
                    <a:cubicBezTo>
                      <a:pt x="475" y="304"/>
                      <a:pt x="472" y="300"/>
                      <a:pt x="474" y="297"/>
                    </a:cubicBezTo>
                    <a:cubicBezTo>
                      <a:pt x="477" y="297"/>
                      <a:pt x="475" y="302"/>
                      <a:pt x="479" y="301"/>
                    </a:cubicBezTo>
                    <a:cubicBezTo>
                      <a:pt x="479" y="298"/>
                      <a:pt x="479" y="298"/>
                      <a:pt x="479" y="298"/>
                    </a:cubicBezTo>
                    <a:cubicBezTo>
                      <a:pt x="480" y="301"/>
                      <a:pt x="483" y="304"/>
                      <a:pt x="479" y="307"/>
                    </a:cubicBezTo>
                    <a:cubicBezTo>
                      <a:pt x="479" y="308"/>
                      <a:pt x="480" y="309"/>
                      <a:pt x="481" y="310"/>
                    </a:cubicBezTo>
                    <a:cubicBezTo>
                      <a:pt x="483" y="309"/>
                      <a:pt x="483" y="309"/>
                      <a:pt x="483" y="309"/>
                    </a:cubicBezTo>
                    <a:lnTo>
                      <a:pt x="483" y="311"/>
                    </a:lnTo>
                    <a:close/>
                    <a:moveTo>
                      <a:pt x="479" y="292"/>
                    </a:moveTo>
                    <a:cubicBezTo>
                      <a:pt x="480" y="293"/>
                      <a:pt x="480" y="293"/>
                      <a:pt x="480" y="293"/>
                    </a:cubicBezTo>
                    <a:cubicBezTo>
                      <a:pt x="479" y="296"/>
                      <a:pt x="479" y="296"/>
                      <a:pt x="479" y="296"/>
                    </a:cubicBezTo>
                    <a:cubicBezTo>
                      <a:pt x="478" y="296"/>
                      <a:pt x="478" y="293"/>
                      <a:pt x="479" y="292"/>
                    </a:cubicBezTo>
                    <a:close/>
                    <a:moveTo>
                      <a:pt x="484" y="296"/>
                    </a:moveTo>
                    <a:cubicBezTo>
                      <a:pt x="484" y="297"/>
                      <a:pt x="486" y="297"/>
                      <a:pt x="486" y="298"/>
                    </a:cubicBezTo>
                    <a:cubicBezTo>
                      <a:pt x="485" y="298"/>
                      <a:pt x="483" y="297"/>
                      <a:pt x="484" y="296"/>
                    </a:cubicBezTo>
                    <a:close/>
                    <a:moveTo>
                      <a:pt x="487" y="313"/>
                    </a:moveTo>
                    <a:cubicBezTo>
                      <a:pt x="488" y="314"/>
                      <a:pt x="489" y="315"/>
                      <a:pt x="489" y="316"/>
                    </a:cubicBezTo>
                    <a:cubicBezTo>
                      <a:pt x="488" y="316"/>
                      <a:pt x="487" y="315"/>
                      <a:pt x="487" y="313"/>
                    </a:cubicBezTo>
                    <a:close/>
                    <a:moveTo>
                      <a:pt x="488" y="339"/>
                    </a:moveTo>
                    <a:cubicBezTo>
                      <a:pt x="488" y="338"/>
                      <a:pt x="488" y="336"/>
                      <a:pt x="489" y="336"/>
                    </a:cubicBezTo>
                    <a:cubicBezTo>
                      <a:pt x="490" y="336"/>
                      <a:pt x="490" y="336"/>
                      <a:pt x="490" y="336"/>
                    </a:cubicBezTo>
                    <a:lnTo>
                      <a:pt x="488" y="339"/>
                    </a:lnTo>
                    <a:close/>
                    <a:moveTo>
                      <a:pt x="490" y="88"/>
                    </a:moveTo>
                    <a:cubicBezTo>
                      <a:pt x="490" y="89"/>
                      <a:pt x="489" y="90"/>
                      <a:pt x="489" y="90"/>
                    </a:cubicBezTo>
                    <a:cubicBezTo>
                      <a:pt x="485" y="91"/>
                      <a:pt x="486" y="85"/>
                      <a:pt x="483" y="89"/>
                    </a:cubicBezTo>
                    <a:cubicBezTo>
                      <a:pt x="481" y="87"/>
                      <a:pt x="481" y="87"/>
                      <a:pt x="481" y="87"/>
                    </a:cubicBezTo>
                    <a:cubicBezTo>
                      <a:pt x="480" y="88"/>
                      <a:pt x="480" y="88"/>
                      <a:pt x="480" y="88"/>
                    </a:cubicBezTo>
                    <a:cubicBezTo>
                      <a:pt x="479" y="88"/>
                      <a:pt x="479" y="87"/>
                      <a:pt x="478" y="86"/>
                    </a:cubicBezTo>
                    <a:cubicBezTo>
                      <a:pt x="478" y="84"/>
                      <a:pt x="480" y="83"/>
                      <a:pt x="482" y="84"/>
                    </a:cubicBezTo>
                    <a:cubicBezTo>
                      <a:pt x="486" y="83"/>
                      <a:pt x="484" y="73"/>
                      <a:pt x="490" y="79"/>
                    </a:cubicBezTo>
                    <a:cubicBezTo>
                      <a:pt x="492" y="78"/>
                      <a:pt x="495" y="83"/>
                      <a:pt x="496" y="79"/>
                    </a:cubicBezTo>
                    <a:cubicBezTo>
                      <a:pt x="498" y="75"/>
                      <a:pt x="492" y="76"/>
                      <a:pt x="494" y="72"/>
                    </a:cubicBezTo>
                    <a:cubicBezTo>
                      <a:pt x="492" y="71"/>
                      <a:pt x="492" y="71"/>
                      <a:pt x="492" y="71"/>
                    </a:cubicBezTo>
                    <a:cubicBezTo>
                      <a:pt x="492" y="69"/>
                      <a:pt x="494" y="70"/>
                      <a:pt x="495" y="70"/>
                    </a:cubicBezTo>
                    <a:cubicBezTo>
                      <a:pt x="498" y="79"/>
                      <a:pt x="498" y="79"/>
                      <a:pt x="498" y="79"/>
                    </a:cubicBezTo>
                    <a:cubicBezTo>
                      <a:pt x="496" y="83"/>
                      <a:pt x="489" y="82"/>
                      <a:pt x="490" y="88"/>
                    </a:cubicBezTo>
                    <a:close/>
                    <a:moveTo>
                      <a:pt x="499" y="269"/>
                    </a:moveTo>
                    <a:cubicBezTo>
                      <a:pt x="498" y="270"/>
                      <a:pt x="497" y="268"/>
                      <a:pt x="497" y="267"/>
                    </a:cubicBezTo>
                    <a:cubicBezTo>
                      <a:pt x="498" y="265"/>
                      <a:pt x="499" y="262"/>
                      <a:pt x="496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1"/>
                      <a:pt x="498" y="257"/>
                      <a:pt x="500" y="259"/>
                    </a:cubicBezTo>
                    <a:cubicBezTo>
                      <a:pt x="502" y="259"/>
                      <a:pt x="503" y="257"/>
                      <a:pt x="504" y="255"/>
                    </a:cubicBezTo>
                    <a:cubicBezTo>
                      <a:pt x="506" y="258"/>
                      <a:pt x="504" y="261"/>
                      <a:pt x="505" y="264"/>
                    </a:cubicBezTo>
                    <a:cubicBezTo>
                      <a:pt x="503" y="265"/>
                      <a:pt x="498" y="265"/>
                      <a:pt x="499" y="269"/>
                    </a:cubicBezTo>
                    <a:close/>
                    <a:moveTo>
                      <a:pt x="502" y="285"/>
                    </a:moveTo>
                    <a:cubicBezTo>
                      <a:pt x="502" y="283"/>
                      <a:pt x="504" y="283"/>
                      <a:pt x="505" y="282"/>
                    </a:cubicBezTo>
                    <a:cubicBezTo>
                      <a:pt x="505" y="282"/>
                      <a:pt x="506" y="282"/>
                      <a:pt x="507" y="282"/>
                    </a:cubicBezTo>
                    <a:cubicBezTo>
                      <a:pt x="507" y="283"/>
                      <a:pt x="506" y="283"/>
                      <a:pt x="506" y="283"/>
                    </a:cubicBezTo>
                    <a:cubicBezTo>
                      <a:pt x="507" y="284"/>
                      <a:pt x="508" y="284"/>
                      <a:pt x="507" y="286"/>
                    </a:cubicBezTo>
                    <a:cubicBezTo>
                      <a:pt x="505" y="285"/>
                      <a:pt x="504" y="288"/>
                      <a:pt x="502" y="285"/>
                    </a:cubicBezTo>
                    <a:close/>
                    <a:moveTo>
                      <a:pt x="509" y="294"/>
                    </a:moveTo>
                    <a:cubicBezTo>
                      <a:pt x="507" y="294"/>
                      <a:pt x="506" y="293"/>
                      <a:pt x="507" y="291"/>
                    </a:cubicBezTo>
                    <a:cubicBezTo>
                      <a:pt x="507" y="293"/>
                      <a:pt x="510" y="292"/>
                      <a:pt x="509" y="294"/>
                    </a:cubicBezTo>
                    <a:close/>
                    <a:moveTo>
                      <a:pt x="511" y="257"/>
                    </a:moveTo>
                    <a:cubicBezTo>
                      <a:pt x="509" y="257"/>
                      <a:pt x="510" y="255"/>
                      <a:pt x="509" y="254"/>
                    </a:cubicBezTo>
                    <a:cubicBezTo>
                      <a:pt x="510" y="253"/>
                      <a:pt x="511" y="255"/>
                      <a:pt x="511" y="256"/>
                    </a:cubicBezTo>
                    <a:lnTo>
                      <a:pt x="511" y="257"/>
                    </a:lnTo>
                    <a:close/>
                    <a:moveTo>
                      <a:pt x="515" y="253"/>
                    </a:moveTo>
                    <a:cubicBezTo>
                      <a:pt x="514" y="253"/>
                      <a:pt x="512" y="253"/>
                      <a:pt x="511" y="253"/>
                    </a:cubicBezTo>
                    <a:cubicBezTo>
                      <a:pt x="511" y="251"/>
                      <a:pt x="513" y="251"/>
                      <a:pt x="513" y="250"/>
                    </a:cubicBezTo>
                    <a:cubicBezTo>
                      <a:pt x="514" y="251"/>
                      <a:pt x="515" y="252"/>
                      <a:pt x="515" y="253"/>
                    </a:cubicBezTo>
                    <a:close/>
                    <a:moveTo>
                      <a:pt x="513" y="225"/>
                    </a:moveTo>
                    <a:cubicBezTo>
                      <a:pt x="514" y="226"/>
                      <a:pt x="514" y="229"/>
                      <a:pt x="515" y="231"/>
                    </a:cubicBezTo>
                    <a:cubicBezTo>
                      <a:pt x="512" y="229"/>
                      <a:pt x="513" y="227"/>
                      <a:pt x="513" y="225"/>
                    </a:cubicBezTo>
                    <a:close/>
                    <a:moveTo>
                      <a:pt x="514" y="196"/>
                    </a:moveTo>
                    <a:cubicBezTo>
                      <a:pt x="512" y="196"/>
                      <a:pt x="512" y="197"/>
                      <a:pt x="511" y="197"/>
                    </a:cubicBezTo>
                    <a:cubicBezTo>
                      <a:pt x="511" y="198"/>
                      <a:pt x="511" y="198"/>
                      <a:pt x="511" y="198"/>
                    </a:cubicBezTo>
                    <a:cubicBezTo>
                      <a:pt x="509" y="196"/>
                      <a:pt x="513" y="194"/>
                      <a:pt x="511" y="192"/>
                    </a:cubicBezTo>
                    <a:cubicBezTo>
                      <a:pt x="514" y="191"/>
                      <a:pt x="514" y="191"/>
                      <a:pt x="514" y="191"/>
                    </a:cubicBezTo>
                    <a:cubicBezTo>
                      <a:pt x="515" y="192"/>
                      <a:pt x="515" y="194"/>
                      <a:pt x="514" y="196"/>
                    </a:cubicBezTo>
                    <a:close/>
                    <a:moveTo>
                      <a:pt x="514" y="177"/>
                    </a:moveTo>
                    <a:cubicBezTo>
                      <a:pt x="512" y="177"/>
                      <a:pt x="512" y="175"/>
                      <a:pt x="511" y="174"/>
                    </a:cubicBezTo>
                    <a:cubicBezTo>
                      <a:pt x="514" y="171"/>
                      <a:pt x="514" y="171"/>
                      <a:pt x="514" y="171"/>
                    </a:cubicBezTo>
                    <a:cubicBezTo>
                      <a:pt x="516" y="172"/>
                      <a:pt x="515" y="176"/>
                      <a:pt x="518" y="177"/>
                    </a:cubicBezTo>
                    <a:cubicBezTo>
                      <a:pt x="518" y="178"/>
                      <a:pt x="518" y="179"/>
                      <a:pt x="517" y="179"/>
                    </a:cubicBezTo>
                    <a:cubicBezTo>
                      <a:pt x="515" y="179"/>
                      <a:pt x="515" y="173"/>
                      <a:pt x="514" y="177"/>
                    </a:cubicBezTo>
                    <a:close/>
                    <a:moveTo>
                      <a:pt x="517" y="201"/>
                    </a:moveTo>
                    <a:cubicBezTo>
                      <a:pt x="516" y="202"/>
                      <a:pt x="516" y="202"/>
                      <a:pt x="516" y="202"/>
                    </a:cubicBezTo>
                    <a:cubicBezTo>
                      <a:pt x="516" y="198"/>
                      <a:pt x="516" y="198"/>
                      <a:pt x="516" y="198"/>
                    </a:cubicBezTo>
                    <a:cubicBezTo>
                      <a:pt x="517" y="198"/>
                      <a:pt x="517" y="200"/>
                      <a:pt x="517" y="201"/>
                    </a:cubicBezTo>
                    <a:close/>
                    <a:moveTo>
                      <a:pt x="517" y="240"/>
                    </a:moveTo>
                    <a:cubicBezTo>
                      <a:pt x="516" y="238"/>
                      <a:pt x="516" y="238"/>
                      <a:pt x="516" y="238"/>
                    </a:cubicBezTo>
                    <a:cubicBezTo>
                      <a:pt x="517" y="239"/>
                      <a:pt x="517" y="239"/>
                      <a:pt x="517" y="239"/>
                    </a:cubicBezTo>
                    <a:lnTo>
                      <a:pt x="517" y="240"/>
                    </a:lnTo>
                    <a:close/>
                    <a:moveTo>
                      <a:pt x="518" y="211"/>
                    </a:moveTo>
                    <a:cubicBezTo>
                      <a:pt x="516" y="210"/>
                      <a:pt x="517" y="207"/>
                      <a:pt x="517" y="206"/>
                    </a:cubicBezTo>
                    <a:cubicBezTo>
                      <a:pt x="521" y="206"/>
                      <a:pt x="517" y="209"/>
                      <a:pt x="518" y="211"/>
                    </a:cubicBezTo>
                    <a:close/>
                    <a:moveTo>
                      <a:pt x="521" y="179"/>
                    </a:moveTo>
                    <a:cubicBezTo>
                      <a:pt x="520" y="178"/>
                      <a:pt x="520" y="178"/>
                      <a:pt x="520" y="178"/>
                    </a:cubicBezTo>
                    <a:cubicBezTo>
                      <a:pt x="520" y="177"/>
                      <a:pt x="521" y="177"/>
                      <a:pt x="521" y="177"/>
                    </a:cubicBezTo>
                    <a:lnTo>
                      <a:pt x="521" y="179"/>
                    </a:lnTo>
                    <a:close/>
                    <a:moveTo>
                      <a:pt x="518" y="154"/>
                    </a:moveTo>
                    <a:cubicBezTo>
                      <a:pt x="520" y="156"/>
                      <a:pt x="524" y="159"/>
                      <a:pt x="521" y="161"/>
                    </a:cubicBezTo>
                    <a:cubicBezTo>
                      <a:pt x="520" y="163"/>
                      <a:pt x="519" y="162"/>
                      <a:pt x="518" y="161"/>
                    </a:cubicBezTo>
                    <a:cubicBezTo>
                      <a:pt x="514" y="158"/>
                      <a:pt x="520" y="154"/>
                      <a:pt x="517" y="150"/>
                    </a:cubicBezTo>
                    <a:cubicBezTo>
                      <a:pt x="518" y="150"/>
                      <a:pt x="518" y="150"/>
                      <a:pt x="518" y="150"/>
                    </a:cubicBezTo>
                    <a:cubicBezTo>
                      <a:pt x="516" y="148"/>
                      <a:pt x="522" y="147"/>
                      <a:pt x="519" y="145"/>
                    </a:cubicBezTo>
                    <a:cubicBezTo>
                      <a:pt x="520" y="145"/>
                      <a:pt x="521" y="145"/>
                      <a:pt x="520" y="143"/>
                    </a:cubicBezTo>
                    <a:cubicBezTo>
                      <a:pt x="523" y="145"/>
                      <a:pt x="522" y="149"/>
                      <a:pt x="523" y="151"/>
                    </a:cubicBezTo>
                    <a:cubicBezTo>
                      <a:pt x="521" y="153"/>
                      <a:pt x="519" y="151"/>
                      <a:pt x="518" y="154"/>
                    </a:cubicBezTo>
                    <a:close/>
                    <a:moveTo>
                      <a:pt x="518" y="139"/>
                    </a:moveTo>
                    <a:cubicBezTo>
                      <a:pt x="521" y="138"/>
                      <a:pt x="518" y="134"/>
                      <a:pt x="519" y="131"/>
                    </a:cubicBezTo>
                    <a:cubicBezTo>
                      <a:pt x="520" y="131"/>
                      <a:pt x="520" y="131"/>
                      <a:pt x="520" y="131"/>
                    </a:cubicBezTo>
                    <a:cubicBezTo>
                      <a:pt x="520" y="134"/>
                      <a:pt x="520" y="137"/>
                      <a:pt x="524" y="137"/>
                    </a:cubicBezTo>
                    <a:cubicBezTo>
                      <a:pt x="525" y="138"/>
                      <a:pt x="525" y="138"/>
                      <a:pt x="525" y="138"/>
                    </a:cubicBezTo>
                    <a:cubicBezTo>
                      <a:pt x="522" y="138"/>
                      <a:pt x="520" y="140"/>
                      <a:pt x="518" y="139"/>
                    </a:cubicBezTo>
                    <a:close/>
                    <a:moveTo>
                      <a:pt x="527" y="122"/>
                    </a:moveTo>
                    <a:cubicBezTo>
                      <a:pt x="529" y="122"/>
                      <a:pt x="528" y="119"/>
                      <a:pt x="531" y="120"/>
                    </a:cubicBezTo>
                    <a:cubicBezTo>
                      <a:pt x="532" y="123"/>
                      <a:pt x="530" y="125"/>
                      <a:pt x="527" y="127"/>
                    </a:cubicBezTo>
                    <a:cubicBezTo>
                      <a:pt x="525" y="126"/>
                      <a:pt x="528" y="124"/>
                      <a:pt x="527" y="122"/>
                    </a:cubicBezTo>
                    <a:close/>
                    <a:moveTo>
                      <a:pt x="528" y="130"/>
                    </a:moveTo>
                    <a:cubicBezTo>
                      <a:pt x="530" y="131"/>
                      <a:pt x="529" y="133"/>
                      <a:pt x="528" y="134"/>
                    </a:cubicBezTo>
                    <a:cubicBezTo>
                      <a:pt x="527" y="134"/>
                      <a:pt x="527" y="134"/>
                      <a:pt x="527" y="134"/>
                    </a:cubicBezTo>
                    <a:lnTo>
                      <a:pt x="528" y="130"/>
                    </a:lnTo>
                    <a:close/>
                    <a:moveTo>
                      <a:pt x="528" y="250"/>
                    </a:moveTo>
                    <a:cubicBezTo>
                      <a:pt x="528" y="248"/>
                      <a:pt x="528" y="248"/>
                      <a:pt x="528" y="248"/>
                    </a:cubicBezTo>
                    <a:cubicBezTo>
                      <a:pt x="528" y="249"/>
                      <a:pt x="528" y="249"/>
                      <a:pt x="528" y="249"/>
                    </a:cubicBezTo>
                    <a:lnTo>
                      <a:pt x="528" y="250"/>
                    </a:lnTo>
                    <a:close/>
                    <a:moveTo>
                      <a:pt x="529" y="247"/>
                    </a:moveTo>
                    <a:cubicBezTo>
                      <a:pt x="528" y="243"/>
                      <a:pt x="528" y="243"/>
                      <a:pt x="528" y="243"/>
                    </a:cubicBezTo>
                    <a:cubicBezTo>
                      <a:pt x="531" y="245"/>
                      <a:pt x="531" y="245"/>
                      <a:pt x="531" y="245"/>
                    </a:cubicBezTo>
                    <a:cubicBezTo>
                      <a:pt x="531" y="246"/>
                      <a:pt x="530" y="246"/>
                      <a:pt x="529" y="247"/>
                    </a:cubicBezTo>
                    <a:close/>
                    <a:moveTo>
                      <a:pt x="532" y="249"/>
                    </a:moveTo>
                    <a:cubicBezTo>
                      <a:pt x="532" y="248"/>
                      <a:pt x="532" y="248"/>
                      <a:pt x="532" y="248"/>
                    </a:cubicBezTo>
                    <a:cubicBezTo>
                      <a:pt x="533" y="249"/>
                      <a:pt x="533" y="249"/>
                      <a:pt x="533" y="249"/>
                    </a:cubicBezTo>
                    <a:lnTo>
                      <a:pt x="532" y="249"/>
                    </a:lnTo>
                    <a:close/>
                    <a:moveTo>
                      <a:pt x="565" y="296"/>
                    </a:moveTo>
                    <a:cubicBezTo>
                      <a:pt x="565" y="298"/>
                      <a:pt x="563" y="298"/>
                      <a:pt x="561" y="297"/>
                    </a:cubicBezTo>
                    <a:cubicBezTo>
                      <a:pt x="562" y="295"/>
                      <a:pt x="562" y="295"/>
                      <a:pt x="562" y="295"/>
                    </a:cubicBezTo>
                    <a:lnTo>
                      <a:pt x="565" y="296"/>
                    </a:lnTo>
                    <a:close/>
                    <a:moveTo>
                      <a:pt x="560" y="282"/>
                    </a:moveTo>
                    <a:cubicBezTo>
                      <a:pt x="560" y="282"/>
                      <a:pt x="560" y="282"/>
                      <a:pt x="560" y="282"/>
                    </a:cubicBezTo>
                    <a:cubicBezTo>
                      <a:pt x="559" y="285"/>
                      <a:pt x="563" y="289"/>
                      <a:pt x="562" y="293"/>
                    </a:cubicBezTo>
                    <a:cubicBezTo>
                      <a:pt x="560" y="292"/>
                      <a:pt x="559" y="291"/>
                      <a:pt x="559" y="289"/>
                    </a:cubicBezTo>
                    <a:cubicBezTo>
                      <a:pt x="563" y="287"/>
                      <a:pt x="557" y="284"/>
                      <a:pt x="560" y="282"/>
                    </a:cubicBezTo>
                    <a:close/>
                    <a:moveTo>
                      <a:pt x="569" y="101"/>
                    </a:moveTo>
                    <a:cubicBezTo>
                      <a:pt x="570" y="102"/>
                      <a:pt x="573" y="103"/>
                      <a:pt x="571" y="105"/>
                    </a:cubicBezTo>
                    <a:cubicBezTo>
                      <a:pt x="570" y="105"/>
                      <a:pt x="570" y="105"/>
                      <a:pt x="570" y="105"/>
                    </a:cubicBezTo>
                    <a:cubicBezTo>
                      <a:pt x="572" y="103"/>
                      <a:pt x="568" y="103"/>
                      <a:pt x="569" y="101"/>
                    </a:cubicBezTo>
                    <a:close/>
                    <a:moveTo>
                      <a:pt x="562" y="93"/>
                    </a:moveTo>
                    <a:cubicBezTo>
                      <a:pt x="563" y="93"/>
                      <a:pt x="563" y="94"/>
                      <a:pt x="563" y="95"/>
                    </a:cubicBezTo>
                    <a:cubicBezTo>
                      <a:pt x="561" y="94"/>
                      <a:pt x="561" y="94"/>
                      <a:pt x="561" y="94"/>
                    </a:cubicBezTo>
                    <a:lnTo>
                      <a:pt x="562" y="93"/>
                    </a:lnTo>
                    <a:close/>
                    <a:moveTo>
                      <a:pt x="563" y="113"/>
                    </a:moveTo>
                    <a:cubicBezTo>
                      <a:pt x="566" y="112"/>
                      <a:pt x="564" y="108"/>
                      <a:pt x="567" y="108"/>
                    </a:cubicBezTo>
                    <a:cubicBezTo>
                      <a:pt x="570" y="108"/>
                      <a:pt x="569" y="112"/>
                      <a:pt x="571" y="115"/>
                    </a:cubicBezTo>
                    <a:cubicBezTo>
                      <a:pt x="568" y="121"/>
                      <a:pt x="576" y="126"/>
                      <a:pt x="573" y="132"/>
                    </a:cubicBezTo>
                    <a:cubicBezTo>
                      <a:pt x="567" y="128"/>
                      <a:pt x="567" y="128"/>
                      <a:pt x="567" y="128"/>
                    </a:cubicBezTo>
                    <a:cubicBezTo>
                      <a:pt x="568" y="130"/>
                      <a:pt x="566" y="130"/>
                      <a:pt x="565" y="130"/>
                    </a:cubicBezTo>
                    <a:cubicBezTo>
                      <a:pt x="562" y="127"/>
                      <a:pt x="569" y="124"/>
                      <a:pt x="565" y="121"/>
                    </a:cubicBezTo>
                    <a:cubicBezTo>
                      <a:pt x="568" y="119"/>
                      <a:pt x="564" y="118"/>
                      <a:pt x="563" y="116"/>
                    </a:cubicBezTo>
                    <a:cubicBezTo>
                      <a:pt x="562" y="115"/>
                      <a:pt x="560" y="112"/>
                      <a:pt x="560" y="111"/>
                    </a:cubicBezTo>
                    <a:lnTo>
                      <a:pt x="563" y="113"/>
                    </a:lnTo>
                    <a:close/>
                    <a:moveTo>
                      <a:pt x="570" y="186"/>
                    </a:moveTo>
                    <a:cubicBezTo>
                      <a:pt x="570" y="189"/>
                      <a:pt x="570" y="189"/>
                      <a:pt x="570" y="189"/>
                    </a:cubicBezTo>
                    <a:cubicBezTo>
                      <a:pt x="570" y="186"/>
                      <a:pt x="570" y="186"/>
                      <a:pt x="570" y="186"/>
                    </a:cubicBezTo>
                    <a:close/>
                    <a:moveTo>
                      <a:pt x="569" y="196"/>
                    </a:moveTo>
                    <a:cubicBezTo>
                      <a:pt x="570" y="197"/>
                      <a:pt x="570" y="199"/>
                      <a:pt x="569" y="200"/>
                    </a:cubicBezTo>
                    <a:cubicBezTo>
                      <a:pt x="566" y="200"/>
                      <a:pt x="567" y="197"/>
                      <a:pt x="568" y="196"/>
                    </a:cubicBezTo>
                    <a:cubicBezTo>
                      <a:pt x="568" y="195"/>
                      <a:pt x="569" y="196"/>
                      <a:pt x="569" y="196"/>
                    </a:cubicBezTo>
                    <a:close/>
                    <a:moveTo>
                      <a:pt x="568" y="148"/>
                    </a:moveTo>
                    <a:cubicBezTo>
                      <a:pt x="568" y="146"/>
                      <a:pt x="568" y="146"/>
                      <a:pt x="568" y="146"/>
                    </a:cubicBezTo>
                    <a:cubicBezTo>
                      <a:pt x="569" y="147"/>
                      <a:pt x="570" y="146"/>
                      <a:pt x="569" y="148"/>
                    </a:cubicBezTo>
                    <a:lnTo>
                      <a:pt x="568" y="148"/>
                    </a:lnTo>
                    <a:close/>
                    <a:moveTo>
                      <a:pt x="563" y="153"/>
                    </a:moveTo>
                    <a:cubicBezTo>
                      <a:pt x="563" y="154"/>
                      <a:pt x="563" y="154"/>
                      <a:pt x="563" y="154"/>
                    </a:cubicBezTo>
                    <a:cubicBezTo>
                      <a:pt x="563" y="153"/>
                      <a:pt x="563" y="153"/>
                      <a:pt x="563" y="153"/>
                    </a:cubicBezTo>
                    <a:close/>
                    <a:moveTo>
                      <a:pt x="561" y="223"/>
                    </a:moveTo>
                    <a:cubicBezTo>
                      <a:pt x="561" y="223"/>
                      <a:pt x="560" y="224"/>
                      <a:pt x="560" y="225"/>
                    </a:cubicBezTo>
                    <a:cubicBezTo>
                      <a:pt x="560" y="222"/>
                      <a:pt x="560" y="222"/>
                      <a:pt x="560" y="222"/>
                    </a:cubicBezTo>
                    <a:lnTo>
                      <a:pt x="561" y="223"/>
                    </a:lnTo>
                    <a:close/>
                    <a:moveTo>
                      <a:pt x="560" y="138"/>
                    </a:moveTo>
                    <a:cubicBezTo>
                      <a:pt x="560" y="140"/>
                      <a:pt x="560" y="140"/>
                      <a:pt x="560" y="140"/>
                    </a:cubicBezTo>
                    <a:cubicBezTo>
                      <a:pt x="558" y="140"/>
                      <a:pt x="558" y="140"/>
                      <a:pt x="558" y="140"/>
                    </a:cubicBezTo>
                    <a:lnTo>
                      <a:pt x="560" y="138"/>
                    </a:lnTo>
                    <a:close/>
                    <a:moveTo>
                      <a:pt x="554" y="131"/>
                    </a:moveTo>
                    <a:cubicBezTo>
                      <a:pt x="555" y="131"/>
                      <a:pt x="556" y="132"/>
                      <a:pt x="556" y="133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35"/>
                      <a:pt x="550" y="133"/>
                      <a:pt x="554" y="131"/>
                    </a:cubicBezTo>
                    <a:close/>
                    <a:moveTo>
                      <a:pt x="557" y="191"/>
                    </a:moveTo>
                    <a:cubicBezTo>
                      <a:pt x="555" y="193"/>
                      <a:pt x="561" y="195"/>
                      <a:pt x="556" y="197"/>
                    </a:cubicBezTo>
                    <a:cubicBezTo>
                      <a:pt x="556" y="195"/>
                      <a:pt x="553" y="192"/>
                      <a:pt x="557" y="191"/>
                    </a:cubicBezTo>
                    <a:close/>
                    <a:moveTo>
                      <a:pt x="556" y="115"/>
                    </a:moveTo>
                    <a:cubicBezTo>
                      <a:pt x="556" y="115"/>
                      <a:pt x="557" y="116"/>
                      <a:pt x="556" y="116"/>
                    </a:cubicBezTo>
                    <a:cubicBezTo>
                      <a:pt x="555" y="116"/>
                      <a:pt x="555" y="116"/>
                      <a:pt x="555" y="116"/>
                    </a:cubicBezTo>
                    <a:cubicBezTo>
                      <a:pt x="555" y="114"/>
                      <a:pt x="555" y="114"/>
                      <a:pt x="555" y="114"/>
                    </a:cubicBezTo>
                    <a:cubicBezTo>
                      <a:pt x="556" y="113"/>
                      <a:pt x="556" y="115"/>
                      <a:pt x="556" y="115"/>
                    </a:cubicBezTo>
                    <a:close/>
                    <a:moveTo>
                      <a:pt x="549" y="86"/>
                    </a:moveTo>
                    <a:cubicBezTo>
                      <a:pt x="550" y="86"/>
                      <a:pt x="551" y="88"/>
                      <a:pt x="550" y="89"/>
                    </a:cubicBezTo>
                    <a:cubicBezTo>
                      <a:pt x="549" y="89"/>
                      <a:pt x="549" y="89"/>
                      <a:pt x="549" y="89"/>
                    </a:cubicBezTo>
                    <a:cubicBezTo>
                      <a:pt x="550" y="87"/>
                      <a:pt x="547" y="86"/>
                      <a:pt x="549" y="86"/>
                    </a:cubicBezTo>
                    <a:close/>
                    <a:moveTo>
                      <a:pt x="543" y="139"/>
                    </a:moveTo>
                    <a:cubicBezTo>
                      <a:pt x="543" y="140"/>
                      <a:pt x="544" y="143"/>
                      <a:pt x="542" y="144"/>
                    </a:cubicBezTo>
                    <a:cubicBezTo>
                      <a:pt x="541" y="144"/>
                      <a:pt x="541" y="144"/>
                      <a:pt x="541" y="144"/>
                    </a:cubicBezTo>
                    <a:cubicBezTo>
                      <a:pt x="542" y="142"/>
                      <a:pt x="539" y="138"/>
                      <a:pt x="543" y="139"/>
                    </a:cubicBezTo>
                    <a:close/>
                    <a:moveTo>
                      <a:pt x="543" y="147"/>
                    </a:moveTo>
                    <a:cubicBezTo>
                      <a:pt x="542" y="150"/>
                      <a:pt x="540" y="147"/>
                      <a:pt x="539" y="147"/>
                    </a:cubicBezTo>
                    <a:cubicBezTo>
                      <a:pt x="539" y="144"/>
                      <a:pt x="542" y="146"/>
                      <a:pt x="543" y="147"/>
                    </a:cubicBezTo>
                    <a:close/>
                    <a:moveTo>
                      <a:pt x="540" y="138"/>
                    </a:moveTo>
                    <a:cubicBezTo>
                      <a:pt x="536" y="140"/>
                      <a:pt x="536" y="136"/>
                      <a:pt x="535" y="134"/>
                    </a:cubicBezTo>
                    <a:cubicBezTo>
                      <a:pt x="536" y="136"/>
                      <a:pt x="540" y="135"/>
                      <a:pt x="540" y="138"/>
                    </a:cubicBezTo>
                    <a:close/>
                    <a:moveTo>
                      <a:pt x="538" y="111"/>
                    </a:moveTo>
                    <a:cubicBezTo>
                      <a:pt x="539" y="112"/>
                      <a:pt x="538" y="114"/>
                      <a:pt x="539" y="116"/>
                    </a:cubicBezTo>
                    <a:cubicBezTo>
                      <a:pt x="535" y="116"/>
                      <a:pt x="535" y="116"/>
                      <a:pt x="535" y="116"/>
                    </a:cubicBezTo>
                    <a:cubicBezTo>
                      <a:pt x="535" y="114"/>
                      <a:pt x="536" y="112"/>
                      <a:pt x="538" y="111"/>
                    </a:cubicBezTo>
                    <a:close/>
                    <a:moveTo>
                      <a:pt x="535" y="125"/>
                    </a:moveTo>
                    <a:cubicBezTo>
                      <a:pt x="536" y="124"/>
                      <a:pt x="536" y="124"/>
                      <a:pt x="536" y="124"/>
                    </a:cubicBezTo>
                    <a:cubicBezTo>
                      <a:pt x="538" y="129"/>
                      <a:pt x="538" y="129"/>
                      <a:pt x="538" y="129"/>
                    </a:cubicBezTo>
                    <a:cubicBezTo>
                      <a:pt x="537" y="130"/>
                      <a:pt x="536" y="129"/>
                      <a:pt x="535" y="130"/>
                    </a:cubicBezTo>
                    <a:cubicBezTo>
                      <a:pt x="534" y="128"/>
                      <a:pt x="534" y="127"/>
                      <a:pt x="535" y="125"/>
                    </a:cubicBezTo>
                    <a:close/>
                    <a:moveTo>
                      <a:pt x="537" y="247"/>
                    </a:moveTo>
                    <a:cubicBezTo>
                      <a:pt x="536" y="247"/>
                      <a:pt x="535" y="245"/>
                      <a:pt x="536" y="244"/>
                    </a:cubicBezTo>
                    <a:cubicBezTo>
                      <a:pt x="537" y="244"/>
                      <a:pt x="538" y="246"/>
                      <a:pt x="537" y="247"/>
                    </a:cubicBezTo>
                    <a:close/>
                    <a:moveTo>
                      <a:pt x="537" y="217"/>
                    </a:moveTo>
                    <a:cubicBezTo>
                      <a:pt x="536" y="217"/>
                      <a:pt x="536" y="218"/>
                      <a:pt x="536" y="219"/>
                    </a:cubicBezTo>
                    <a:cubicBezTo>
                      <a:pt x="535" y="219"/>
                      <a:pt x="534" y="217"/>
                      <a:pt x="533" y="216"/>
                    </a:cubicBezTo>
                    <a:cubicBezTo>
                      <a:pt x="533" y="215"/>
                      <a:pt x="534" y="214"/>
                      <a:pt x="535" y="213"/>
                    </a:cubicBezTo>
                    <a:cubicBezTo>
                      <a:pt x="539" y="218"/>
                      <a:pt x="539" y="218"/>
                      <a:pt x="539" y="218"/>
                    </a:cubicBezTo>
                    <a:cubicBezTo>
                      <a:pt x="538" y="219"/>
                      <a:pt x="537" y="218"/>
                      <a:pt x="537" y="217"/>
                    </a:cubicBezTo>
                    <a:close/>
                    <a:moveTo>
                      <a:pt x="538" y="210"/>
                    </a:moveTo>
                    <a:cubicBezTo>
                      <a:pt x="536" y="210"/>
                      <a:pt x="535" y="208"/>
                      <a:pt x="535" y="207"/>
                    </a:cubicBezTo>
                    <a:cubicBezTo>
                      <a:pt x="535" y="202"/>
                      <a:pt x="541" y="198"/>
                      <a:pt x="535" y="195"/>
                    </a:cubicBezTo>
                    <a:cubicBezTo>
                      <a:pt x="536" y="192"/>
                      <a:pt x="542" y="194"/>
                      <a:pt x="540" y="197"/>
                    </a:cubicBezTo>
                    <a:cubicBezTo>
                      <a:pt x="538" y="198"/>
                      <a:pt x="537" y="201"/>
                      <a:pt x="538" y="204"/>
                    </a:cubicBezTo>
                    <a:cubicBezTo>
                      <a:pt x="539" y="205"/>
                      <a:pt x="542" y="205"/>
                      <a:pt x="540" y="208"/>
                    </a:cubicBezTo>
                    <a:cubicBezTo>
                      <a:pt x="540" y="208"/>
                      <a:pt x="539" y="210"/>
                      <a:pt x="538" y="210"/>
                    </a:cubicBezTo>
                    <a:close/>
                    <a:moveTo>
                      <a:pt x="546" y="271"/>
                    </a:moveTo>
                    <a:cubicBezTo>
                      <a:pt x="546" y="269"/>
                      <a:pt x="546" y="269"/>
                      <a:pt x="546" y="269"/>
                    </a:cubicBezTo>
                    <a:cubicBezTo>
                      <a:pt x="546" y="270"/>
                      <a:pt x="546" y="270"/>
                      <a:pt x="546" y="270"/>
                    </a:cubicBezTo>
                    <a:lnTo>
                      <a:pt x="546" y="271"/>
                    </a:lnTo>
                    <a:close/>
                    <a:moveTo>
                      <a:pt x="546" y="249"/>
                    </a:moveTo>
                    <a:cubicBezTo>
                      <a:pt x="546" y="247"/>
                      <a:pt x="546" y="247"/>
                      <a:pt x="546" y="247"/>
                    </a:cubicBezTo>
                    <a:cubicBezTo>
                      <a:pt x="547" y="248"/>
                      <a:pt x="547" y="248"/>
                      <a:pt x="547" y="248"/>
                    </a:cubicBezTo>
                    <a:lnTo>
                      <a:pt x="546" y="249"/>
                    </a:lnTo>
                    <a:close/>
                    <a:moveTo>
                      <a:pt x="548" y="243"/>
                    </a:moveTo>
                    <a:cubicBezTo>
                      <a:pt x="548" y="244"/>
                      <a:pt x="548" y="244"/>
                      <a:pt x="548" y="244"/>
                    </a:cubicBezTo>
                    <a:cubicBezTo>
                      <a:pt x="547" y="243"/>
                      <a:pt x="547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4" y="242"/>
                      <a:pt x="543" y="240"/>
                      <a:pt x="543" y="238"/>
                    </a:cubicBezTo>
                    <a:cubicBezTo>
                      <a:pt x="543" y="236"/>
                      <a:pt x="544" y="234"/>
                      <a:pt x="545" y="233"/>
                    </a:cubicBezTo>
                    <a:cubicBezTo>
                      <a:pt x="544" y="231"/>
                      <a:pt x="540" y="230"/>
                      <a:pt x="541" y="227"/>
                    </a:cubicBezTo>
                    <a:cubicBezTo>
                      <a:pt x="543" y="227"/>
                      <a:pt x="542" y="229"/>
                      <a:pt x="543" y="230"/>
                    </a:cubicBezTo>
                    <a:cubicBezTo>
                      <a:pt x="545" y="230"/>
                      <a:pt x="545" y="229"/>
                      <a:pt x="546" y="229"/>
                    </a:cubicBezTo>
                    <a:cubicBezTo>
                      <a:pt x="548" y="232"/>
                      <a:pt x="548" y="232"/>
                      <a:pt x="548" y="232"/>
                    </a:cubicBezTo>
                    <a:cubicBezTo>
                      <a:pt x="547" y="233"/>
                      <a:pt x="546" y="230"/>
                      <a:pt x="545" y="232"/>
                    </a:cubicBezTo>
                    <a:cubicBezTo>
                      <a:pt x="552" y="235"/>
                      <a:pt x="542" y="238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8" y="243"/>
                      <a:pt x="548" y="241"/>
                      <a:pt x="548" y="240"/>
                    </a:cubicBezTo>
                    <a:cubicBezTo>
                      <a:pt x="549" y="240"/>
                      <a:pt x="549" y="242"/>
                      <a:pt x="548" y="243"/>
                    </a:cubicBezTo>
                    <a:close/>
                    <a:moveTo>
                      <a:pt x="546" y="169"/>
                    </a:moveTo>
                    <a:cubicBezTo>
                      <a:pt x="547" y="169"/>
                      <a:pt x="548" y="171"/>
                      <a:pt x="547" y="172"/>
                    </a:cubicBezTo>
                    <a:cubicBezTo>
                      <a:pt x="546" y="172"/>
                      <a:pt x="546" y="172"/>
                      <a:pt x="546" y="172"/>
                    </a:cubicBezTo>
                    <a:cubicBezTo>
                      <a:pt x="545" y="171"/>
                      <a:pt x="545" y="170"/>
                      <a:pt x="546" y="169"/>
                    </a:cubicBezTo>
                    <a:close/>
                    <a:moveTo>
                      <a:pt x="547" y="152"/>
                    </a:moveTo>
                    <a:cubicBezTo>
                      <a:pt x="546" y="152"/>
                      <a:pt x="546" y="152"/>
                      <a:pt x="546" y="152"/>
                    </a:cubicBezTo>
                    <a:cubicBezTo>
                      <a:pt x="546" y="148"/>
                      <a:pt x="547" y="144"/>
                      <a:pt x="548" y="142"/>
                    </a:cubicBezTo>
                    <a:cubicBezTo>
                      <a:pt x="548" y="139"/>
                      <a:pt x="548" y="139"/>
                      <a:pt x="548" y="139"/>
                    </a:cubicBezTo>
                    <a:cubicBezTo>
                      <a:pt x="551" y="143"/>
                      <a:pt x="547" y="148"/>
                      <a:pt x="547" y="152"/>
                    </a:cubicBezTo>
                    <a:close/>
                    <a:moveTo>
                      <a:pt x="550" y="179"/>
                    </a:moveTo>
                    <a:cubicBezTo>
                      <a:pt x="550" y="178"/>
                      <a:pt x="550" y="178"/>
                      <a:pt x="550" y="178"/>
                    </a:cubicBezTo>
                    <a:cubicBezTo>
                      <a:pt x="550" y="178"/>
                      <a:pt x="550" y="178"/>
                      <a:pt x="550" y="178"/>
                    </a:cubicBezTo>
                    <a:lnTo>
                      <a:pt x="550" y="179"/>
                    </a:lnTo>
                    <a:close/>
                    <a:moveTo>
                      <a:pt x="547" y="124"/>
                    </a:moveTo>
                    <a:cubicBezTo>
                      <a:pt x="545" y="124"/>
                      <a:pt x="543" y="123"/>
                      <a:pt x="543" y="121"/>
                    </a:cubicBezTo>
                    <a:cubicBezTo>
                      <a:pt x="543" y="120"/>
                      <a:pt x="544" y="119"/>
                      <a:pt x="545" y="119"/>
                    </a:cubicBezTo>
                    <a:cubicBezTo>
                      <a:pt x="544" y="121"/>
                      <a:pt x="546" y="120"/>
                      <a:pt x="547" y="121"/>
                    </a:cubicBezTo>
                    <a:cubicBezTo>
                      <a:pt x="548" y="121"/>
                      <a:pt x="548" y="121"/>
                      <a:pt x="548" y="120"/>
                    </a:cubicBezTo>
                    <a:cubicBezTo>
                      <a:pt x="549" y="121"/>
                      <a:pt x="550" y="119"/>
                      <a:pt x="551" y="118"/>
                    </a:cubicBezTo>
                    <a:cubicBezTo>
                      <a:pt x="551" y="114"/>
                      <a:pt x="551" y="114"/>
                      <a:pt x="551" y="114"/>
                    </a:cubicBezTo>
                    <a:cubicBezTo>
                      <a:pt x="552" y="115"/>
                      <a:pt x="553" y="117"/>
                      <a:pt x="555" y="117"/>
                    </a:cubicBezTo>
                    <a:cubicBezTo>
                      <a:pt x="555" y="120"/>
                      <a:pt x="552" y="125"/>
                      <a:pt x="557" y="126"/>
                    </a:cubicBezTo>
                    <a:cubicBezTo>
                      <a:pt x="557" y="129"/>
                      <a:pt x="557" y="129"/>
                      <a:pt x="557" y="129"/>
                    </a:cubicBezTo>
                    <a:cubicBezTo>
                      <a:pt x="556" y="129"/>
                      <a:pt x="554" y="129"/>
                      <a:pt x="553" y="129"/>
                    </a:cubicBezTo>
                    <a:cubicBezTo>
                      <a:pt x="549" y="128"/>
                      <a:pt x="553" y="118"/>
                      <a:pt x="547" y="124"/>
                    </a:cubicBezTo>
                    <a:close/>
                    <a:moveTo>
                      <a:pt x="551" y="214"/>
                    </a:moveTo>
                    <a:cubicBezTo>
                      <a:pt x="551" y="209"/>
                      <a:pt x="551" y="209"/>
                      <a:pt x="551" y="209"/>
                    </a:cubicBezTo>
                    <a:cubicBezTo>
                      <a:pt x="552" y="208"/>
                      <a:pt x="554" y="209"/>
                      <a:pt x="555" y="207"/>
                    </a:cubicBezTo>
                    <a:cubicBezTo>
                      <a:pt x="556" y="209"/>
                      <a:pt x="557" y="212"/>
                      <a:pt x="558" y="214"/>
                    </a:cubicBezTo>
                    <a:cubicBezTo>
                      <a:pt x="555" y="216"/>
                      <a:pt x="556" y="219"/>
                      <a:pt x="557" y="222"/>
                    </a:cubicBezTo>
                    <a:cubicBezTo>
                      <a:pt x="553" y="221"/>
                      <a:pt x="556" y="214"/>
                      <a:pt x="551" y="214"/>
                    </a:cubicBezTo>
                    <a:close/>
                    <a:moveTo>
                      <a:pt x="565" y="243"/>
                    </a:moveTo>
                    <a:cubicBezTo>
                      <a:pt x="563" y="244"/>
                      <a:pt x="560" y="246"/>
                      <a:pt x="557" y="246"/>
                    </a:cubicBezTo>
                    <a:cubicBezTo>
                      <a:pt x="559" y="244"/>
                      <a:pt x="561" y="241"/>
                      <a:pt x="563" y="238"/>
                    </a:cubicBezTo>
                    <a:cubicBezTo>
                      <a:pt x="565" y="236"/>
                      <a:pt x="560" y="234"/>
                      <a:pt x="561" y="232"/>
                    </a:cubicBezTo>
                    <a:cubicBezTo>
                      <a:pt x="563" y="235"/>
                      <a:pt x="567" y="239"/>
                      <a:pt x="565" y="243"/>
                    </a:cubicBezTo>
                    <a:close/>
                    <a:moveTo>
                      <a:pt x="565" y="226"/>
                    </a:move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3" y="226"/>
                      <a:pt x="565" y="222"/>
                      <a:pt x="565" y="220"/>
                    </a:cubicBezTo>
                    <a:cubicBezTo>
                      <a:pt x="569" y="221"/>
                      <a:pt x="569" y="226"/>
                      <a:pt x="571" y="229"/>
                    </a:cubicBezTo>
                    <a:cubicBezTo>
                      <a:pt x="569" y="229"/>
                      <a:pt x="566" y="228"/>
                      <a:pt x="565" y="226"/>
                    </a:cubicBezTo>
                    <a:close/>
                    <a:moveTo>
                      <a:pt x="573" y="138"/>
                    </a:moveTo>
                    <a:cubicBezTo>
                      <a:pt x="572" y="138"/>
                      <a:pt x="571" y="138"/>
                      <a:pt x="570" y="138"/>
                    </a:cubicBezTo>
                    <a:cubicBezTo>
                      <a:pt x="571" y="135"/>
                      <a:pt x="571" y="135"/>
                      <a:pt x="571" y="135"/>
                    </a:cubicBezTo>
                    <a:cubicBezTo>
                      <a:pt x="574" y="137"/>
                      <a:pt x="575" y="139"/>
                      <a:pt x="575" y="142"/>
                    </a:cubicBezTo>
                    <a:lnTo>
                      <a:pt x="573" y="138"/>
                    </a:lnTo>
                    <a:close/>
                    <a:moveTo>
                      <a:pt x="575" y="204"/>
                    </a:moveTo>
                    <a:cubicBezTo>
                      <a:pt x="574" y="205"/>
                      <a:pt x="573" y="203"/>
                      <a:pt x="573" y="202"/>
                    </a:cubicBezTo>
                    <a:cubicBezTo>
                      <a:pt x="574" y="202"/>
                      <a:pt x="575" y="203"/>
                      <a:pt x="575" y="203"/>
                    </a:cubicBezTo>
                    <a:lnTo>
                      <a:pt x="575" y="204"/>
                    </a:lnTo>
                    <a:close/>
                    <a:moveTo>
                      <a:pt x="576" y="143"/>
                    </a:moveTo>
                    <a:cubicBezTo>
                      <a:pt x="575" y="143"/>
                      <a:pt x="575" y="141"/>
                      <a:pt x="576" y="141"/>
                    </a:cubicBezTo>
                    <a:lnTo>
                      <a:pt x="576" y="143"/>
                    </a:lnTo>
                    <a:close/>
                    <a:moveTo>
                      <a:pt x="576" y="132"/>
                    </a:moveTo>
                    <a:cubicBezTo>
                      <a:pt x="575" y="132"/>
                      <a:pt x="575" y="132"/>
                      <a:pt x="575" y="132"/>
                    </a:cubicBezTo>
                    <a:cubicBezTo>
                      <a:pt x="576" y="130"/>
                      <a:pt x="575" y="129"/>
                      <a:pt x="577" y="128"/>
                    </a:cubicBezTo>
                    <a:cubicBezTo>
                      <a:pt x="578" y="127"/>
                      <a:pt x="578" y="128"/>
                      <a:pt x="578" y="128"/>
                    </a:cubicBezTo>
                    <a:cubicBezTo>
                      <a:pt x="578" y="130"/>
                      <a:pt x="577" y="131"/>
                      <a:pt x="576" y="132"/>
                    </a:cubicBezTo>
                    <a:close/>
                    <a:moveTo>
                      <a:pt x="584" y="132"/>
                    </a:moveTo>
                    <a:cubicBezTo>
                      <a:pt x="583" y="132"/>
                      <a:pt x="583" y="132"/>
                      <a:pt x="582" y="131"/>
                    </a:cubicBezTo>
                    <a:cubicBezTo>
                      <a:pt x="585" y="128"/>
                      <a:pt x="585" y="128"/>
                      <a:pt x="585" y="128"/>
                    </a:cubicBezTo>
                    <a:cubicBezTo>
                      <a:pt x="585" y="130"/>
                      <a:pt x="585" y="131"/>
                      <a:pt x="584" y="132"/>
                    </a:cubicBezTo>
                    <a:close/>
                    <a:moveTo>
                      <a:pt x="585" y="120"/>
                    </a:moveTo>
                    <a:cubicBezTo>
                      <a:pt x="584" y="120"/>
                      <a:pt x="584" y="119"/>
                      <a:pt x="584" y="118"/>
                    </a:cubicBezTo>
                    <a:cubicBezTo>
                      <a:pt x="585" y="118"/>
                      <a:pt x="585" y="118"/>
                      <a:pt x="585" y="118"/>
                    </a:cubicBezTo>
                    <a:lnTo>
                      <a:pt x="58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2" name="Freeform 3189"/>
              <p:cNvSpPr/>
              <p:nvPr/>
            </p:nvSpPr>
            <p:spPr bwMode="auto">
              <a:xfrm>
                <a:off x="4976813" y="2373313"/>
                <a:ext cx="6350" cy="9525"/>
              </a:xfrm>
              <a:custGeom>
                <a:avLst/>
                <a:gdLst>
                  <a:gd name="T0" fmla="*/ 3 w 5"/>
                  <a:gd name="T1" fmla="*/ 5 h 6"/>
                  <a:gd name="T2" fmla="*/ 3 w 5"/>
                  <a:gd name="T3" fmla="*/ 4 h 6"/>
                  <a:gd name="T4" fmla="*/ 1 w 5"/>
                  <a:gd name="T5" fmla="*/ 3 h 6"/>
                  <a:gd name="T6" fmla="*/ 3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0" y="0"/>
                      <a:pt x="1" y="3"/>
                    </a:cubicBezTo>
                    <a:cubicBezTo>
                      <a:pt x="1" y="4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3" name="Freeform 3190"/>
              <p:cNvSpPr/>
              <p:nvPr/>
            </p:nvSpPr>
            <p:spPr bwMode="auto">
              <a:xfrm>
                <a:off x="4987926" y="2374901"/>
                <a:ext cx="4763" cy="476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4" name="Freeform 3191"/>
              <p:cNvSpPr/>
              <p:nvPr/>
            </p:nvSpPr>
            <p:spPr bwMode="auto">
              <a:xfrm>
                <a:off x="4994276" y="2378076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5" name="Freeform 3192"/>
              <p:cNvSpPr/>
              <p:nvPr/>
            </p:nvSpPr>
            <p:spPr bwMode="auto">
              <a:xfrm>
                <a:off x="4970463" y="2384426"/>
                <a:ext cx="7938" cy="3175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1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0" y="3"/>
                      <a:pt x="4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6" name="Freeform 3193"/>
              <p:cNvSpPr/>
              <p:nvPr/>
            </p:nvSpPr>
            <p:spPr bwMode="auto">
              <a:xfrm>
                <a:off x="5002213" y="2384426"/>
                <a:ext cx="4763" cy="4763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1 h 4"/>
                  <a:gd name="T4" fmla="*/ 0 w 4"/>
                  <a:gd name="T5" fmla="*/ 3 h 4"/>
                  <a:gd name="T6" fmla="*/ 3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7" name="Freeform 3194"/>
              <p:cNvSpPr/>
              <p:nvPr/>
            </p:nvSpPr>
            <p:spPr bwMode="auto">
              <a:xfrm>
                <a:off x="4981576" y="2386013"/>
                <a:ext cx="9525" cy="6350"/>
              </a:xfrm>
              <a:custGeom>
                <a:avLst/>
                <a:gdLst>
                  <a:gd name="T0" fmla="*/ 6 w 6"/>
                  <a:gd name="T1" fmla="*/ 3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5" y="0"/>
                      <a:pt x="2" y="2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8" name="Freeform 3195"/>
              <p:cNvSpPr/>
              <p:nvPr/>
            </p:nvSpPr>
            <p:spPr bwMode="auto">
              <a:xfrm>
                <a:off x="5006976" y="2392363"/>
                <a:ext cx="11113" cy="19050"/>
              </a:xfrm>
              <a:custGeom>
                <a:avLst/>
                <a:gdLst>
                  <a:gd name="T0" fmla="*/ 5 w 8"/>
                  <a:gd name="T1" fmla="*/ 13 h 14"/>
                  <a:gd name="T2" fmla="*/ 8 w 8"/>
                  <a:gd name="T3" fmla="*/ 7 h 14"/>
                  <a:gd name="T4" fmla="*/ 3 w 8"/>
                  <a:gd name="T5" fmla="*/ 0 h 14"/>
                  <a:gd name="T6" fmla="*/ 2 w 8"/>
                  <a:gd name="T7" fmla="*/ 3 h 14"/>
                  <a:gd name="T8" fmla="*/ 5 w 8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13"/>
                    </a:moveTo>
                    <a:cubicBezTo>
                      <a:pt x="8" y="14"/>
                      <a:pt x="6" y="9"/>
                      <a:pt x="8" y="7"/>
                    </a:cubicBezTo>
                    <a:cubicBezTo>
                      <a:pt x="8" y="4"/>
                      <a:pt x="5" y="1"/>
                      <a:pt x="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6"/>
                      <a:pt x="0" y="9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49" name="Freeform 3196"/>
              <p:cNvSpPr/>
              <p:nvPr/>
            </p:nvSpPr>
            <p:spPr bwMode="auto">
              <a:xfrm>
                <a:off x="5019676" y="2392363"/>
                <a:ext cx="4763" cy="4763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0 h 4"/>
                  <a:gd name="T4" fmla="*/ 1 w 4"/>
                  <a:gd name="T5" fmla="*/ 3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2" y="1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0" name="Freeform 3197"/>
              <p:cNvSpPr/>
              <p:nvPr/>
            </p:nvSpPr>
            <p:spPr bwMode="auto">
              <a:xfrm>
                <a:off x="5035551" y="2397126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1" name="Freeform 3198"/>
              <p:cNvSpPr/>
              <p:nvPr/>
            </p:nvSpPr>
            <p:spPr bwMode="auto">
              <a:xfrm>
                <a:off x="5045076" y="2400301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2" name="Freeform 3199"/>
              <p:cNvSpPr/>
              <p:nvPr/>
            </p:nvSpPr>
            <p:spPr bwMode="auto">
              <a:xfrm>
                <a:off x="4949826" y="24034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3" name="Freeform 3200"/>
              <p:cNvSpPr/>
              <p:nvPr/>
            </p:nvSpPr>
            <p:spPr bwMode="auto">
              <a:xfrm>
                <a:off x="5048251" y="2406651"/>
                <a:ext cx="6350" cy="4763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1 w 4"/>
                  <a:gd name="T5" fmla="*/ 2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0" y="0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4" name="Freeform 3201"/>
              <p:cNvSpPr/>
              <p:nvPr/>
            </p:nvSpPr>
            <p:spPr bwMode="auto">
              <a:xfrm>
                <a:off x="5075238" y="2408238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5" name="Freeform 3202"/>
              <p:cNvSpPr/>
              <p:nvPr/>
            </p:nvSpPr>
            <p:spPr bwMode="auto">
              <a:xfrm>
                <a:off x="5078413" y="2406651"/>
                <a:ext cx="26988" cy="17463"/>
              </a:xfrm>
              <a:custGeom>
                <a:avLst/>
                <a:gdLst>
                  <a:gd name="T0" fmla="*/ 1 w 19"/>
                  <a:gd name="T1" fmla="*/ 13 h 13"/>
                  <a:gd name="T2" fmla="*/ 3 w 19"/>
                  <a:gd name="T3" fmla="*/ 7 h 13"/>
                  <a:gd name="T4" fmla="*/ 7 w 19"/>
                  <a:gd name="T5" fmla="*/ 11 h 13"/>
                  <a:gd name="T6" fmla="*/ 14 w 19"/>
                  <a:gd name="T7" fmla="*/ 8 h 13"/>
                  <a:gd name="T8" fmla="*/ 14 w 19"/>
                  <a:gd name="T9" fmla="*/ 11 h 13"/>
                  <a:gd name="T10" fmla="*/ 17 w 19"/>
                  <a:gd name="T11" fmla="*/ 13 h 13"/>
                  <a:gd name="T12" fmla="*/ 16 w 19"/>
                  <a:gd name="T13" fmla="*/ 7 h 13"/>
                  <a:gd name="T14" fmla="*/ 12 w 19"/>
                  <a:gd name="T15" fmla="*/ 4 h 13"/>
                  <a:gd name="T16" fmla="*/ 11 w 19"/>
                  <a:gd name="T17" fmla="*/ 5 h 13"/>
                  <a:gd name="T18" fmla="*/ 3 w 19"/>
                  <a:gd name="T19" fmla="*/ 1 h 13"/>
                  <a:gd name="T20" fmla="*/ 0 w 19"/>
                  <a:gd name="T21" fmla="*/ 11 h 13"/>
                  <a:gd name="T22" fmla="*/ 1 w 19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1" y="13"/>
                    </a:moveTo>
                    <a:cubicBezTo>
                      <a:pt x="1" y="11"/>
                      <a:pt x="2" y="8"/>
                      <a:pt x="3" y="7"/>
                    </a:cubicBezTo>
                    <a:cubicBezTo>
                      <a:pt x="3" y="9"/>
                      <a:pt x="6" y="9"/>
                      <a:pt x="7" y="11"/>
                    </a:cubicBezTo>
                    <a:cubicBezTo>
                      <a:pt x="9" y="5"/>
                      <a:pt x="11" y="13"/>
                      <a:pt x="14" y="8"/>
                    </a:cubicBezTo>
                    <a:cubicBezTo>
                      <a:pt x="15" y="8"/>
                      <a:pt x="14" y="10"/>
                      <a:pt x="14" y="11"/>
                    </a:cubicBezTo>
                    <a:cubicBezTo>
                      <a:pt x="15" y="11"/>
                      <a:pt x="16" y="13"/>
                      <a:pt x="17" y="13"/>
                    </a:cubicBezTo>
                    <a:cubicBezTo>
                      <a:pt x="18" y="11"/>
                      <a:pt x="19" y="8"/>
                      <a:pt x="16" y="7"/>
                    </a:cubicBezTo>
                    <a:cubicBezTo>
                      <a:pt x="13" y="8"/>
                      <a:pt x="14" y="4"/>
                      <a:pt x="12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7" y="4"/>
                      <a:pt x="7" y="0"/>
                      <a:pt x="3" y="1"/>
                    </a:cubicBezTo>
                    <a:cubicBezTo>
                      <a:pt x="0" y="3"/>
                      <a:pt x="2" y="8"/>
                      <a:pt x="0" y="11"/>
                    </a:cubicBezTo>
                    <a:cubicBezTo>
                      <a:pt x="0" y="11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6" name="Freeform 3203"/>
              <p:cNvSpPr/>
              <p:nvPr/>
            </p:nvSpPr>
            <p:spPr bwMode="auto">
              <a:xfrm>
                <a:off x="5024438" y="2409826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7" name="Freeform 3204"/>
              <p:cNvSpPr/>
              <p:nvPr/>
            </p:nvSpPr>
            <p:spPr bwMode="auto">
              <a:xfrm>
                <a:off x="4992688" y="2409826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8" name="Freeform 3205"/>
              <p:cNvSpPr/>
              <p:nvPr/>
            </p:nvSpPr>
            <p:spPr bwMode="auto">
              <a:xfrm>
                <a:off x="4953001" y="2413001"/>
                <a:ext cx="12700" cy="12700"/>
              </a:xfrm>
              <a:custGeom>
                <a:avLst/>
                <a:gdLst>
                  <a:gd name="T0" fmla="*/ 0 w 9"/>
                  <a:gd name="T1" fmla="*/ 6 h 9"/>
                  <a:gd name="T2" fmla="*/ 7 w 9"/>
                  <a:gd name="T3" fmla="*/ 8 h 9"/>
                  <a:gd name="T4" fmla="*/ 7 w 9"/>
                  <a:gd name="T5" fmla="*/ 5 h 9"/>
                  <a:gd name="T6" fmla="*/ 9 w 9"/>
                  <a:gd name="T7" fmla="*/ 5 h 9"/>
                  <a:gd name="T8" fmla="*/ 6 w 9"/>
                  <a:gd name="T9" fmla="*/ 2 h 9"/>
                  <a:gd name="T10" fmla="*/ 3 w 9"/>
                  <a:gd name="T11" fmla="*/ 0 h 9"/>
                  <a:gd name="T12" fmla="*/ 0 w 9"/>
                  <a:gd name="T13" fmla="*/ 2 h 9"/>
                  <a:gd name="T14" fmla="*/ 0 w 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2" y="9"/>
                      <a:pt x="5" y="4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7" y="3"/>
                      <a:pt x="6" y="2"/>
                    </a:cubicBezTo>
                    <a:cubicBezTo>
                      <a:pt x="5" y="3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2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59" name="Freeform 3206"/>
              <p:cNvSpPr/>
              <p:nvPr/>
            </p:nvSpPr>
            <p:spPr bwMode="auto">
              <a:xfrm>
                <a:off x="5103813" y="2419351"/>
                <a:ext cx="17463" cy="15875"/>
              </a:xfrm>
              <a:custGeom>
                <a:avLst/>
                <a:gdLst>
                  <a:gd name="T0" fmla="*/ 2 w 12"/>
                  <a:gd name="T1" fmla="*/ 11 h 11"/>
                  <a:gd name="T2" fmla="*/ 4 w 12"/>
                  <a:gd name="T3" fmla="*/ 7 h 11"/>
                  <a:gd name="T4" fmla="*/ 9 w 12"/>
                  <a:gd name="T5" fmla="*/ 8 h 11"/>
                  <a:gd name="T6" fmla="*/ 12 w 12"/>
                  <a:gd name="T7" fmla="*/ 4 h 11"/>
                  <a:gd name="T8" fmla="*/ 9 w 12"/>
                  <a:gd name="T9" fmla="*/ 2 h 11"/>
                  <a:gd name="T10" fmla="*/ 4 w 12"/>
                  <a:gd name="T11" fmla="*/ 0 h 11"/>
                  <a:gd name="T12" fmla="*/ 0 w 12"/>
                  <a:gd name="T13" fmla="*/ 8 h 11"/>
                  <a:gd name="T14" fmla="*/ 2 w 12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2" y="11"/>
                    </a:moveTo>
                    <a:cubicBezTo>
                      <a:pt x="2" y="9"/>
                      <a:pt x="6" y="9"/>
                      <a:pt x="4" y="7"/>
                    </a:cubicBezTo>
                    <a:cubicBezTo>
                      <a:pt x="6" y="6"/>
                      <a:pt x="7" y="6"/>
                      <a:pt x="9" y="8"/>
                    </a:cubicBezTo>
                    <a:cubicBezTo>
                      <a:pt x="11" y="7"/>
                      <a:pt x="12" y="6"/>
                      <a:pt x="12" y="4"/>
                    </a:cubicBezTo>
                    <a:cubicBezTo>
                      <a:pt x="12" y="3"/>
                      <a:pt x="11" y="1"/>
                      <a:pt x="9" y="2"/>
                    </a:cubicBezTo>
                    <a:cubicBezTo>
                      <a:pt x="7" y="4"/>
                      <a:pt x="5" y="1"/>
                      <a:pt x="4" y="0"/>
                    </a:cubicBezTo>
                    <a:cubicBezTo>
                      <a:pt x="0" y="1"/>
                      <a:pt x="1" y="5"/>
                      <a:pt x="0" y="8"/>
                    </a:cubicBezTo>
                    <a:cubicBezTo>
                      <a:pt x="1" y="9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0" name="Freeform 3207"/>
              <p:cNvSpPr/>
              <p:nvPr/>
            </p:nvSpPr>
            <p:spPr bwMode="auto">
              <a:xfrm>
                <a:off x="5086351" y="24225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1" name="Freeform 3208"/>
              <p:cNvSpPr/>
              <p:nvPr/>
            </p:nvSpPr>
            <p:spPr bwMode="auto">
              <a:xfrm>
                <a:off x="5065713" y="2428876"/>
                <a:ext cx="4763" cy="317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1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2" name="Freeform 3209"/>
              <p:cNvSpPr/>
              <p:nvPr/>
            </p:nvSpPr>
            <p:spPr bwMode="auto">
              <a:xfrm>
                <a:off x="5122863" y="2427288"/>
                <a:ext cx="7938" cy="12700"/>
              </a:xfrm>
              <a:custGeom>
                <a:avLst/>
                <a:gdLst>
                  <a:gd name="T0" fmla="*/ 5 w 6"/>
                  <a:gd name="T1" fmla="*/ 9 h 9"/>
                  <a:gd name="T2" fmla="*/ 5 w 6"/>
                  <a:gd name="T3" fmla="*/ 6 h 9"/>
                  <a:gd name="T4" fmla="*/ 0 w 6"/>
                  <a:gd name="T5" fmla="*/ 3 h 9"/>
                  <a:gd name="T6" fmla="*/ 5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4" y="7"/>
                      <a:pt x="5" y="6"/>
                    </a:cubicBezTo>
                    <a:cubicBezTo>
                      <a:pt x="5" y="4"/>
                      <a:pt x="1" y="0"/>
                      <a:pt x="0" y="3"/>
                    </a:cubicBezTo>
                    <a:cubicBezTo>
                      <a:pt x="0" y="7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3" name="Freeform 3210"/>
              <p:cNvSpPr/>
              <p:nvPr/>
            </p:nvSpPr>
            <p:spPr bwMode="auto">
              <a:xfrm>
                <a:off x="5146676" y="2432051"/>
                <a:ext cx="19050" cy="20638"/>
              </a:xfrm>
              <a:custGeom>
                <a:avLst/>
                <a:gdLst>
                  <a:gd name="T0" fmla="*/ 7 w 14"/>
                  <a:gd name="T1" fmla="*/ 15 h 15"/>
                  <a:gd name="T2" fmla="*/ 5 w 14"/>
                  <a:gd name="T3" fmla="*/ 0 h 15"/>
                  <a:gd name="T4" fmla="*/ 0 w 14"/>
                  <a:gd name="T5" fmla="*/ 11 h 15"/>
                  <a:gd name="T6" fmla="*/ 7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6" y="9"/>
                      <a:pt x="14" y="0"/>
                      <a:pt x="5" y="0"/>
                    </a:cubicBezTo>
                    <a:cubicBezTo>
                      <a:pt x="0" y="1"/>
                      <a:pt x="1" y="8"/>
                      <a:pt x="0" y="11"/>
                    </a:cubicBezTo>
                    <a:cubicBezTo>
                      <a:pt x="0" y="15"/>
                      <a:pt x="5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4" name="Freeform 3211"/>
              <p:cNvSpPr/>
              <p:nvPr/>
            </p:nvSpPr>
            <p:spPr bwMode="auto">
              <a:xfrm>
                <a:off x="5118101" y="2432051"/>
                <a:ext cx="3175" cy="6350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5" name="Freeform 3212"/>
              <p:cNvSpPr/>
              <p:nvPr/>
            </p:nvSpPr>
            <p:spPr bwMode="auto">
              <a:xfrm>
                <a:off x="5106988" y="2433638"/>
                <a:ext cx="12700" cy="23813"/>
              </a:xfrm>
              <a:custGeom>
                <a:avLst/>
                <a:gdLst>
                  <a:gd name="T0" fmla="*/ 4 w 9"/>
                  <a:gd name="T1" fmla="*/ 0 h 17"/>
                  <a:gd name="T2" fmla="*/ 3 w 9"/>
                  <a:gd name="T3" fmla="*/ 13 h 17"/>
                  <a:gd name="T4" fmla="*/ 8 w 9"/>
                  <a:gd name="T5" fmla="*/ 16 h 17"/>
                  <a:gd name="T6" fmla="*/ 6 w 9"/>
                  <a:gd name="T7" fmla="*/ 10 h 17"/>
                  <a:gd name="T8" fmla="*/ 4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4" y="0"/>
                    </a:moveTo>
                    <a:cubicBezTo>
                      <a:pt x="0" y="4"/>
                      <a:pt x="2" y="9"/>
                      <a:pt x="3" y="13"/>
                    </a:cubicBezTo>
                    <a:cubicBezTo>
                      <a:pt x="7" y="10"/>
                      <a:pt x="4" y="17"/>
                      <a:pt x="8" y="16"/>
                    </a:cubicBezTo>
                    <a:cubicBezTo>
                      <a:pt x="9" y="14"/>
                      <a:pt x="7" y="12"/>
                      <a:pt x="6" y="10"/>
                    </a:cubicBezTo>
                    <a:cubicBezTo>
                      <a:pt x="6" y="6"/>
                      <a:pt x="3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6" name="Freeform 3213"/>
              <p:cNvSpPr/>
              <p:nvPr/>
            </p:nvSpPr>
            <p:spPr bwMode="auto">
              <a:xfrm>
                <a:off x="4986338" y="2435226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0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7" name="Freeform 3214"/>
              <p:cNvSpPr/>
              <p:nvPr/>
            </p:nvSpPr>
            <p:spPr bwMode="auto">
              <a:xfrm>
                <a:off x="5086351" y="2435226"/>
                <a:ext cx="3175" cy="158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8" name="Freeform 3215"/>
              <p:cNvSpPr/>
              <p:nvPr/>
            </p:nvSpPr>
            <p:spPr bwMode="auto">
              <a:xfrm>
                <a:off x="4381501" y="24352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69" name="Freeform 3216"/>
              <p:cNvSpPr/>
              <p:nvPr/>
            </p:nvSpPr>
            <p:spPr bwMode="auto">
              <a:xfrm>
                <a:off x="5072063" y="243522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0" name="Freeform 3217"/>
              <p:cNvSpPr/>
              <p:nvPr/>
            </p:nvSpPr>
            <p:spPr bwMode="auto">
              <a:xfrm>
                <a:off x="5018088" y="24368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1" name="Freeform 3218"/>
              <p:cNvSpPr/>
              <p:nvPr/>
            </p:nvSpPr>
            <p:spPr bwMode="auto">
              <a:xfrm>
                <a:off x="5122863" y="2441576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2" name="Freeform 3219"/>
              <p:cNvSpPr/>
              <p:nvPr/>
            </p:nvSpPr>
            <p:spPr bwMode="auto">
              <a:xfrm>
                <a:off x="5078413" y="2474913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3" name="Freeform 3221"/>
              <p:cNvSpPr/>
              <p:nvPr/>
            </p:nvSpPr>
            <p:spPr bwMode="auto">
              <a:xfrm>
                <a:off x="4370389" y="2474913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4" name="Freeform 3222"/>
              <p:cNvSpPr/>
              <p:nvPr/>
            </p:nvSpPr>
            <p:spPr bwMode="auto">
              <a:xfrm>
                <a:off x="4376739" y="2476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5" name="Freeform 3223"/>
              <p:cNvSpPr/>
              <p:nvPr/>
            </p:nvSpPr>
            <p:spPr bwMode="auto">
              <a:xfrm>
                <a:off x="5046664" y="2478088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6" name="Rectangle 3224"/>
              <p:cNvSpPr>
                <a:spLocks noChangeArrowheads="1"/>
              </p:cNvSpPr>
              <p:nvPr/>
            </p:nvSpPr>
            <p:spPr bwMode="auto">
              <a:xfrm>
                <a:off x="5072064" y="254952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7" name="Freeform 3225"/>
              <p:cNvSpPr/>
              <p:nvPr/>
            </p:nvSpPr>
            <p:spPr bwMode="auto">
              <a:xfrm>
                <a:off x="4368801" y="2597151"/>
                <a:ext cx="4763" cy="1588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8" name="Freeform 3226"/>
              <p:cNvSpPr/>
              <p:nvPr/>
            </p:nvSpPr>
            <p:spPr bwMode="auto">
              <a:xfrm>
                <a:off x="4354514" y="2630488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79" name="Freeform 3227"/>
              <p:cNvSpPr/>
              <p:nvPr/>
            </p:nvSpPr>
            <p:spPr bwMode="auto">
              <a:xfrm>
                <a:off x="4360864" y="2635251"/>
                <a:ext cx="3175" cy="476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3 h 4"/>
                  <a:gd name="T4" fmla="*/ 1 w 3"/>
                  <a:gd name="T5" fmla="*/ 3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0" name="Freeform 3228"/>
              <p:cNvSpPr/>
              <p:nvPr/>
            </p:nvSpPr>
            <p:spPr bwMode="auto">
              <a:xfrm>
                <a:off x="4362451" y="2665413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1" name="Freeform 3229"/>
              <p:cNvSpPr/>
              <p:nvPr/>
            </p:nvSpPr>
            <p:spPr bwMode="auto">
              <a:xfrm>
                <a:off x="4379914" y="2687638"/>
                <a:ext cx="1588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2" name="Freeform 3230"/>
              <p:cNvSpPr/>
              <p:nvPr/>
            </p:nvSpPr>
            <p:spPr bwMode="auto">
              <a:xfrm>
                <a:off x="4378326" y="26892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3" name="Freeform 3231"/>
              <p:cNvSpPr/>
              <p:nvPr/>
            </p:nvSpPr>
            <p:spPr bwMode="auto">
              <a:xfrm>
                <a:off x="4359276" y="2690813"/>
                <a:ext cx="12700" cy="19050"/>
              </a:xfrm>
              <a:custGeom>
                <a:avLst/>
                <a:gdLst>
                  <a:gd name="T0" fmla="*/ 0 w 9"/>
                  <a:gd name="T1" fmla="*/ 11 h 13"/>
                  <a:gd name="T2" fmla="*/ 3 w 9"/>
                  <a:gd name="T3" fmla="*/ 13 h 13"/>
                  <a:gd name="T4" fmla="*/ 6 w 9"/>
                  <a:gd name="T5" fmla="*/ 9 h 13"/>
                  <a:gd name="T6" fmla="*/ 7 w 9"/>
                  <a:gd name="T7" fmla="*/ 1 h 13"/>
                  <a:gd name="T8" fmla="*/ 0 w 9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0" y="11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4" y="11"/>
                      <a:pt x="8" y="12"/>
                      <a:pt x="6" y="9"/>
                    </a:cubicBezTo>
                    <a:cubicBezTo>
                      <a:pt x="9" y="7"/>
                      <a:pt x="6" y="4"/>
                      <a:pt x="7" y="1"/>
                    </a:cubicBezTo>
                    <a:cubicBezTo>
                      <a:pt x="0" y="0"/>
                      <a:pt x="6" y="10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4" name="Freeform 3232"/>
              <p:cNvSpPr/>
              <p:nvPr/>
            </p:nvSpPr>
            <p:spPr bwMode="auto">
              <a:xfrm>
                <a:off x="4376739" y="2692401"/>
                <a:ext cx="9525" cy="7938"/>
              </a:xfrm>
              <a:custGeom>
                <a:avLst/>
                <a:gdLst>
                  <a:gd name="T0" fmla="*/ 4 w 6"/>
                  <a:gd name="T1" fmla="*/ 1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5 h 6"/>
                  <a:gd name="T8" fmla="*/ 4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6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5" name="Freeform 3233"/>
              <p:cNvSpPr/>
              <p:nvPr/>
            </p:nvSpPr>
            <p:spPr bwMode="auto">
              <a:xfrm>
                <a:off x="4354514" y="2695576"/>
                <a:ext cx="6350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3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6" name="Freeform 3234"/>
              <p:cNvSpPr/>
              <p:nvPr/>
            </p:nvSpPr>
            <p:spPr bwMode="auto">
              <a:xfrm>
                <a:off x="4397376" y="2701926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7" name="Freeform 3235"/>
              <p:cNvSpPr/>
              <p:nvPr/>
            </p:nvSpPr>
            <p:spPr bwMode="auto">
              <a:xfrm>
                <a:off x="4364039" y="2705101"/>
                <a:ext cx="17463" cy="20638"/>
              </a:xfrm>
              <a:custGeom>
                <a:avLst/>
                <a:gdLst>
                  <a:gd name="T0" fmla="*/ 8 w 12"/>
                  <a:gd name="T1" fmla="*/ 15 h 15"/>
                  <a:gd name="T2" fmla="*/ 9 w 12"/>
                  <a:gd name="T3" fmla="*/ 12 h 15"/>
                  <a:gd name="T4" fmla="*/ 8 w 12"/>
                  <a:gd name="T5" fmla="*/ 7 h 15"/>
                  <a:gd name="T6" fmla="*/ 10 w 12"/>
                  <a:gd name="T7" fmla="*/ 4 h 15"/>
                  <a:gd name="T8" fmla="*/ 9 w 12"/>
                  <a:gd name="T9" fmla="*/ 3 h 15"/>
                  <a:gd name="T10" fmla="*/ 9 w 12"/>
                  <a:gd name="T11" fmla="*/ 0 h 15"/>
                  <a:gd name="T12" fmla="*/ 8 w 12"/>
                  <a:gd name="T13" fmla="*/ 0 h 15"/>
                  <a:gd name="T14" fmla="*/ 7 w 12"/>
                  <a:gd name="T15" fmla="*/ 3 h 15"/>
                  <a:gd name="T16" fmla="*/ 3 w 12"/>
                  <a:gd name="T17" fmla="*/ 2 h 15"/>
                  <a:gd name="T18" fmla="*/ 6 w 12"/>
                  <a:gd name="T19" fmla="*/ 4 h 15"/>
                  <a:gd name="T20" fmla="*/ 5 w 12"/>
                  <a:gd name="T21" fmla="*/ 6 h 15"/>
                  <a:gd name="T22" fmla="*/ 6 w 12"/>
                  <a:gd name="T23" fmla="*/ 7 h 15"/>
                  <a:gd name="T24" fmla="*/ 5 w 12"/>
                  <a:gd name="T25" fmla="*/ 10 h 15"/>
                  <a:gd name="T26" fmla="*/ 2 w 12"/>
                  <a:gd name="T27" fmla="*/ 8 h 15"/>
                  <a:gd name="T28" fmla="*/ 1 w 12"/>
                  <a:gd name="T29" fmla="*/ 9 h 15"/>
                  <a:gd name="T30" fmla="*/ 0 w 12"/>
                  <a:gd name="T31" fmla="*/ 14 h 15"/>
                  <a:gd name="T32" fmla="*/ 1 w 12"/>
                  <a:gd name="T33" fmla="*/ 14 h 15"/>
                  <a:gd name="T34" fmla="*/ 1 w 12"/>
                  <a:gd name="T35" fmla="*/ 12 h 15"/>
                  <a:gd name="T36" fmla="*/ 8 w 12"/>
                  <a:gd name="T3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5">
                    <a:moveTo>
                      <a:pt x="8" y="15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2" y="10"/>
                      <a:pt x="9" y="9"/>
                      <a:pt x="8" y="7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8" y="2"/>
                      <a:pt x="7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5"/>
                      <a:pt x="6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8"/>
                      <a:pt x="7" y="9"/>
                      <a:pt x="5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1" y="12"/>
                      <a:pt x="1" y="12"/>
                    </a:cubicBezTo>
                    <a:cubicBezTo>
                      <a:pt x="4" y="9"/>
                      <a:pt x="6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8" name="Freeform 3236"/>
              <p:cNvSpPr/>
              <p:nvPr/>
            </p:nvSpPr>
            <p:spPr bwMode="auto">
              <a:xfrm>
                <a:off x="4387851" y="2706688"/>
                <a:ext cx="4763" cy="635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3 w 3"/>
                  <a:gd name="T5" fmla="*/ 3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89" name="Freeform 3237"/>
              <p:cNvSpPr/>
              <p:nvPr/>
            </p:nvSpPr>
            <p:spPr bwMode="auto">
              <a:xfrm>
                <a:off x="5137151" y="2706688"/>
                <a:ext cx="6350" cy="635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0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0" name="Freeform 3238"/>
              <p:cNvSpPr/>
              <p:nvPr/>
            </p:nvSpPr>
            <p:spPr bwMode="auto">
              <a:xfrm>
                <a:off x="4394201" y="27082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1" name="Freeform 3239"/>
              <p:cNvSpPr/>
              <p:nvPr/>
            </p:nvSpPr>
            <p:spPr bwMode="auto">
              <a:xfrm>
                <a:off x="4398964" y="2706688"/>
                <a:ext cx="6350" cy="6350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3 h 5"/>
                  <a:gd name="T4" fmla="*/ 5 w 5"/>
                  <a:gd name="T5" fmla="*/ 5 h 5"/>
                  <a:gd name="T6" fmla="*/ 5 w 5"/>
                  <a:gd name="T7" fmla="*/ 4 h 5"/>
                  <a:gd name="T8" fmla="*/ 2 w 5"/>
                  <a:gd name="T9" fmla="*/ 4 h 5"/>
                  <a:gd name="T10" fmla="*/ 2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5"/>
                      <a:pt x="2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2" name="Freeform 3240"/>
              <p:cNvSpPr/>
              <p:nvPr/>
            </p:nvSpPr>
            <p:spPr bwMode="auto">
              <a:xfrm>
                <a:off x="4381501" y="2708276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3" name="Freeform 3241"/>
              <p:cNvSpPr/>
              <p:nvPr/>
            </p:nvSpPr>
            <p:spPr bwMode="auto">
              <a:xfrm>
                <a:off x="4354514" y="2709863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4" name="Freeform 3242"/>
              <p:cNvSpPr/>
              <p:nvPr/>
            </p:nvSpPr>
            <p:spPr bwMode="auto">
              <a:xfrm>
                <a:off x="4352926" y="2713038"/>
                <a:ext cx="11113" cy="11113"/>
              </a:xfrm>
              <a:custGeom>
                <a:avLst/>
                <a:gdLst>
                  <a:gd name="T0" fmla="*/ 7 w 8"/>
                  <a:gd name="T1" fmla="*/ 2 h 8"/>
                  <a:gd name="T2" fmla="*/ 3 w 8"/>
                  <a:gd name="T3" fmla="*/ 0 h 8"/>
                  <a:gd name="T4" fmla="*/ 4 w 8"/>
                  <a:gd name="T5" fmla="*/ 4 h 8"/>
                  <a:gd name="T6" fmla="*/ 4 w 8"/>
                  <a:gd name="T7" fmla="*/ 4 h 8"/>
                  <a:gd name="T8" fmla="*/ 3 w 8"/>
                  <a:gd name="T9" fmla="*/ 4 h 8"/>
                  <a:gd name="T10" fmla="*/ 2 w 8"/>
                  <a:gd name="T11" fmla="*/ 5 h 8"/>
                  <a:gd name="T12" fmla="*/ 4 w 8"/>
                  <a:gd name="T13" fmla="*/ 7 h 8"/>
                  <a:gd name="T14" fmla="*/ 5 w 8"/>
                  <a:gd name="T15" fmla="*/ 6 h 8"/>
                  <a:gd name="T16" fmla="*/ 7 w 8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6" y="0"/>
                      <a:pt x="4" y="1"/>
                      <a:pt x="3" y="0"/>
                    </a:cubicBezTo>
                    <a:cubicBezTo>
                      <a:pt x="0" y="2"/>
                      <a:pt x="4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5" name="Freeform 3243"/>
              <p:cNvSpPr/>
              <p:nvPr/>
            </p:nvSpPr>
            <p:spPr bwMode="auto">
              <a:xfrm>
                <a:off x="4349751" y="2713038"/>
                <a:ext cx="3175" cy="317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2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6" name="Freeform 3244"/>
              <p:cNvSpPr/>
              <p:nvPr/>
            </p:nvSpPr>
            <p:spPr bwMode="auto">
              <a:xfrm>
                <a:off x="4408489" y="2713038"/>
                <a:ext cx="6350" cy="7938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5 h 5"/>
                  <a:gd name="T4" fmla="*/ 5 w 5"/>
                  <a:gd name="T5" fmla="*/ 3 h 5"/>
                  <a:gd name="T6" fmla="*/ 2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3"/>
                      <a:pt x="4" y="3"/>
                      <a:pt x="4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7" name="Freeform 3245"/>
              <p:cNvSpPr/>
              <p:nvPr/>
            </p:nvSpPr>
            <p:spPr bwMode="auto">
              <a:xfrm>
                <a:off x="5087939" y="272256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8 h 8"/>
                  <a:gd name="T4" fmla="*/ 5 w 5"/>
                  <a:gd name="T5" fmla="*/ 4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3"/>
                      <a:pt x="3" y="6"/>
                      <a:pt x="4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5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8" name="Freeform 3246"/>
              <p:cNvSpPr/>
              <p:nvPr/>
            </p:nvSpPr>
            <p:spPr bwMode="auto">
              <a:xfrm>
                <a:off x="4413251" y="2725738"/>
                <a:ext cx="4763" cy="17463"/>
              </a:xfrm>
              <a:custGeom>
                <a:avLst/>
                <a:gdLst>
                  <a:gd name="T0" fmla="*/ 3 w 4"/>
                  <a:gd name="T1" fmla="*/ 0 h 12"/>
                  <a:gd name="T2" fmla="*/ 0 w 4"/>
                  <a:gd name="T3" fmla="*/ 9 h 12"/>
                  <a:gd name="T4" fmla="*/ 2 w 4"/>
                  <a:gd name="T5" fmla="*/ 11 h 12"/>
                  <a:gd name="T6" fmla="*/ 2 w 4"/>
                  <a:gd name="T7" fmla="*/ 3 h 12"/>
                  <a:gd name="T8" fmla="*/ 3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1" y="12"/>
                      <a:pt x="2" y="11"/>
                    </a:cubicBezTo>
                    <a:cubicBezTo>
                      <a:pt x="3" y="9"/>
                      <a:pt x="1" y="6"/>
                      <a:pt x="2" y="3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299" name="Freeform 3247"/>
              <p:cNvSpPr/>
              <p:nvPr/>
            </p:nvSpPr>
            <p:spPr bwMode="auto">
              <a:xfrm>
                <a:off x="4389439" y="2725738"/>
                <a:ext cx="4763" cy="6350"/>
              </a:xfrm>
              <a:custGeom>
                <a:avLst/>
                <a:gdLst>
                  <a:gd name="T0" fmla="*/ 0 w 3"/>
                  <a:gd name="T1" fmla="*/ 3 h 5"/>
                  <a:gd name="T2" fmla="*/ 2 w 3"/>
                  <a:gd name="T3" fmla="*/ 3 h 5"/>
                  <a:gd name="T4" fmla="*/ 0 w 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3"/>
                    </a:cubicBezTo>
                    <a:cubicBezTo>
                      <a:pt x="3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0" name="Freeform 3248"/>
              <p:cNvSpPr/>
              <p:nvPr/>
            </p:nvSpPr>
            <p:spPr bwMode="auto">
              <a:xfrm>
                <a:off x="4368801" y="2725738"/>
                <a:ext cx="11113" cy="14288"/>
              </a:xfrm>
              <a:custGeom>
                <a:avLst/>
                <a:gdLst>
                  <a:gd name="T0" fmla="*/ 0 w 8"/>
                  <a:gd name="T1" fmla="*/ 7 h 10"/>
                  <a:gd name="T2" fmla="*/ 5 w 8"/>
                  <a:gd name="T3" fmla="*/ 10 h 10"/>
                  <a:gd name="T4" fmla="*/ 8 w 8"/>
                  <a:gd name="T5" fmla="*/ 6 h 10"/>
                  <a:gd name="T6" fmla="*/ 6 w 8"/>
                  <a:gd name="T7" fmla="*/ 1 h 10"/>
                  <a:gd name="T8" fmla="*/ 0 w 8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7"/>
                    </a:moveTo>
                    <a:cubicBezTo>
                      <a:pt x="1" y="9"/>
                      <a:pt x="4" y="9"/>
                      <a:pt x="5" y="10"/>
                    </a:cubicBezTo>
                    <a:cubicBezTo>
                      <a:pt x="5" y="9"/>
                      <a:pt x="6" y="6"/>
                      <a:pt x="8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5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1" name="Freeform 3249"/>
              <p:cNvSpPr/>
              <p:nvPr/>
            </p:nvSpPr>
            <p:spPr bwMode="auto">
              <a:xfrm>
                <a:off x="5078414" y="2727326"/>
                <a:ext cx="17463" cy="47625"/>
              </a:xfrm>
              <a:custGeom>
                <a:avLst/>
                <a:gdLst>
                  <a:gd name="T0" fmla="*/ 3 w 13"/>
                  <a:gd name="T1" fmla="*/ 0 h 34"/>
                  <a:gd name="T2" fmla="*/ 0 w 13"/>
                  <a:gd name="T3" fmla="*/ 14 h 34"/>
                  <a:gd name="T4" fmla="*/ 5 w 13"/>
                  <a:gd name="T5" fmla="*/ 14 h 34"/>
                  <a:gd name="T6" fmla="*/ 5 w 13"/>
                  <a:gd name="T7" fmla="*/ 23 h 34"/>
                  <a:gd name="T8" fmla="*/ 7 w 13"/>
                  <a:gd name="T9" fmla="*/ 34 h 34"/>
                  <a:gd name="T10" fmla="*/ 9 w 13"/>
                  <a:gd name="T11" fmla="*/ 34 h 34"/>
                  <a:gd name="T12" fmla="*/ 9 w 13"/>
                  <a:gd name="T13" fmla="*/ 26 h 34"/>
                  <a:gd name="T14" fmla="*/ 7 w 13"/>
                  <a:gd name="T15" fmla="*/ 17 h 34"/>
                  <a:gd name="T16" fmla="*/ 12 w 13"/>
                  <a:gd name="T17" fmla="*/ 16 h 34"/>
                  <a:gd name="T18" fmla="*/ 11 w 13"/>
                  <a:gd name="T19" fmla="*/ 13 h 34"/>
                  <a:gd name="T20" fmla="*/ 13 w 13"/>
                  <a:gd name="T21" fmla="*/ 12 h 34"/>
                  <a:gd name="T22" fmla="*/ 11 w 13"/>
                  <a:gd name="T23" fmla="*/ 8 h 34"/>
                  <a:gd name="T24" fmla="*/ 3 w 1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34">
                    <a:moveTo>
                      <a:pt x="3" y="0"/>
                    </a:moveTo>
                    <a:cubicBezTo>
                      <a:pt x="5" y="6"/>
                      <a:pt x="2" y="9"/>
                      <a:pt x="0" y="14"/>
                    </a:cubicBezTo>
                    <a:cubicBezTo>
                      <a:pt x="1" y="14"/>
                      <a:pt x="3" y="15"/>
                      <a:pt x="5" y="14"/>
                    </a:cubicBezTo>
                    <a:cubicBezTo>
                      <a:pt x="4" y="17"/>
                      <a:pt x="2" y="22"/>
                      <a:pt x="5" y="23"/>
                    </a:cubicBezTo>
                    <a:cubicBezTo>
                      <a:pt x="4" y="28"/>
                      <a:pt x="10" y="30"/>
                      <a:pt x="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5" y="24"/>
                      <a:pt x="9" y="20"/>
                      <a:pt x="7" y="17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6" y="7"/>
                      <a:pt x="6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2" name="Freeform 3250"/>
              <p:cNvSpPr>
                <a:spLocks noEditPoints="1"/>
              </p:cNvSpPr>
              <p:nvPr/>
            </p:nvSpPr>
            <p:spPr bwMode="auto">
              <a:xfrm>
                <a:off x="5099051" y="2727326"/>
                <a:ext cx="22225" cy="23813"/>
              </a:xfrm>
              <a:custGeom>
                <a:avLst/>
                <a:gdLst>
                  <a:gd name="T0" fmla="*/ 5 w 15"/>
                  <a:gd name="T1" fmla="*/ 11 h 17"/>
                  <a:gd name="T2" fmla="*/ 6 w 15"/>
                  <a:gd name="T3" fmla="*/ 16 h 17"/>
                  <a:gd name="T4" fmla="*/ 10 w 15"/>
                  <a:gd name="T5" fmla="*/ 12 h 17"/>
                  <a:gd name="T6" fmla="*/ 10 w 15"/>
                  <a:gd name="T7" fmla="*/ 15 h 17"/>
                  <a:gd name="T8" fmla="*/ 14 w 15"/>
                  <a:gd name="T9" fmla="*/ 17 h 17"/>
                  <a:gd name="T10" fmla="*/ 10 w 15"/>
                  <a:gd name="T11" fmla="*/ 10 h 17"/>
                  <a:gd name="T12" fmla="*/ 6 w 15"/>
                  <a:gd name="T13" fmla="*/ 6 h 17"/>
                  <a:gd name="T14" fmla="*/ 3 w 15"/>
                  <a:gd name="T15" fmla="*/ 1 h 17"/>
                  <a:gd name="T16" fmla="*/ 1 w 15"/>
                  <a:gd name="T17" fmla="*/ 1 h 17"/>
                  <a:gd name="T18" fmla="*/ 0 w 15"/>
                  <a:gd name="T19" fmla="*/ 6 h 17"/>
                  <a:gd name="T20" fmla="*/ 5 w 15"/>
                  <a:gd name="T21" fmla="*/ 11 h 17"/>
                  <a:gd name="T22" fmla="*/ 6 w 15"/>
                  <a:gd name="T23" fmla="*/ 9 h 17"/>
                  <a:gd name="T24" fmla="*/ 6 w 15"/>
                  <a:gd name="T25" fmla="*/ 10 h 17"/>
                  <a:gd name="T26" fmla="*/ 4 w 15"/>
                  <a:gd name="T27" fmla="*/ 8 h 17"/>
                  <a:gd name="T28" fmla="*/ 6 w 15"/>
                  <a:gd name="T2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7">
                    <a:moveTo>
                      <a:pt x="5" y="11"/>
                    </a:moveTo>
                    <a:cubicBezTo>
                      <a:pt x="4" y="13"/>
                      <a:pt x="5" y="15"/>
                      <a:pt x="6" y="1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0" y="14"/>
                      <a:pt x="10" y="15"/>
                    </a:cubicBezTo>
                    <a:cubicBezTo>
                      <a:pt x="10" y="16"/>
                      <a:pt x="12" y="17"/>
                      <a:pt x="14" y="17"/>
                    </a:cubicBezTo>
                    <a:cubicBezTo>
                      <a:pt x="15" y="14"/>
                      <a:pt x="12" y="11"/>
                      <a:pt x="10" y="10"/>
                    </a:cubicBezTo>
                    <a:cubicBezTo>
                      <a:pt x="8" y="15"/>
                      <a:pt x="9" y="6"/>
                      <a:pt x="6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3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lose/>
                    <a:moveTo>
                      <a:pt x="6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3" name="Freeform 3251"/>
              <p:cNvSpPr/>
              <p:nvPr/>
            </p:nvSpPr>
            <p:spPr bwMode="auto">
              <a:xfrm>
                <a:off x="4359276" y="2730501"/>
                <a:ext cx="4763" cy="476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4 w 4"/>
                  <a:gd name="T5" fmla="*/ 1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3"/>
                      <a:pt x="4" y="0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4" name="Freeform 3252"/>
              <p:cNvSpPr/>
              <p:nvPr/>
            </p:nvSpPr>
            <p:spPr bwMode="auto">
              <a:xfrm>
                <a:off x="4424364" y="2730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5" name="Freeform 3253"/>
              <p:cNvSpPr/>
              <p:nvPr/>
            </p:nvSpPr>
            <p:spPr bwMode="auto">
              <a:xfrm>
                <a:off x="5116514" y="273208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6" name="Freeform 3254"/>
              <p:cNvSpPr/>
              <p:nvPr/>
            </p:nvSpPr>
            <p:spPr bwMode="auto">
              <a:xfrm>
                <a:off x="4387851" y="2732088"/>
                <a:ext cx="7938" cy="14288"/>
              </a:xfrm>
              <a:custGeom>
                <a:avLst/>
                <a:gdLst>
                  <a:gd name="T0" fmla="*/ 0 w 6"/>
                  <a:gd name="T1" fmla="*/ 4 h 10"/>
                  <a:gd name="T2" fmla="*/ 2 w 6"/>
                  <a:gd name="T3" fmla="*/ 10 h 10"/>
                  <a:gd name="T4" fmla="*/ 6 w 6"/>
                  <a:gd name="T5" fmla="*/ 2 h 10"/>
                  <a:gd name="T6" fmla="*/ 2 w 6"/>
                  <a:gd name="T7" fmla="*/ 0 h 10"/>
                  <a:gd name="T8" fmla="*/ 0 w 6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cubicBezTo>
                      <a:pt x="1" y="6"/>
                      <a:pt x="2" y="8"/>
                      <a:pt x="2" y="10"/>
                    </a:cubicBezTo>
                    <a:cubicBezTo>
                      <a:pt x="6" y="9"/>
                      <a:pt x="4" y="4"/>
                      <a:pt x="6" y="2"/>
                    </a:cubicBezTo>
                    <a:cubicBezTo>
                      <a:pt x="5" y="0"/>
                      <a:pt x="3" y="3"/>
                      <a:pt x="2" y="0"/>
                    </a:cubicBezTo>
                    <a:cubicBezTo>
                      <a:pt x="0" y="1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7" name="Freeform 3255"/>
              <p:cNvSpPr/>
              <p:nvPr/>
            </p:nvSpPr>
            <p:spPr bwMode="auto">
              <a:xfrm>
                <a:off x="4402139" y="2736851"/>
                <a:ext cx="14288" cy="15875"/>
              </a:xfrm>
              <a:custGeom>
                <a:avLst/>
                <a:gdLst>
                  <a:gd name="T0" fmla="*/ 1 w 11"/>
                  <a:gd name="T1" fmla="*/ 0 h 11"/>
                  <a:gd name="T2" fmla="*/ 2 w 11"/>
                  <a:gd name="T3" fmla="*/ 7 h 11"/>
                  <a:gd name="T4" fmla="*/ 3 w 11"/>
                  <a:gd name="T5" fmla="*/ 6 h 11"/>
                  <a:gd name="T6" fmla="*/ 6 w 11"/>
                  <a:gd name="T7" fmla="*/ 10 h 11"/>
                  <a:gd name="T8" fmla="*/ 10 w 11"/>
                  <a:gd name="T9" fmla="*/ 9 h 11"/>
                  <a:gd name="T10" fmla="*/ 11 w 11"/>
                  <a:gd name="T11" fmla="*/ 5 h 11"/>
                  <a:gd name="T12" fmla="*/ 9 w 11"/>
                  <a:gd name="T13" fmla="*/ 5 h 11"/>
                  <a:gd name="T14" fmla="*/ 4 w 11"/>
                  <a:gd name="T15" fmla="*/ 0 h 11"/>
                  <a:gd name="T16" fmla="*/ 1 w 1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8" y="8"/>
                      <a:pt x="6" y="10"/>
                    </a:cubicBezTo>
                    <a:cubicBezTo>
                      <a:pt x="8" y="11"/>
                      <a:pt x="8" y="7"/>
                      <a:pt x="10" y="9"/>
                    </a:cubicBezTo>
                    <a:cubicBezTo>
                      <a:pt x="11" y="8"/>
                      <a:pt x="11" y="7"/>
                      <a:pt x="11" y="5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7" y="3"/>
                      <a:pt x="1" y="4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8" name="Freeform 3256"/>
              <p:cNvSpPr/>
              <p:nvPr/>
            </p:nvSpPr>
            <p:spPr bwMode="auto">
              <a:xfrm>
                <a:off x="4427539" y="2741613"/>
                <a:ext cx="11113" cy="7938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1 h 5"/>
                  <a:gd name="T4" fmla="*/ 4 w 8"/>
                  <a:gd name="T5" fmla="*/ 5 h 5"/>
                  <a:gd name="T6" fmla="*/ 4 w 8"/>
                  <a:gd name="T7" fmla="*/ 5 h 5"/>
                  <a:gd name="T8" fmla="*/ 3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4"/>
                      <a:pt x="5" y="1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8" y="3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09" name="Freeform 3257"/>
              <p:cNvSpPr/>
              <p:nvPr/>
            </p:nvSpPr>
            <p:spPr bwMode="auto">
              <a:xfrm>
                <a:off x="4373564" y="274637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0" name="Freeform 3258"/>
              <p:cNvSpPr/>
              <p:nvPr/>
            </p:nvSpPr>
            <p:spPr bwMode="auto">
              <a:xfrm>
                <a:off x="4425951" y="2749551"/>
                <a:ext cx="1588" cy="0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1" name="Freeform 3259"/>
              <p:cNvSpPr/>
              <p:nvPr/>
            </p:nvSpPr>
            <p:spPr bwMode="auto">
              <a:xfrm>
                <a:off x="4414839" y="2744788"/>
                <a:ext cx="12700" cy="15875"/>
              </a:xfrm>
              <a:custGeom>
                <a:avLst/>
                <a:gdLst>
                  <a:gd name="T0" fmla="*/ 8 w 9"/>
                  <a:gd name="T1" fmla="*/ 4 h 11"/>
                  <a:gd name="T2" fmla="*/ 5 w 9"/>
                  <a:gd name="T3" fmla="*/ 11 h 11"/>
                  <a:gd name="T4" fmla="*/ 6 w 9"/>
                  <a:gd name="T5" fmla="*/ 11 h 11"/>
                  <a:gd name="T6" fmla="*/ 8 w 9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0" y="0"/>
                      <a:pt x="9" y="8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9"/>
                      <a:pt x="5" y="5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2" name="Freeform 3260"/>
              <p:cNvSpPr/>
              <p:nvPr/>
            </p:nvSpPr>
            <p:spPr bwMode="auto">
              <a:xfrm>
                <a:off x="5102226" y="2751138"/>
                <a:ext cx="17463" cy="28575"/>
              </a:xfrm>
              <a:custGeom>
                <a:avLst/>
                <a:gdLst>
                  <a:gd name="T0" fmla="*/ 8 w 12"/>
                  <a:gd name="T1" fmla="*/ 7 h 20"/>
                  <a:gd name="T2" fmla="*/ 11 w 12"/>
                  <a:gd name="T3" fmla="*/ 8 h 20"/>
                  <a:gd name="T4" fmla="*/ 10 w 12"/>
                  <a:gd name="T5" fmla="*/ 4 h 20"/>
                  <a:gd name="T6" fmla="*/ 8 w 12"/>
                  <a:gd name="T7" fmla="*/ 0 h 20"/>
                  <a:gd name="T8" fmla="*/ 6 w 12"/>
                  <a:gd name="T9" fmla="*/ 5 h 20"/>
                  <a:gd name="T10" fmla="*/ 5 w 12"/>
                  <a:gd name="T11" fmla="*/ 9 h 20"/>
                  <a:gd name="T12" fmla="*/ 6 w 12"/>
                  <a:gd name="T13" fmla="*/ 17 h 20"/>
                  <a:gd name="T14" fmla="*/ 1 w 12"/>
                  <a:gd name="T15" fmla="*/ 16 h 20"/>
                  <a:gd name="T16" fmla="*/ 3 w 12"/>
                  <a:gd name="T17" fmla="*/ 20 h 20"/>
                  <a:gd name="T18" fmla="*/ 8 w 12"/>
                  <a:gd name="T1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0">
                    <a:moveTo>
                      <a:pt x="8" y="7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2" y="6"/>
                      <a:pt x="10" y="5"/>
                      <a:pt x="10" y="4"/>
                    </a:cubicBezTo>
                    <a:cubicBezTo>
                      <a:pt x="12" y="2"/>
                      <a:pt x="8" y="1"/>
                      <a:pt x="8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3" y="12"/>
                      <a:pt x="5" y="15"/>
                      <a:pt x="6" y="17"/>
                    </a:cubicBezTo>
                    <a:cubicBezTo>
                      <a:pt x="3" y="18"/>
                      <a:pt x="4" y="14"/>
                      <a:pt x="1" y="16"/>
                    </a:cubicBezTo>
                    <a:cubicBezTo>
                      <a:pt x="0" y="18"/>
                      <a:pt x="3" y="19"/>
                      <a:pt x="3" y="20"/>
                    </a:cubicBezTo>
                    <a:cubicBezTo>
                      <a:pt x="8" y="18"/>
                      <a:pt x="9" y="12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3" name="Freeform 3261"/>
              <p:cNvSpPr/>
              <p:nvPr/>
            </p:nvSpPr>
            <p:spPr bwMode="auto">
              <a:xfrm>
                <a:off x="4392614" y="2751138"/>
                <a:ext cx="22225" cy="11113"/>
              </a:xfrm>
              <a:custGeom>
                <a:avLst/>
                <a:gdLst>
                  <a:gd name="T0" fmla="*/ 14 w 15"/>
                  <a:gd name="T1" fmla="*/ 6 h 7"/>
                  <a:gd name="T2" fmla="*/ 15 w 15"/>
                  <a:gd name="T3" fmla="*/ 4 h 7"/>
                  <a:gd name="T4" fmla="*/ 13 w 15"/>
                  <a:gd name="T5" fmla="*/ 2 h 7"/>
                  <a:gd name="T6" fmla="*/ 7 w 15"/>
                  <a:gd name="T7" fmla="*/ 0 h 7"/>
                  <a:gd name="T8" fmla="*/ 2 w 15"/>
                  <a:gd name="T9" fmla="*/ 2 h 7"/>
                  <a:gd name="T10" fmla="*/ 7 w 15"/>
                  <a:gd name="T11" fmla="*/ 6 h 7"/>
                  <a:gd name="T12" fmla="*/ 14 w 1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4" y="6"/>
                    </a:moveTo>
                    <a:cubicBezTo>
                      <a:pt x="14" y="5"/>
                      <a:pt x="15" y="5"/>
                      <a:pt x="15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0" y="6"/>
                      <a:pt x="10" y="0"/>
                      <a:pt x="7" y="0"/>
                    </a:cubicBezTo>
                    <a:cubicBezTo>
                      <a:pt x="6" y="3"/>
                      <a:pt x="4" y="2"/>
                      <a:pt x="2" y="2"/>
                    </a:cubicBezTo>
                    <a:cubicBezTo>
                      <a:pt x="0" y="7"/>
                      <a:pt x="6" y="3"/>
                      <a:pt x="7" y="6"/>
                    </a:cubicBezTo>
                    <a:cubicBezTo>
                      <a:pt x="9" y="3"/>
                      <a:pt x="12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4" name="Freeform 3262"/>
              <p:cNvSpPr/>
              <p:nvPr/>
            </p:nvSpPr>
            <p:spPr bwMode="auto">
              <a:xfrm>
                <a:off x="4381501" y="2751138"/>
                <a:ext cx="9525" cy="7938"/>
              </a:xfrm>
              <a:custGeom>
                <a:avLst/>
                <a:gdLst>
                  <a:gd name="T0" fmla="*/ 0 w 7"/>
                  <a:gd name="T1" fmla="*/ 4 h 5"/>
                  <a:gd name="T2" fmla="*/ 0 w 7"/>
                  <a:gd name="T3" fmla="*/ 4 h 5"/>
                  <a:gd name="T4" fmla="*/ 7 w 7"/>
                  <a:gd name="T5" fmla="*/ 2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5" y="4"/>
                      <a:pt x="7" y="2"/>
                    </a:cubicBezTo>
                    <a:cubicBezTo>
                      <a:pt x="3" y="0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5" name="Freeform 3263"/>
              <p:cNvSpPr/>
              <p:nvPr/>
            </p:nvSpPr>
            <p:spPr bwMode="auto">
              <a:xfrm>
                <a:off x="5064126" y="2754313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6" name="Freeform 3264"/>
              <p:cNvSpPr/>
              <p:nvPr/>
            </p:nvSpPr>
            <p:spPr bwMode="auto">
              <a:xfrm>
                <a:off x="4414839" y="2755901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2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7" name="Freeform 3265"/>
              <p:cNvSpPr/>
              <p:nvPr/>
            </p:nvSpPr>
            <p:spPr bwMode="auto">
              <a:xfrm>
                <a:off x="4414839" y="2762251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8" name="Freeform 3266"/>
              <p:cNvSpPr/>
              <p:nvPr/>
            </p:nvSpPr>
            <p:spPr bwMode="auto">
              <a:xfrm>
                <a:off x="4424364" y="2762251"/>
                <a:ext cx="14288" cy="20638"/>
              </a:xfrm>
              <a:custGeom>
                <a:avLst/>
                <a:gdLst>
                  <a:gd name="T0" fmla="*/ 5 w 10"/>
                  <a:gd name="T1" fmla="*/ 0 h 14"/>
                  <a:gd name="T2" fmla="*/ 4 w 10"/>
                  <a:gd name="T3" fmla="*/ 5 h 14"/>
                  <a:gd name="T4" fmla="*/ 8 w 10"/>
                  <a:gd name="T5" fmla="*/ 14 h 14"/>
                  <a:gd name="T6" fmla="*/ 10 w 10"/>
                  <a:gd name="T7" fmla="*/ 11 h 14"/>
                  <a:gd name="T8" fmla="*/ 8 w 10"/>
                  <a:gd name="T9" fmla="*/ 9 h 14"/>
                  <a:gd name="T10" fmla="*/ 8 w 10"/>
                  <a:gd name="T11" fmla="*/ 5 h 14"/>
                  <a:gd name="T12" fmla="*/ 5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4" y="1"/>
                      <a:pt x="3" y="3"/>
                      <a:pt x="4" y="5"/>
                    </a:cubicBezTo>
                    <a:cubicBezTo>
                      <a:pt x="0" y="8"/>
                      <a:pt x="9" y="10"/>
                      <a:pt x="8" y="14"/>
                    </a:cubicBezTo>
                    <a:cubicBezTo>
                      <a:pt x="8" y="12"/>
                      <a:pt x="10" y="12"/>
                      <a:pt x="10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8" y="6"/>
                      <a:pt x="8" y="5"/>
                    </a:cubicBezTo>
                    <a:cubicBezTo>
                      <a:pt x="5" y="5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19" name="Rectangle 3267"/>
              <p:cNvSpPr>
                <a:spLocks noChangeArrowheads="1"/>
              </p:cNvSpPr>
              <p:nvPr/>
            </p:nvSpPr>
            <p:spPr bwMode="auto">
              <a:xfrm>
                <a:off x="5067301" y="2762251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0" name="Freeform 3268"/>
              <p:cNvSpPr/>
              <p:nvPr/>
            </p:nvSpPr>
            <p:spPr bwMode="auto">
              <a:xfrm>
                <a:off x="4410076" y="2763838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0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2" y="3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1" name="Freeform 3269"/>
              <p:cNvSpPr/>
              <p:nvPr/>
            </p:nvSpPr>
            <p:spPr bwMode="auto">
              <a:xfrm>
                <a:off x="4389439" y="2763838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2" name="Freeform 3270"/>
              <p:cNvSpPr/>
              <p:nvPr/>
            </p:nvSpPr>
            <p:spPr bwMode="auto">
              <a:xfrm>
                <a:off x="4395789" y="2767013"/>
                <a:ext cx="4763" cy="476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3" name="Freeform 3271"/>
              <p:cNvSpPr/>
              <p:nvPr/>
            </p:nvSpPr>
            <p:spPr bwMode="auto">
              <a:xfrm>
                <a:off x="5013326" y="276542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4" name="Freeform 3272"/>
              <p:cNvSpPr/>
              <p:nvPr/>
            </p:nvSpPr>
            <p:spPr bwMode="auto">
              <a:xfrm>
                <a:off x="5067301" y="2767013"/>
                <a:ext cx="7938" cy="14288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6 h 10"/>
                  <a:gd name="T4" fmla="*/ 3 w 6"/>
                  <a:gd name="T5" fmla="*/ 9 h 10"/>
                  <a:gd name="T6" fmla="*/ 6 w 6"/>
                  <a:gd name="T7" fmla="*/ 5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0" y="10"/>
                      <a:pt x="3" y="9"/>
                    </a:cubicBezTo>
                    <a:cubicBezTo>
                      <a:pt x="2" y="6"/>
                      <a:pt x="6" y="7"/>
                      <a:pt x="6" y="5"/>
                    </a:cubicBezTo>
                    <a:cubicBezTo>
                      <a:pt x="4" y="4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5" name="Freeform 3273"/>
              <p:cNvSpPr/>
              <p:nvPr/>
            </p:nvSpPr>
            <p:spPr bwMode="auto">
              <a:xfrm>
                <a:off x="4494214" y="2768601"/>
                <a:ext cx="4763" cy="476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6" name="Freeform 3274"/>
              <p:cNvSpPr/>
              <p:nvPr/>
            </p:nvSpPr>
            <p:spPr bwMode="auto">
              <a:xfrm>
                <a:off x="4403726" y="2768601"/>
                <a:ext cx="11113" cy="17463"/>
              </a:xfrm>
              <a:custGeom>
                <a:avLst/>
                <a:gdLst>
                  <a:gd name="T0" fmla="*/ 5 w 8"/>
                  <a:gd name="T1" fmla="*/ 1 h 12"/>
                  <a:gd name="T2" fmla="*/ 0 w 8"/>
                  <a:gd name="T3" fmla="*/ 1 h 12"/>
                  <a:gd name="T4" fmla="*/ 0 w 8"/>
                  <a:gd name="T5" fmla="*/ 2 h 12"/>
                  <a:gd name="T6" fmla="*/ 3 w 8"/>
                  <a:gd name="T7" fmla="*/ 8 h 12"/>
                  <a:gd name="T8" fmla="*/ 5 w 8"/>
                  <a:gd name="T9" fmla="*/ 12 h 12"/>
                  <a:gd name="T10" fmla="*/ 8 w 8"/>
                  <a:gd name="T11" fmla="*/ 8 h 12"/>
                  <a:gd name="T12" fmla="*/ 8 w 8"/>
                  <a:gd name="T13" fmla="*/ 3 h 12"/>
                  <a:gd name="T14" fmla="*/ 5 w 8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5" y="1"/>
                    </a:moveTo>
                    <a:cubicBezTo>
                      <a:pt x="4" y="4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1" y="7"/>
                      <a:pt x="3" y="8"/>
                    </a:cubicBezTo>
                    <a:cubicBezTo>
                      <a:pt x="6" y="8"/>
                      <a:pt x="4" y="11"/>
                      <a:pt x="5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7" name="Freeform 3275"/>
              <p:cNvSpPr/>
              <p:nvPr/>
            </p:nvSpPr>
            <p:spPr bwMode="auto">
              <a:xfrm>
                <a:off x="4502151" y="2768601"/>
                <a:ext cx="1588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8" name="Freeform 3276"/>
              <p:cNvSpPr/>
              <p:nvPr/>
            </p:nvSpPr>
            <p:spPr bwMode="auto">
              <a:xfrm>
                <a:off x="5057776" y="2774951"/>
                <a:ext cx="0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29" name="Freeform 3277"/>
              <p:cNvSpPr/>
              <p:nvPr/>
            </p:nvSpPr>
            <p:spPr bwMode="auto">
              <a:xfrm>
                <a:off x="5059364" y="2774951"/>
                <a:ext cx="4763" cy="1588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0" name="Freeform 3278"/>
              <p:cNvSpPr/>
              <p:nvPr/>
            </p:nvSpPr>
            <p:spPr bwMode="auto">
              <a:xfrm>
                <a:off x="4495801" y="2778126"/>
                <a:ext cx="4763" cy="476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1 w 3"/>
                  <a:gd name="T5" fmla="*/ 0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1" name="Freeform 3279"/>
              <p:cNvSpPr/>
              <p:nvPr/>
            </p:nvSpPr>
            <p:spPr bwMode="auto">
              <a:xfrm>
                <a:off x="5059364" y="277971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3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2"/>
                      <a:pt x="2" y="5"/>
                      <a:pt x="3" y="8"/>
                    </a:cubicBezTo>
                    <a:cubicBezTo>
                      <a:pt x="3" y="6"/>
                      <a:pt x="5" y="5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2" name="Freeform 3280"/>
              <p:cNvSpPr/>
              <p:nvPr/>
            </p:nvSpPr>
            <p:spPr bwMode="auto">
              <a:xfrm>
                <a:off x="4987926" y="2779713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3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2" y="4"/>
                      <a:pt x="3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3" name="Freeform 3281"/>
              <p:cNvSpPr/>
              <p:nvPr/>
            </p:nvSpPr>
            <p:spPr bwMode="auto">
              <a:xfrm>
                <a:off x="4965701" y="2779713"/>
                <a:ext cx="6350" cy="7938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6 h 6"/>
                  <a:gd name="T4" fmla="*/ 4 w 5"/>
                  <a:gd name="T5" fmla="*/ 2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2"/>
                      <a:pt x="0" y="5"/>
                      <a:pt x="3" y="6"/>
                    </a:cubicBezTo>
                    <a:cubicBezTo>
                      <a:pt x="4" y="4"/>
                      <a:pt x="5" y="4"/>
                      <a:pt x="4" y="2"/>
                    </a:cubicBezTo>
                    <a:cubicBezTo>
                      <a:pt x="4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4" name="Freeform 3282"/>
              <p:cNvSpPr/>
              <p:nvPr/>
            </p:nvSpPr>
            <p:spPr bwMode="auto">
              <a:xfrm>
                <a:off x="5113339" y="277971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2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5" name="Freeform 3283"/>
              <p:cNvSpPr/>
              <p:nvPr/>
            </p:nvSpPr>
            <p:spPr bwMode="auto">
              <a:xfrm>
                <a:off x="4446589" y="2782888"/>
                <a:ext cx="12700" cy="25400"/>
              </a:xfrm>
              <a:custGeom>
                <a:avLst/>
                <a:gdLst>
                  <a:gd name="T0" fmla="*/ 0 w 9"/>
                  <a:gd name="T1" fmla="*/ 14 h 18"/>
                  <a:gd name="T2" fmla="*/ 2 w 9"/>
                  <a:gd name="T3" fmla="*/ 18 h 18"/>
                  <a:gd name="T4" fmla="*/ 4 w 9"/>
                  <a:gd name="T5" fmla="*/ 13 h 18"/>
                  <a:gd name="T6" fmla="*/ 6 w 9"/>
                  <a:gd name="T7" fmla="*/ 5 h 18"/>
                  <a:gd name="T8" fmla="*/ 6 w 9"/>
                  <a:gd name="T9" fmla="*/ 0 h 18"/>
                  <a:gd name="T10" fmla="*/ 0 w 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14"/>
                    </a:moveTo>
                    <a:cubicBezTo>
                      <a:pt x="0" y="16"/>
                      <a:pt x="0" y="18"/>
                      <a:pt x="2" y="18"/>
                    </a:cubicBezTo>
                    <a:cubicBezTo>
                      <a:pt x="2" y="16"/>
                      <a:pt x="3" y="14"/>
                      <a:pt x="4" y="13"/>
                    </a:cubicBezTo>
                    <a:cubicBezTo>
                      <a:pt x="6" y="10"/>
                      <a:pt x="3" y="6"/>
                      <a:pt x="6" y="5"/>
                    </a:cubicBezTo>
                    <a:cubicBezTo>
                      <a:pt x="5" y="3"/>
                      <a:pt x="9" y="2"/>
                      <a:pt x="6" y="0"/>
                    </a:cubicBezTo>
                    <a:cubicBezTo>
                      <a:pt x="4" y="3"/>
                      <a:pt x="2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6" name="Freeform 3284"/>
              <p:cNvSpPr/>
              <p:nvPr/>
            </p:nvSpPr>
            <p:spPr bwMode="auto">
              <a:xfrm>
                <a:off x="4533901" y="2782888"/>
                <a:ext cx="6350" cy="4763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2 h 3"/>
                  <a:gd name="T4" fmla="*/ 4 w 4"/>
                  <a:gd name="T5" fmla="*/ 2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4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7" name="Freeform 3285"/>
              <p:cNvSpPr/>
              <p:nvPr/>
            </p:nvSpPr>
            <p:spPr bwMode="auto">
              <a:xfrm>
                <a:off x="5078414" y="278288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8" name="Freeform 3286"/>
              <p:cNvSpPr/>
              <p:nvPr/>
            </p:nvSpPr>
            <p:spPr bwMode="auto">
              <a:xfrm>
                <a:off x="5108576" y="2786063"/>
                <a:ext cx="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39" name="Freeform 3287"/>
              <p:cNvSpPr/>
              <p:nvPr/>
            </p:nvSpPr>
            <p:spPr bwMode="auto">
              <a:xfrm>
                <a:off x="4424364" y="2786063"/>
                <a:ext cx="22225" cy="14288"/>
              </a:xfrm>
              <a:custGeom>
                <a:avLst/>
                <a:gdLst>
                  <a:gd name="T0" fmla="*/ 15 w 16"/>
                  <a:gd name="T1" fmla="*/ 0 h 11"/>
                  <a:gd name="T2" fmla="*/ 14 w 16"/>
                  <a:gd name="T3" fmla="*/ 2 h 11"/>
                  <a:gd name="T4" fmla="*/ 7 w 16"/>
                  <a:gd name="T5" fmla="*/ 0 h 11"/>
                  <a:gd name="T6" fmla="*/ 6 w 16"/>
                  <a:gd name="T7" fmla="*/ 2 h 11"/>
                  <a:gd name="T8" fmla="*/ 0 w 16"/>
                  <a:gd name="T9" fmla="*/ 2 h 11"/>
                  <a:gd name="T10" fmla="*/ 8 w 16"/>
                  <a:gd name="T11" fmla="*/ 11 h 11"/>
                  <a:gd name="T12" fmla="*/ 10 w 16"/>
                  <a:gd name="T13" fmla="*/ 11 h 11"/>
                  <a:gd name="T14" fmla="*/ 10 w 16"/>
                  <a:gd name="T15" fmla="*/ 7 h 11"/>
                  <a:gd name="T16" fmla="*/ 16 w 16"/>
                  <a:gd name="T17" fmla="*/ 1 h 11"/>
                  <a:gd name="T18" fmla="*/ 15 w 16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5" y="1"/>
                      <a:pt x="15" y="2"/>
                      <a:pt x="14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1"/>
                      <a:pt x="0" y="2"/>
                    </a:cubicBezTo>
                    <a:cubicBezTo>
                      <a:pt x="1" y="6"/>
                      <a:pt x="9" y="5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0"/>
                      <a:pt x="14" y="7"/>
                      <a:pt x="10" y="7"/>
                    </a:cubicBezTo>
                    <a:cubicBezTo>
                      <a:pt x="14" y="6"/>
                      <a:pt x="13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0" name="Freeform 3288"/>
              <p:cNvSpPr/>
              <p:nvPr/>
            </p:nvSpPr>
            <p:spPr bwMode="auto">
              <a:xfrm>
                <a:off x="5108576" y="2786063"/>
                <a:ext cx="11113" cy="9525"/>
              </a:xfrm>
              <a:custGeom>
                <a:avLst/>
                <a:gdLst>
                  <a:gd name="T0" fmla="*/ 3 w 7"/>
                  <a:gd name="T1" fmla="*/ 0 h 7"/>
                  <a:gd name="T2" fmla="*/ 2 w 7"/>
                  <a:gd name="T3" fmla="*/ 7 h 7"/>
                  <a:gd name="T4" fmla="*/ 4 w 7"/>
                  <a:gd name="T5" fmla="*/ 6 h 7"/>
                  <a:gd name="T6" fmla="*/ 3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2" y="3"/>
                      <a:pt x="0" y="5"/>
                      <a:pt x="2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3"/>
                      <a:pt x="7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1" name="Freeform 3289"/>
              <p:cNvSpPr/>
              <p:nvPr/>
            </p:nvSpPr>
            <p:spPr bwMode="auto">
              <a:xfrm>
                <a:off x="4959351" y="2787651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2" name="Freeform 3290"/>
              <p:cNvSpPr/>
              <p:nvPr/>
            </p:nvSpPr>
            <p:spPr bwMode="auto">
              <a:xfrm>
                <a:off x="5114926" y="2790826"/>
                <a:ext cx="9525" cy="15875"/>
              </a:xfrm>
              <a:custGeom>
                <a:avLst/>
                <a:gdLst>
                  <a:gd name="T0" fmla="*/ 5 w 7"/>
                  <a:gd name="T1" fmla="*/ 7 h 11"/>
                  <a:gd name="T2" fmla="*/ 3 w 7"/>
                  <a:gd name="T3" fmla="*/ 0 h 11"/>
                  <a:gd name="T4" fmla="*/ 2 w 7"/>
                  <a:gd name="T5" fmla="*/ 11 h 11"/>
                  <a:gd name="T6" fmla="*/ 4 w 7"/>
                  <a:gd name="T7" fmla="*/ 7 h 11"/>
                  <a:gd name="T8" fmla="*/ 5 w 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7"/>
                    </a:moveTo>
                    <a:cubicBezTo>
                      <a:pt x="5" y="5"/>
                      <a:pt x="7" y="1"/>
                      <a:pt x="3" y="0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5" y="11"/>
                      <a:pt x="3" y="8"/>
                      <a:pt x="4" y="7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3" name="Freeform 3291"/>
              <p:cNvSpPr/>
              <p:nvPr/>
            </p:nvSpPr>
            <p:spPr bwMode="auto">
              <a:xfrm>
                <a:off x="5078414" y="2790826"/>
                <a:ext cx="4763" cy="7938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4" name="Freeform 3292"/>
              <p:cNvSpPr/>
              <p:nvPr/>
            </p:nvSpPr>
            <p:spPr bwMode="auto">
              <a:xfrm>
                <a:off x="4525964" y="279400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5" name="Freeform 3293"/>
              <p:cNvSpPr/>
              <p:nvPr/>
            </p:nvSpPr>
            <p:spPr bwMode="auto">
              <a:xfrm>
                <a:off x="4414839" y="2797176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6" name="Freeform 3294"/>
              <p:cNvSpPr/>
              <p:nvPr/>
            </p:nvSpPr>
            <p:spPr bwMode="auto">
              <a:xfrm>
                <a:off x="4524376" y="2798763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7" name="Freeform 3295"/>
              <p:cNvSpPr/>
              <p:nvPr/>
            </p:nvSpPr>
            <p:spPr bwMode="auto">
              <a:xfrm>
                <a:off x="4941889" y="2798763"/>
                <a:ext cx="3175" cy="11113"/>
              </a:xfrm>
              <a:custGeom>
                <a:avLst/>
                <a:gdLst>
                  <a:gd name="T0" fmla="*/ 3 w 3"/>
                  <a:gd name="T1" fmla="*/ 4 h 8"/>
                  <a:gd name="T2" fmla="*/ 0 w 3"/>
                  <a:gd name="T3" fmla="*/ 0 h 8"/>
                  <a:gd name="T4" fmla="*/ 0 w 3"/>
                  <a:gd name="T5" fmla="*/ 5 h 8"/>
                  <a:gd name="T6" fmla="*/ 3 w 3"/>
                  <a:gd name="T7" fmla="*/ 8 h 8"/>
                  <a:gd name="T8" fmla="*/ 3 w 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4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3" y="8"/>
                    </a:cubicBezTo>
                    <a:cubicBezTo>
                      <a:pt x="3" y="6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8" name="Freeform 3296"/>
              <p:cNvSpPr/>
              <p:nvPr/>
            </p:nvSpPr>
            <p:spPr bwMode="auto">
              <a:xfrm>
                <a:off x="4818064" y="2795588"/>
                <a:ext cx="6350" cy="11113"/>
              </a:xfrm>
              <a:custGeom>
                <a:avLst/>
                <a:gdLst>
                  <a:gd name="T0" fmla="*/ 0 w 4"/>
                  <a:gd name="T1" fmla="*/ 6 h 8"/>
                  <a:gd name="T2" fmla="*/ 3 w 4"/>
                  <a:gd name="T3" fmla="*/ 8 h 8"/>
                  <a:gd name="T4" fmla="*/ 0 w 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7"/>
                      <a:pt x="2" y="7"/>
                      <a:pt x="3" y="8"/>
                    </a:cubicBezTo>
                    <a:cubicBezTo>
                      <a:pt x="4" y="5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49" name="Freeform 3297"/>
              <p:cNvSpPr/>
              <p:nvPr/>
            </p:nvSpPr>
            <p:spPr bwMode="auto">
              <a:xfrm>
                <a:off x="5083176" y="2800351"/>
                <a:ext cx="3175" cy="3175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0" name="Freeform 3298"/>
              <p:cNvSpPr/>
              <p:nvPr/>
            </p:nvSpPr>
            <p:spPr bwMode="auto">
              <a:xfrm>
                <a:off x="4826001" y="2800351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1" name="Freeform 3299"/>
              <p:cNvSpPr/>
              <p:nvPr/>
            </p:nvSpPr>
            <p:spPr bwMode="auto">
              <a:xfrm>
                <a:off x="4514851" y="2801938"/>
                <a:ext cx="7938" cy="7938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0 h 5"/>
                  <a:gd name="T4" fmla="*/ 2 w 6"/>
                  <a:gd name="T5" fmla="*/ 5 h 5"/>
                  <a:gd name="T6" fmla="*/ 5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0" y="2"/>
                      <a:pt x="2" y="3"/>
                      <a:pt x="2" y="5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2" name="Freeform 3300"/>
              <p:cNvSpPr/>
              <p:nvPr/>
            </p:nvSpPr>
            <p:spPr bwMode="auto">
              <a:xfrm>
                <a:off x="4838701" y="2800351"/>
                <a:ext cx="20638" cy="30163"/>
              </a:xfrm>
              <a:custGeom>
                <a:avLst/>
                <a:gdLst>
                  <a:gd name="T0" fmla="*/ 2 w 14"/>
                  <a:gd name="T1" fmla="*/ 14 h 21"/>
                  <a:gd name="T2" fmla="*/ 5 w 14"/>
                  <a:gd name="T3" fmla="*/ 14 h 21"/>
                  <a:gd name="T4" fmla="*/ 7 w 14"/>
                  <a:gd name="T5" fmla="*/ 21 h 21"/>
                  <a:gd name="T6" fmla="*/ 13 w 14"/>
                  <a:gd name="T7" fmla="*/ 21 h 21"/>
                  <a:gd name="T8" fmla="*/ 12 w 14"/>
                  <a:gd name="T9" fmla="*/ 18 h 21"/>
                  <a:gd name="T10" fmla="*/ 13 w 14"/>
                  <a:gd name="T11" fmla="*/ 7 h 21"/>
                  <a:gd name="T12" fmla="*/ 5 w 14"/>
                  <a:gd name="T13" fmla="*/ 2 h 21"/>
                  <a:gd name="T14" fmla="*/ 6 w 14"/>
                  <a:gd name="T15" fmla="*/ 6 h 21"/>
                  <a:gd name="T16" fmla="*/ 0 w 14"/>
                  <a:gd name="T17" fmla="*/ 10 h 21"/>
                  <a:gd name="T18" fmla="*/ 4 w 14"/>
                  <a:gd name="T19" fmla="*/ 12 h 21"/>
                  <a:gd name="T20" fmla="*/ 2 w 14"/>
                  <a:gd name="T2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1">
                    <a:moveTo>
                      <a:pt x="2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6" y="16"/>
                      <a:pt x="5" y="20"/>
                      <a:pt x="7" y="21"/>
                    </a:cubicBezTo>
                    <a:cubicBezTo>
                      <a:pt x="9" y="18"/>
                      <a:pt x="12" y="21"/>
                      <a:pt x="13" y="21"/>
                    </a:cubicBezTo>
                    <a:cubicBezTo>
                      <a:pt x="14" y="19"/>
                      <a:pt x="12" y="19"/>
                      <a:pt x="12" y="18"/>
                    </a:cubicBezTo>
                    <a:cubicBezTo>
                      <a:pt x="11" y="14"/>
                      <a:pt x="11" y="10"/>
                      <a:pt x="13" y="7"/>
                    </a:cubicBezTo>
                    <a:cubicBezTo>
                      <a:pt x="8" y="7"/>
                      <a:pt x="11" y="0"/>
                      <a:pt x="5" y="2"/>
                    </a:cubicBezTo>
                    <a:cubicBezTo>
                      <a:pt x="5" y="3"/>
                      <a:pt x="7" y="4"/>
                      <a:pt x="6" y="6"/>
                    </a:cubicBezTo>
                    <a:cubicBezTo>
                      <a:pt x="4" y="7"/>
                      <a:pt x="3" y="11"/>
                      <a:pt x="0" y="10"/>
                    </a:cubicBezTo>
                    <a:cubicBezTo>
                      <a:pt x="1" y="11"/>
                      <a:pt x="3" y="11"/>
                      <a:pt x="4" y="12"/>
                    </a:cubicBezTo>
                    <a:cubicBezTo>
                      <a:pt x="4" y="14"/>
                      <a:pt x="2" y="11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3" name="Freeform 3301"/>
              <p:cNvSpPr/>
              <p:nvPr/>
            </p:nvSpPr>
            <p:spPr bwMode="auto">
              <a:xfrm>
                <a:off x="4946651" y="2803526"/>
                <a:ext cx="6350" cy="9525"/>
              </a:xfrm>
              <a:custGeom>
                <a:avLst/>
                <a:gdLst>
                  <a:gd name="T0" fmla="*/ 4 w 4"/>
                  <a:gd name="T1" fmla="*/ 1 h 6"/>
                  <a:gd name="T2" fmla="*/ 2 w 4"/>
                  <a:gd name="T3" fmla="*/ 0 h 6"/>
                  <a:gd name="T4" fmla="*/ 0 w 4"/>
                  <a:gd name="T5" fmla="*/ 4 h 6"/>
                  <a:gd name="T6" fmla="*/ 4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3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4" name="Freeform 3302"/>
              <p:cNvSpPr/>
              <p:nvPr/>
            </p:nvSpPr>
            <p:spPr bwMode="auto">
              <a:xfrm>
                <a:off x="4808539" y="2803526"/>
                <a:ext cx="9525" cy="7938"/>
              </a:xfrm>
              <a:custGeom>
                <a:avLst/>
                <a:gdLst>
                  <a:gd name="T0" fmla="*/ 0 w 7"/>
                  <a:gd name="T1" fmla="*/ 3 h 5"/>
                  <a:gd name="T2" fmla="*/ 2 w 7"/>
                  <a:gd name="T3" fmla="*/ 5 h 5"/>
                  <a:gd name="T4" fmla="*/ 3 w 7"/>
                  <a:gd name="T5" fmla="*/ 4 h 5"/>
                  <a:gd name="T6" fmla="*/ 6 w 7"/>
                  <a:gd name="T7" fmla="*/ 4 h 5"/>
                  <a:gd name="T8" fmla="*/ 0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5" name="Freeform 3303"/>
              <p:cNvSpPr/>
              <p:nvPr/>
            </p:nvSpPr>
            <p:spPr bwMode="auto">
              <a:xfrm>
                <a:off x="4999039" y="2806701"/>
                <a:ext cx="11113" cy="15875"/>
              </a:xfrm>
              <a:custGeom>
                <a:avLst/>
                <a:gdLst>
                  <a:gd name="T0" fmla="*/ 8 w 8"/>
                  <a:gd name="T1" fmla="*/ 5 h 11"/>
                  <a:gd name="T2" fmla="*/ 4 w 8"/>
                  <a:gd name="T3" fmla="*/ 0 h 11"/>
                  <a:gd name="T4" fmla="*/ 2 w 8"/>
                  <a:gd name="T5" fmla="*/ 4 h 11"/>
                  <a:gd name="T6" fmla="*/ 0 w 8"/>
                  <a:gd name="T7" fmla="*/ 6 h 11"/>
                  <a:gd name="T8" fmla="*/ 5 w 8"/>
                  <a:gd name="T9" fmla="*/ 11 h 11"/>
                  <a:gd name="T10" fmla="*/ 8 w 8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8" y="5"/>
                    </a:moveTo>
                    <a:cubicBezTo>
                      <a:pt x="8" y="2"/>
                      <a:pt x="7" y="1"/>
                      <a:pt x="4" y="0"/>
                    </a:cubicBezTo>
                    <a:cubicBezTo>
                      <a:pt x="3" y="1"/>
                      <a:pt x="0" y="3"/>
                      <a:pt x="2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ubicBezTo>
                      <a:pt x="5" y="8"/>
                      <a:pt x="7" y="7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6" name="Freeform 3304"/>
              <p:cNvSpPr/>
              <p:nvPr/>
            </p:nvSpPr>
            <p:spPr bwMode="auto">
              <a:xfrm>
                <a:off x="4527551" y="2806701"/>
                <a:ext cx="1588" cy="6350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7" name="Freeform 3305"/>
              <p:cNvSpPr/>
              <p:nvPr/>
            </p:nvSpPr>
            <p:spPr bwMode="auto">
              <a:xfrm>
                <a:off x="4735514" y="2806701"/>
                <a:ext cx="20638" cy="22225"/>
              </a:xfrm>
              <a:custGeom>
                <a:avLst/>
                <a:gdLst>
                  <a:gd name="T0" fmla="*/ 14 w 14"/>
                  <a:gd name="T1" fmla="*/ 12 h 16"/>
                  <a:gd name="T2" fmla="*/ 14 w 14"/>
                  <a:gd name="T3" fmla="*/ 12 h 16"/>
                  <a:gd name="T4" fmla="*/ 11 w 14"/>
                  <a:gd name="T5" fmla="*/ 4 h 16"/>
                  <a:gd name="T6" fmla="*/ 2 w 14"/>
                  <a:gd name="T7" fmla="*/ 0 h 16"/>
                  <a:gd name="T8" fmla="*/ 1 w 14"/>
                  <a:gd name="T9" fmla="*/ 6 h 16"/>
                  <a:gd name="T10" fmla="*/ 9 w 14"/>
                  <a:gd name="T11" fmla="*/ 10 h 16"/>
                  <a:gd name="T12" fmla="*/ 7 w 14"/>
                  <a:gd name="T13" fmla="*/ 13 h 16"/>
                  <a:gd name="T14" fmla="*/ 11 w 14"/>
                  <a:gd name="T15" fmla="*/ 16 h 16"/>
                  <a:gd name="T16" fmla="*/ 14 w 14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6">
                    <a:moveTo>
                      <a:pt x="14" y="12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0"/>
                      <a:pt x="14" y="7"/>
                      <a:pt x="11" y="4"/>
                    </a:cubicBezTo>
                    <a:cubicBezTo>
                      <a:pt x="8" y="2"/>
                      <a:pt x="5" y="3"/>
                      <a:pt x="2" y="0"/>
                    </a:cubicBezTo>
                    <a:cubicBezTo>
                      <a:pt x="2" y="2"/>
                      <a:pt x="0" y="4"/>
                      <a:pt x="1" y="6"/>
                    </a:cubicBezTo>
                    <a:cubicBezTo>
                      <a:pt x="6" y="3"/>
                      <a:pt x="4" y="10"/>
                      <a:pt x="9" y="1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5"/>
                      <a:pt x="10" y="15"/>
                      <a:pt x="11" y="16"/>
                    </a:cubicBezTo>
                    <a:cubicBezTo>
                      <a:pt x="14" y="16"/>
                      <a:pt x="13" y="13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8" name="Freeform 3306"/>
              <p:cNvSpPr/>
              <p:nvPr/>
            </p:nvSpPr>
            <p:spPr bwMode="auto">
              <a:xfrm>
                <a:off x="4757739" y="2820988"/>
                <a:ext cx="4763" cy="3175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0 h 2"/>
                  <a:gd name="T4" fmla="*/ 3 w 4"/>
                  <a:gd name="T5" fmla="*/ 2 h 2"/>
                  <a:gd name="T6" fmla="*/ 4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59" name="Freeform 3307"/>
              <p:cNvSpPr/>
              <p:nvPr/>
            </p:nvSpPr>
            <p:spPr bwMode="auto">
              <a:xfrm>
                <a:off x="5083176" y="280670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0" name="Freeform 3308"/>
              <p:cNvSpPr/>
              <p:nvPr/>
            </p:nvSpPr>
            <p:spPr bwMode="auto">
              <a:xfrm>
                <a:off x="5119689" y="2806701"/>
                <a:ext cx="3175" cy="476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1" name="Freeform 3309"/>
              <p:cNvSpPr/>
              <p:nvPr/>
            </p:nvSpPr>
            <p:spPr bwMode="auto">
              <a:xfrm>
                <a:off x="4992689" y="2809876"/>
                <a:ext cx="4763" cy="476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2" name="Freeform 3310"/>
              <p:cNvSpPr/>
              <p:nvPr/>
            </p:nvSpPr>
            <p:spPr bwMode="auto">
              <a:xfrm>
                <a:off x="4979989" y="2808288"/>
                <a:ext cx="19050" cy="30163"/>
              </a:xfrm>
              <a:custGeom>
                <a:avLst/>
                <a:gdLst>
                  <a:gd name="T0" fmla="*/ 9 w 13"/>
                  <a:gd name="T1" fmla="*/ 6 h 21"/>
                  <a:gd name="T2" fmla="*/ 10 w 13"/>
                  <a:gd name="T3" fmla="*/ 9 h 21"/>
                  <a:gd name="T4" fmla="*/ 11 w 13"/>
                  <a:gd name="T5" fmla="*/ 6 h 21"/>
                  <a:gd name="T6" fmla="*/ 3 w 13"/>
                  <a:gd name="T7" fmla="*/ 1 h 21"/>
                  <a:gd name="T8" fmla="*/ 2 w 13"/>
                  <a:gd name="T9" fmla="*/ 6 h 21"/>
                  <a:gd name="T10" fmla="*/ 4 w 13"/>
                  <a:gd name="T11" fmla="*/ 17 h 21"/>
                  <a:gd name="T12" fmla="*/ 10 w 13"/>
                  <a:gd name="T13" fmla="*/ 17 h 21"/>
                  <a:gd name="T14" fmla="*/ 8 w 13"/>
                  <a:gd name="T15" fmla="*/ 10 h 21"/>
                  <a:gd name="T16" fmla="*/ 9 w 13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9" y="6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0" y="7"/>
                      <a:pt x="11" y="6"/>
                    </a:cubicBezTo>
                    <a:cubicBezTo>
                      <a:pt x="7" y="6"/>
                      <a:pt x="8" y="0"/>
                      <a:pt x="3" y="1"/>
                    </a:cubicBezTo>
                    <a:cubicBezTo>
                      <a:pt x="0" y="1"/>
                      <a:pt x="3" y="4"/>
                      <a:pt x="2" y="6"/>
                    </a:cubicBezTo>
                    <a:cubicBezTo>
                      <a:pt x="8" y="8"/>
                      <a:pt x="0" y="14"/>
                      <a:pt x="4" y="17"/>
                    </a:cubicBezTo>
                    <a:cubicBezTo>
                      <a:pt x="7" y="21"/>
                      <a:pt x="8" y="17"/>
                      <a:pt x="10" y="17"/>
                    </a:cubicBezTo>
                    <a:cubicBezTo>
                      <a:pt x="13" y="14"/>
                      <a:pt x="9" y="13"/>
                      <a:pt x="8" y="10"/>
                    </a:cubicBezTo>
                    <a:cubicBezTo>
                      <a:pt x="8" y="9"/>
                      <a:pt x="8" y="7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3" name="Freeform 3311"/>
              <p:cNvSpPr/>
              <p:nvPr/>
            </p:nvSpPr>
            <p:spPr bwMode="auto">
              <a:xfrm>
                <a:off x="4602164" y="2811463"/>
                <a:ext cx="4763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3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4" name="Freeform 3312"/>
              <p:cNvSpPr/>
              <p:nvPr/>
            </p:nvSpPr>
            <p:spPr bwMode="auto">
              <a:xfrm>
                <a:off x="5108576" y="2811463"/>
                <a:ext cx="4763" cy="317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5" name="Freeform 3313"/>
              <p:cNvSpPr/>
              <p:nvPr/>
            </p:nvSpPr>
            <p:spPr bwMode="auto">
              <a:xfrm>
                <a:off x="4816476" y="2811463"/>
                <a:ext cx="4763" cy="4763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6" name="Freeform 3314"/>
              <p:cNvSpPr/>
              <p:nvPr/>
            </p:nvSpPr>
            <p:spPr bwMode="auto">
              <a:xfrm>
                <a:off x="4538664" y="2813051"/>
                <a:ext cx="4763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3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0" y="4"/>
                      <a:pt x="2" y="4"/>
                    </a:cubicBezTo>
                    <a:cubicBezTo>
                      <a:pt x="2" y="3"/>
                      <a:pt x="4" y="3"/>
                      <a:pt x="3" y="2"/>
                    </a:cubicBezTo>
                    <a:cubicBezTo>
                      <a:pt x="0" y="2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7" name="Freeform 3315"/>
              <p:cNvSpPr/>
              <p:nvPr/>
            </p:nvSpPr>
            <p:spPr bwMode="auto">
              <a:xfrm>
                <a:off x="4575176" y="28130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8" name="Freeform 3316"/>
              <p:cNvSpPr/>
              <p:nvPr/>
            </p:nvSpPr>
            <p:spPr bwMode="auto">
              <a:xfrm>
                <a:off x="4949826" y="281463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69" name="Freeform 3317"/>
              <p:cNvSpPr/>
              <p:nvPr/>
            </p:nvSpPr>
            <p:spPr bwMode="auto">
              <a:xfrm>
                <a:off x="4567239" y="2814638"/>
                <a:ext cx="3175" cy="476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0" name="Freeform 3318"/>
              <p:cNvSpPr/>
              <p:nvPr/>
            </p:nvSpPr>
            <p:spPr bwMode="auto">
              <a:xfrm>
                <a:off x="5011739" y="2816226"/>
                <a:ext cx="3175" cy="6350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3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3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1" name="Freeform 3319"/>
              <p:cNvSpPr/>
              <p:nvPr/>
            </p:nvSpPr>
            <p:spPr bwMode="auto">
              <a:xfrm>
                <a:off x="4518026" y="2816226"/>
                <a:ext cx="12700" cy="22225"/>
              </a:xfrm>
              <a:custGeom>
                <a:avLst/>
                <a:gdLst>
                  <a:gd name="T0" fmla="*/ 8 w 9"/>
                  <a:gd name="T1" fmla="*/ 15 h 15"/>
                  <a:gd name="T2" fmla="*/ 5 w 9"/>
                  <a:gd name="T3" fmla="*/ 9 h 15"/>
                  <a:gd name="T4" fmla="*/ 7 w 9"/>
                  <a:gd name="T5" fmla="*/ 11 h 15"/>
                  <a:gd name="T6" fmla="*/ 8 w 9"/>
                  <a:gd name="T7" fmla="*/ 11 h 15"/>
                  <a:gd name="T8" fmla="*/ 7 w 9"/>
                  <a:gd name="T9" fmla="*/ 2 h 15"/>
                  <a:gd name="T10" fmla="*/ 6 w 9"/>
                  <a:gd name="T11" fmla="*/ 2 h 15"/>
                  <a:gd name="T12" fmla="*/ 5 w 9"/>
                  <a:gd name="T13" fmla="*/ 0 h 15"/>
                  <a:gd name="T14" fmla="*/ 4 w 9"/>
                  <a:gd name="T15" fmla="*/ 2 h 15"/>
                  <a:gd name="T16" fmla="*/ 2 w 9"/>
                  <a:gd name="T17" fmla="*/ 0 h 15"/>
                  <a:gd name="T18" fmla="*/ 0 w 9"/>
                  <a:gd name="T19" fmla="*/ 3 h 15"/>
                  <a:gd name="T20" fmla="*/ 2 w 9"/>
                  <a:gd name="T21" fmla="*/ 4 h 15"/>
                  <a:gd name="T22" fmla="*/ 2 w 9"/>
                  <a:gd name="T23" fmla="*/ 4 h 15"/>
                  <a:gd name="T24" fmla="*/ 4 w 9"/>
                  <a:gd name="T25" fmla="*/ 2 h 15"/>
                  <a:gd name="T26" fmla="*/ 5 w 9"/>
                  <a:gd name="T27" fmla="*/ 5 h 15"/>
                  <a:gd name="T28" fmla="*/ 3 w 9"/>
                  <a:gd name="T29" fmla="*/ 14 h 15"/>
                  <a:gd name="T30" fmla="*/ 9 w 9"/>
                  <a:gd name="T31" fmla="*/ 15 h 15"/>
                  <a:gd name="T32" fmla="*/ 9 w 9"/>
                  <a:gd name="T33" fmla="*/ 14 h 15"/>
                  <a:gd name="T34" fmla="*/ 8 w 9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5">
                    <a:moveTo>
                      <a:pt x="8" y="15"/>
                    </a:moveTo>
                    <a:cubicBezTo>
                      <a:pt x="6" y="13"/>
                      <a:pt x="5" y="11"/>
                      <a:pt x="5" y="9"/>
                    </a:cubicBezTo>
                    <a:cubicBezTo>
                      <a:pt x="8" y="8"/>
                      <a:pt x="6" y="11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7"/>
                      <a:pt x="4" y="5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7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0" y="6"/>
                      <a:pt x="5" y="10"/>
                      <a:pt x="3" y="14"/>
                    </a:cubicBezTo>
                    <a:cubicBezTo>
                      <a:pt x="5" y="15"/>
                      <a:pt x="7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2" name="Freeform 3320"/>
              <p:cNvSpPr/>
              <p:nvPr/>
            </p:nvSpPr>
            <p:spPr bwMode="auto">
              <a:xfrm>
                <a:off x="4722814" y="282257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3" name="Freeform 3321"/>
              <p:cNvSpPr/>
              <p:nvPr/>
            </p:nvSpPr>
            <p:spPr bwMode="auto">
              <a:xfrm>
                <a:off x="4572001" y="28225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4" name="Freeform 3322"/>
              <p:cNvSpPr/>
              <p:nvPr/>
            </p:nvSpPr>
            <p:spPr bwMode="auto">
              <a:xfrm>
                <a:off x="4702176" y="2824163"/>
                <a:ext cx="6350" cy="4763"/>
              </a:xfrm>
              <a:custGeom>
                <a:avLst/>
                <a:gdLst>
                  <a:gd name="T0" fmla="*/ 3 w 4"/>
                  <a:gd name="T1" fmla="*/ 4 h 4"/>
                  <a:gd name="T2" fmla="*/ 1 w 4"/>
                  <a:gd name="T3" fmla="*/ 0 h 4"/>
                  <a:gd name="T4" fmla="*/ 3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2"/>
                      <a:pt x="1" y="1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5" name="Freeform 3323"/>
              <p:cNvSpPr/>
              <p:nvPr/>
            </p:nvSpPr>
            <p:spPr bwMode="auto">
              <a:xfrm>
                <a:off x="4708526" y="2824163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6" name="Freeform 3324"/>
              <p:cNvSpPr/>
              <p:nvPr/>
            </p:nvSpPr>
            <p:spPr bwMode="auto">
              <a:xfrm>
                <a:off x="4591051" y="2825751"/>
                <a:ext cx="3175" cy="3175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7" name="Freeform 3325"/>
              <p:cNvSpPr/>
              <p:nvPr/>
            </p:nvSpPr>
            <p:spPr bwMode="auto">
              <a:xfrm>
                <a:off x="4921251" y="2825751"/>
                <a:ext cx="9525" cy="14288"/>
              </a:xfrm>
              <a:custGeom>
                <a:avLst/>
                <a:gdLst>
                  <a:gd name="T0" fmla="*/ 6 w 7"/>
                  <a:gd name="T1" fmla="*/ 5 h 11"/>
                  <a:gd name="T2" fmla="*/ 1 w 7"/>
                  <a:gd name="T3" fmla="*/ 0 h 11"/>
                  <a:gd name="T4" fmla="*/ 2 w 7"/>
                  <a:gd name="T5" fmla="*/ 5 h 11"/>
                  <a:gd name="T6" fmla="*/ 5 w 7"/>
                  <a:gd name="T7" fmla="*/ 6 h 11"/>
                  <a:gd name="T8" fmla="*/ 3 w 7"/>
                  <a:gd name="T9" fmla="*/ 10 h 11"/>
                  <a:gd name="T10" fmla="*/ 7 w 7"/>
                  <a:gd name="T11" fmla="*/ 9 h 11"/>
                  <a:gd name="T12" fmla="*/ 5 w 7"/>
                  <a:gd name="T13" fmla="*/ 7 h 11"/>
                  <a:gd name="T14" fmla="*/ 6 w 7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7" y="3"/>
                      <a:pt x="3" y="2"/>
                      <a:pt x="1" y="0"/>
                    </a:cubicBezTo>
                    <a:cubicBezTo>
                      <a:pt x="0" y="2"/>
                      <a:pt x="5" y="3"/>
                      <a:pt x="2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5" y="10"/>
                      <a:pt x="3" y="10"/>
                    </a:cubicBezTo>
                    <a:cubicBezTo>
                      <a:pt x="5" y="10"/>
                      <a:pt x="7" y="11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8" name="Freeform 3326"/>
              <p:cNvSpPr/>
              <p:nvPr/>
            </p:nvSpPr>
            <p:spPr bwMode="auto">
              <a:xfrm>
                <a:off x="4954589" y="2825751"/>
                <a:ext cx="7938" cy="4763"/>
              </a:xfrm>
              <a:custGeom>
                <a:avLst/>
                <a:gdLst>
                  <a:gd name="T0" fmla="*/ 0 w 5"/>
                  <a:gd name="T1" fmla="*/ 3 h 4"/>
                  <a:gd name="T2" fmla="*/ 1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0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3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79" name="Freeform 3327"/>
              <p:cNvSpPr/>
              <p:nvPr/>
            </p:nvSpPr>
            <p:spPr bwMode="auto">
              <a:xfrm>
                <a:off x="4514851" y="2825751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0" name="Freeform 3328"/>
              <p:cNvSpPr/>
              <p:nvPr/>
            </p:nvSpPr>
            <p:spPr bwMode="auto">
              <a:xfrm>
                <a:off x="4610101" y="2825751"/>
                <a:ext cx="9525" cy="7938"/>
              </a:xfrm>
              <a:custGeom>
                <a:avLst/>
                <a:gdLst>
                  <a:gd name="T0" fmla="*/ 4 w 6"/>
                  <a:gd name="T1" fmla="*/ 1 h 5"/>
                  <a:gd name="T2" fmla="*/ 2 w 6"/>
                  <a:gd name="T3" fmla="*/ 0 h 5"/>
                  <a:gd name="T4" fmla="*/ 0 w 6"/>
                  <a:gd name="T5" fmla="*/ 2 h 5"/>
                  <a:gd name="T6" fmla="*/ 6 w 6"/>
                  <a:gd name="T7" fmla="*/ 4 h 5"/>
                  <a:gd name="T8" fmla="*/ 5 w 6"/>
                  <a:gd name="T9" fmla="*/ 0 h 5"/>
                  <a:gd name="T10" fmla="*/ 4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4" y="2"/>
                      <a:pt x="6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1" name="Freeform 3329"/>
              <p:cNvSpPr/>
              <p:nvPr/>
            </p:nvSpPr>
            <p:spPr bwMode="auto">
              <a:xfrm>
                <a:off x="4768851" y="2827338"/>
                <a:ext cx="17463" cy="11113"/>
              </a:xfrm>
              <a:custGeom>
                <a:avLst/>
                <a:gdLst>
                  <a:gd name="T0" fmla="*/ 8 w 12"/>
                  <a:gd name="T1" fmla="*/ 7 h 7"/>
                  <a:gd name="T2" fmla="*/ 10 w 12"/>
                  <a:gd name="T3" fmla="*/ 6 h 7"/>
                  <a:gd name="T4" fmla="*/ 6 w 12"/>
                  <a:gd name="T5" fmla="*/ 0 h 7"/>
                  <a:gd name="T6" fmla="*/ 8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8" y="7"/>
                    </a:moveTo>
                    <a:cubicBezTo>
                      <a:pt x="8" y="7"/>
                      <a:pt x="9" y="6"/>
                      <a:pt x="10" y="6"/>
                    </a:cubicBezTo>
                    <a:cubicBezTo>
                      <a:pt x="10" y="3"/>
                      <a:pt x="7" y="2"/>
                      <a:pt x="6" y="0"/>
                    </a:cubicBezTo>
                    <a:cubicBezTo>
                      <a:pt x="0" y="3"/>
                      <a:pt x="12" y="3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2" name="Freeform 3330"/>
              <p:cNvSpPr/>
              <p:nvPr/>
            </p:nvSpPr>
            <p:spPr bwMode="auto">
              <a:xfrm>
                <a:off x="4714876" y="2827338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3" name="Freeform 3331"/>
              <p:cNvSpPr/>
              <p:nvPr/>
            </p:nvSpPr>
            <p:spPr bwMode="auto">
              <a:xfrm>
                <a:off x="4999039" y="2822576"/>
                <a:ext cx="14288" cy="28575"/>
              </a:xfrm>
              <a:custGeom>
                <a:avLst/>
                <a:gdLst>
                  <a:gd name="T0" fmla="*/ 10 w 10"/>
                  <a:gd name="T1" fmla="*/ 7 h 20"/>
                  <a:gd name="T2" fmla="*/ 5 w 10"/>
                  <a:gd name="T3" fmla="*/ 9 h 20"/>
                  <a:gd name="T4" fmla="*/ 1 w 10"/>
                  <a:gd name="T5" fmla="*/ 11 h 20"/>
                  <a:gd name="T6" fmla="*/ 3 w 10"/>
                  <a:gd name="T7" fmla="*/ 12 h 20"/>
                  <a:gd name="T8" fmla="*/ 2 w 10"/>
                  <a:gd name="T9" fmla="*/ 17 h 20"/>
                  <a:gd name="T10" fmla="*/ 5 w 10"/>
                  <a:gd name="T11" fmla="*/ 15 h 20"/>
                  <a:gd name="T12" fmla="*/ 8 w 10"/>
                  <a:gd name="T13" fmla="*/ 20 h 20"/>
                  <a:gd name="T14" fmla="*/ 10 w 10"/>
                  <a:gd name="T15" fmla="*/ 17 h 20"/>
                  <a:gd name="T16" fmla="*/ 10 w 10"/>
                  <a:gd name="T1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10" y="7"/>
                    </a:moveTo>
                    <a:cubicBezTo>
                      <a:pt x="8" y="6"/>
                      <a:pt x="5" y="7"/>
                      <a:pt x="5" y="9"/>
                    </a:cubicBezTo>
                    <a:cubicBezTo>
                      <a:pt x="5" y="0"/>
                      <a:pt x="0" y="9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3" y="15"/>
                      <a:pt x="2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7"/>
                      <a:pt x="5" y="20"/>
                      <a:pt x="8" y="20"/>
                    </a:cubicBezTo>
                    <a:cubicBezTo>
                      <a:pt x="7" y="17"/>
                      <a:pt x="10" y="20"/>
                      <a:pt x="10" y="17"/>
                    </a:cubicBezTo>
                    <a:cubicBezTo>
                      <a:pt x="7" y="14"/>
                      <a:pt x="9" y="11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4" name="Freeform 3332"/>
              <p:cNvSpPr/>
              <p:nvPr/>
            </p:nvSpPr>
            <p:spPr bwMode="auto">
              <a:xfrm>
                <a:off x="4659314" y="2828926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5" name="Freeform 3333"/>
              <p:cNvSpPr/>
              <p:nvPr/>
            </p:nvSpPr>
            <p:spPr bwMode="auto">
              <a:xfrm>
                <a:off x="4762501" y="2827338"/>
                <a:ext cx="7938" cy="11113"/>
              </a:xfrm>
              <a:custGeom>
                <a:avLst/>
                <a:gdLst>
                  <a:gd name="T0" fmla="*/ 5 w 5"/>
                  <a:gd name="T1" fmla="*/ 3 h 8"/>
                  <a:gd name="T2" fmla="*/ 0 w 5"/>
                  <a:gd name="T3" fmla="*/ 4 h 8"/>
                  <a:gd name="T4" fmla="*/ 4 w 5"/>
                  <a:gd name="T5" fmla="*/ 8 h 8"/>
                  <a:gd name="T6" fmla="*/ 5 w 5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cubicBezTo>
                      <a:pt x="4" y="0"/>
                      <a:pt x="0" y="2"/>
                      <a:pt x="0" y="4"/>
                    </a:cubicBezTo>
                    <a:cubicBezTo>
                      <a:pt x="1" y="5"/>
                      <a:pt x="1" y="8"/>
                      <a:pt x="4" y="8"/>
                    </a:cubicBezTo>
                    <a:cubicBezTo>
                      <a:pt x="5" y="6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6" name="Freeform 3334"/>
              <p:cNvSpPr/>
              <p:nvPr/>
            </p:nvSpPr>
            <p:spPr bwMode="auto">
              <a:xfrm>
                <a:off x="4852989" y="28321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7" name="Freeform 3335"/>
              <p:cNvSpPr/>
              <p:nvPr/>
            </p:nvSpPr>
            <p:spPr bwMode="auto">
              <a:xfrm>
                <a:off x="4895851" y="2832101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8" name="Freeform 3336"/>
              <p:cNvSpPr/>
              <p:nvPr/>
            </p:nvSpPr>
            <p:spPr bwMode="auto">
              <a:xfrm>
                <a:off x="4843464" y="2835276"/>
                <a:ext cx="3175" cy="3175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89" name="Freeform 3337"/>
              <p:cNvSpPr/>
              <p:nvPr/>
            </p:nvSpPr>
            <p:spPr bwMode="auto">
              <a:xfrm>
                <a:off x="4697414" y="2836863"/>
                <a:ext cx="7938" cy="9525"/>
              </a:xfrm>
              <a:custGeom>
                <a:avLst/>
                <a:gdLst>
                  <a:gd name="T0" fmla="*/ 6 w 6"/>
                  <a:gd name="T1" fmla="*/ 3 h 7"/>
                  <a:gd name="T2" fmla="*/ 0 w 6"/>
                  <a:gd name="T3" fmla="*/ 1 h 7"/>
                  <a:gd name="T4" fmla="*/ 2 w 6"/>
                  <a:gd name="T5" fmla="*/ 2 h 7"/>
                  <a:gd name="T6" fmla="*/ 6 w 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7"/>
                      <a:pt x="4" y="1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0" name="Freeform 3338"/>
              <p:cNvSpPr/>
              <p:nvPr/>
            </p:nvSpPr>
            <p:spPr bwMode="auto">
              <a:xfrm>
                <a:off x="5022851" y="2838451"/>
                <a:ext cx="1588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1" name="Freeform 3339"/>
              <p:cNvSpPr/>
              <p:nvPr/>
            </p:nvSpPr>
            <p:spPr bwMode="auto">
              <a:xfrm>
                <a:off x="4725989" y="2835276"/>
                <a:ext cx="12700" cy="14288"/>
              </a:xfrm>
              <a:custGeom>
                <a:avLst/>
                <a:gdLst>
                  <a:gd name="T0" fmla="*/ 2 w 9"/>
                  <a:gd name="T1" fmla="*/ 4 h 10"/>
                  <a:gd name="T2" fmla="*/ 0 w 9"/>
                  <a:gd name="T3" fmla="*/ 10 h 10"/>
                  <a:gd name="T4" fmla="*/ 6 w 9"/>
                  <a:gd name="T5" fmla="*/ 7 h 10"/>
                  <a:gd name="T6" fmla="*/ 2 w 9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4"/>
                    </a:moveTo>
                    <a:cubicBezTo>
                      <a:pt x="2" y="6"/>
                      <a:pt x="1" y="8"/>
                      <a:pt x="0" y="10"/>
                    </a:cubicBezTo>
                    <a:cubicBezTo>
                      <a:pt x="2" y="10"/>
                      <a:pt x="5" y="9"/>
                      <a:pt x="6" y="7"/>
                    </a:cubicBezTo>
                    <a:cubicBezTo>
                      <a:pt x="9" y="4"/>
                      <a:pt x="3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2" name="Freeform 3340"/>
              <p:cNvSpPr/>
              <p:nvPr/>
            </p:nvSpPr>
            <p:spPr bwMode="auto">
              <a:xfrm>
                <a:off x="4965701" y="2838451"/>
                <a:ext cx="7938" cy="4763"/>
              </a:xfrm>
              <a:custGeom>
                <a:avLst/>
                <a:gdLst>
                  <a:gd name="T0" fmla="*/ 1 w 6"/>
                  <a:gd name="T1" fmla="*/ 0 h 4"/>
                  <a:gd name="T2" fmla="*/ 5 w 6"/>
                  <a:gd name="T3" fmla="*/ 3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4"/>
                      <a:pt x="4" y="4"/>
                      <a:pt x="5" y="3"/>
                    </a:cubicBezTo>
                    <a:cubicBezTo>
                      <a:pt x="6" y="0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3" name="Freeform 3341"/>
              <p:cNvSpPr/>
              <p:nvPr/>
            </p:nvSpPr>
            <p:spPr bwMode="auto">
              <a:xfrm>
                <a:off x="4535489" y="2838451"/>
                <a:ext cx="6350" cy="4763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2 h 4"/>
                  <a:gd name="T4" fmla="*/ 4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2"/>
                      <a:pt x="0" y="0"/>
                      <a:pt x="0" y="2"/>
                    </a:cubicBezTo>
                    <a:cubicBezTo>
                      <a:pt x="1" y="4"/>
                      <a:pt x="2" y="1"/>
                      <a:pt x="4" y="2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4" name="Freeform 3342"/>
              <p:cNvSpPr/>
              <p:nvPr/>
            </p:nvSpPr>
            <p:spPr bwMode="auto">
              <a:xfrm>
                <a:off x="4975226" y="2838451"/>
                <a:ext cx="3175" cy="7938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5" name="Freeform 3343"/>
              <p:cNvSpPr/>
              <p:nvPr/>
            </p:nvSpPr>
            <p:spPr bwMode="auto">
              <a:xfrm>
                <a:off x="5026026" y="283845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6" name="Freeform 3344"/>
              <p:cNvSpPr/>
              <p:nvPr/>
            </p:nvSpPr>
            <p:spPr bwMode="auto">
              <a:xfrm>
                <a:off x="4892676" y="28400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7" name="Freeform 3345"/>
              <p:cNvSpPr/>
              <p:nvPr/>
            </p:nvSpPr>
            <p:spPr bwMode="auto">
              <a:xfrm>
                <a:off x="4757739" y="2840038"/>
                <a:ext cx="4763" cy="3175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1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8" name="Freeform 3346"/>
              <p:cNvSpPr/>
              <p:nvPr/>
            </p:nvSpPr>
            <p:spPr bwMode="auto">
              <a:xfrm>
                <a:off x="4525964" y="284003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399" name="Freeform 3347"/>
              <p:cNvSpPr/>
              <p:nvPr/>
            </p:nvSpPr>
            <p:spPr bwMode="auto">
              <a:xfrm>
                <a:off x="4983164" y="28416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0" name="Freeform 3348"/>
              <p:cNvSpPr/>
              <p:nvPr/>
            </p:nvSpPr>
            <p:spPr bwMode="auto">
              <a:xfrm>
                <a:off x="4541839" y="2843213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1" name="Freeform 3349"/>
              <p:cNvSpPr/>
              <p:nvPr/>
            </p:nvSpPr>
            <p:spPr bwMode="auto">
              <a:xfrm>
                <a:off x="4556126" y="2844801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2" name="Freeform 3350"/>
              <p:cNvSpPr/>
              <p:nvPr/>
            </p:nvSpPr>
            <p:spPr bwMode="auto">
              <a:xfrm>
                <a:off x="4703764" y="284797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3" name="Freeform 3351"/>
              <p:cNvSpPr/>
              <p:nvPr/>
            </p:nvSpPr>
            <p:spPr bwMode="auto">
              <a:xfrm>
                <a:off x="4543426" y="2847976"/>
                <a:ext cx="7938" cy="7938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4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2"/>
                      <a:pt x="6" y="4"/>
                    </a:cubicBezTo>
                    <a:cubicBezTo>
                      <a:pt x="5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4" name="Freeform 3352"/>
              <p:cNvSpPr/>
              <p:nvPr/>
            </p:nvSpPr>
            <p:spPr bwMode="auto">
              <a:xfrm>
                <a:off x="4568826" y="2847976"/>
                <a:ext cx="0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5" name="Freeform 3353"/>
              <p:cNvSpPr/>
              <p:nvPr/>
            </p:nvSpPr>
            <p:spPr bwMode="auto">
              <a:xfrm>
                <a:off x="4752976" y="2851151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6" name="Freeform 3354"/>
              <p:cNvSpPr/>
              <p:nvPr/>
            </p:nvSpPr>
            <p:spPr bwMode="auto">
              <a:xfrm>
                <a:off x="4997451" y="2851151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7" name="Freeform 3355"/>
              <p:cNvSpPr/>
              <p:nvPr/>
            </p:nvSpPr>
            <p:spPr bwMode="auto">
              <a:xfrm>
                <a:off x="5024439" y="285273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8" name="Freeform 3356"/>
              <p:cNvSpPr/>
              <p:nvPr/>
            </p:nvSpPr>
            <p:spPr bwMode="auto">
              <a:xfrm>
                <a:off x="4689476" y="285273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09" name="Freeform 3357"/>
              <p:cNvSpPr/>
              <p:nvPr/>
            </p:nvSpPr>
            <p:spPr bwMode="auto">
              <a:xfrm>
                <a:off x="4813301" y="2852738"/>
                <a:ext cx="0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0" name="Rectangle 3358"/>
              <p:cNvSpPr>
                <a:spLocks noChangeArrowheads="1"/>
              </p:cNvSpPr>
              <p:nvPr/>
            </p:nvSpPr>
            <p:spPr bwMode="auto">
              <a:xfrm>
                <a:off x="4779964" y="285432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1" name="Freeform 3359"/>
              <p:cNvSpPr/>
              <p:nvPr/>
            </p:nvSpPr>
            <p:spPr bwMode="auto">
              <a:xfrm>
                <a:off x="4705351" y="2855913"/>
                <a:ext cx="6350" cy="6350"/>
              </a:xfrm>
              <a:custGeom>
                <a:avLst/>
                <a:gdLst>
                  <a:gd name="T0" fmla="*/ 0 w 5"/>
                  <a:gd name="T1" fmla="*/ 2 h 4"/>
                  <a:gd name="T2" fmla="*/ 1 w 5"/>
                  <a:gd name="T3" fmla="*/ 4 h 4"/>
                  <a:gd name="T4" fmla="*/ 4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3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2" name="Freeform 3360"/>
              <p:cNvSpPr/>
              <p:nvPr/>
            </p:nvSpPr>
            <p:spPr bwMode="auto">
              <a:xfrm>
                <a:off x="4681539" y="2857501"/>
                <a:ext cx="12700" cy="11113"/>
              </a:xfrm>
              <a:custGeom>
                <a:avLst/>
                <a:gdLst>
                  <a:gd name="T0" fmla="*/ 4 w 9"/>
                  <a:gd name="T1" fmla="*/ 4 h 8"/>
                  <a:gd name="T2" fmla="*/ 2 w 9"/>
                  <a:gd name="T3" fmla="*/ 0 h 8"/>
                  <a:gd name="T4" fmla="*/ 3 w 9"/>
                  <a:gd name="T5" fmla="*/ 4 h 8"/>
                  <a:gd name="T6" fmla="*/ 8 w 9"/>
                  <a:gd name="T7" fmla="*/ 5 h 8"/>
                  <a:gd name="T8" fmla="*/ 9 w 9"/>
                  <a:gd name="T9" fmla="*/ 0 h 8"/>
                  <a:gd name="T10" fmla="*/ 4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4"/>
                    </a:moveTo>
                    <a:cubicBezTo>
                      <a:pt x="0" y="4"/>
                      <a:pt x="4" y="1"/>
                      <a:pt x="2" y="0"/>
                    </a:cubicBezTo>
                    <a:cubicBezTo>
                      <a:pt x="2" y="1"/>
                      <a:pt x="1" y="4"/>
                      <a:pt x="3" y="4"/>
                    </a:cubicBezTo>
                    <a:cubicBezTo>
                      <a:pt x="4" y="8"/>
                      <a:pt x="6" y="3"/>
                      <a:pt x="8" y="5"/>
                    </a:cubicBezTo>
                    <a:cubicBezTo>
                      <a:pt x="8" y="3"/>
                      <a:pt x="7" y="1"/>
                      <a:pt x="9" y="0"/>
                    </a:cubicBezTo>
                    <a:cubicBezTo>
                      <a:pt x="6" y="0"/>
                      <a:pt x="6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3" name="Freeform 3361"/>
              <p:cNvSpPr/>
              <p:nvPr/>
            </p:nvSpPr>
            <p:spPr bwMode="auto">
              <a:xfrm>
                <a:off x="4811714" y="2859088"/>
                <a:ext cx="7938" cy="12700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0 h 9"/>
                  <a:gd name="T4" fmla="*/ 2 w 6"/>
                  <a:gd name="T5" fmla="*/ 7 h 9"/>
                  <a:gd name="T6" fmla="*/ 2 w 6"/>
                  <a:gd name="T7" fmla="*/ 7 h 9"/>
                  <a:gd name="T8" fmla="*/ 4 w 6"/>
                  <a:gd name="T9" fmla="*/ 9 h 9"/>
                  <a:gd name="T10" fmla="*/ 3 w 6"/>
                  <a:gd name="T11" fmla="*/ 6 h 9"/>
                  <a:gd name="T12" fmla="*/ 6 w 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4" y="3"/>
                      <a:pt x="0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2" y="3"/>
                      <a:pt x="6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4" name="Freeform 3362"/>
              <p:cNvSpPr/>
              <p:nvPr/>
            </p:nvSpPr>
            <p:spPr bwMode="auto">
              <a:xfrm>
                <a:off x="4867276" y="2859088"/>
                <a:ext cx="14288" cy="14288"/>
              </a:xfrm>
              <a:custGeom>
                <a:avLst/>
                <a:gdLst>
                  <a:gd name="T0" fmla="*/ 6 w 10"/>
                  <a:gd name="T1" fmla="*/ 2 h 10"/>
                  <a:gd name="T2" fmla="*/ 0 w 10"/>
                  <a:gd name="T3" fmla="*/ 0 h 10"/>
                  <a:gd name="T4" fmla="*/ 0 w 10"/>
                  <a:gd name="T5" fmla="*/ 4 h 10"/>
                  <a:gd name="T6" fmla="*/ 1 w 10"/>
                  <a:gd name="T7" fmla="*/ 3 h 10"/>
                  <a:gd name="T8" fmla="*/ 6 w 10"/>
                  <a:gd name="T9" fmla="*/ 10 h 10"/>
                  <a:gd name="T10" fmla="*/ 8 w 10"/>
                  <a:gd name="T11" fmla="*/ 9 h 10"/>
                  <a:gd name="T12" fmla="*/ 9 w 10"/>
                  <a:gd name="T13" fmla="*/ 6 h 10"/>
                  <a:gd name="T14" fmla="*/ 6 w 10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6" y="2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3" y="5"/>
                      <a:pt x="8" y="6"/>
                      <a:pt x="6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9" y="7"/>
                      <a:pt x="9" y="6"/>
                    </a:cubicBezTo>
                    <a:cubicBezTo>
                      <a:pt x="10" y="3"/>
                      <a:pt x="7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5" name="Freeform 3363"/>
              <p:cNvSpPr/>
              <p:nvPr/>
            </p:nvSpPr>
            <p:spPr bwMode="auto">
              <a:xfrm>
                <a:off x="4791076" y="2860676"/>
                <a:ext cx="15875" cy="11113"/>
              </a:xfrm>
              <a:custGeom>
                <a:avLst/>
                <a:gdLst>
                  <a:gd name="T0" fmla="*/ 3 w 11"/>
                  <a:gd name="T1" fmla="*/ 0 h 8"/>
                  <a:gd name="T2" fmla="*/ 5 w 11"/>
                  <a:gd name="T3" fmla="*/ 8 h 8"/>
                  <a:gd name="T4" fmla="*/ 3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0" y="2"/>
                      <a:pt x="5" y="5"/>
                      <a:pt x="5" y="8"/>
                    </a:cubicBezTo>
                    <a:cubicBezTo>
                      <a:pt x="11" y="6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6" name="Freeform 3364"/>
              <p:cNvSpPr/>
              <p:nvPr/>
            </p:nvSpPr>
            <p:spPr bwMode="auto">
              <a:xfrm>
                <a:off x="4846639" y="2863851"/>
                <a:ext cx="4763" cy="6350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3 w 3"/>
                  <a:gd name="T5" fmla="*/ 4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2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7" name="Freeform 3365"/>
              <p:cNvSpPr/>
              <p:nvPr/>
            </p:nvSpPr>
            <p:spPr bwMode="auto">
              <a:xfrm>
                <a:off x="4856164" y="2863851"/>
                <a:ext cx="14288" cy="22225"/>
              </a:xfrm>
              <a:custGeom>
                <a:avLst/>
                <a:gdLst>
                  <a:gd name="T0" fmla="*/ 6 w 10"/>
                  <a:gd name="T1" fmla="*/ 9 h 16"/>
                  <a:gd name="T2" fmla="*/ 6 w 10"/>
                  <a:gd name="T3" fmla="*/ 0 h 16"/>
                  <a:gd name="T4" fmla="*/ 3 w 10"/>
                  <a:gd name="T5" fmla="*/ 6 h 16"/>
                  <a:gd name="T6" fmla="*/ 2 w 10"/>
                  <a:gd name="T7" fmla="*/ 6 h 16"/>
                  <a:gd name="T8" fmla="*/ 1 w 10"/>
                  <a:gd name="T9" fmla="*/ 3 h 16"/>
                  <a:gd name="T10" fmla="*/ 4 w 10"/>
                  <a:gd name="T11" fmla="*/ 11 h 16"/>
                  <a:gd name="T12" fmla="*/ 2 w 10"/>
                  <a:gd name="T13" fmla="*/ 13 h 16"/>
                  <a:gd name="T14" fmla="*/ 2 w 10"/>
                  <a:gd name="T15" fmla="*/ 13 h 16"/>
                  <a:gd name="T16" fmla="*/ 5 w 10"/>
                  <a:gd name="T17" fmla="*/ 15 h 16"/>
                  <a:gd name="T18" fmla="*/ 6 w 10"/>
                  <a:gd name="T19" fmla="*/ 10 h 16"/>
                  <a:gd name="T20" fmla="*/ 9 w 10"/>
                  <a:gd name="T21" fmla="*/ 10 h 16"/>
                  <a:gd name="T22" fmla="*/ 10 w 10"/>
                  <a:gd name="T23" fmla="*/ 5 h 16"/>
                  <a:gd name="T24" fmla="*/ 6 w 10"/>
                  <a:gd name="T2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6" y="9"/>
                    </a:moveTo>
                    <a:cubicBezTo>
                      <a:pt x="5" y="6"/>
                      <a:pt x="6" y="3"/>
                      <a:pt x="6" y="0"/>
                    </a:cubicBezTo>
                    <a:cubicBezTo>
                      <a:pt x="4" y="1"/>
                      <a:pt x="5" y="4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2" y="5"/>
                      <a:pt x="1" y="2"/>
                      <a:pt x="1" y="3"/>
                    </a:cubicBezTo>
                    <a:cubicBezTo>
                      <a:pt x="2" y="6"/>
                      <a:pt x="0" y="11"/>
                      <a:pt x="4" y="11"/>
                    </a:cubicBezTo>
                    <a:cubicBezTo>
                      <a:pt x="5" y="14"/>
                      <a:pt x="1" y="10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3"/>
                      <a:pt x="2" y="16"/>
                      <a:pt x="5" y="15"/>
                    </a:cubicBezTo>
                    <a:cubicBezTo>
                      <a:pt x="7" y="15"/>
                      <a:pt x="7" y="12"/>
                      <a:pt x="6" y="10"/>
                    </a:cubicBezTo>
                    <a:cubicBezTo>
                      <a:pt x="7" y="10"/>
                      <a:pt x="8" y="11"/>
                      <a:pt x="9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7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8" name="Freeform 3366"/>
              <p:cNvSpPr/>
              <p:nvPr/>
            </p:nvSpPr>
            <p:spPr bwMode="auto">
              <a:xfrm>
                <a:off x="4859339" y="28638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19" name="Freeform 3367"/>
              <p:cNvSpPr/>
              <p:nvPr/>
            </p:nvSpPr>
            <p:spPr bwMode="auto">
              <a:xfrm>
                <a:off x="4829176" y="28654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0" name="Freeform 3368"/>
              <p:cNvSpPr/>
              <p:nvPr/>
            </p:nvSpPr>
            <p:spPr bwMode="auto">
              <a:xfrm>
                <a:off x="4695826" y="2865438"/>
                <a:ext cx="1588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1" name="Freeform 3369"/>
              <p:cNvSpPr/>
              <p:nvPr/>
            </p:nvSpPr>
            <p:spPr bwMode="auto">
              <a:xfrm>
                <a:off x="4800601" y="2870201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2" name="Freeform 3370"/>
              <p:cNvSpPr/>
              <p:nvPr/>
            </p:nvSpPr>
            <p:spPr bwMode="auto">
              <a:xfrm>
                <a:off x="4884739" y="2868613"/>
                <a:ext cx="6350" cy="15875"/>
              </a:xfrm>
              <a:custGeom>
                <a:avLst/>
                <a:gdLst>
                  <a:gd name="T0" fmla="*/ 0 w 4"/>
                  <a:gd name="T1" fmla="*/ 2 h 11"/>
                  <a:gd name="T2" fmla="*/ 3 w 4"/>
                  <a:gd name="T3" fmla="*/ 11 h 11"/>
                  <a:gd name="T4" fmla="*/ 4 w 4"/>
                  <a:gd name="T5" fmla="*/ 4 h 11"/>
                  <a:gd name="T6" fmla="*/ 0 w 4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0" y="2"/>
                    </a:moveTo>
                    <a:cubicBezTo>
                      <a:pt x="0" y="5"/>
                      <a:pt x="1" y="8"/>
                      <a:pt x="3" y="11"/>
                    </a:cubicBezTo>
                    <a:cubicBezTo>
                      <a:pt x="0" y="7"/>
                      <a:pt x="4" y="7"/>
                      <a:pt x="4" y="4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3" name="Freeform 3371"/>
              <p:cNvSpPr/>
              <p:nvPr/>
            </p:nvSpPr>
            <p:spPr bwMode="auto">
              <a:xfrm>
                <a:off x="4838701" y="2871788"/>
                <a:ext cx="11113" cy="7938"/>
              </a:xfrm>
              <a:custGeom>
                <a:avLst/>
                <a:gdLst>
                  <a:gd name="T0" fmla="*/ 5 w 7"/>
                  <a:gd name="T1" fmla="*/ 0 h 6"/>
                  <a:gd name="T2" fmla="*/ 4 w 7"/>
                  <a:gd name="T3" fmla="*/ 4 h 6"/>
                  <a:gd name="T4" fmla="*/ 3 w 7"/>
                  <a:gd name="T5" fmla="*/ 2 h 6"/>
                  <a:gd name="T6" fmla="*/ 0 w 7"/>
                  <a:gd name="T7" fmla="*/ 2 h 6"/>
                  <a:gd name="T8" fmla="*/ 7 w 7"/>
                  <a:gd name="T9" fmla="*/ 5 h 6"/>
                  <a:gd name="T10" fmla="*/ 5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1"/>
                      <a:pt x="7" y="4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3" y="4"/>
                      <a:pt x="4" y="6"/>
                      <a:pt x="7" y="5"/>
                    </a:cubicBezTo>
                    <a:cubicBezTo>
                      <a:pt x="7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4" name="Freeform 3372"/>
              <p:cNvSpPr/>
              <p:nvPr/>
            </p:nvSpPr>
            <p:spPr bwMode="auto">
              <a:xfrm>
                <a:off x="4827589" y="287496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5" name="Freeform 3373"/>
              <p:cNvSpPr/>
              <p:nvPr/>
            </p:nvSpPr>
            <p:spPr bwMode="auto">
              <a:xfrm>
                <a:off x="4829176" y="2876551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6" name="Freeform 3374"/>
              <p:cNvSpPr/>
              <p:nvPr/>
            </p:nvSpPr>
            <p:spPr bwMode="auto">
              <a:xfrm>
                <a:off x="4718051" y="2878138"/>
                <a:ext cx="4763" cy="11113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3 w 3"/>
                  <a:gd name="T5" fmla="*/ 1 h 7"/>
                  <a:gd name="T6" fmla="*/ 1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2"/>
                      <a:pt x="0" y="6"/>
                      <a:pt x="2" y="7"/>
                    </a:cubicBezTo>
                    <a:cubicBezTo>
                      <a:pt x="3" y="6"/>
                      <a:pt x="1" y="3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7" name="Freeform 3375"/>
              <p:cNvSpPr/>
              <p:nvPr/>
            </p:nvSpPr>
            <p:spPr bwMode="auto">
              <a:xfrm>
                <a:off x="4722814" y="2879726"/>
                <a:ext cx="6350" cy="793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2"/>
                      <a:pt x="1" y="3"/>
                      <a:pt x="2" y="5"/>
                    </a:cubicBezTo>
                    <a:cubicBezTo>
                      <a:pt x="2" y="4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8" name="Freeform 3376"/>
              <p:cNvSpPr/>
              <p:nvPr/>
            </p:nvSpPr>
            <p:spPr bwMode="auto">
              <a:xfrm>
                <a:off x="4700589" y="2881313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29" name="Freeform 3377"/>
              <p:cNvSpPr/>
              <p:nvPr/>
            </p:nvSpPr>
            <p:spPr bwMode="auto">
              <a:xfrm>
                <a:off x="4837114" y="2884488"/>
                <a:ext cx="4763" cy="476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4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0" name="Freeform 3378"/>
              <p:cNvSpPr/>
              <p:nvPr/>
            </p:nvSpPr>
            <p:spPr bwMode="auto">
              <a:xfrm>
                <a:off x="4841876" y="2889251"/>
                <a:ext cx="4763" cy="317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1" name="Freeform 3379"/>
              <p:cNvSpPr/>
              <p:nvPr/>
            </p:nvSpPr>
            <p:spPr bwMode="auto">
              <a:xfrm>
                <a:off x="4875214" y="28892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2" name="Freeform 3380"/>
              <p:cNvSpPr/>
              <p:nvPr/>
            </p:nvSpPr>
            <p:spPr bwMode="auto">
              <a:xfrm>
                <a:off x="4870451" y="288925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3" name="Freeform 3381"/>
              <p:cNvSpPr/>
              <p:nvPr/>
            </p:nvSpPr>
            <p:spPr bwMode="auto">
              <a:xfrm>
                <a:off x="4876801" y="28892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</p:grpSp>
        <p:grpSp>
          <p:nvGrpSpPr>
            <p:cNvPr id="630" name="组合 629"/>
            <p:cNvGrpSpPr/>
            <p:nvPr/>
          </p:nvGrpSpPr>
          <p:grpSpPr>
            <a:xfrm>
              <a:off x="2143551" y="2979899"/>
              <a:ext cx="1260638" cy="900410"/>
              <a:chOff x="2143551" y="2979899"/>
              <a:chExt cx="1260638" cy="900410"/>
            </a:xfrm>
          </p:grpSpPr>
          <p:grpSp>
            <p:nvGrpSpPr>
              <p:cNvPr id="26" name="组合 25"/>
              <p:cNvGrpSpPr/>
              <p:nvPr/>
            </p:nvGrpSpPr>
            <p:grpSpPr bwMode="auto">
              <a:xfrm>
                <a:off x="2143551" y="2979899"/>
                <a:ext cx="482203" cy="900410"/>
                <a:chOff x="3714739" y="3402243"/>
                <a:chExt cx="642950" cy="1200094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3714739" y="3986224"/>
                  <a:ext cx="357194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2366488" y="3211161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634997" y="3195798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033798" y="3195798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755252" y="3187077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34" name="组合 633"/>
          <p:cNvGrpSpPr/>
          <p:nvPr/>
        </p:nvGrpSpPr>
        <p:grpSpPr>
          <a:xfrm>
            <a:off x="2195736" y="3795886"/>
            <a:ext cx="1508324" cy="900410"/>
            <a:chOff x="2127572" y="4134424"/>
            <a:chExt cx="1508324" cy="900410"/>
          </a:xfrm>
        </p:grpSpPr>
        <p:grpSp>
          <p:nvGrpSpPr>
            <p:cNvPr id="434" name="组合 433"/>
            <p:cNvGrpSpPr/>
            <p:nvPr/>
          </p:nvGrpSpPr>
          <p:grpSpPr>
            <a:xfrm>
              <a:off x="2127572" y="4155926"/>
              <a:ext cx="1436316" cy="830716"/>
              <a:chOff x="4337051" y="2341563"/>
              <a:chExt cx="838200" cy="550863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5" name="Freeform 3186"/>
              <p:cNvSpPr/>
              <p:nvPr/>
            </p:nvSpPr>
            <p:spPr bwMode="auto">
              <a:xfrm>
                <a:off x="4772026" y="283051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6" name="Freeform 3187"/>
              <p:cNvSpPr/>
              <p:nvPr/>
            </p:nvSpPr>
            <p:spPr bwMode="auto">
              <a:xfrm>
                <a:off x="4765676" y="282257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7" name="Freeform 3188"/>
              <p:cNvSpPr>
                <a:spLocks noEditPoints="1"/>
              </p:cNvSpPr>
              <p:nvPr/>
            </p:nvSpPr>
            <p:spPr bwMode="auto">
              <a:xfrm>
                <a:off x="4337051" y="2341563"/>
                <a:ext cx="838200" cy="531813"/>
              </a:xfrm>
              <a:custGeom>
                <a:avLst/>
                <a:gdLst>
                  <a:gd name="T0" fmla="*/ 534 w 594"/>
                  <a:gd name="T1" fmla="*/ 91 h 377"/>
                  <a:gd name="T2" fmla="*/ 520 w 594"/>
                  <a:gd name="T3" fmla="*/ 84 h 377"/>
                  <a:gd name="T4" fmla="*/ 489 w 594"/>
                  <a:gd name="T5" fmla="*/ 53 h 377"/>
                  <a:gd name="T6" fmla="*/ 465 w 594"/>
                  <a:gd name="T7" fmla="*/ 64 h 377"/>
                  <a:gd name="T8" fmla="*/ 447 w 594"/>
                  <a:gd name="T9" fmla="*/ 50 h 377"/>
                  <a:gd name="T10" fmla="*/ 233 w 594"/>
                  <a:gd name="T11" fmla="*/ 31 h 377"/>
                  <a:gd name="T12" fmla="*/ 39 w 594"/>
                  <a:gd name="T13" fmla="*/ 66 h 377"/>
                  <a:gd name="T14" fmla="*/ 35 w 594"/>
                  <a:gd name="T15" fmla="*/ 134 h 377"/>
                  <a:gd name="T16" fmla="*/ 22 w 594"/>
                  <a:gd name="T17" fmla="*/ 204 h 377"/>
                  <a:gd name="T18" fmla="*/ 33 w 594"/>
                  <a:gd name="T19" fmla="*/ 241 h 377"/>
                  <a:gd name="T20" fmla="*/ 61 w 594"/>
                  <a:gd name="T21" fmla="*/ 273 h 377"/>
                  <a:gd name="T22" fmla="*/ 123 w 594"/>
                  <a:gd name="T23" fmla="*/ 327 h 377"/>
                  <a:gd name="T24" fmla="*/ 160 w 594"/>
                  <a:gd name="T25" fmla="*/ 327 h 377"/>
                  <a:gd name="T26" fmla="*/ 204 w 594"/>
                  <a:gd name="T27" fmla="*/ 344 h 377"/>
                  <a:gd name="T28" fmla="*/ 264 w 594"/>
                  <a:gd name="T29" fmla="*/ 333 h 377"/>
                  <a:gd name="T30" fmla="*/ 298 w 594"/>
                  <a:gd name="T31" fmla="*/ 327 h 377"/>
                  <a:gd name="T32" fmla="*/ 319 w 594"/>
                  <a:gd name="T33" fmla="*/ 359 h 377"/>
                  <a:gd name="T34" fmla="*/ 355 w 594"/>
                  <a:gd name="T35" fmla="*/ 357 h 377"/>
                  <a:gd name="T36" fmla="*/ 330 w 594"/>
                  <a:gd name="T37" fmla="*/ 322 h 377"/>
                  <a:gd name="T38" fmla="*/ 365 w 594"/>
                  <a:gd name="T39" fmla="*/ 318 h 377"/>
                  <a:gd name="T40" fmla="*/ 389 w 594"/>
                  <a:gd name="T41" fmla="*/ 364 h 377"/>
                  <a:gd name="T42" fmla="*/ 423 w 594"/>
                  <a:gd name="T43" fmla="*/ 328 h 377"/>
                  <a:gd name="T44" fmla="*/ 453 w 594"/>
                  <a:gd name="T45" fmla="*/ 326 h 377"/>
                  <a:gd name="T46" fmla="*/ 498 w 594"/>
                  <a:gd name="T47" fmla="*/ 325 h 377"/>
                  <a:gd name="T48" fmla="*/ 531 w 594"/>
                  <a:gd name="T49" fmla="*/ 254 h 377"/>
                  <a:gd name="T50" fmla="*/ 555 w 594"/>
                  <a:gd name="T51" fmla="*/ 270 h 377"/>
                  <a:gd name="T52" fmla="*/ 572 w 594"/>
                  <a:gd name="T53" fmla="*/ 256 h 377"/>
                  <a:gd name="T54" fmla="*/ 588 w 594"/>
                  <a:gd name="T55" fmla="*/ 128 h 377"/>
                  <a:gd name="T56" fmla="*/ 36 w 594"/>
                  <a:gd name="T57" fmla="*/ 128 h 377"/>
                  <a:gd name="T58" fmla="*/ 111 w 594"/>
                  <a:gd name="T59" fmla="*/ 324 h 377"/>
                  <a:gd name="T60" fmla="*/ 248 w 594"/>
                  <a:gd name="T61" fmla="*/ 333 h 377"/>
                  <a:gd name="T62" fmla="*/ 283 w 594"/>
                  <a:gd name="T63" fmla="*/ 321 h 377"/>
                  <a:gd name="T64" fmla="*/ 323 w 594"/>
                  <a:gd name="T65" fmla="*/ 348 h 377"/>
                  <a:gd name="T66" fmla="*/ 346 w 594"/>
                  <a:gd name="T67" fmla="*/ 293 h 377"/>
                  <a:gd name="T68" fmla="*/ 382 w 594"/>
                  <a:gd name="T69" fmla="*/ 48 h 377"/>
                  <a:gd name="T70" fmla="*/ 389 w 594"/>
                  <a:gd name="T71" fmla="*/ 335 h 377"/>
                  <a:gd name="T72" fmla="*/ 404 w 594"/>
                  <a:gd name="T73" fmla="*/ 95 h 377"/>
                  <a:gd name="T74" fmla="*/ 426 w 594"/>
                  <a:gd name="T75" fmla="*/ 279 h 377"/>
                  <a:gd name="T76" fmla="*/ 460 w 594"/>
                  <a:gd name="T77" fmla="*/ 156 h 377"/>
                  <a:gd name="T78" fmla="*/ 453 w 594"/>
                  <a:gd name="T79" fmla="*/ 261 h 377"/>
                  <a:gd name="T80" fmla="*/ 450 w 594"/>
                  <a:gd name="T81" fmla="*/ 254 h 377"/>
                  <a:gd name="T82" fmla="*/ 432 w 594"/>
                  <a:gd name="T83" fmla="*/ 125 h 377"/>
                  <a:gd name="T84" fmla="*/ 438 w 594"/>
                  <a:gd name="T85" fmla="*/ 289 h 377"/>
                  <a:gd name="T86" fmla="*/ 463 w 594"/>
                  <a:gd name="T87" fmla="*/ 293 h 377"/>
                  <a:gd name="T88" fmla="*/ 518 w 594"/>
                  <a:gd name="T89" fmla="*/ 124 h 377"/>
                  <a:gd name="T90" fmla="*/ 514 w 594"/>
                  <a:gd name="T91" fmla="*/ 85 h 377"/>
                  <a:gd name="T92" fmla="*/ 504 w 594"/>
                  <a:gd name="T93" fmla="*/ 106 h 377"/>
                  <a:gd name="T94" fmla="*/ 511 w 594"/>
                  <a:gd name="T95" fmla="*/ 65 h 377"/>
                  <a:gd name="T96" fmla="*/ 474 w 594"/>
                  <a:gd name="T97" fmla="*/ 297 h 377"/>
                  <a:gd name="T98" fmla="*/ 483 w 594"/>
                  <a:gd name="T99" fmla="*/ 89 h 377"/>
                  <a:gd name="T100" fmla="*/ 506 w 594"/>
                  <a:gd name="T101" fmla="*/ 283 h 377"/>
                  <a:gd name="T102" fmla="*/ 514 w 594"/>
                  <a:gd name="T103" fmla="*/ 177 h 377"/>
                  <a:gd name="T104" fmla="*/ 518 w 594"/>
                  <a:gd name="T105" fmla="*/ 161 h 377"/>
                  <a:gd name="T106" fmla="*/ 528 w 594"/>
                  <a:gd name="T107" fmla="*/ 249 h 377"/>
                  <a:gd name="T108" fmla="*/ 562 w 594"/>
                  <a:gd name="T109" fmla="*/ 93 h 377"/>
                  <a:gd name="T110" fmla="*/ 569 w 594"/>
                  <a:gd name="T111" fmla="*/ 148 h 377"/>
                  <a:gd name="T112" fmla="*/ 555 w 594"/>
                  <a:gd name="T113" fmla="*/ 114 h 377"/>
                  <a:gd name="T114" fmla="*/ 535 w 594"/>
                  <a:gd name="T115" fmla="*/ 130 h 377"/>
                  <a:gd name="T116" fmla="*/ 546 w 594"/>
                  <a:gd name="T117" fmla="*/ 247 h 377"/>
                  <a:gd name="T118" fmla="*/ 547 w 594"/>
                  <a:gd name="T119" fmla="*/ 152 h 377"/>
                  <a:gd name="T120" fmla="*/ 555 w 594"/>
                  <a:gd name="T121" fmla="*/ 207 h 377"/>
                  <a:gd name="T122" fmla="*/ 576 w 594"/>
                  <a:gd name="T123" fmla="*/ 14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4" h="377">
                    <a:moveTo>
                      <a:pt x="590" y="124"/>
                    </a:moveTo>
                    <a:cubicBezTo>
                      <a:pt x="590" y="120"/>
                      <a:pt x="594" y="120"/>
                      <a:pt x="594" y="116"/>
                    </a:cubicBezTo>
                    <a:cubicBezTo>
                      <a:pt x="592" y="116"/>
                      <a:pt x="590" y="115"/>
                      <a:pt x="588" y="115"/>
                    </a:cubicBezTo>
                    <a:cubicBezTo>
                      <a:pt x="586" y="113"/>
                      <a:pt x="585" y="112"/>
                      <a:pt x="584" y="110"/>
                    </a:cubicBezTo>
                    <a:cubicBezTo>
                      <a:pt x="582" y="109"/>
                      <a:pt x="581" y="110"/>
                      <a:pt x="580" y="111"/>
                    </a:cubicBezTo>
                    <a:cubicBezTo>
                      <a:pt x="577" y="110"/>
                      <a:pt x="580" y="104"/>
                      <a:pt x="575" y="104"/>
                    </a:cubicBezTo>
                    <a:cubicBezTo>
                      <a:pt x="576" y="102"/>
                      <a:pt x="574" y="100"/>
                      <a:pt x="576" y="99"/>
                    </a:cubicBezTo>
                    <a:cubicBezTo>
                      <a:pt x="572" y="95"/>
                      <a:pt x="572" y="90"/>
                      <a:pt x="570" y="85"/>
                    </a:cubicBezTo>
                    <a:cubicBezTo>
                      <a:pt x="571" y="79"/>
                      <a:pt x="562" y="80"/>
                      <a:pt x="563" y="74"/>
                    </a:cubicBezTo>
                    <a:cubicBezTo>
                      <a:pt x="559" y="70"/>
                      <a:pt x="560" y="78"/>
                      <a:pt x="557" y="77"/>
                    </a:cubicBezTo>
                    <a:cubicBezTo>
                      <a:pt x="557" y="80"/>
                      <a:pt x="559" y="81"/>
                      <a:pt x="560" y="83"/>
                    </a:cubicBezTo>
                    <a:cubicBezTo>
                      <a:pt x="559" y="84"/>
                      <a:pt x="556" y="85"/>
                      <a:pt x="555" y="84"/>
                    </a:cubicBezTo>
                    <a:cubicBezTo>
                      <a:pt x="555" y="86"/>
                      <a:pt x="555" y="86"/>
                      <a:pt x="555" y="86"/>
                    </a:cubicBezTo>
                    <a:cubicBezTo>
                      <a:pt x="552" y="86"/>
                      <a:pt x="552" y="83"/>
                      <a:pt x="550" y="82"/>
                    </a:cubicBezTo>
                    <a:cubicBezTo>
                      <a:pt x="550" y="85"/>
                      <a:pt x="550" y="85"/>
                      <a:pt x="550" y="85"/>
                    </a:cubicBezTo>
                    <a:cubicBezTo>
                      <a:pt x="548" y="84"/>
                      <a:pt x="548" y="84"/>
                      <a:pt x="548" y="84"/>
                    </a:cubicBezTo>
                    <a:cubicBezTo>
                      <a:pt x="546" y="83"/>
                      <a:pt x="546" y="85"/>
                      <a:pt x="545" y="86"/>
                    </a:cubicBezTo>
                    <a:cubicBezTo>
                      <a:pt x="543" y="85"/>
                      <a:pt x="540" y="85"/>
                      <a:pt x="540" y="82"/>
                    </a:cubicBezTo>
                    <a:cubicBezTo>
                      <a:pt x="538" y="83"/>
                      <a:pt x="538" y="81"/>
                      <a:pt x="537" y="84"/>
                    </a:cubicBezTo>
                    <a:cubicBezTo>
                      <a:pt x="536" y="83"/>
                      <a:pt x="535" y="81"/>
                      <a:pt x="534" y="82"/>
                    </a:cubicBezTo>
                    <a:cubicBezTo>
                      <a:pt x="534" y="84"/>
                      <a:pt x="536" y="86"/>
                      <a:pt x="535" y="88"/>
                    </a:cubicBezTo>
                    <a:cubicBezTo>
                      <a:pt x="533" y="89"/>
                      <a:pt x="533" y="85"/>
                      <a:pt x="531" y="86"/>
                    </a:cubicBezTo>
                    <a:cubicBezTo>
                      <a:pt x="529" y="90"/>
                      <a:pt x="534" y="88"/>
                      <a:pt x="534" y="91"/>
                    </a:cubicBezTo>
                    <a:cubicBezTo>
                      <a:pt x="530" y="93"/>
                      <a:pt x="532" y="97"/>
                      <a:pt x="530" y="100"/>
                    </a:cubicBezTo>
                    <a:cubicBezTo>
                      <a:pt x="530" y="103"/>
                      <a:pt x="533" y="102"/>
                      <a:pt x="535" y="102"/>
                    </a:cubicBezTo>
                    <a:cubicBezTo>
                      <a:pt x="534" y="108"/>
                      <a:pt x="529" y="101"/>
                      <a:pt x="526" y="104"/>
                    </a:cubicBezTo>
                    <a:cubicBezTo>
                      <a:pt x="526" y="104"/>
                      <a:pt x="526" y="104"/>
                      <a:pt x="526" y="104"/>
                    </a:cubicBezTo>
                    <a:cubicBezTo>
                      <a:pt x="527" y="105"/>
                      <a:pt x="527" y="105"/>
                      <a:pt x="528" y="105"/>
                    </a:cubicBezTo>
                    <a:cubicBezTo>
                      <a:pt x="525" y="110"/>
                      <a:pt x="529" y="115"/>
                      <a:pt x="525" y="120"/>
                    </a:cubicBezTo>
                    <a:cubicBezTo>
                      <a:pt x="524" y="117"/>
                      <a:pt x="521" y="116"/>
                      <a:pt x="522" y="114"/>
                    </a:cubicBezTo>
                    <a:cubicBezTo>
                      <a:pt x="523" y="111"/>
                      <a:pt x="523" y="108"/>
                      <a:pt x="520" y="106"/>
                    </a:cubicBezTo>
                    <a:cubicBezTo>
                      <a:pt x="519" y="107"/>
                      <a:pt x="521" y="109"/>
                      <a:pt x="520" y="111"/>
                    </a:cubicBezTo>
                    <a:cubicBezTo>
                      <a:pt x="519" y="111"/>
                      <a:pt x="518" y="112"/>
                      <a:pt x="517" y="110"/>
                    </a:cubicBezTo>
                    <a:cubicBezTo>
                      <a:pt x="515" y="109"/>
                      <a:pt x="515" y="112"/>
                      <a:pt x="514" y="112"/>
                    </a:cubicBezTo>
                    <a:cubicBezTo>
                      <a:pt x="512" y="111"/>
                      <a:pt x="513" y="108"/>
                      <a:pt x="511" y="107"/>
                    </a:cubicBezTo>
                    <a:cubicBezTo>
                      <a:pt x="513" y="105"/>
                      <a:pt x="511" y="100"/>
                      <a:pt x="515" y="100"/>
                    </a:cubicBezTo>
                    <a:cubicBezTo>
                      <a:pt x="512" y="96"/>
                      <a:pt x="515" y="92"/>
                      <a:pt x="510" y="91"/>
                    </a:cubicBezTo>
                    <a:cubicBezTo>
                      <a:pt x="510" y="90"/>
                      <a:pt x="510" y="90"/>
                      <a:pt x="510" y="90"/>
                    </a:cubicBezTo>
                    <a:cubicBezTo>
                      <a:pt x="512" y="90"/>
                      <a:pt x="513" y="90"/>
                      <a:pt x="514" y="91"/>
                    </a:cubicBezTo>
                    <a:cubicBezTo>
                      <a:pt x="515" y="86"/>
                      <a:pt x="515" y="86"/>
                      <a:pt x="515" y="86"/>
                    </a:cubicBezTo>
                    <a:cubicBezTo>
                      <a:pt x="516" y="86"/>
                      <a:pt x="517" y="84"/>
                      <a:pt x="518" y="85"/>
                    </a:cubicBezTo>
                    <a:cubicBezTo>
                      <a:pt x="518" y="86"/>
                      <a:pt x="520" y="88"/>
                      <a:pt x="518" y="88"/>
                    </a:cubicBezTo>
                    <a:cubicBezTo>
                      <a:pt x="519" y="90"/>
                      <a:pt x="515" y="90"/>
                      <a:pt x="518" y="91"/>
                    </a:cubicBezTo>
                    <a:cubicBezTo>
                      <a:pt x="519" y="91"/>
                      <a:pt x="519" y="91"/>
                      <a:pt x="519" y="90"/>
                    </a:cubicBezTo>
                    <a:cubicBezTo>
                      <a:pt x="518" y="87"/>
                      <a:pt x="522" y="88"/>
                      <a:pt x="523" y="88"/>
                    </a:cubicBezTo>
                    <a:cubicBezTo>
                      <a:pt x="524" y="86"/>
                      <a:pt x="520" y="87"/>
                      <a:pt x="520" y="84"/>
                    </a:cubicBezTo>
                    <a:cubicBezTo>
                      <a:pt x="520" y="83"/>
                      <a:pt x="522" y="84"/>
                      <a:pt x="523" y="84"/>
                    </a:cubicBezTo>
                    <a:cubicBezTo>
                      <a:pt x="523" y="82"/>
                      <a:pt x="524" y="80"/>
                      <a:pt x="522" y="80"/>
                    </a:cubicBezTo>
                    <a:cubicBezTo>
                      <a:pt x="520" y="80"/>
                      <a:pt x="520" y="80"/>
                      <a:pt x="520" y="80"/>
                    </a:cubicBezTo>
                    <a:cubicBezTo>
                      <a:pt x="519" y="79"/>
                      <a:pt x="519" y="79"/>
                      <a:pt x="519" y="77"/>
                    </a:cubicBezTo>
                    <a:cubicBezTo>
                      <a:pt x="520" y="77"/>
                      <a:pt x="520" y="76"/>
                      <a:pt x="520" y="77"/>
                    </a:cubicBezTo>
                    <a:cubicBezTo>
                      <a:pt x="524" y="77"/>
                      <a:pt x="523" y="73"/>
                      <a:pt x="524" y="72"/>
                    </a:cubicBezTo>
                    <a:cubicBezTo>
                      <a:pt x="525" y="74"/>
                      <a:pt x="527" y="72"/>
                      <a:pt x="528" y="73"/>
                    </a:cubicBezTo>
                    <a:cubicBezTo>
                      <a:pt x="530" y="70"/>
                      <a:pt x="526" y="68"/>
                      <a:pt x="527" y="65"/>
                    </a:cubicBezTo>
                    <a:cubicBezTo>
                      <a:pt x="530" y="66"/>
                      <a:pt x="530" y="66"/>
                      <a:pt x="530" y="66"/>
                    </a:cubicBezTo>
                    <a:cubicBezTo>
                      <a:pt x="530" y="62"/>
                      <a:pt x="530" y="62"/>
                      <a:pt x="530" y="62"/>
                    </a:cubicBezTo>
                    <a:cubicBezTo>
                      <a:pt x="526" y="62"/>
                      <a:pt x="526" y="62"/>
                      <a:pt x="526" y="62"/>
                    </a:cubicBezTo>
                    <a:cubicBezTo>
                      <a:pt x="517" y="63"/>
                      <a:pt x="529" y="67"/>
                      <a:pt x="526" y="71"/>
                    </a:cubicBezTo>
                    <a:cubicBezTo>
                      <a:pt x="524" y="72"/>
                      <a:pt x="523" y="72"/>
                      <a:pt x="521" y="71"/>
                    </a:cubicBezTo>
                    <a:cubicBezTo>
                      <a:pt x="514" y="74"/>
                      <a:pt x="518" y="63"/>
                      <a:pt x="514" y="61"/>
                    </a:cubicBezTo>
                    <a:cubicBezTo>
                      <a:pt x="512" y="58"/>
                      <a:pt x="515" y="57"/>
                      <a:pt x="516" y="54"/>
                    </a:cubicBezTo>
                    <a:cubicBezTo>
                      <a:pt x="515" y="52"/>
                      <a:pt x="510" y="53"/>
                      <a:pt x="511" y="50"/>
                    </a:cubicBezTo>
                    <a:cubicBezTo>
                      <a:pt x="513" y="49"/>
                      <a:pt x="515" y="45"/>
                      <a:pt x="517" y="49"/>
                    </a:cubicBezTo>
                    <a:cubicBezTo>
                      <a:pt x="518" y="49"/>
                      <a:pt x="519" y="49"/>
                      <a:pt x="520" y="48"/>
                    </a:cubicBezTo>
                    <a:cubicBezTo>
                      <a:pt x="520" y="46"/>
                      <a:pt x="519" y="45"/>
                      <a:pt x="518" y="44"/>
                    </a:cubicBezTo>
                    <a:cubicBezTo>
                      <a:pt x="511" y="40"/>
                      <a:pt x="514" y="50"/>
                      <a:pt x="509" y="51"/>
                    </a:cubicBezTo>
                    <a:cubicBezTo>
                      <a:pt x="506" y="49"/>
                      <a:pt x="505" y="54"/>
                      <a:pt x="502" y="54"/>
                    </a:cubicBezTo>
                    <a:cubicBezTo>
                      <a:pt x="500" y="50"/>
                      <a:pt x="496" y="55"/>
                      <a:pt x="494" y="51"/>
                    </a:cubicBezTo>
                    <a:cubicBezTo>
                      <a:pt x="493" y="54"/>
                      <a:pt x="491" y="51"/>
                      <a:pt x="489" y="53"/>
                    </a:cubicBezTo>
                    <a:cubicBezTo>
                      <a:pt x="488" y="56"/>
                      <a:pt x="493" y="55"/>
                      <a:pt x="491" y="59"/>
                    </a:cubicBezTo>
                    <a:cubicBezTo>
                      <a:pt x="495" y="61"/>
                      <a:pt x="493" y="65"/>
                      <a:pt x="497" y="66"/>
                    </a:cubicBezTo>
                    <a:cubicBezTo>
                      <a:pt x="498" y="73"/>
                      <a:pt x="493" y="64"/>
                      <a:pt x="491" y="69"/>
                    </a:cubicBezTo>
                    <a:cubicBezTo>
                      <a:pt x="492" y="72"/>
                      <a:pt x="488" y="71"/>
                      <a:pt x="488" y="74"/>
                    </a:cubicBezTo>
                    <a:cubicBezTo>
                      <a:pt x="486" y="73"/>
                      <a:pt x="486" y="73"/>
                      <a:pt x="486" y="73"/>
                    </a:cubicBezTo>
                    <a:cubicBezTo>
                      <a:pt x="485" y="75"/>
                      <a:pt x="484" y="76"/>
                      <a:pt x="483" y="75"/>
                    </a:cubicBezTo>
                    <a:cubicBezTo>
                      <a:pt x="483" y="74"/>
                      <a:pt x="484" y="73"/>
                      <a:pt x="484" y="72"/>
                    </a:cubicBezTo>
                    <a:cubicBezTo>
                      <a:pt x="483" y="69"/>
                      <a:pt x="480" y="71"/>
                      <a:pt x="478" y="71"/>
                    </a:cubicBezTo>
                    <a:cubicBezTo>
                      <a:pt x="480" y="68"/>
                      <a:pt x="478" y="66"/>
                      <a:pt x="477" y="64"/>
                    </a:cubicBezTo>
                    <a:cubicBezTo>
                      <a:pt x="478" y="62"/>
                      <a:pt x="476" y="61"/>
                      <a:pt x="476" y="60"/>
                    </a:cubicBezTo>
                    <a:cubicBezTo>
                      <a:pt x="477" y="59"/>
                      <a:pt x="478" y="61"/>
                      <a:pt x="479" y="60"/>
                    </a:cubicBezTo>
                    <a:cubicBezTo>
                      <a:pt x="480" y="58"/>
                      <a:pt x="483" y="57"/>
                      <a:pt x="483" y="56"/>
                    </a:cubicBezTo>
                    <a:cubicBezTo>
                      <a:pt x="481" y="57"/>
                      <a:pt x="480" y="53"/>
                      <a:pt x="478" y="56"/>
                    </a:cubicBezTo>
                    <a:cubicBezTo>
                      <a:pt x="476" y="55"/>
                      <a:pt x="477" y="52"/>
                      <a:pt x="476" y="51"/>
                    </a:cubicBezTo>
                    <a:cubicBezTo>
                      <a:pt x="474" y="50"/>
                      <a:pt x="474" y="53"/>
                      <a:pt x="473" y="53"/>
                    </a:cubicBezTo>
                    <a:cubicBezTo>
                      <a:pt x="468" y="50"/>
                      <a:pt x="473" y="45"/>
                      <a:pt x="469" y="42"/>
                    </a:cubicBezTo>
                    <a:cubicBezTo>
                      <a:pt x="469" y="44"/>
                      <a:pt x="464" y="44"/>
                      <a:pt x="465" y="48"/>
                    </a:cubicBezTo>
                    <a:cubicBezTo>
                      <a:pt x="465" y="48"/>
                      <a:pt x="466" y="48"/>
                      <a:pt x="466" y="47"/>
                    </a:cubicBezTo>
                    <a:cubicBezTo>
                      <a:pt x="468" y="50"/>
                      <a:pt x="468" y="50"/>
                      <a:pt x="468" y="50"/>
                    </a:cubicBezTo>
                    <a:cubicBezTo>
                      <a:pt x="463" y="55"/>
                      <a:pt x="463" y="55"/>
                      <a:pt x="463" y="55"/>
                    </a:cubicBezTo>
                    <a:cubicBezTo>
                      <a:pt x="463" y="54"/>
                      <a:pt x="462" y="53"/>
                      <a:pt x="462" y="53"/>
                    </a:cubicBezTo>
                    <a:cubicBezTo>
                      <a:pt x="461" y="53"/>
                      <a:pt x="461" y="54"/>
                      <a:pt x="461" y="55"/>
                    </a:cubicBezTo>
                    <a:cubicBezTo>
                      <a:pt x="464" y="57"/>
                      <a:pt x="463" y="62"/>
                      <a:pt x="465" y="64"/>
                    </a:cubicBezTo>
                    <a:cubicBezTo>
                      <a:pt x="467" y="67"/>
                      <a:pt x="468" y="64"/>
                      <a:pt x="470" y="65"/>
                    </a:cubicBezTo>
                    <a:cubicBezTo>
                      <a:pt x="471" y="68"/>
                      <a:pt x="469" y="71"/>
                      <a:pt x="468" y="72"/>
                    </a:cubicBezTo>
                    <a:cubicBezTo>
                      <a:pt x="466" y="70"/>
                      <a:pt x="466" y="70"/>
                      <a:pt x="466" y="70"/>
                    </a:cubicBezTo>
                    <a:cubicBezTo>
                      <a:pt x="465" y="68"/>
                      <a:pt x="464" y="69"/>
                      <a:pt x="464" y="71"/>
                    </a:cubicBezTo>
                    <a:cubicBezTo>
                      <a:pt x="462" y="71"/>
                      <a:pt x="461" y="69"/>
                      <a:pt x="459" y="69"/>
                    </a:cubicBezTo>
                    <a:cubicBezTo>
                      <a:pt x="460" y="67"/>
                      <a:pt x="460" y="64"/>
                      <a:pt x="459" y="63"/>
                    </a:cubicBezTo>
                    <a:cubicBezTo>
                      <a:pt x="458" y="64"/>
                      <a:pt x="458" y="64"/>
                      <a:pt x="458" y="64"/>
                    </a:cubicBezTo>
                    <a:cubicBezTo>
                      <a:pt x="457" y="64"/>
                      <a:pt x="457" y="62"/>
                      <a:pt x="457" y="61"/>
                    </a:cubicBezTo>
                    <a:cubicBezTo>
                      <a:pt x="456" y="59"/>
                      <a:pt x="453" y="57"/>
                      <a:pt x="451" y="56"/>
                    </a:cubicBezTo>
                    <a:cubicBezTo>
                      <a:pt x="450" y="54"/>
                      <a:pt x="451" y="52"/>
                      <a:pt x="451" y="50"/>
                    </a:cubicBezTo>
                    <a:cubicBezTo>
                      <a:pt x="455" y="52"/>
                      <a:pt x="454" y="47"/>
                      <a:pt x="456" y="46"/>
                    </a:cubicBezTo>
                    <a:cubicBezTo>
                      <a:pt x="460" y="47"/>
                      <a:pt x="458" y="51"/>
                      <a:pt x="461" y="52"/>
                    </a:cubicBezTo>
                    <a:cubicBezTo>
                      <a:pt x="460" y="48"/>
                      <a:pt x="460" y="48"/>
                      <a:pt x="460" y="48"/>
                    </a:cubicBezTo>
                    <a:cubicBezTo>
                      <a:pt x="459" y="46"/>
                      <a:pt x="461" y="45"/>
                      <a:pt x="462" y="45"/>
                    </a:cubicBezTo>
                    <a:cubicBezTo>
                      <a:pt x="463" y="43"/>
                      <a:pt x="461" y="44"/>
                      <a:pt x="461" y="43"/>
                    </a:cubicBezTo>
                    <a:cubicBezTo>
                      <a:pt x="461" y="43"/>
                      <a:pt x="461" y="42"/>
                      <a:pt x="461" y="42"/>
                    </a:cubicBezTo>
                    <a:cubicBezTo>
                      <a:pt x="462" y="42"/>
                      <a:pt x="463" y="44"/>
                      <a:pt x="464" y="44"/>
                    </a:cubicBezTo>
                    <a:cubicBezTo>
                      <a:pt x="469" y="41"/>
                      <a:pt x="463" y="41"/>
                      <a:pt x="462" y="38"/>
                    </a:cubicBezTo>
                    <a:cubicBezTo>
                      <a:pt x="462" y="39"/>
                      <a:pt x="461" y="39"/>
                      <a:pt x="461" y="40"/>
                    </a:cubicBezTo>
                    <a:cubicBezTo>
                      <a:pt x="458" y="40"/>
                      <a:pt x="456" y="44"/>
                      <a:pt x="454" y="41"/>
                    </a:cubicBezTo>
                    <a:cubicBezTo>
                      <a:pt x="452" y="42"/>
                      <a:pt x="451" y="44"/>
                      <a:pt x="451" y="46"/>
                    </a:cubicBezTo>
                    <a:cubicBezTo>
                      <a:pt x="450" y="44"/>
                      <a:pt x="448" y="45"/>
                      <a:pt x="447" y="43"/>
                    </a:cubicBezTo>
                    <a:cubicBezTo>
                      <a:pt x="446" y="46"/>
                      <a:pt x="444" y="48"/>
                      <a:pt x="447" y="50"/>
                    </a:cubicBezTo>
                    <a:cubicBezTo>
                      <a:pt x="454" y="54"/>
                      <a:pt x="442" y="58"/>
                      <a:pt x="445" y="63"/>
                    </a:cubicBezTo>
                    <a:cubicBezTo>
                      <a:pt x="444" y="63"/>
                      <a:pt x="444" y="63"/>
                      <a:pt x="444" y="63"/>
                    </a:cubicBezTo>
                    <a:cubicBezTo>
                      <a:pt x="444" y="65"/>
                      <a:pt x="443" y="66"/>
                      <a:pt x="442" y="68"/>
                    </a:cubicBezTo>
                    <a:cubicBezTo>
                      <a:pt x="436" y="70"/>
                      <a:pt x="443" y="63"/>
                      <a:pt x="439" y="62"/>
                    </a:cubicBezTo>
                    <a:cubicBezTo>
                      <a:pt x="437" y="67"/>
                      <a:pt x="434" y="63"/>
                      <a:pt x="431" y="62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2" y="67"/>
                      <a:pt x="427" y="65"/>
                      <a:pt x="426" y="66"/>
                    </a:cubicBezTo>
                    <a:cubicBezTo>
                      <a:pt x="424" y="66"/>
                      <a:pt x="424" y="65"/>
                      <a:pt x="423" y="64"/>
                    </a:cubicBezTo>
                    <a:cubicBezTo>
                      <a:pt x="422" y="67"/>
                      <a:pt x="417" y="62"/>
                      <a:pt x="416" y="67"/>
                    </a:cubicBezTo>
                    <a:cubicBezTo>
                      <a:pt x="415" y="66"/>
                      <a:pt x="417" y="65"/>
                      <a:pt x="417" y="64"/>
                    </a:cubicBezTo>
                    <a:cubicBezTo>
                      <a:pt x="415" y="61"/>
                      <a:pt x="411" y="60"/>
                      <a:pt x="410" y="56"/>
                    </a:cubicBezTo>
                    <a:cubicBezTo>
                      <a:pt x="404" y="54"/>
                      <a:pt x="398" y="47"/>
                      <a:pt x="394" y="42"/>
                    </a:cubicBezTo>
                    <a:cubicBezTo>
                      <a:pt x="389" y="39"/>
                      <a:pt x="387" y="33"/>
                      <a:pt x="380" y="32"/>
                    </a:cubicBezTo>
                    <a:cubicBezTo>
                      <a:pt x="373" y="34"/>
                      <a:pt x="370" y="24"/>
                      <a:pt x="363" y="27"/>
                    </a:cubicBezTo>
                    <a:cubicBezTo>
                      <a:pt x="357" y="24"/>
                      <a:pt x="351" y="21"/>
                      <a:pt x="344" y="21"/>
                    </a:cubicBezTo>
                    <a:cubicBezTo>
                      <a:pt x="332" y="15"/>
                      <a:pt x="320" y="10"/>
                      <a:pt x="307" y="7"/>
                    </a:cubicBezTo>
                    <a:cubicBezTo>
                      <a:pt x="301" y="2"/>
                      <a:pt x="293" y="2"/>
                      <a:pt x="286" y="3"/>
                    </a:cubicBezTo>
                    <a:cubicBezTo>
                      <a:pt x="283" y="4"/>
                      <a:pt x="282" y="7"/>
                      <a:pt x="281" y="9"/>
                    </a:cubicBezTo>
                    <a:cubicBezTo>
                      <a:pt x="275" y="10"/>
                      <a:pt x="273" y="17"/>
                      <a:pt x="269" y="20"/>
                    </a:cubicBezTo>
                    <a:cubicBezTo>
                      <a:pt x="269" y="23"/>
                      <a:pt x="265" y="24"/>
                      <a:pt x="265" y="27"/>
                    </a:cubicBezTo>
                    <a:cubicBezTo>
                      <a:pt x="264" y="27"/>
                      <a:pt x="263" y="31"/>
                      <a:pt x="261" y="29"/>
                    </a:cubicBezTo>
                    <a:cubicBezTo>
                      <a:pt x="257" y="33"/>
                      <a:pt x="253" y="31"/>
                      <a:pt x="248" y="31"/>
                    </a:cubicBezTo>
                    <a:cubicBezTo>
                      <a:pt x="243" y="34"/>
                      <a:pt x="238" y="30"/>
                      <a:pt x="233" y="31"/>
                    </a:cubicBezTo>
                    <a:cubicBezTo>
                      <a:pt x="227" y="25"/>
                      <a:pt x="218" y="23"/>
                      <a:pt x="211" y="19"/>
                    </a:cubicBezTo>
                    <a:cubicBezTo>
                      <a:pt x="209" y="18"/>
                      <a:pt x="207" y="19"/>
                      <a:pt x="206" y="16"/>
                    </a:cubicBezTo>
                    <a:cubicBezTo>
                      <a:pt x="200" y="17"/>
                      <a:pt x="195" y="11"/>
                      <a:pt x="189" y="11"/>
                    </a:cubicBezTo>
                    <a:cubicBezTo>
                      <a:pt x="177" y="11"/>
                      <a:pt x="166" y="5"/>
                      <a:pt x="154" y="5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46" y="2"/>
                      <a:pt x="140" y="2"/>
                      <a:pt x="135" y="0"/>
                    </a:cubicBezTo>
                    <a:cubicBezTo>
                      <a:pt x="130" y="4"/>
                      <a:pt x="126" y="11"/>
                      <a:pt x="123" y="17"/>
                    </a:cubicBezTo>
                    <a:cubicBezTo>
                      <a:pt x="121" y="19"/>
                      <a:pt x="120" y="22"/>
                      <a:pt x="117" y="23"/>
                    </a:cubicBezTo>
                    <a:cubicBezTo>
                      <a:pt x="114" y="23"/>
                      <a:pt x="114" y="27"/>
                      <a:pt x="113" y="29"/>
                    </a:cubicBezTo>
                    <a:cubicBezTo>
                      <a:pt x="110" y="32"/>
                      <a:pt x="109" y="35"/>
                      <a:pt x="107" y="38"/>
                    </a:cubicBezTo>
                    <a:cubicBezTo>
                      <a:pt x="102" y="40"/>
                      <a:pt x="102" y="46"/>
                      <a:pt x="97" y="47"/>
                    </a:cubicBezTo>
                    <a:cubicBezTo>
                      <a:pt x="95" y="51"/>
                      <a:pt x="92" y="55"/>
                      <a:pt x="92" y="60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77" y="53"/>
                      <a:pt x="71" y="53"/>
                      <a:pt x="65" y="51"/>
                    </a:cubicBezTo>
                    <a:cubicBezTo>
                      <a:pt x="61" y="53"/>
                      <a:pt x="61" y="56"/>
                      <a:pt x="61" y="60"/>
                    </a:cubicBezTo>
                    <a:cubicBezTo>
                      <a:pt x="59" y="60"/>
                      <a:pt x="57" y="58"/>
                      <a:pt x="55" y="58"/>
                    </a:cubicBezTo>
                    <a:cubicBezTo>
                      <a:pt x="55" y="56"/>
                      <a:pt x="53" y="55"/>
                      <a:pt x="52" y="54"/>
                    </a:cubicBezTo>
                    <a:cubicBezTo>
                      <a:pt x="50" y="54"/>
                      <a:pt x="50" y="56"/>
                      <a:pt x="50" y="57"/>
                    </a:cubicBezTo>
                    <a:cubicBezTo>
                      <a:pt x="51" y="59"/>
                      <a:pt x="51" y="62"/>
                      <a:pt x="54" y="62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0" y="68"/>
                      <a:pt x="49" y="68"/>
                      <a:pt x="47" y="68"/>
                    </a:cubicBezTo>
                    <a:cubicBezTo>
                      <a:pt x="44" y="68"/>
                      <a:pt x="42" y="66"/>
                      <a:pt x="41" y="64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8" y="65"/>
                      <a:pt x="38" y="63"/>
                      <a:pt x="36" y="64"/>
                    </a:cubicBezTo>
                    <a:cubicBezTo>
                      <a:pt x="36" y="64"/>
                      <a:pt x="34" y="65"/>
                      <a:pt x="35" y="66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9" y="67"/>
                      <a:pt x="39" y="69"/>
                      <a:pt x="38" y="70"/>
                    </a:cubicBezTo>
                    <a:cubicBezTo>
                      <a:pt x="38" y="72"/>
                      <a:pt x="39" y="74"/>
                      <a:pt x="41" y="74"/>
                    </a:cubicBezTo>
                    <a:cubicBezTo>
                      <a:pt x="41" y="77"/>
                      <a:pt x="36" y="79"/>
                      <a:pt x="38" y="82"/>
                    </a:cubicBezTo>
                    <a:cubicBezTo>
                      <a:pt x="36" y="81"/>
                      <a:pt x="35" y="79"/>
                      <a:pt x="34" y="77"/>
                    </a:cubicBezTo>
                    <a:cubicBezTo>
                      <a:pt x="32" y="72"/>
                      <a:pt x="28" y="74"/>
                      <a:pt x="25" y="75"/>
                    </a:cubicBezTo>
                    <a:cubicBezTo>
                      <a:pt x="26" y="77"/>
                      <a:pt x="27" y="82"/>
                      <a:pt x="23" y="83"/>
                    </a:cubicBezTo>
                    <a:cubicBezTo>
                      <a:pt x="24" y="86"/>
                      <a:pt x="22" y="88"/>
                      <a:pt x="24" y="91"/>
                    </a:cubicBezTo>
                    <a:cubicBezTo>
                      <a:pt x="25" y="92"/>
                      <a:pt x="26" y="91"/>
                      <a:pt x="26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31" y="90"/>
                      <a:pt x="32" y="87"/>
                      <a:pt x="36" y="87"/>
                    </a:cubicBezTo>
                    <a:cubicBezTo>
                      <a:pt x="39" y="90"/>
                      <a:pt x="36" y="93"/>
                      <a:pt x="37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95"/>
                      <a:pt x="35" y="95"/>
                      <a:pt x="34" y="96"/>
                    </a:cubicBezTo>
                    <a:cubicBezTo>
                      <a:pt x="31" y="99"/>
                      <a:pt x="36" y="102"/>
                      <a:pt x="36" y="105"/>
                    </a:cubicBezTo>
                    <a:cubicBezTo>
                      <a:pt x="35" y="107"/>
                      <a:pt x="35" y="110"/>
                      <a:pt x="35" y="113"/>
                    </a:cubicBezTo>
                    <a:cubicBezTo>
                      <a:pt x="32" y="114"/>
                      <a:pt x="32" y="117"/>
                      <a:pt x="30" y="118"/>
                    </a:cubicBezTo>
                    <a:cubicBezTo>
                      <a:pt x="32" y="120"/>
                      <a:pt x="34" y="124"/>
                      <a:pt x="33" y="128"/>
                    </a:cubicBezTo>
                    <a:cubicBezTo>
                      <a:pt x="32" y="131"/>
                      <a:pt x="30" y="130"/>
                      <a:pt x="28" y="129"/>
                    </a:cubicBezTo>
                    <a:cubicBezTo>
                      <a:pt x="30" y="131"/>
                      <a:pt x="31" y="134"/>
                      <a:pt x="31" y="135"/>
                    </a:cubicBezTo>
                    <a:cubicBezTo>
                      <a:pt x="32" y="135"/>
                      <a:pt x="33" y="132"/>
                      <a:pt x="35" y="134"/>
                    </a:cubicBezTo>
                    <a:cubicBezTo>
                      <a:pt x="35" y="134"/>
                      <a:pt x="35" y="136"/>
                      <a:pt x="33" y="137"/>
                    </a:cubicBezTo>
                    <a:cubicBezTo>
                      <a:pt x="30" y="139"/>
                      <a:pt x="30" y="134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7" y="130"/>
                      <a:pt x="22" y="129"/>
                      <a:pt x="20" y="125"/>
                    </a:cubicBezTo>
                    <a:cubicBezTo>
                      <a:pt x="18" y="125"/>
                      <a:pt x="15" y="123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8" y="121"/>
                      <a:pt x="19" y="121"/>
                      <a:pt x="19" y="119"/>
                    </a:cubicBezTo>
                    <a:cubicBezTo>
                      <a:pt x="18" y="118"/>
                      <a:pt x="16" y="119"/>
                      <a:pt x="15" y="118"/>
                    </a:cubicBezTo>
                    <a:cubicBezTo>
                      <a:pt x="14" y="113"/>
                      <a:pt x="8" y="113"/>
                      <a:pt x="6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7"/>
                      <a:pt x="1" y="121"/>
                      <a:pt x="4" y="125"/>
                    </a:cubicBezTo>
                    <a:cubicBezTo>
                      <a:pt x="4" y="127"/>
                      <a:pt x="7" y="129"/>
                      <a:pt x="4" y="131"/>
                    </a:cubicBezTo>
                    <a:cubicBezTo>
                      <a:pt x="5" y="133"/>
                      <a:pt x="4" y="137"/>
                      <a:pt x="8" y="136"/>
                    </a:cubicBezTo>
                    <a:cubicBezTo>
                      <a:pt x="7" y="144"/>
                      <a:pt x="11" y="150"/>
                      <a:pt x="11" y="158"/>
                    </a:cubicBezTo>
                    <a:cubicBezTo>
                      <a:pt x="11" y="160"/>
                      <a:pt x="14" y="162"/>
                      <a:pt x="12" y="164"/>
                    </a:cubicBezTo>
                    <a:cubicBezTo>
                      <a:pt x="12" y="165"/>
                      <a:pt x="14" y="164"/>
                      <a:pt x="14" y="166"/>
                    </a:cubicBezTo>
                    <a:cubicBezTo>
                      <a:pt x="14" y="167"/>
                      <a:pt x="14" y="168"/>
                      <a:pt x="15" y="167"/>
                    </a:cubicBezTo>
                    <a:cubicBezTo>
                      <a:pt x="16" y="167"/>
                      <a:pt x="16" y="168"/>
                      <a:pt x="16" y="169"/>
                    </a:cubicBezTo>
                    <a:cubicBezTo>
                      <a:pt x="14" y="173"/>
                      <a:pt x="17" y="179"/>
                      <a:pt x="13" y="183"/>
                    </a:cubicBezTo>
                    <a:cubicBezTo>
                      <a:pt x="12" y="184"/>
                      <a:pt x="12" y="187"/>
                      <a:pt x="15" y="187"/>
                    </a:cubicBezTo>
                    <a:cubicBezTo>
                      <a:pt x="18" y="191"/>
                      <a:pt x="13" y="193"/>
                      <a:pt x="14" y="196"/>
                    </a:cubicBezTo>
                    <a:cubicBezTo>
                      <a:pt x="17" y="193"/>
                      <a:pt x="18" y="201"/>
                      <a:pt x="21" y="196"/>
                    </a:cubicBezTo>
                    <a:cubicBezTo>
                      <a:pt x="23" y="198"/>
                      <a:pt x="22" y="201"/>
                      <a:pt x="22" y="204"/>
                    </a:cubicBezTo>
                    <a:cubicBezTo>
                      <a:pt x="21" y="204"/>
                      <a:pt x="19" y="208"/>
                      <a:pt x="17" y="205"/>
                    </a:cubicBezTo>
                    <a:cubicBezTo>
                      <a:pt x="18" y="208"/>
                      <a:pt x="22" y="207"/>
                      <a:pt x="23" y="208"/>
                    </a:cubicBezTo>
                    <a:cubicBezTo>
                      <a:pt x="25" y="213"/>
                      <a:pt x="25" y="217"/>
                      <a:pt x="21" y="220"/>
                    </a:cubicBezTo>
                    <a:cubicBezTo>
                      <a:pt x="20" y="219"/>
                      <a:pt x="22" y="218"/>
                      <a:pt x="21" y="216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7" y="215"/>
                      <a:pt x="15" y="212"/>
                      <a:pt x="15" y="209"/>
                    </a:cubicBezTo>
                    <a:cubicBezTo>
                      <a:pt x="13" y="209"/>
                      <a:pt x="14" y="212"/>
                      <a:pt x="13" y="213"/>
                    </a:cubicBezTo>
                    <a:cubicBezTo>
                      <a:pt x="17" y="214"/>
                      <a:pt x="12" y="219"/>
                      <a:pt x="16" y="219"/>
                    </a:cubicBezTo>
                    <a:cubicBezTo>
                      <a:pt x="17" y="222"/>
                      <a:pt x="17" y="225"/>
                      <a:pt x="15" y="227"/>
                    </a:cubicBezTo>
                    <a:cubicBezTo>
                      <a:pt x="12" y="228"/>
                      <a:pt x="13" y="230"/>
                      <a:pt x="13" y="233"/>
                    </a:cubicBezTo>
                    <a:cubicBezTo>
                      <a:pt x="10" y="237"/>
                      <a:pt x="9" y="243"/>
                      <a:pt x="8" y="248"/>
                    </a:cubicBezTo>
                    <a:cubicBezTo>
                      <a:pt x="7" y="248"/>
                      <a:pt x="6" y="247"/>
                      <a:pt x="5" y="247"/>
                    </a:cubicBezTo>
                    <a:cubicBezTo>
                      <a:pt x="4" y="250"/>
                      <a:pt x="0" y="255"/>
                      <a:pt x="4" y="257"/>
                    </a:cubicBezTo>
                    <a:cubicBezTo>
                      <a:pt x="5" y="251"/>
                      <a:pt x="12" y="249"/>
                      <a:pt x="14" y="243"/>
                    </a:cubicBezTo>
                    <a:cubicBezTo>
                      <a:pt x="17" y="243"/>
                      <a:pt x="18" y="244"/>
                      <a:pt x="21" y="244"/>
                    </a:cubicBezTo>
                    <a:cubicBezTo>
                      <a:pt x="21" y="242"/>
                      <a:pt x="19" y="241"/>
                      <a:pt x="21" y="240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7" y="239"/>
                      <a:pt x="17" y="239"/>
                      <a:pt x="16" y="239"/>
                    </a:cubicBezTo>
                    <a:cubicBezTo>
                      <a:pt x="15" y="237"/>
                      <a:pt x="16" y="232"/>
                      <a:pt x="17" y="230"/>
                    </a:cubicBezTo>
                    <a:cubicBezTo>
                      <a:pt x="22" y="223"/>
                      <a:pt x="23" y="235"/>
                      <a:pt x="27" y="230"/>
                    </a:cubicBezTo>
                    <a:cubicBezTo>
                      <a:pt x="27" y="232"/>
                      <a:pt x="29" y="234"/>
                      <a:pt x="27" y="236"/>
                    </a:cubicBezTo>
                    <a:cubicBezTo>
                      <a:pt x="30" y="237"/>
                      <a:pt x="29" y="243"/>
                      <a:pt x="33" y="241"/>
                    </a:cubicBezTo>
                    <a:cubicBezTo>
                      <a:pt x="32" y="239"/>
                      <a:pt x="33" y="238"/>
                      <a:pt x="34" y="236"/>
                    </a:cubicBezTo>
                    <a:cubicBezTo>
                      <a:pt x="35" y="235"/>
                      <a:pt x="34" y="233"/>
                      <a:pt x="32" y="233"/>
                    </a:cubicBezTo>
                    <a:cubicBezTo>
                      <a:pt x="34" y="231"/>
                      <a:pt x="32" y="230"/>
                      <a:pt x="32" y="228"/>
                    </a:cubicBezTo>
                    <a:cubicBezTo>
                      <a:pt x="30" y="227"/>
                      <a:pt x="28" y="228"/>
                      <a:pt x="27" y="228"/>
                    </a:cubicBezTo>
                    <a:cubicBezTo>
                      <a:pt x="25" y="228"/>
                      <a:pt x="23" y="226"/>
                      <a:pt x="24" y="225"/>
                    </a:cubicBezTo>
                    <a:cubicBezTo>
                      <a:pt x="25" y="224"/>
                      <a:pt x="26" y="225"/>
                      <a:pt x="27" y="225"/>
                    </a:cubicBezTo>
                    <a:cubicBezTo>
                      <a:pt x="27" y="223"/>
                      <a:pt x="27" y="221"/>
                      <a:pt x="29" y="222"/>
                    </a:cubicBezTo>
                    <a:cubicBezTo>
                      <a:pt x="29" y="221"/>
                      <a:pt x="30" y="220"/>
                      <a:pt x="30" y="219"/>
                    </a:cubicBezTo>
                    <a:cubicBezTo>
                      <a:pt x="26" y="219"/>
                      <a:pt x="28" y="215"/>
                      <a:pt x="25" y="214"/>
                    </a:cubicBezTo>
                    <a:cubicBezTo>
                      <a:pt x="25" y="212"/>
                      <a:pt x="27" y="211"/>
                      <a:pt x="28" y="210"/>
                    </a:cubicBezTo>
                    <a:cubicBezTo>
                      <a:pt x="32" y="212"/>
                      <a:pt x="32" y="213"/>
                      <a:pt x="31" y="217"/>
                    </a:cubicBezTo>
                    <a:cubicBezTo>
                      <a:pt x="36" y="217"/>
                      <a:pt x="29" y="222"/>
                      <a:pt x="31" y="224"/>
                    </a:cubicBezTo>
                    <a:cubicBezTo>
                      <a:pt x="35" y="226"/>
                      <a:pt x="33" y="221"/>
                      <a:pt x="35" y="220"/>
                    </a:cubicBezTo>
                    <a:cubicBezTo>
                      <a:pt x="37" y="220"/>
                      <a:pt x="37" y="223"/>
                      <a:pt x="39" y="224"/>
                    </a:cubicBezTo>
                    <a:cubicBezTo>
                      <a:pt x="39" y="225"/>
                      <a:pt x="39" y="225"/>
                      <a:pt x="39" y="225"/>
                    </a:cubicBezTo>
                    <a:cubicBezTo>
                      <a:pt x="38" y="229"/>
                      <a:pt x="41" y="234"/>
                      <a:pt x="38" y="238"/>
                    </a:cubicBezTo>
                    <a:cubicBezTo>
                      <a:pt x="37" y="240"/>
                      <a:pt x="42" y="239"/>
                      <a:pt x="40" y="242"/>
                    </a:cubicBezTo>
                    <a:cubicBezTo>
                      <a:pt x="44" y="244"/>
                      <a:pt x="45" y="248"/>
                      <a:pt x="46" y="251"/>
                    </a:cubicBezTo>
                    <a:cubicBezTo>
                      <a:pt x="47" y="254"/>
                      <a:pt x="48" y="259"/>
                      <a:pt x="53" y="258"/>
                    </a:cubicBezTo>
                    <a:cubicBezTo>
                      <a:pt x="57" y="259"/>
                      <a:pt x="60" y="263"/>
                      <a:pt x="59" y="267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3" y="267"/>
                      <a:pt x="63" y="269"/>
                      <a:pt x="64" y="270"/>
                    </a:cubicBezTo>
                    <a:cubicBezTo>
                      <a:pt x="63" y="271"/>
                      <a:pt x="63" y="274"/>
                      <a:pt x="61" y="273"/>
                    </a:cubicBezTo>
                    <a:cubicBezTo>
                      <a:pt x="60" y="274"/>
                      <a:pt x="61" y="275"/>
                      <a:pt x="62" y="275"/>
                    </a:cubicBezTo>
                    <a:cubicBezTo>
                      <a:pt x="62" y="273"/>
                      <a:pt x="64" y="274"/>
                      <a:pt x="66" y="273"/>
                    </a:cubicBezTo>
                    <a:cubicBezTo>
                      <a:pt x="67" y="274"/>
                      <a:pt x="67" y="275"/>
                      <a:pt x="68" y="277"/>
                    </a:cubicBezTo>
                    <a:cubicBezTo>
                      <a:pt x="67" y="278"/>
                      <a:pt x="69" y="280"/>
                      <a:pt x="67" y="281"/>
                    </a:cubicBezTo>
                    <a:cubicBezTo>
                      <a:pt x="64" y="282"/>
                      <a:pt x="66" y="277"/>
                      <a:pt x="63" y="278"/>
                    </a:cubicBezTo>
                    <a:cubicBezTo>
                      <a:pt x="63" y="281"/>
                      <a:pt x="65" y="281"/>
                      <a:pt x="67" y="282"/>
                    </a:cubicBezTo>
                    <a:cubicBezTo>
                      <a:pt x="73" y="278"/>
                      <a:pt x="71" y="287"/>
                      <a:pt x="76" y="288"/>
                    </a:cubicBezTo>
                    <a:cubicBezTo>
                      <a:pt x="76" y="292"/>
                      <a:pt x="83" y="295"/>
                      <a:pt x="79" y="299"/>
                    </a:cubicBezTo>
                    <a:cubicBezTo>
                      <a:pt x="79" y="300"/>
                      <a:pt x="80" y="301"/>
                      <a:pt x="81" y="302"/>
                    </a:cubicBezTo>
                    <a:cubicBezTo>
                      <a:pt x="83" y="304"/>
                      <a:pt x="83" y="307"/>
                      <a:pt x="82" y="309"/>
                    </a:cubicBezTo>
                    <a:cubicBezTo>
                      <a:pt x="87" y="310"/>
                      <a:pt x="86" y="315"/>
                      <a:pt x="86" y="318"/>
                    </a:cubicBezTo>
                    <a:cubicBezTo>
                      <a:pt x="90" y="324"/>
                      <a:pt x="96" y="327"/>
                      <a:pt x="98" y="332"/>
                    </a:cubicBezTo>
                    <a:cubicBezTo>
                      <a:pt x="98" y="335"/>
                      <a:pt x="101" y="337"/>
                      <a:pt x="102" y="339"/>
                    </a:cubicBezTo>
                    <a:cubicBezTo>
                      <a:pt x="103" y="335"/>
                      <a:pt x="102" y="329"/>
                      <a:pt x="100" y="326"/>
                    </a:cubicBezTo>
                    <a:cubicBezTo>
                      <a:pt x="102" y="326"/>
                      <a:pt x="103" y="323"/>
                      <a:pt x="104" y="325"/>
                    </a:cubicBezTo>
                    <a:cubicBezTo>
                      <a:pt x="103" y="326"/>
                      <a:pt x="103" y="326"/>
                      <a:pt x="103" y="326"/>
                    </a:cubicBezTo>
                    <a:cubicBezTo>
                      <a:pt x="106" y="328"/>
                      <a:pt x="106" y="328"/>
                      <a:pt x="106" y="328"/>
                    </a:cubicBezTo>
                    <a:cubicBezTo>
                      <a:pt x="107" y="330"/>
                      <a:pt x="105" y="333"/>
                      <a:pt x="107" y="335"/>
                    </a:cubicBezTo>
                    <a:cubicBezTo>
                      <a:pt x="108" y="335"/>
                      <a:pt x="109" y="336"/>
                      <a:pt x="110" y="335"/>
                    </a:cubicBezTo>
                    <a:cubicBezTo>
                      <a:pt x="109" y="332"/>
                      <a:pt x="113" y="334"/>
                      <a:pt x="113" y="332"/>
                    </a:cubicBezTo>
                    <a:cubicBezTo>
                      <a:pt x="114" y="332"/>
                      <a:pt x="114" y="332"/>
                      <a:pt x="114" y="332"/>
                    </a:cubicBezTo>
                    <a:cubicBezTo>
                      <a:pt x="113" y="331"/>
                      <a:pt x="114" y="329"/>
                      <a:pt x="114" y="328"/>
                    </a:cubicBezTo>
                    <a:cubicBezTo>
                      <a:pt x="117" y="328"/>
                      <a:pt x="120" y="325"/>
                      <a:pt x="123" y="327"/>
                    </a:cubicBezTo>
                    <a:cubicBezTo>
                      <a:pt x="129" y="323"/>
                      <a:pt x="118" y="318"/>
                      <a:pt x="124" y="315"/>
                    </a:cubicBezTo>
                    <a:cubicBezTo>
                      <a:pt x="124" y="315"/>
                      <a:pt x="124" y="315"/>
                      <a:pt x="124" y="315"/>
                    </a:cubicBezTo>
                    <a:cubicBezTo>
                      <a:pt x="123" y="314"/>
                      <a:pt x="122" y="312"/>
                      <a:pt x="123" y="311"/>
                    </a:cubicBezTo>
                    <a:cubicBezTo>
                      <a:pt x="124" y="309"/>
                      <a:pt x="126" y="307"/>
                      <a:pt x="128" y="310"/>
                    </a:cubicBezTo>
                    <a:cubicBezTo>
                      <a:pt x="131" y="308"/>
                      <a:pt x="130" y="305"/>
                      <a:pt x="130" y="303"/>
                    </a:cubicBezTo>
                    <a:cubicBezTo>
                      <a:pt x="131" y="302"/>
                      <a:pt x="132" y="303"/>
                      <a:pt x="132" y="304"/>
                    </a:cubicBezTo>
                    <a:cubicBezTo>
                      <a:pt x="132" y="306"/>
                      <a:pt x="131" y="310"/>
                      <a:pt x="132" y="313"/>
                    </a:cubicBezTo>
                    <a:cubicBezTo>
                      <a:pt x="133" y="307"/>
                      <a:pt x="133" y="315"/>
                      <a:pt x="136" y="314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38" y="318"/>
                      <a:pt x="139" y="318"/>
                      <a:pt x="141" y="317"/>
                    </a:cubicBezTo>
                    <a:cubicBezTo>
                      <a:pt x="138" y="313"/>
                      <a:pt x="138" y="313"/>
                      <a:pt x="138" y="313"/>
                    </a:cubicBezTo>
                    <a:cubicBezTo>
                      <a:pt x="139" y="312"/>
                      <a:pt x="140" y="310"/>
                      <a:pt x="139" y="309"/>
                    </a:cubicBezTo>
                    <a:cubicBezTo>
                      <a:pt x="136" y="309"/>
                      <a:pt x="136" y="309"/>
                      <a:pt x="136" y="309"/>
                    </a:cubicBezTo>
                    <a:cubicBezTo>
                      <a:pt x="136" y="307"/>
                      <a:pt x="133" y="304"/>
                      <a:pt x="136" y="302"/>
                    </a:cubicBezTo>
                    <a:cubicBezTo>
                      <a:pt x="137" y="303"/>
                      <a:pt x="140" y="303"/>
                      <a:pt x="139" y="305"/>
                    </a:cubicBezTo>
                    <a:cubicBezTo>
                      <a:pt x="148" y="304"/>
                      <a:pt x="143" y="314"/>
                      <a:pt x="149" y="316"/>
                    </a:cubicBezTo>
                    <a:cubicBezTo>
                      <a:pt x="148" y="320"/>
                      <a:pt x="153" y="324"/>
                      <a:pt x="150" y="328"/>
                    </a:cubicBezTo>
                    <a:cubicBezTo>
                      <a:pt x="154" y="328"/>
                      <a:pt x="154" y="328"/>
                      <a:pt x="154" y="328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4" y="333"/>
                      <a:pt x="156" y="334"/>
                      <a:pt x="158" y="333"/>
                    </a:cubicBezTo>
                    <a:cubicBezTo>
                      <a:pt x="158" y="332"/>
                      <a:pt x="157" y="331"/>
                      <a:pt x="156" y="330"/>
                    </a:cubicBezTo>
                    <a:cubicBezTo>
                      <a:pt x="157" y="328"/>
                      <a:pt x="155" y="324"/>
                      <a:pt x="158" y="323"/>
                    </a:cubicBezTo>
                    <a:cubicBezTo>
                      <a:pt x="160" y="327"/>
                      <a:pt x="160" y="327"/>
                      <a:pt x="160" y="327"/>
                    </a:cubicBezTo>
                    <a:cubicBezTo>
                      <a:pt x="164" y="322"/>
                      <a:pt x="164" y="322"/>
                      <a:pt x="164" y="322"/>
                    </a:cubicBezTo>
                    <a:cubicBezTo>
                      <a:pt x="166" y="326"/>
                      <a:pt x="166" y="326"/>
                      <a:pt x="166" y="326"/>
                    </a:cubicBezTo>
                    <a:cubicBezTo>
                      <a:pt x="169" y="327"/>
                      <a:pt x="165" y="324"/>
                      <a:pt x="168" y="324"/>
                    </a:cubicBezTo>
                    <a:cubicBezTo>
                      <a:pt x="170" y="328"/>
                      <a:pt x="175" y="331"/>
                      <a:pt x="171" y="335"/>
                    </a:cubicBezTo>
                    <a:cubicBezTo>
                      <a:pt x="172" y="335"/>
                      <a:pt x="173" y="336"/>
                      <a:pt x="173" y="335"/>
                    </a:cubicBezTo>
                    <a:cubicBezTo>
                      <a:pt x="175" y="337"/>
                      <a:pt x="175" y="337"/>
                      <a:pt x="175" y="337"/>
                    </a:cubicBezTo>
                    <a:cubicBezTo>
                      <a:pt x="175" y="334"/>
                      <a:pt x="178" y="335"/>
                      <a:pt x="180" y="334"/>
                    </a:cubicBezTo>
                    <a:cubicBezTo>
                      <a:pt x="183" y="333"/>
                      <a:pt x="183" y="332"/>
                      <a:pt x="184" y="328"/>
                    </a:cubicBezTo>
                    <a:cubicBezTo>
                      <a:pt x="182" y="326"/>
                      <a:pt x="180" y="328"/>
                      <a:pt x="178" y="328"/>
                    </a:cubicBezTo>
                    <a:cubicBezTo>
                      <a:pt x="178" y="326"/>
                      <a:pt x="182" y="322"/>
                      <a:pt x="178" y="321"/>
                    </a:cubicBezTo>
                    <a:cubicBezTo>
                      <a:pt x="175" y="320"/>
                      <a:pt x="178" y="318"/>
                      <a:pt x="179" y="317"/>
                    </a:cubicBezTo>
                    <a:cubicBezTo>
                      <a:pt x="182" y="318"/>
                      <a:pt x="180" y="321"/>
                      <a:pt x="182" y="321"/>
                    </a:cubicBezTo>
                    <a:cubicBezTo>
                      <a:pt x="183" y="319"/>
                      <a:pt x="180" y="319"/>
                      <a:pt x="182" y="317"/>
                    </a:cubicBezTo>
                    <a:cubicBezTo>
                      <a:pt x="184" y="316"/>
                      <a:pt x="185" y="317"/>
                      <a:pt x="187" y="318"/>
                    </a:cubicBezTo>
                    <a:cubicBezTo>
                      <a:pt x="186" y="323"/>
                      <a:pt x="190" y="326"/>
                      <a:pt x="188" y="330"/>
                    </a:cubicBezTo>
                    <a:cubicBezTo>
                      <a:pt x="188" y="330"/>
                      <a:pt x="188" y="330"/>
                      <a:pt x="188" y="330"/>
                    </a:cubicBezTo>
                    <a:cubicBezTo>
                      <a:pt x="190" y="330"/>
                      <a:pt x="191" y="328"/>
                      <a:pt x="191" y="327"/>
                    </a:cubicBezTo>
                    <a:cubicBezTo>
                      <a:pt x="192" y="327"/>
                      <a:pt x="193" y="331"/>
                      <a:pt x="196" y="329"/>
                    </a:cubicBezTo>
                    <a:cubicBezTo>
                      <a:pt x="199" y="333"/>
                      <a:pt x="194" y="337"/>
                      <a:pt x="196" y="341"/>
                    </a:cubicBezTo>
                    <a:cubicBezTo>
                      <a:pt x="202" y="345"/>
                      <a:pt x="198" y="336"/>
                      <a:pt x="202" y="333"/>
                    </a:cubicBezTo>
                    <a:cubicBezTo>
                      <a:pt x="203" y="333"/>
                      <a:pt x="204" y="333"/>
                      <a:pt x="204" y="334"/>
                    </a:cubicBezTo>
                    <a:cubicBezTo>
                      <a:pt x="204" y="337"/>
                      <a:pt x="202" y="340"/>
                      <a:pt x="201" y="344"/>
                    </a:cubicBezTo>
                    <a:cubicBezTo>
                      <a:pt x="204" y="344"/>
                      <a:pt x="204" y="344"/>
                      <a:pt x="204" y="344"/>
                    </a:cubicBezTo>
                    <a:cubicBezTo>
                      <a:pt x="203" y="350"/>
                      <a:pt x="208" y="353"/>
                      <a:pt x="208" y="359"/>
                    </a:cubicBezTo>
                    <a:cubicBezTo>
                      <a:pt x="209" y="361"/>
                      <a:pt x="212" y="364"/>
                      <a:pt x="215" y="363"/>
                    </a:cubicBezTo>
                    <a:cubicBezTo>
                      <a:pt x="215" y="358"/>
                      <a:pt x="222" y="360"/>
                      <a:pt x="219" y="354"/>
                    </a:cubicBezTo>
                    <a:cubicBezTo>
                      <a:pt x="221" y="356"/>
                      <a:pt x="223" y="353"/>
                      <a:pt x="223" y="352"/>
                    </a:cubicBezTo>
                    <a:cubicBezTo>
                      <a:pt x="224" y="353"/>
                      <a:pt x="225" y="355"/>
                      <a:pt x="226" y="357"/>
                    </a:cubicBezTo>
                    <a:cubicBezTo>
                      <a:pt x="228" y="355"/>
                      <a:pt x="229" y="359"/>
                      <a:pt x="231" y="357"/>
                    </a:cubicBezTo>
                    <a:cubicBezTo>
                      <a:pt x="228" y="354"/>
                      <a:pt x="231" y="351"/>
                      <a:pt x="229" y="348"/>
                    </a:cubicBezTo>
                    <a:cubicBezTo>
                      <a:pt x="226" y="348"/>
                      <a:pt x="227" y="344"/>
                      <a:pt x="227" y="342"/>
                    </a:cubicBezTo>
                    <a:cubicBezTo>
                      <a:pt x="228" y="343"/>
                      <a:pt x="231" y="343"/>
                      <a:pt x="232" y="342"/>
                    </a:cubicBezTo>
                    <a:cubicBezTo>
                      <a:pt x="232" y="341"/>
                      <a:pt x="232" y="340"/>
                      <a:pt x="233" y="339"/>
                    </a:cubicBezTo>
                    <a:cubicBezTo>
                      <a:pt x="237" y="339"/>
                      <a:pt x="241" y="341"/>
                      <a:pt x="241" y="346"/>
                    </a:cubicBezTo>
                    <a:cubicBezTo>
                      <a:pt x="242" y="349"/>
                      <a:pt x="237" y="351"/>
                      <a:pt x="241" y="352"/>
                    </a:cubicBezTo>
                    <a:cubicBezTo>
                      <a:pt x="242" y="350"/>
                      <a:pt x="245" y="354"/>
                      <a:pt x="247" y="350"/>
                    </a:cubicBezTo>
                    <a:cubicBezTo>
                      <a:pt x="247" y="348"/>
                      <a:pt x="248" y="345"/>
                      <a:pt x="247" y="343"/>
                    </a:cubicBezTo>
                    <a:cubicBezTo>
                      <a:pt x="248" y="341"/>
                      <a:pt x="251" y="340"/>
                      <a:pt x="250" y="337"/>
                    </a:cubicBezTo>
                    <a:cubicBezTo>
                      <a:pt x="255" y="337"/>
                      <a:pt x="255" y="337"/>
                      <a:pt x="255" y="337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8" y="336"/>
                      <a:pt x="260" y="339"/>
                      <a:pt x="263" y="338"/>
                    </a:cubicBezTo>
                    <a:cubicBezTo>
                      <a:pt x="263" y="340"/>
                      <a:pt x="263" y="340"/>
                      <a:pt x="263" y="340"/>
                    </a:cubicBezTo>
                    <a:cubicBezTo>
                      <a:pt x="265" y="343"/>
                      <a:pt x="266" y="341"/>
                      <a:pt x="268" y="343"/>
                    </a:cubicBezTo>
                    <a:cubicBezTo>
                      <a:pt x="271" y="343"/>
                      <a:pt x="268" y="340"/>
                      <a:pt x="269" y="337"/>
                    </a:cubicBezTo>
                    <a:cubicBezTo>
                      <a:pt x="267" y="338"/>
                      <a:pt x="265" y="337"/>
                      <a:pt x="263" y="336"/>
                    </a:cubicBezTo>
                    <a:cubicBezTo>
                      <a:pt x="264" y="335"/>
                      <a:pt x="263" y="333"/>
                      <a:pt x="264" y="333"/>
                    </a:cubicBezTo>
                    <a:cubicBezTo>
                      <a:pt x="265" y="329"/>
                      <a:pt x="263" y="326"/>
                      <a:pt x="264" y="323"/>
                    </a:cubicBezTo>
                    <a:cubicBezTo>
                      <a:pt x="267" y="328"/>
                      <a:pt x="267" y="328"/>
                      <a:pt x="267" y="328"/>
                    </a:cubicBezTo>
                    <a:cubicBezTo>
                      <a:pt x="271" y="329"/>
                      <a:pt x="267" y="333"/>
                      <a:pt x="269" y="335"/>
                    </a:cubicBezTo>
                    <a:cubicBezTo>
                      <a:pt x="271" y="334"/>
                      <a:pt x="273" y="335"/>
                      <a:pt x="274" y="334"/>
                    </a:cubicBezTo>
                    <a:cubicBezTo>
                      <a:pt x="273" y="330"/>
                      <a:pt x="276" y="326"/>
                      <a:pt x="278" y="323"/>
                    </a:cubicBezTo>
                    <a:cubicBezTo>
                      <a:pt x="274" y="321"/>
                      <a:pt x="277" y="315"/>
                      <a:pt x="274" y="313"/>
                    </a:cubicBezTo>
                    <a:cubicBezTo>
                      <a:pt x="273" y="310"/>
                      <a:pt x="276" y="309"/>
                      <a:pt x="277" y="307"/>
                    </a:cubicBezTo>
                    <a:cubicBezTo>
                      <a:pt x="278" y="307"/>
                      <a:pt x="280" y="308"/>
                      <a:pt x="279" y="310"/>
                    </a:cubicBezTo>
                    <a:cubicBezTo>
                      <a:pt x="282" y="313"/>
                      <a:pt x="279" y="317"/>
                      <a:pt x="280" y="320"/>
                    </a:cubicBezTo>
                    <a:cubicBezTo>
                      <a:pt x="280" y="322"/>
                      <a:pt x="280" y="324"/>
                      <a:pt x="282" y="325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4" y="322"/>
                      <a:pt x="285" y="323"/>
                      <a:pt x="286" y="322"/>
                    </a:cubicBezTo>
                    <a:cubicBezTo>
                      <a:pt x="286" y="321"/>
                      <a:pt x="287" y="319"/>
                      <a:pt x="289" y="320"/>
                    </a:cubicBezTo>
                    <a:cubicBezTo>
                      <a:pt x="289" y="324"/>
                      <a:pt x="289" y="324"/>
                      <a:pt x="289" y="324"/>
                    </a:cubicBezTo>
                    <a:cubicBezTo>
                      <a:pt x="290" y="326"/>
                      <a:pt x="291" y="325"/>
                      <a:pt x="291" y="324"/>
                    </a:cubicBezTo>
                    <a:cubicBezTo>
                      <a:pt x="293" y="325"/>
                      <a:pt x="293" y="325"/>
                      <a:pt x="293" y="325"/>
                    </a:cubicBezTo>
                    <a:cubicBezTo>
                      <a:pt x="293" y="325"/>
                      <a:pt x="293" y="325"/>
                      <a:pt x="293" y="324"/>
                    </a:cubicBezTo>
                    <a:cubicBezTo>
                      <a:pt x="292" y="321"/>
                      <a:pt x="293" y="318"/>
                      <a:pt x="290" y="316"/>
                    </a:cubicBezTo>
                    <a:cubicBezTo>
                      <a:pt x="291" y="315"/>
                      <a:pt x="292" y="313"/>
                      <a:pt x="293" y="313"/>
                    </a:cubicBezTo>
                    <a:cubicBezTo>
                      <a:pt x="295" y="314"/>
                      <a:pt x="293" y="315"/>
                      <a:pt x="293" y="317"/>
                    </a:cubicBezTo>
                    <a:cubicBezTo>
                      <a:pt x="296" y="318"/>
                      <a:pt x="296" y="321"/>
                      <a:pt x="299" y="320"/>
                    </a:cubicBezTo>
                    <a:cubicBezTo>
                      <a:pt x="298" y="322"/>
                      <a:pt x="296" y="323"/>
                      <a:pt x="295" y="323"/>
                    </a:cubicBezTo>
                    <a:cubicBezTo>
                      <a:pt x="298" y="327"/>
                      <a:pt x="298" y="327"/>
                      <a:pt x="298" y="327"/>
                    </a:cubicBezTo>
                    <a:cubicBezTo>
                      <a:pt x="296" y="330"/>
                      <a:pt x="299" y="334"/>
                      <a:pt x="299" y="337"/>
                    </a:cubicBezTo>
                    <a:cubicBezTo>
                      <a:pt x="303" y="335"/>
                      <a:pt x="303" y="335"/>
                      <a:pt x="303" y="335"/>
                    </a:cubicBezTo>
                    <a:cubicBezTo>
                      <a:pt x="303" y="335"/>
                      <a:pt x="305" y="336"/>
                      <a:pt x="306" y="335"/>
                    </a:cubicBezTo>
                    <a:cubicBezTo>
                      <a:pt x="309" y="336"/>
                      <a:pt x="307" y="340"/>
                      <a:pt x="310" y="342"/>
                    </a:cubicBezTo>
                    <a:cubicBezTo>
                      <a:pt x="310" y="343"/>
                      <a:pt x="308" y="345"/>
                      <a:pt x="307" y="344"/>
                    </a:cubicBezTo>
                    <a:cubicBezTo>
                      <a:pt x="307" y="341"/>
                      <a:pt x="304" y="344"/>
                      <a:pt x="304" y="342"/>
                    </a:cubicBezTo>
                    <a:cubicBezTo>
                      <a:pt x="304" y="343"/>
                      <a:pt x="304" y="344"/>
                      <a:pt x="304" y="344"/>
                    </a:cubicBezTo>
                    <a:cubicBezTo>
                      <a:pt x="307" y="344"/>
                      <a:pt x="307" y="344"/>
                      <a:pt x="307" y="344"/>
                    </a:cubicBezTo>
                    <a:cubicBezTo>
                      <a:pt x="308" y="345"/>
                      <a:pt x="309" y="346"/>
                      <a:pt x="309" y="347"/>
                    </a:cubicBezTo>
                    <a:cubicBezTo>
                      <a:pt x="310" y="346"/>
                      <a:pt x="309" y="344"/>
                      <a:pt x="310" y="343"/>
                    </a:cubicBezTo>
                    <a:cubicBezTo>
                      <a:pt x="311" y="342"/>
                      <a:pt x="309" y="340"/>
                      <a:pt x="311" y="340"/>
                    </a:cubicBezTo>
                    <a:cubicBezTo>
                      <a:pt x="313" y="342"/>
                      <a:pt x="314" y="341"/>
                      <a:pt x="316" y="341"/>
                    </a:cubicBezTo>
                    <a:cubicBezTo>
                      <a:pt x="316" y="341"/>
                      <a:pt x="317" y="342"/>
                      <a:pt x="317" y="343"/>
                    </a:cubicBezTo>
                    <a:cubicBezTo>
                      <a:pt x="315" y="342"/>
                      <a:pt x="315" y="342"/>
                      <a:pt x="315" y="342"/>
                    </a:cubicBezTo>
                    <a:cubicBezTo>
                      <a:pt x="315" y="344"/>
                      <a:pt x="315" y="346"/>
                      <a:pt x="317" y="347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8" y="345"/>
                      <a:pt x="318" y="346"/>
                      <a:pt x="319" y="346"/>
                    </a:cubicBezTo>
                    <a:cubicBezTo>
                      <a:pt x="322" y="349"/>
                      <a:pt x="318" y="351"/>
                      <a:pt x="316" y="353"/>
                    </a:cubicBezTo>
                    <a:cubicBezTo>
                      <a:pt x="312" y="351"/>
                      <a:pt x="316" y="358"/>
                      <a:pt x="313" y="358"/>
                    </a:cubicBezTo>
                    <a:cubicBezTo>
                      <a:pt x="313" y="358"/>
                      <a:pt x="314" y="358"/>
                      <a:pt x="314" y="358"/>
                    </a:cubicBezTo>
                    <a:cubicBezTo>
                      <a:pt x="315" y="359"/>
                      <a:pt x="314" y="361"/>
                      <a:pt x="314" y="362"/>
                    </a:cubicBezTo>
                    <a:cubicBezTo>
                      <a:pt x="315" y="361"/>
                      <a:pt x="316" y="361"/>
                      <a:pt x="318" y="362"/>
                    </a:cubicBezTo>
                    <a:cubicBezTo>
                      <a:pt x="319" y="362"/>
                      <a:pt x="320" y="360"/>
                      <a:pt x="319" y="359"/>
                    </a:cubicBezTo>
                    <a:cubicBezTo>
                      <a:pt x="320" y="357"/>
                      <a:pt x="318" y="354"/>
                      <a:pt x="321" y="351"/>
                    </a:cubicBezTo>
                    <a:cubicBezTo>
                      <a:pt x="324" y="351"/>
                      <a:pt x="323" y="355"/>
                      <a:pt x="325" y="356"/>
                    </a:cubicBezTo>
                    <a:cubicBezTo>
                      <a:pt x="327" y="356"/>
                      <a:pt x="328" y="355"/>
                      <a:pt x="328" y="355"/>
                    </a:cubicBez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30" y="355"/>
                      <a:pt x="332" y="355"/>
                      <a:pt x="332" y="354"/>
                    </a:cubicBezTo>
                    <a:cubicBezTo>
                      <a:pt x="329" y="349"/>
                      <a:pt x="335" y="351"/>
                      <a:pt x="336" y="348"/>
                    </a:cubicBezTo>
                    <a:cubicBezTo>
                      <a:pt x="336" y="350"/>
                      <a:pt x="336" y="350"/>
                      <a:pt x="336" y="350"/>
                    </a:cubicBezTo>
                    <a:cubicBezTo>
                      <a:pt x="335" y="350"/>
                      <a:pt x="335" y="350"/>
                      <a:pt x="335" y="350"/>
                    </a:cubicBezTo>
                    <a:cubicBezTo>
                      <a:pt x="333" y="352"/>
                      <a:pt x="334" y="355"/>
                      <a:pt x="335" y="359"/>
                    </a:cubicBezTo>
                    <a:cubicBezTo>
                      <a:pt x="337" y="360"/>
                      <a:pt x="338" y="358"/>
                      <a:pt x="339" y="358"/>
                    </a:cubicBezTo>
                    <a:cubicBezTo>
                      <a:pt x="339" y="362"/>
                      <a:pt x="339" y="362"/>
                      <a:pt x="339" y="362"/>
                    </a:cubicBezTo>
                    <a:cubicBezTo>
                      <a:pt x="340" y="362"/>
                      <a:pt x="340" y="362"/>
                      <a:pt x="340" y="362"/>
                    </a:cubicBezTo>
                    <a:cubicBezTo>
                      <a:pt x="340" y="361"/>
                      <a:pt x="340" y="359"/>
                      <a:pt x="340" y="358"/>
                    </a:cubicBezTo>
                    <a:cubicBezTo>
                      <a:pt x="341" y="357"/>
                      <a:pt x="343" y="355"/>
                      <a:pt x="345" y="356"/>
                    </a:cubicBezTo>
                    <a:cubicBezTo>
                      <a:pt x="345" y="358"/>
                      <a:pt x="345" y="359"/>
                      <a:pt x="344" y="360"/>
                    </a:cubicBezTo>
                    <a:cubicBezTo>
                      <a:pt x="344" y="360"/>
                      <a:pt x="343" y="360"/>
                      <a:pt x="343" y="361"/>
                    </a:cubicBezTo>
                    <a:cubicBezTo>
                      <a:pt x="342" y="362"/>
                      <a:pt x="343" y="363"/>
                      <a:pt x="344" y="363"/>
                    </a:cubicBezTo>
                    <a:cubicBezTo>
                      <a:pt x="351" y="362"/>
                      <a:pt x="346" y="369"/>
                      <a:pt x="348" y="370"/>
                    </a:cubicBezTo>
                    <a:cubicBezTo>
                      <a:pt x="349" y="370"/>
                      <a:pt x="351" y="368"/>
                      <a:pt x="351" y="366"/>
                    </a:cubicBezTo>
                    <a:cubicBezTo>
                      <a:pt x="354" y="369"/>
                      <a:pt x="356" y="364"/>
                      <a:pt x="358" y="367"/>
                    </a:cubicBezTo>
                    <a:cubicBezTo>
                      <a:pt x="358" y="363"/>
                      <a:pt x="361" y="360"/>
                      <a:pt x="358" y="358"/>
                    </a:cubicBezTo>
                    <a:cubicBezTo>
                      <a:pt x="356" y="358"/>
                      <a:pt x="356" y="361"/>
                      <a:pt x="354" y="360"/>
                    </a:cubicBezTo>
                    <a:cubicBezTo>
                      <a:pt x="354" y="359"/>
                      <a:pt x="355" y="358"/>
                      <a:pt x="355" y="357"/>
                    </a:cubicBezTo>
                    <a:cubicBezTo>
                      <a:pt x="353" y="353"/>
                      <a:pt x="357" y="350"/>
                      <a:pt x="355" y="346"/>
                    </a:cubicBezTo>
                    <a:cubicBezTo>
                      <a:pt x="354" y="346"/>
                      <a:pt x="354" y="346"/>
                      <a:pt x="354" y="346"/>
                    </a:cubicBezTo>
                    <a:cubicBezTo>
                      <a:pt x="351" y="344"/>
                      <a:pt x="355" y="342"/>
                      <a:pt x="354" y="340"/>
                    </a:cubicBezTo>
                    <a:cubicBezTo>
                      <a:pt x="352" y="341"/>
                      <a:pt x="349" y="344"/>
                      <a:pt x="347" y="342"/>
                    </a:cubicBezTo>
                    <a:cubicBezTo>
                      <a:pt x="346" y="345"/>
                      <a:pt x="346" y="345"/>
                      <a:pt x="346" y="345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8" y="349"/>
                      <a:pt x="352" y="348"/>
                      <a:pt x="352" y="352"/>
                    </a:cubicBezTo>
                    <a:cubicBezTo>
                      <a:pt x="348" y="354"/>
                      <a:pt x="352" y="358"/>
                      <a:pt x="348" y="361"/>
                    </a:cubicBezTo>
                    <a:cubicBezTo>
                      <a:pt x="345" y="358"/>
                      <a:pt x="346" y="352"/>
                      <a:pt x="342" y="351"/>
                    </a:cubicBezTo>
                    <a:cubicBezTo>
                      <a:pt x="341" y="348"/>
                      <a:pt x="344" y="345"/>
                      <a:pt x="344" y="342"/>
                    </a:cubicBezTo>
                    <a:cubicBezTo>
                      <a:pt x="347" y="344"/>
                      <a:pt x="344" y="338"/>
                      <a:pt x="348" y="339"/>
                    </a:cubicBezTo>
                    <a:cubicBezTo>
                      <a:pt x="345" y="339"/>
                      <a:pt x="348" y="334"/>
                      <a:pt x="345" y="334"/>
                    </a:cubicBezTo>
                    <a:cubicBezTo>
                      <a:pt x="344" y="334"/>
                      <a:pt x="344" y="334"/>
                      <a:pt x="344" y="334"/>
                    </a:cubicBezTo>
                    <a:cubicBezTo>
                      <a:pt x="345" y="335"/>
                      <a:pt x="345" y="335"/>
                      <a:pt x="345" y="336"/>
                    </a:cubicBezTo>
                    <a:cubicBezTo>
                      <a:pt x="344" y="338"/>
                      <a:pt x="344" y="340"/>
                      <a:pt x="342" y="342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39" y="339"/>
                      <a:pt x="338" y="344"/>
                      <a:pt x="337" y="345"/>
                    </a:cubicBezTo>
                    <a:cubicBezTo>
                      <a:pt x="334" y="345"/>
                      <a:pt x="332" y="343"/>
                      <a:pt x="330" y="341"/>
                    </a:cubicBezTo>
                    <a:cubicBezTo>
                      <a:pt x="329" y="341"/>
                      <a:pt x="329" y="341"/>
                      <a:pt x="329" y="341"/>
                    </a:cubicBezTo>
                    <a:cubicBezTo>
                      <a:pt x="329" y="342"/>
                      <a:pt x="328" y="342"/>
                      <a:pt x="327" y="341"/>
                    </a:cubicBezTo>
                    <a:cubicBezTo>
                      <a:pt x="327" y="337"/>
                      <a:pt x="325" y="332"/>
                      <a:pt x="329" y="329"/>
                    </a:cubicBezTo>
                    <a:cubicBezTo>
                      <a:pt x="329" y="323"/>
                      <a:pt x="329" y="323"/>
                      <a:pt x="329" y="323"/>
                    </a:cubicBezTo>
                    <a:cubicBezTo>
                      <a:pt x="329" y="322"/>
                      <a:pt x="329" y="322"/>
                      <a:pt x="330" y="322"/>
                    </a:cubicBezTo>
                    <a:cubicBezTo>
                      <a:pt x="331" y="326"/>
                      <a:pt x="331" y="326"/>
                      <a:pt x="331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3" y="326"/>
                      <a:pt x="333" y="325"/>
                    </a:cubicBezTo>
                    <a:cubicBezTo>
                      <a:pt x="336" y="325"/>
                      <a:pt x="334" y="329"/>
                      <a:pt x="338" y="327"/>
                    </a:cubicBezTo>
                    <a:cubicBezTo>
                      <a:pt x="338" y="324"/>
                      <a:pt x="334" y="321"/>
                      <a:pt x="336" y="318"/>
                    </a:cubicBezTo>
                    <a:cubicBezTo>
                      <a:pt x="339" y="315"/>
                      <a:pt x="332" y="312"/>
                      <a:pt x="333" y="309"/>
                    </a:cubicBezTo>
                    <a:cubicBezTo>
                      <a:pt x="333" y="310"/>
                      <a:pt x="331" y="311"/>
                      <a:pt x="330" y="310"/>
                    </a:cubicBezTo>
                    <a:cubicBezTo>
                      <a:pt x="332" y="308"/>
                      <a:pt x="332" y="304"/>
                      <a:pt x="335" y="302"/>
                    </a:cubicBezTo>
                    <a:cubicBezTo>
                      <a:pt x="337" y="303"/>
                      <a:pt x="338" y="306"/>
                      <a:pt x="338" y="308"/>
                    </a:cubicBezTo>
                    <a:cubicBezTo>
                      <a:pt x="345" y="310"/>
                      <a:pt x="340" y="302"/>
                      <a:pt x="344" y="300"/>
                    </a:cubicBezTo>
                    <a:cubicBezTo>
                      <a:pt x="348" y="301"/>
                      <a:pt x="349" y="304"/>
                      <a:pt x="350" y="307"/>
                    </a:cubicBezTo>
                    <a:cubicBezTo>
                      <a:pt x="346" y="307"/>
                      <a:pt x="351" y="314"/>
                      <a:pt x="346" y="313"/>
                    </a:cubicBezTo>
                    <a:cubicBezTo>
                      <a:pt x="346" y="317"/>
                      <a:pt x="346" y="317"/>
                      <a:pt x="346" y="317"/>
                    </a:cubicBezTo>
                    <a:cubicBezTo>
                      <a:pt x="345" y="316"/>
                      <a:pt x="345" y="319"/>
                      <a:pt x="344" y="318"/>
                    </a:cubicBezTo>
                    <a:cubicBezTo>
                      <a:pt x="343" y="316"/>
                      <a:pt x="345" y="316"/>
                      <a:pt x="345" y="315"/>
                    </a:cubicBezTo>
                    <a:cubicBezTo>
                      <a:pt x="342" y="314"/>
                      <a:pt x="342" y="314"/>
                      <a:pt x="342" y="314"/>
                    </a:cubicBezTo>
                    <a:cubicBezTo>
                      <a:pt x="342" y="317"/>
                      <a:pt x="344" y="320"/>
                      <a:pt x="346" y="322"/>
                    </a:cubicBezTo>
                    <a:cubicBezTo>
                      <a:pt x="348" y="324"/>
                      <a:pt x="347" y="329"/>
                      <a:pt x="348" y="330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1" y="326"/>
                      <a:pt x="352" y="326"/>
                      <a:pt x="354" y="328"/>
                    </a:cubicBezTo>
                    <a:cubicBezTo>
                      <a:pt x="354" y="326"/>
                      <a:pt x="354" y="323"/>
                      <a:pt x="354" y="321"/>
                    </a:cubicBezTo>
                    <a:cubicBezTo>
                      <a:pt x="361" y="322"/>
                      <a:pt x="358" y="314"/>
                      <a:pt x="360" y="311"/>
                    </a:cubicBezTo>
                    <a:cubicBezTo>
                      <a:pt x="363" y="313"/>
                      <a:pt x="364" y="315"/>
                      <a:pt x="365" y="318"/>
                    </a:cubicBezTo>
                    <a:cubicBezTo>
                      <a:pt x="363" y="318"/>
                      <a:pt x="363" y="321"/>
                      <a:pt x="363" y="322"/>
                    </a:cubicBezTo>
                    <a:cubicBezTo>
                      <a:pt x="364" y="322"/>
                      <a:pt x="364" y="322"/>
                      <a:pt x="364" y="322"/>
                    </a:cubicBezTo>
                    <a:cubicBezTo>
                      <a:pt x="365" y="321"/>
                      <a:pt x="365" y="320"/>
                      <a:pt x="364" y="319"/>
                    </a:cubicBezTo>
                    <a:cubicBezTo>
                      <a:pt x="366" y="318"/>
                      <a:pt x="367" y="316"/>
                      <a:pt x="369" y="318"/>
                    </a:cubicBezTo>
                    <a:cubicBezTo>
                      <a:pt x="367" y="319"/>
                      <a:pt x="368" y="322"/>
                      <a:pt x="368" y="325"/>
                    </a:cubicBezTo>
                    <a:cubicBezTo>
                      <a:pt x="370" y="324"/>
                      <a:pt x="371" y="327"/>
                      <a:pt x="372" y="328"/>
                    </a:cubicBezTo>
                    <a:cubicBezTo>
                      <a:pt x="374" y="324"/>
                      <a:pt x="372" y="319"/>
                      <a:pt x="374" y="315"/>
                    </a:cubicBezTo>
                    <a:cubicBezTo>
                      <a:pt x="381" y="314"/>
                      <a:pt x="378" y="321"/>
                      <a:pt x="381" y="323"/>
                    </a:cubicBezTo>
                    <a:cubicBezTo>
                      <a:pt x="379" y="326"/>
                      <a:pt x="384" y="334"/>
                      <a:pt x="377" y="333"/>
                    </a:cubicBezTo>
                    <a:cubicBezTo>
                      <a:pt x="380" y="335"/>
                      <a:pt x="376" y="338"/>
                      <a:pt x="378" y="340"/>
                    </a:cubicBezTo>
                    <a:cubicBezTo>
                      <a:pt x="375" y="340"/>
                      <a:pt x="378" y="337"/>
                      <a:pt x="375" y="337"/>
                    </a:cubicBezTo>
                    <a:cubicBezTo>
                      <a:pt x="373" y="343"/>
                      <a:pt x="373" y="343"/>
                      <a:pt x="373" y="343"/>
                    </a:cubicBezTo>
                    <a:cubicBezTo>
                      <a:pt x="367" y="344"/>
                      <a:pt x="373" y="351"/>
                      <a:pt x="367" y="352"/>
                    </a:cubicBezTo>
                    <a:cubicBezTo>
                      <a:pt x="369" y="354"/>
                      <a:pt x="370" y="357"/>
                      <a:pt x="370" y="360"/>
                    </a:cubicBezTo>
                    <a:cubicBezTo>
                      <a:pt x="368" y="360"/>
                      <a:pt x="368" y="360"/>
                      <a:pt x="368" y="360"/>
                    </a:cubicBezTo>
                    <a:cubicBezTo>
                      <a:pt x="368" y="362"/>
                      <a:pt x="369" y="365"/>
                      <a:pt x="369" y="366"/>
                    </a:cubicBezTo>
                    <a:cubicBezTo>
                      <a:pt x="374" y="374"/>
                      <a:pt x="374" y="363"/>
                      <a:pt x="379" y="363"/>
                    </a:cubicBezTo>
                    <a:cubicBezTo>
                      <a:pt x="380" y="363"/>
                      <a:pt x="381" y="363"/>
                      <a:pt x="382" y="362"/>
                    </a:cubicBezTo>
                    <a:cubicBezTo>
                      <a:pt x="383" y="362"/>
                      <a:pt x="385" y="360"/>
                      <a:pt x="386" y="362"/>
                    </a:cubicBezTo>
                    <a:cubicBezTo>
                      <a:pt x="381" y="363"/>
                      <a:pt x="388" y="366"/>
                      <a:pt x="385" y="369"/>
                    </a:cubicBezTo>
                    <a:cubicBezTo>
                      <a:pt x="387" y="369"/>
                      <a:pt x="387" y="369"/>
                      <a:pt x="387" y="369"/>
                    </a:cubicBezTo>
                    <a:cubicBezTo>
                      <a:pt x="388" y="367"/>
                      <a:pt x="386" y="365"/>
                      <a:pt x="386" y="363"/>
                    </a:cubicBezTo>
                    <a:cubicBezTo>
                      <a:pt x="387" y="363"/>
                      <a:pt x="388" y="364"/>
                      <a:pt x="389" y="364"/>
                    </a:cubicBezTo>
                    <a:cubicBezTo>
                      <a:pt x="390" y="377"/>
                      <a:pt x="392" y="361"/>
                      <a:pt x="396" y="362"/>
                    </a:cubicBezTo>
                    <a:cubicBezTo>
                      <a:pt x="398" y="360"/>
                      <a:pt x="395" y="359"/>
                      <a:pt x="394" y="358"/>
                    </a:cubicBezTo>
                    <a:cubicBezTo>
                      <a:pt x="389" y="359"/>
                      <a:pt x="393" y="354"/>
                      <a:pt x="390" y="352"/>
                    </a:cubicBezTo>
                    <a:cubicBezTo>
                      <a:pt x="392" y="352"/>
                      <a:pt x="395" y="352"/>
                      <a:pt x="394" y="349"/>
                    </a:cubicBezTo>
                    <a:cubicBezTo>
                      <a:pt x="391" y="347"/>
                      <a:pt x="392" y="343"/>
                      <a:pt x="390" y="340"/>
                    </a:cubicBezTo>
                    <a:cubicBezTo>
                      <a:pt x="394" y="341"/>
                      <a:pt x="394" y="345"/>
                      <a:pt x="397" y="346"/>
                    </a:cubicBezTo>
                    <a:cubicBezTo>
                      <a:pt x="398" y="345"/>
                      <a:pt x="399" y="346"/>
                      <a:pt x="401" y="346"/>
                    </a:cubicBezTo>
                    <a:cubicBezTo>
                      <a:pt x="401" y="344"/>
                      <a:pt x="399" y="342"/>
                      <a:pt x="399" y="340"/>
                    </a:cubicBezTo>
                    <a:cubicBezTo>
                      <a:pt x="401" y="338"/>
                      <a:pt x="404" y="339"/>
                      <a:pt x="406" y="337"/>
                    </a:cubicBezTo>
                    <a:cubicBezTo>
                      <a:pt x="406" y="337"/>
                      <a:pt x="406" y="337"/>
                      <a:pt x="406" y="337"/>
                    </a:cubicBezTo>
                    <a:cubicBezTo>
                      <a:pt x="407" y="335"/>
                      <a:pt x="407" y="335"/>
                      <a:pt x="407" y="335"/>
                    </a:cubicBezTo>
                    <a:cubicBezTo>
                      <a:pt x="414" y="332"/>
                      <a:pt x="403" y="331"/>
                      <a:pt x="406" y="326"/>
                    </a:cubicBezTo>
                    <a:cubicBezTo>
                      <a:pt x="405" y="326"/>
                      <a:pt x="405" y="326"/>
                      <a:pt x="405" y="326"/>
                    </a:cubicBezTo>
                    <a:cubicBezTo>
                      <a:pt x="404" y="328"/>
                      <a:pt x="403" y="331"/>
                      <a:pt x="404" y="333"/>
                    </a:cubicBezTo>
                    <a:cubicBezTo>
                      <a:pt x="403" y="333"/>
                      <a:pt x="401" y="335"/>
                      <a:pt x="400" y="333"/>
                    </a:cubicBezTo>
                    <a:cubicBezTo>
                      <a:pt x="402" y="329"/>
                      <a:pt x="401" y="323"/>
                      <a:pt x="406" y="321"/>
                    </a:cubicBezTo>
                    <a:cubicBezTo>
                      <a:pt x="403" y="318"/>
                      <a:pt x="409" y="315"/>
                      <a:pt x="406" y="311"/>
                    </a:cubicBezTo>
                    <a:cubicBezTo>
                      <a:pt x="406" y="308"/>
                      <a:pt x="404" y="304"/>
                      <a:pt x="404" y="302"/>
                    </a:cubicBezTo>
                    <a:cubicBezTo>
                      <a:pt x="407" y="301"/>
                      <a:pt x="405" y="306"/>
                      <a:pt x="407" y="307"/>
                    </a:cubicBezTo>
                    <a:cubicBezTo>
                      <a:pt x="412" y="310"/>
                      <a:pt x="409" y="317"/>
                      <a:pt x="413" y="320"/>
                    </a:cubicBezTo>
                    <a:cubicBezTo>
                      <a:pt x="414" y="319"/>
                      <a:pt x="416" y="319"/>
                      <a:pt x="417" y="319"/>
                    </a:cubicBezTo>
                    <a:cubicBezTo>
                      <a:pt x="415" y="325"/>
                      <a:pt x="421" y="327"/>
                      <a:pt x="421" y="332"/>
                    </a:cubicBezTo>
                    <a:cubicBezTo>
                      <a:pt x="423" y="332"/>
                      <a:pt x="422" y="329"/>
                      <a:pt x="423" y="328"/>
                    </a:cubicBezTo>
                    <a:cubicBezTo>
                      <a:pt x="425" y="328"/>
                      <a:pt x="423" y="323"/>
                      <a:pt x="426" y="323"/>
                    </a:cubicBezTo>
                    <a:cubicBezTo>
                      <a:pt x="426" y="322"/>
                      <a:pt x="426" y="322"/>
                      <a:pt x="426" y="322"/>
                    </a:cubicBezTo>
                    <a:cubicBezTo>
                      <a:pt x="424" y="323"/>
                      <a:pt x="424" y="323"/>
                      <a:pt x="424" y="323"/>
                    </a:cubicBezTo>
                    <a:cubicBezTo>
                      <a:pt x="422" y="322"/>
                      <a:pt x="422" y="318"/>
                      <a:pt x="420" y="316"/>
                    </a:cubicBezTo>
                    <a:cubicBezTo>
                      <a:pt x="421" y="315"/>
                      <a:pt x="422" y="316"/>
                      <a:pt x="423" y="315"/>
                    </a:cubicBezTo>
                    <a:cubicBezTo>
                      <a:pt x="424" y="316"/>
                      <a:pt x="425" y="318"/>
                      <a:pt x="426" y="319"/>
                    </a:cubicBezTo>
                    <a:cubicBezTo>
                      <a:pt x="427" y="319"/>
                      <a:pt x="428" y="319"/>
                      <a:pt x="428" y="318"/>
                    </a:cubicBezTo>
                    <a:cubicBezTo>
                      <a:pt x="427" y="313"/>
                      <a:pt x="433" y="309"/>
                      <a:pt x="430" y="304"/>
                    </a:cubicBezTo>
                    <a:cubicBezTo>
                      <a:pt x="428" y="301"/>
                      <a:pt x="427" y="306"/>
                      <a:pt x="425" y="304"/>
                    </a:cubicBezTo>
                    <a:cubicBezTo>
                      <a:pt x="428" y="300"/>
                      <a:pt x="428" y="300"/>
                      <a:pt x="428" y="300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4" y="298"/>
                      <a:pt x="434" y="298"/>
                      <a:pt x="434" y="298"/>
                    </a:cubicBezTo>
                    <a:cubicBezTo>
                      <a:pt x="435" y="300"/>
                      <a:pt x="434" y="303"/>
                      <a:pt x="434" y="305"/>
                    </a:cubicBezTo>
                    <a:cubicBezTo>
                      <a:pt x="436" y="308"/>
                      <a:pt x="434" y="312"/>
                      <a:pt x="437" y="315"/>
                    </a:cubicBezTo>
                    <a:cubicBezTo>
                      <a:pt x="436" y="316"/>
                      <a:pt x="438" y="321"/>
                      <a:pt x="435" y="321"/>
                    </a:cubicBezTo>
                    <a:cubicBezTo>
                      <a:pt x="439" y="322"/>
                      <a:pt x="435" y="327"/>
                      <a:pt x="438" y="329"/>
                    </a:cubicBezTo>
                    <a:cubicBezTo>
                      <a:pt x="443" y="331"/>
                      <a:pt x="444" y="339"/>
                      <a:pt x="449" y="337"/>
                    </a:cubicBezTo>
                    <a:cubicBezTo>
                      <a:pt x="449" y="337"/>
                      <a:pt x="449" y="337"/>
                      <a:pt x="449" y="337"/>
                    </a:cubicBezTo>
                    <a:cubicBezTo>
                      <a:pt x="452" y="333"/>
                      <a:pt x="452" y="333"/>
                      <a:pt x="452" y="333"/>
                    </a:cubicBezTo>
                    <a:cubicBezTo>
                      <a:pt x="453" y="336"/>
                      <a:pt x="456" y="337"/>
                      <a:pt x="456" y="339"/>
                    </a:cubicBezTo>
                    <a:cubicBezTo>
                      <a:pt x="456" y="338"/>
                      <a:pt x="456" y="337"/>
                      <a:pt x="455" y="337"/>
                    </a:cubicBezTo>
                    <a:cubicBezTo>
                      <a:pt x="456" y="332"/>
                      <a:pt x="451" y="331"/>
                      <a:pt x="451" y="328"/>
                    </a:cubicBezTo>
                    <a:cubicBezTo>
                      <a:pt x="451" y="327"/>
                      <a:pt x="452" y="326"/>
                      <a:pt x="453" y="326"/>
                    </a:cubicBezTo>
                    <a:cubicBezTo>
                      <a:pt x="455" y="326"/>
                      <a:pt x="455" y="330"/>
                      <a:pt x="456" y="331"/>
                    </a:cubicBezTo>
                    <a:cubicBezTo>
                      <a:pt x="460" y="331"/>
                      <a:pt x="456" y="329"/>
                      <a:pt x="458" y="328"/>
                    </a:cubicBezTo>
                    <a:cubicBezTo>
                      <a:pt x="461" y="329"/>
                      <a:pt x="461" y="329"/>
                      <a:pt x="461" y="329"/>
                    </a:cubicBezTo>
                    <a:cubicBezTo>
                      <a:pt x="463" y="322"/>
                      <a:pt x="466" y="331"/>
                      <a:pt x="469" y="329"/>
                    </a:cubicBezTo>
                    <a:cubicBezTo>
                      <a:pt x="467" y="326"/>
                      <a:pt x="467" y="322"/>
                      <a:pt x="464" y="319"/>
                    </a:cubicBezTo>
                    <a:cubicBezTo>
                      <a:pt x="465" y="317"/>
                      <a:pt x="468" y="318"/>
                      <a:pt x="469" y="317"/>
                    </a:cubicBezTo>
                    <a:cubicBezTo>
                      <a:pt x="473" y="320"/>
                      <a:pt x="471" y="323"/>
                      <a:pt x="473" y="326"/>
                    </a:cubicBezTo>
                    <a:cubicBezTo>
                      <a:pt x="474" y="326"/>
                      <a:pt x="474" y="326"/>
                      <a:pt x="475" y="326"/>
                    </a:cubicBezTo>
                    <a:cubicBezTo>
                      <a:pt x="476" y="329"/>
                      <a:pt x="476" y="329"/>
                      <a:pt x="476" y="329"/>
                    </a:cubicBezTo>
                    <a:cubicBezTo>
                      <a:pt x="479" y="332"/>
                      <a:pt x="476" y="327"/>
                      <a:pt x="478" y="326"/>
                    </a:cubicBezTo>
                    <a:cubicBezTo>
                      <a:pt x="479" y="326"/>
                      <a:pt x="479" y="327"/>
                      <a:pt x="480" y="327"/>
                    </a:cubicBezTo>
                    <a:cubicBezTo>
                      <a:pt x="481" y="321"/>
                      <a:pt x="481" y="321"/>
                      <a:pt x="481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3" y="324"/>
                      <a:pt x="485" y="322"/>
                      <a:pt x="486" y="324"/>
                    </a:cubicBezTo>
                    <a:cubicBezTo>
                      <a:pt x="486" y="329"/>
                      <a:pt x="480" y="333"/>
                      <a:pt x="481" y="338"/>
                    </a:cubicBezTo>
                    <a:cubicBezTo>
                      <a:pt x="486" y="338"/>
                      <a:pt x="486" y="338"/>
                      <a:pt x="486" y="338"/>
                    </a:cubicBezTo>
                    <a:cubicBezTo>
                      <a:pt x="484" y="344"/>
                      <a:pt x="490" y="342"/>
                      <a:pt x="493" y="346"/>
                    </a:cubicBezTo>
                    <a:cubicBezTo>
                      <a:pt x="496" y="342"/>
                      <a:pt x="489" y="340"/>
                      <a:pt x="490" y="336"/>
                    </a:cubicBezTo>
                    <a:cubicBezTo>
                      <a:pt x="493" y="335"/>
                      <a:pt x="495" y="337"/>
                      <a:pt x="496" y="335"/>
                    </a:cubicBezTo>
                    <a:cubicBezTo>
                      <a:pt x="496" y="334"/>
                      <a:pt x="500" y="332"/>
                      <a:pt x="497" y="331"/>
                    </a:cubicBezTo>
                    <a:cubicBezTo>
                      <a:pt x="495" y="334"/>
                      <a:pt x="495" y="334"/>
                      <a:pt x="495" y="334"/>
                    </a:cubicBezTo>
                    <a:cubicBezTo>
                      <a:pt x="494" y="333"/>
                      <a:pt x="494" y="333"/>
                      <a:pt x="494" y="333"/>
                    </a:cubicBezTo>
                    <a:cubicBezTo>
                      <a:pt x="494" y="330"/>
                      <a:pt x="495" y="327"/>
                      <a:pt x="498" y="325"/>
                    </a:cubicBezTo>
                    <a:cubicBezTo>
                      <a:pt x="501" y="322"/>
                      <a:pt x="496" y="322"/>
                      <a:pt x="497" y="319"/>
                    </a:cubicBezTo>
                    <a:cubicBezTo>
                      <a:pt x="499" y="318"/>
                      <a:pt x="496" y="312"/>
                      <a:pt x="500" y="314"/>
                    </a:cubicBezTo>
                    <a:cubicBezTo>
                      <a:pt x="501" y="315"/>
                      <a:pt x="499" y="315"/>
                      <a:pt x="499" y="315"/>
                    </a:cubicBezTo>
                    <a:cubicBezTo>
                      <a:pt x="504" y="316"/>
                      <a:pt x="503" y="309"/>
                      <a:pt x="505" y="306"/>
                    </a:cubicBezTo>
                    <a:cubicBezTo>
                      <a:pt x="507" y="307"/>
                      <a:pt x="509" y="305"/>
                      <a:pt x="511" y="304"/>
                    </a:cubicBezTo>
                    <a:cubicBezTo>
                      <a:pt x="511" y="306"/>
                      <a:pt x="513" y="305"/>
                      <a:pt x="513" y="306"/>
                    </a:cubicBezTo>
                    <a:cubicBezTo>
                      <a:pt x="511" y="304"/>
                      <a:pt x="512" y="300"/>
                      <a:pt x="510" y="297"/>
                    </a:cubicBezTo>
                    <a:cubicBezTo>
                      <a:pt x="511" y="294"/>
                      <a:pt x="512" y="292"/>
                      <a:pt x="513" y="289"/>
                    </a:cubicBezTo>
                    <a:cubicBezTo>
                      <a:pt x="514" y="288"/>
                      <a:pt x="513" y="284"/>
                      <a:pt x="515" y="285"/>
                    </a:cubicBezTo>
                    <a:cubicBezTo>
                      <a:pt x="514" y="288"/>
                      <a:pt x="515" y="290"/>
                      <a:pt x="518" y="292"/>
                    </a:cubicBezTo>
                    <a:cubicBezTo>
                      <a:pt x="519" y="289"/>
                      <a:pt x="518" y="286"/>
                      <a:pt x="519" y="284"/>
                    </a:cubicBezTo>
                    <a:cubicBezTo>
                      <a:pt x="517" y="282"/>
                      <a:pt x="517" y="280"/>
                      <a:pt x="519" y="278"/>
                    </a:cubicBezTo>
                    <a:cubicBezTo>
                      <a:pt x="522" y="280"/>
                      <a:pt x="518" y="284"/>
                      <a:pt x="522" y="284"/>
                    </a:cubicBezTo>
                    <a:cubicBezTo>
                      <a:pt x="523" y="283"/>
                      <a:pt x="522" y="282"/>
                      <a:pt x="521" y="281"/>
                    </a:cubicBezTo>
                    <a:cubicBezTo>
                      <a:pt x="525" y="281"/>
                      <a:pt x="525" y="281"/>
                      <a:pt x="525" y="281"/>
                    </a:cubicBezTo>
                    <a:cubicBezTo>
                      <a:pt x="524" y="278"/>
                      <a:pt x="528" y="276"/>
                      <a:pt x="526" y="273"/>
                    </a:cubicBezTo>
                    <a:cubicBezTo>
                      <a:pt x="525" y="273"/>
                      <a:pt x="523" y="273"/>
                      <a:pt x="524" y="271"/>
                    </a:cubicBezTo>
                    <a:cubicBezTo>
                      <a:pt x="530" y="271"/>
                      <a:pt x="524" y="263"/>
                      <a:pt x="530" y="265"/>
                    </a:cubicBezTo>
                    <a:cubicBezTo>
                      <a:pt x="531" y="263"/>
                      <a:pt x="528" y="263"/>
                      <a:pt x="528" y="261"/>
                    </a:cubicBezTo>
                    <a:cubicBezTo>
                      <a:pt x="531" y="258"/>
                      <a:pt x="526" y="255"/>
                      <a:pt x="527" y="251"/>
                    </a:cubicBezTo>
                    <a:cubicBezTo>
                      <a:pt x="528" y="251"/>
                      <a:pt x="528" y="252"/>
                      <a:pt x="529" y="252"/>
                    </a:cubicBezTo>
                    <a:cubicBezTo>
                      <a:pt x="530" y="251"/>
                      <a:pt x="530" y="251"/>
                      <a:pt x="530" y="251"/>
                    </a:cubicBezTo>
                    <a:cubicBezTo>
                      <a:pt x="531" y="252"/>
                      <a:pt x="531" y="253"/>
                      <a:pt x="531" y="254"/>
                    </a:cubicBezTo>
                    <a:cubicBezTo>
                      <a:pt x="534" y="254"/>
                      <a:pt x="534" y="254"/>
                      <a:pt x="534" y="254"/>
                    </a:cubicBezTo>
                    <a:cubicBezTo>
                      <a:pt x="533" y="250"/>
                      <a:pt x="533" y="250"/>
                      <a:pt x="533" y="250"/>
                    </a:cubicBezTo>
                    <a:cubicBezTo>
                      <a:pt x="536" y="249"/>
                      <a:pt x="536" y="253"/>
                      <a:pt x="539" y="252"/>
                    </a:cubicBezTo>
                    <a:cubicBezTo>
                      <a:pt x="539" y="255"/>
                      <a:pt x="537" y="252"/>
                      <a:pt x="537" y="254"/>
                    </a:cubicBezTo>
                    <a:cubicBezTo>
                      <a:pt x="539" y="254"/>
                      <a:pt x="539" y="254"/>
                      <a:pt x="539" y="254"/>
                    </a:cubicBezTo>
                    <a:cubicBezTo>
                      <a:pt x="540" y="256"/>
                      <a:pt x="539" y="260"/>
                      <a:pt x="540" y="262"/>
                    </a:cubicBezTo>
                    <a:cubicBezTo>
                      <a:pt x="541" y="257"/>
                      <a:pt x="541" y="257"/>
                      <a:pt x="541" y="257"/>
                    </a:cubicBezTo>
                    <a:cubicBezTo>
                      <a:pt x="544" y="260"/>
                      <a:pt x="544" y="260"/>
                      <a:pt x="544" y="260"/>
                    </a:cubicBezTo>
                    <a:cubicBezTo>
                      <a:pt x="542" y="264"/>
                      <a:pt x="544" y="269"/>
                      <a:pt x="543" y="273"/>
                    </a:cubicBezTo>
                    <a:cubicBezTo>
                      <a:pt x="548" y="275"/>
                      <a:pt x="548" y="275"/>
                      <a:pt x="548" y="275"/>
                    </a:cubicBezTo>
                    <a:cubicBezTo>
                      <a:pt x="548" y="276"/>
                      <a:pt x="548" y="278"/>
                      <a:pt x="550" y="278"/>
                    </a:cubicBezTo>
                    <a:cubicBezTo>
                      <a:pt x="549" y="275"/>
                      <a:pt x="550" y="275"/>
                      <a:pt x="550" y="273"/>
                    </a:cubicBezTo>
                    <a:cubicBezTo>
                      <a:pt x="555" y="267"/>
                      <a:pt x="553" y="258"/>
                      <a:pt x="550" y="252"/>
                    </a:cubicBezTo>
                    <a:cubicBezTo>
                      <a:pt x="550" y="251"/>
                      <a:pt x="551" y="251"/>
                      <a:pt x="552" y="251"/>
                    </a:cubicBezTo>
                    <a:cubicBezTo>
                      <a:pt x="551" y="249"/>
                      <a:pt x="552" y="248"/>
                      <a:pt x="554" y="246"/>
                    </a:cubicBezTo>
                    <a:cubicBezTo>
                      <a:pt x="554" y="248"/>
                      <a:pt x="558" y="248"/>
                      <a:pt x="557" y="251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562" y="253"/>
                      <a:pt x="562" y="253"/>
                      <a:pt x="562" y="253"/>
                    </a:cubicBezTo>
                    <a:cubicBezTo>
                      <a:pt x="564" y="256"/>
                      <a:pt x="562" y="258"/>
                      <a:pt x="561" y="260"/>
                    </a:cubicBezTo>
                    <a:cubicBezTo>
                      <a:pt x="559" y="258"/>
                      <a:pt x="562" y="255"/>
                      <a:pt x="560" y="253"/>
                    </a:cubicBezTo>
                    <a:cubicBezTo>
                      <a:pt x="558" y="256"/>
                      <a:pt x="556" y="251"/>
                      <a:pt x="555" y="253"/>
                    </a:cubicBezTo>
                    <a:cubicBezTo>
                      <a:pt x="554" y="255"/>
                      <a:pt x="554" y="256"/>
                      <a:pt x="556" y="258"/>
                    </a:cubicBezTo>
                    <a:cubicBezTo>
                      <a:pt x="555" y="262"/>
                      <a:pt x="555" y="266"/>
                      <a:pt x="555" y="270"/>
                    </a:cubicBezTo>
                    <a:cubicBezTo>
                      <a:pt x="552" y="274"/>
                      <a:pt x="560" y="275"/>
                      <a:pt x="555" y="278"/>
                    </a:cubicBezTo>
                    <a:cubicBezTo>
                      <a:pt x="560" y="280"/>
                      <a:pt x="557" y="284"/>
                      <a:pt x="557" y="288"/>
                    </a:cubicBezTo>
                    <a:cubicBezTo>
                      <a:pt x="558" y="289"/>
                      <a:pt x="556" y="293"/>
                      <a:pt x="559" y="292"/>
                    </a:cubicBezTo>
                    <a:cubicBezTo>
                      <a:pt x="558" y="294"/>
                      <a:pt x="557" y="292"/>
                      <a:pt x="556" y="293"/>
                    </a:cubicBezTo>
                    <a:cubicBezTo>
                      <a:pt x="555" y="293"/>
                      <a:pt x="555" y="294"/>
                      <a:pt x="555" y="295"/>
                    </a:cubicBezTo>
                    <a:cubicBezTo>
                      <a:pt x="556" y="298"/>
                      <a:pt x="558" y="302"/>
                      <a:pt x="556" y="304"/>
                    </a:cubicBezTo>
                    <a:cubicBezTo>
                      <a:pt x="556" y="306"/>
                      <a:pt x="555" y="310"/>
                      <a:pt x="558" y="310"/>
                    </a:cubicBezTo>
                    <a:cubicBezTo>
                      <a:pt x="555" y="312"/>
                      <a:pt x="558" y="314"/>
                      <a:pt x="558" y="317"/>
                    </a:cubicBezTo>
                    <a:cubicBezTo>
                      <a:pt x="562" y="318"/>
                      <a:pt x="560" y="313"/>
                      <a:pt x="563" y="312"/>
                    </a:cubicBezTo>
                    <a:cubicBezTo>
                      <a:pt x="564" y="313"/>
                      <a:pt x="564" y="313"/>
                      <a:pt x="564" y="313"/>
                    </a:cubicBezTo>
                    <a:cubicBezTo>
                      <a:pt x="564" y="311"/>
                      <a:pt x="565" y="308"/>
                      <a:pt x="563" y="306"/>
                    </a:cubicBezTo>
                    <a:cubicBezTo>
                      <a:pt x="567" y="303"/>
                      <a:pt x="559" y="302"/>
                      <a:pt x="563" y="299"/>
                    </a:cubicBezTo>
                    <a:cubicBezTo>
                      <a:pt x="565" y="300"/>
                      <a:pt x="565" y="300"/>
                      <a:pt x="565" y="300"/>
                    </a:cubicBezTo>
                    <a:cubicBezTo>
                      <a:pt x="567" y="295"/>
                      <a:pt x="567" y="295"/>
                      <a:pt x="567" y="295"/>
                    </a:cubicBezTo>
                    <a:cubicBezTo>
                      <a:pt x="571" y="292"/>
                      <a:pt x="566" y="291"/>
                      <a:pt x="566" y="288"/>
                    </a:cubicBezTo>
                    <a:cubicBezTo>
                      <a:pt x="570" y="288"/>
                      <a:pt x="566" y="284"/>
                      <a:pt x="568" y="283"/>
                    </a:cubicBezTo>
                    <a:cubicBezTo>
                      <a:pt x="565" y="281"/>
                      <a:pt x="567" y="275"/>
                      <a:pt x="565" y="273"/>
                    </a:cubicBezTo>
                    <a:cubicBezTo>
                      <a:pt x="564" y="269"/>
                      <a:pt x="568" y="270"/>
                      <a:pt x="570" y="269"/>
                    </a:cubicBezTo>
                    <a:cubicBezTo>
                      <a:pt x="568" y="266"/>
                      <a:pt x="565" y="270"/>
                      <a:pt x="562" y="268"/>
                    </a:cubicBezTo>
                    <a:cubicBezTo>
                      <a:pt x="562" y="265"/>
                      <a:pt x="557" y="265"/>
                      <a:pt x="560" y="262"/>
                    </a:cubicBezTo>
                    <a:cubicBezTo>
                      <a:pt x="561" y="259"/>
                      <a:pt x="562" y="262"/>
                      <a:pt x="564" y="262"/>
                    </a:cubicBezTo>
                    <a:cubicBezTo>
                      <a:pt x="567" y="259"/>
                      <a:pt x="562" y="257"/>
                      <a:pt x="565" y="255"/>
                    </a:cubicBezTo>
                    <a:cubicBezTo>
                      <a:pt x="566" y="259"/>
                      <a:pt x="570" y="255"/>
                      <a:pt x="572" y="256"/>
                    </a:cubicBezTo>
                    <a:cubicBezTo>
                      <a:pt x="571" y="255"/>
                      <a:pt x="572" y="252"/>
                      <a:pt x="570" y="252"/>
                    </a:cubicBezTo>
                    <a:cubicBezTo>
                      <a:pt x="571" y="250"/>
                      <a:pt x="571" y="250"/>
                      <a:pt x="571" y="250"/>
                    </a:cubicBezTo>
                    <a:cubicBezTo>
                      <a:pt x="572" y="248"/>
                      <a:pt x="570" y="246"/>
                      <a:pt x="568" y="245"/>
                    </a:cubicBezTo>
                    <a:cubicBezTo>
                      <a:pt x="567" y="241"/>
                      <a:pt x="572" y="244"/>
                      <a:pt x="571" y="240"/>
                    </a:cubicBezTo>
                    <a:cubicBezTo>
                      <a:pt x="573" y="237"/>
                      <a:pt x="573" y="234"/>
                      <a:pt x="574" y="231"/>
                    </a:cubicBezTo>
                    <a:cubicBezTo>
                      <a:pt x="573" y="228"/>
                      <a:pt x="573" y="224"/>
                      <a:pt x="575" y="223"/>
                    </a:cubicBezTo>
                    <a:cubicBezTo>
                      <a:pt x="578" y="218"/>
                      <a:pt x="571" y="215"/>
                      <a:pt x="571" y="211"/>
                    </a:cubicBezTo>
                    <a:cubicBezTo>
                      <a:pt x="575" y="212"/>
                      <a:pt x="572" y="206"/>
                      <a:pt x="576" y="206"/>
                    </a:cubicBezTo>
                    <a:cubicBezTo>
                      <a:pt x="577" y="204"/>
                      <a:pt x="577" y="202"/>
                      <a:pt x="575" y="200"/>
                    </a:cubicBezTo>
                    <a:cubicBezTo>
                      <a:pt x="579" y="202"/>
                      <a:pt x="577" y="197"/>
                      <a:pt x="580" y="196"/>
                    </a:cubicBezTo>
                    <a:cubicBezTo>
                      <a:pt x="579" y="193"/>
                      <a:pt x="580" y="190"/>
                      <a:pt x="578" y="188"/>
                    </a:cubicBezTo>
                    <a:cubicBezTo>
                      <a:pt x="578" y="188"/>
                      <a:pt x="578" y="189"/>
                      <a:pt x="577" y="189"/>
                    </a:cubicBezTo>
                    <a:cubicBezTo>
                      <a:pt x="576" y="188"/>
                      <a:pt x="575" y="187"/>
                      <a:pt x="576" y="186"/>
                    </a:cubicBezTo>
                    <a:cubicBezTo>
                      <a:pt x="579" y="185"/>
                      <a:pt x="577" y="180"/>
                      <a:pt x="580" y="178"/>
                    </a:cubicBezTo>
                    <a:cubicBezTo>
                      <a:pt x="580" y="175"/>
                      <a:pt x="581" y="172"/>
                      <a:pt x="581" y="170"/>
                    </a:cubicBezTo>
                    <a:cubicBezTo>
                      <a:pt x="580" y="169"/>
                      <a:pt x="579" y="172"/>
                      <a:pt x="578" y="170"/>
                    </a:cubicBezTo>
                    <a:cubicBezTo>
                      <a:pt x="577" y="169"/>
                      <a:pt x="579" y="169"/>
                      <a:pt x="580" y="168"/>
                    </a:cubicBezTo>
                    <a:cubicBezTo>
                      <a:pt x="577" y="161"/>
                      <a:pt x="582" y="155"/>
                      <a:pt x="585" y="149"/>
                    </a:cubicBezTo>
                    <a:cubicBezTo>
                      <a:pt x="580" y="147"/>
                      <a:pt x="588" y="144"/>
                      <a:pt x="584" y="141"/>
                    </a:cubicBezTo>
                    <a:cubicBezTo>
                      <a:pt x="584" y="138"/>
                      <a:pt x="589" y="136"/>
                      <a:pt x="588" y="135"/>
                    </a:cubicBezTo>
                    <a:cubicBezTo>
                      <a:pt x="588" y="135"/>
                      <a:pt x="588" y="135"/>
                      <a:pt x="588" y="135"/>
                    </a:cubicBezTo>
                    <a:cubicBezTo>
                      <a:pt x="586" y="133"/>
                      <a:pt x="588" y="131"/>
                      <a:pt x="586" y="129"/>
                    </a:cubicBezTo>
                    <a:cubicBezTo>
                      <a:pt x="587" y="128"/>
                      <a:pt x="587" y="128"/>
                      <a:pt x="588" y="128"/>
                    </a:cubicBezTo>
                    <a:cubicBezTo>
                      <a:pt x="590" y="128"/>
                      <a:pt x="592" y="127"/>
                      <a:pt x="591" y="125"/>
                    </a:cubicBezTo>
                    <a:cubicBezTo>
                      <a:pt x="591" y="125"/>
                      <a:pt x="590" y="125"/>
                      <a:pt x="590" y="124"/>
                    </a:cubicBezTo>
                    <a:close/>
                    <a:moveTo>
                      <a:pt x="26" y="228"/>
                    </a:moveTo>
                    <a:cubicBezTo>
                      <a:pt x="26" y="229"/>
                      <a:pt x="26" y="229"/>
                      <a:pt x="26" y="229"/>
                    </a:cubicBezTo>
                    <a:cubicBezTo>
                      <a:pt x="25" y="228"/>
                      <a:pt x="25" y="228"/>
                      <a:pt x="25" y="228"/>
                    </a:cubicBezTo>
                    <a:cubicBezTo>
                      <a:pt x="25" y="228"/>
                      <a:pt x="25" y="228"/>
                      <a:pt x="26" y="228"/>
                    </a:cubicBezTo>
                    <a:close/>
                    <a:moveTo>
                      <a:pt x="27" y="220"/>
                    </a:moveTo>
                    <a:cubicBezTo>
                      <a:pt x="27" y="222"/>
                      <a:pt x="27" y="222"/>
                      <a:pt x="27" y="222"/>
                    </a:cubicBezTo>
                    <a:cubicBezTo>
                      <a:pt x="23" y="222"/>
                      <a:pt x="23" y="222"/>
                      <a:pt x="23" y="222"/>
                    </a:cubicBezTo>
                    <a:lnTo>
                      <a:pt x="27" y="220"/>
                    </a:lnTo>
                    <a:close/>
                    <a:moveTo>
                      <a:pt x="29" y="189"/>
                    </a:moveTo>
                    <a:cubicBezTo>
                      <a:pt x="27" y="189"/>
                      <a:pt x="27" y="189"/>
                      <a:pt x="27" y="189"/>
                    </a:cubicBezTo>
                    <a:cubicBezTo>
                      <a:pt x="27" y="191"/>
                      <a:pt x="29" y="193"/>
                      <a:pt x="27" y="195"/>
                    </a:cubicBezTo>
                    <a:cubicBezTo>
                      <a:pt x="27" y="195"/>
                      <a:pt x="25" y="194"/>
                      <a:pt x="24" y="193"/>
                    </a:cubicBezTo>
                    <a:cubicBezTo>
                      <a:pt x="26" y="191"/>
                      <a:pt x="26" y="188"/>
                      <a:pt x="26" y="187"/>
                    </a:cubicBezTo>
                    <a:cubicBezTo>
                      <a:pt x="25" y="185"/>
                      <a:pt x="23" y="185"/>
                      <a:pt x="22" y="187"/>
                    </a:cubicBezTo>
                    <a:cubicBezTo>
                      <a:pt x="20" y="183"/>
                      <a:pt x="28" y="177"/>
                      <a:pt x="21" y="175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8" y="171"/>
                      <a:pt x="26" y="178"/>
                      <a:pt x="30" y="181"/>
                    </a:cubicBezTo>
                    <a:cubicBezTo>
                      <a:pt x="30" y="184"/>
                      <a:pt x="29" y="186"/>
                      <a:pt x="29" y="189"/>
                    </a:cubicBezTo>
                    <a:close/>
                    <a:moveTo>
                      <a:pt x="36" y="128"/>
                    </a:moveTo>
                    <a:cubicBezTo>
                      <a:pt x="36" y="128"/>
                      <a:pt x="36" y="129"/>
                      <a:pt x="36" y="129"/>
                    </a:cubicBezTo>
                    <a:cubicBezTo>
                      <a:pt x="36" y="129"/>
                      <a:pt x="36" y="128"/>
                      <a:pt x="36" y="128"/>
                    </a:cubicBezTo>
                    <a:cubicBezTo>
                      <a:pt x="36" y="124"/>
                      <a:pt x="33" y="120"/>
                      <a:pt x="34" y="116"/>
                    </a:cubicBezTo>
                    <a:cubicBezTo>
                      <a:pt x="34" y="120"/>
                      <a:pt x="39" y="120"/>
                      <a:pt x="40" y="123"/>
                    </a:cubicBezTo>
                    <a:cubicBezTo>
                      <a:pt x="38" y="124"/>
                      <a:pt x="36" y="126"/>
                      <a:pt x="36" y="128"/>
                    </a:cubicBezTo>
                    <a:close/>
                    <a:moveTo>
                      <a:pt x="53" y="67"/>
                    </a:move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6"/>
                      <a:pt x="54" y="67"/>
                      <a:pt x="55" y="67"/>
                    </a:cubicBezTo>
                    <a:lnTo>
                      <a:pt x="53" y="67"/>
                    </a:lnTo>
                    <a:close/>
                    <a:moveTo>
                      <a:pt x="107" y="276"/>
                    </a:move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8" y="276"/>
                      <a:pt x="107" y="277"/>
                      <a:pt x="107" y="277"/>
                    </a:cubicBezTo>
                    <a:lnTo>
                      <a:pt x="107" y="276"/>
                    </a:lnTo>
                    <a:close/>
                    <a:moveTo>
                      <a:pt x="106" y="279"/>
                    </a:moveTo>
                    <a:cubicBezTo>
                      <a:pt x="108" y="279"/>
                      <a:pt x="108" y="281"/>
                      <a:pt x="110" y="282"/>
                    </a:cubicBezTo>
                    <a:cubicBezTo>
                      <a:pt x="107" y="283"/>
                      <a:pt x="109" y="285"/>
                      <a:pt x="109" y="286"/>
                    </a:cubicBezTo>
                    <a:cubicBezTo>
                      <a:pt x="107" y="286"/>
                      <a:pt x="107" y="283"/>
                      <a:pt x="105" y="282"/>
                    </a:cubicBezTo>
                    <a:lnTo>
                      <a:pt x="106" y="279"/>
                    </a:lnTo>
                    <a:close/>
                    <a:moveTo>
                      <a:pt x="120" y="314"/>
                    </a:moveTo>
                    <a:cubicBezTo>
                      <a:pt x="120" y="312"/>
                      <a:pt x="118" y="312"/>
                      <a:pt x="117" y="312"/>
                    </a:cubicBezTo>
                    <a:cubicBezTo>
                      <a:pt x="115" y="313"/>
                      <a:pt x="119" y="314"/>
                      <a:pt x="118" y="316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0" y="317"/>
                      <a:pt x="117" y="318"/>
                      <a:pt x="116" y="319"/>
                    </a:cubicBezTo>
                    <a:cubicBezTo>
                      <a:pt x="115" y="322"/>
                      <a:pt x="116" y="326"/>
                      <a:pt x="114" y="328"/>
                    </a:cubicBezTo>
                    <a:cubicBezTo>
                      <a:pt x="113" y="326"/>
                      <a:pt x="110" y="326"/>
                      <a:pt x="111" y="324"/>
                    </a:cubicBezTo>
                    <a:cubicBezTo>
                      <a:pt x="114" y="318"/>
                      <a:pt x="102" y="320"/>
                      <a:pt x="107" y="314"/>
                    </a:cubicBezTo>
                    <a:cubicBezTo>
                      <a:pt x="109" y="310"/>
                      <a:pt x="108" y="304"/>
                      <a:pt x="108" y="300"/>
                    </a:cubicBezTo>
                    <a:cubicBezTo>
                      <a:pt x="108" y="299"/>
                      <a:pt x="107" y="299"/>
                      <a:pt x="106" y="298"/>
                    </a:cubicBezTo>
                    <a:cubicBezTo>
                      <a:pt x="107" y="297"/>
                      <a:pt x="108" y="295"/>
                      <a:pt x="107" y="293"/>
                    </a:cubicBezTo>
                    <a:cubicBezTo>
                      <a:pt x="105" y="292"/>
                      <a:pt x="105" y="292"/>
                      <a:pt x="105" y="292"/>
                    </a:cubicBezTo>
                    <a:cubicBezTo>
                      <a:pt x="105" y="289"/>
                      <a:pt x="108" y="289"/>
                      <a:pt x="109" y="288"/>
                    </a:cubicBezTo>
                    <a:cubicBezTo>
                      <a:pt x="111" y="289"/>
                      <a:pt x="111" y="293"/>
                      <a:pt x="109" y="294"/>
                    </a:cubicBezTo>
                    <a:cubicBezTo>
                      <a:pt x="109" y="294"/>
                      <a:pt x="109" y="295"/>
                      <a:pt x="109" y="296"/>
                    </a:cubicBezTo>
                    <a:cubicBezTo>
                      <a:pt x="111" y="296"/>
                      <a:pt x="112" y="294"/>
                      <a:pt x="113" y="293"/>
                    </a:cubicBezTo>
                    <a:cubicBezTo>
                      <a:pt x="113" y="293"/>
                      <a:pt x="113" y="292"/>
                      <a:pt x="113" y="292"/>
                    </a:cubicBezTo>
                    <a:cubicBezTo>
                      <a:pt x="114" y="293"/>
                      <a:pt x="113" y="298"/>
                      <a:pt x="115" y="300"/>
                    </a:cubicBezTo>
                    <a:cubicBezTo>
                      <a:pt x="115" y="297"/>
                      <a:pt x="119" y="296"/>
                      <a:pt x="121" y="298"/>
                    </a:cubicBezTo>
                    <a:cubicBezTo>
                      <a:pt x="122" y="300"/>
                      <a:pt x="121" y="303"/>
                      <a:pt x="121" y="304"/>
                    </a:cubicBezTo>
                    <a:cubicBezTo>
                      <a:pt x="118" y="307"/>
                      <a:pt x="124" y="311"/>
                      <a:pt x="120" y="314"/>
                    </a:cubicBezTo>
                    <a:close/>
                    <a:moveTo>
                      <a:pt x="217" y="351"/>
                    </a:moveTo>
                    <a:cubicBezTo>
                      <a:pt x="213" y="348"/>
                      <a:pt x="218" y="347"/>
                      <a:pt x="216" y="343"/>
                    </a:cubicBezTo>
                    <a:cubicBezTo>
                      <a:pt x="221" y="342"/>
                      <a:pt x="219" y="348"/>
                      <a:pt x="221" y="350"/>
                    </a:cubicBezTo>
                    <a:cubicBezTo>
                      <a:pt x="219" y="351"/>
                      <a:pt x="218" y="348"/>
                      <a:pt x="217" y="351"/>
                    </a:cubicBezTo>
                    <a:close/>
                    <a:moveTo>
                      <a:pt x="259" y="325"/>
                    </a:moveTo>
                    <a:cubicBezTo>
                      <a:pt x="256" y="328"/>
                      <a:pt x="256" y="328"/>
                      <a:pt x="256" y="328"/>
                    </a:cubicBezTo>
                    <a:cubicBezTo>
                      <a:pt x="255" y="326"/>
                      <a:pt x="255" y="323"/>
                      <a:pt x="252" y="324"/>
                    </a:cubicBezTo>
                    <a:cubicBezTo>
                      <a:pt x="250" y="326"/>
                      <a:pt x="254" y="332"/>
                      <a:pt x="248" y="332"/>
                    </a:cubicBezTo>
                    <a:cubicBezTo>
                      <a:pt x="248" y="333"/>
                      <a:pt x="248" y="333"/>
                      <a:pt x="248" y="333"/>
                    </a:cubicBezTo>
                    <a:cubicBezTo>
                      <a:pt x="248" y="334"/>
                      <a:pt x="249" y="334"/>
                      <a:pt x="248" y="335"/>
                    </a:cubicBezTo>
                    <a:cubicBezTo>
                      <a:pt x="247" y="334"/>
                      <a:pt x="245" y="336"/>
                      <a:pt x="245" y="337"/>
                    </a:cubicBezTo>
                    <a:cubicBezTo>
                      <a:pt x="244" y="337"/>
                      <a:pt x="242" y="336"/>
                      <a:pt x="243" y="334"/>
                    </a:cubicBezTo>
                    <a:cubicBezTo>
                      <a:pt x="243" y="333"/>
                      <a:pt x="243" y="333"/>
                      <a:pt x="243" y="333"/>
                    </a:cubicBezTo>
                    <a:cubicBezTo>
                      <a:pt x="243" y="333"/>
                      <a:pt x="245" y="334"/>
                      <a:pt x="247" y="332"/>
                    </a:cubicBezTo>
                    <a:cubicBezTo>
                      <a:pt x="247" y="327"/>
                      <a:pt x="253" y="322"/>
                      <a:pt x="250" y="316"/>
                    </a:cubicBezTo>
                    <a:cubicBezTo>
                      <a:pt x="252" y="313"/>
                      <a:pt x="252" y="313"/>
                      <a:pt x="252" y="313"/>
                    </a:cubicBezTo>
                    <a:cubicBezTo>
                      <a:pt x="253" y="314"/>
                      <a:pt x="257" y="313"/>
                      <a:pt x="258" y="315"/>
                    </a:cubicBezTo>
                    <a:cubicBezTo>
                      <a:pt x="257" y="316"/>
                      <a:pt x="256" y="319"/>
                      <a:pt x="258" y="321"/>
                    </a:cubicBezTo>
                    <a:cubicBezTo>
                      <a:pt x="260" y="320"/>
                      <a:pt x="260" y="320"/>
                      <a:pt x="260" y="320"/>
                    </a:cubicBezTo>
                    <a:cubicBezTo>
                      <a:pt x="262" y="323"/>
                      <a:pt x="257" y="322"/>
                      <a:pt x="259" y="325"/>
                    </a:cubicBezTo>
                    <a:close/>
                    <a:moveTo>
                      <a:pt x="258" y="312"/>
                    </a:moveTo>
                    <a:cubicBezTo>
                      <a:pt x="256" y="311"/>
                      <a:pt x="257" y="306"/>
                      <a:pt x="256" y="304"/>
                    </a:cubicBezTo>
                    <a:cubicBezTo>
                      <a:pt x="258" y="303"/>
                      <a:pt x="259" y="300"/>
                      <a:pt x="261" y="302"/>
                    </a:cubicBezTo>
                    <a:cubicBezTo>
                      <a:pt x="259" y="305"/>
                      <a:pt x="260" y="309"/>
                      <a:pt x="258" y="312"/>
                    </a:cubicBezTo>
                    <a:close/>
                    <a:moveTo>
                      <a:pt x="268" y="325"/>
                    </a:moveTo>
                    <a:cubicBezTo>
                      <a:pt x="267" y="325"/>
                      <a:pt x="267" y="325"/>
                      <a:pt x="267" y="325"/>
                    </a:cubicBezTo>
                    <a:cubicBezTo>
                      <a:pt x="268" y="323"/>
                      <a:pt x="268" y="323"/>
                      <a:pt x="268" y="323"/>
                    </a:cubicBezTo>
                    <a:cubicBezTo>
                      <a:pt x="269" y="323"/>
                      <a:pt x="268" y="324"/>
                      <a:pt x="268" y="325"/>
                    </a:cubicBezTo>
                    <a:close/>
                    <a:moveTo>
                      <a:pt x="283" y="321"/>
                    </a:moveTo>
                    <a:cubicBezTo>
                      <a:pt x="281" y="318"/>
                      <a:pt x="281" y="318"/>
                      <a:pt x="281" y="318"/>
                    </a:cubicBezTo>
                    <a:cubicBezTo>
                      <a:pt x="283" y="318"/>
                      <a:pt x="284" y="315"/>
                      <a:pt x="286" y="317"/>
                    </a:cubicBezTo>
                    <a:cubicBezTo>
                      <a:pt x="284" y="318"/>
                      <a:pt x="287" y="322"/>
                      <a:pt x="283" y="321"/>
                    </a:cubicBezTo>
                    <a:close/>
                    <a:moveTo>
                      <a:pt x="305" y="333"/>
                    </a:moveTo>
                    <a:cubicBezTo>
                      <a:pt x="306" y="331"/>
                      <a:pt x="301" y="330"/>
                      <a:pt x="304" y="328"/>
                    </a:cubicBezTo>
                    <a:cubicBezTo>
                      <a:pt x="305" y="329"/>
                      <a:pt x="306" y="330"/>
                      <a:pt x="306" y="332"/>
                    </a:cubicBezTo>
                    <a:lnTo>
                      <a:pt x="305" y="333"/>
                    </a:lnTo>
                    <a:close/>
                    <a:moveTo>
                      <a:pt x="304" y="302"/>
                    </a:move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0"/>
                      <a:pt x="305" y="301"/>
                      <a:pt x="305" y="302"/>
                    </a:cubicBezTo>
                    <a:lnTo>
                      <a:pt x="304" y="302"/>
                    </a:lnTo>
                    <a:close/>
                    <a:moveTo>
                      <a:pt x="315" y="286"/>
                    </a:moveTo>
                    <a:cubicBezTo>
                      <a:pt x="315" y="289"/>
                      <a:pt x="316" y="292"/>
                      <a:pt x="313" y="293"/>
                    </a:cubicBezTo>
                    <a:cubicBezTo>
                      <a:pt x="307" y="291"/>
                      <a:pt x="316" y="288"/>
                      <a:pt x="311" y="285"/>
                    </a:cubicBezTo>
                    <a:cubicBezTo>
                      <a:pt x="312" y="282"/>
                      <a:pt x="312" y="282"/>
                      <a:pt x="312" y="282"/>
                    </a:cubicBezTo>
                    <a:cubicBezTo>
                      <a:pt x="310" y="286"/>
                      <a:pt x="307" y="277"/>
                      <a:pt x="307" y="284"/>
                    </a:cubicBezTo>
                    <a:cubicBezTo>
                      <a:pt x="305" y="284"/>
                      <a:pt x="305" y="282"/>
                      <a:pt x="304" y="282"/>
                    </a:cubicBezTo>
                    <a:cubicBezTo>
                      <a:pt x="304" y="278"/>
                      <a:pt x="304" y="278"/>
                      <a:pt x="304" y="278"/>
                    </a:cubicBezTo>
                    <a:cubicBezTo>
                      <a:pt x="305" y="279"/>
                      <a:pt x="307" y="278"/>
                      <a:pt x="308" y="277"/>
                    </a:cubicBezTo>
                    <a:cubicBezTo>
                      <a:pt x="308" y="274"/>
                      <a:pt x="308" y="274"/>
                      <a:pt x="308" y="274"/>
                    </a:cubicBezTo>
                    <a:cubicBezTo>
                      <a:pt x="310" y="276"/>
                      <a:pt x="310" y="280"/>
                      <a:pt x="314" y="281"/>
                    </a:cubicBezTo>
                    <a:cubicBezTo>
                      <a:pt x="318" y="284"/>
                      <a:pt x="318" y="284"/>
                      <a:pt x="318" y="284"/>
                    </a:cubicBezTo>
                    <a:cubicBezTo>
                      <a:pt x="318" y="286"/>
                      <a:pt x="316" y="285"/>
                      <a:pt x="315" y="286"/>
                    </a:cubicBezTo>
                    <a:close/>
                    <a:moveTo>
                      <a:pt x="323" y="350"/>
                    </a:moveTo>
                    <a:cubicBezTo>
                      <a:pt x="323" y="348"/>
                      <a:pt x="323" y="348"/>
                      <a:pt x="323" y="348"/>
                    </a:cubicBezTo>
                    <a:cubicBezTo>
                      <a:pt x="323" y="348"/>
                      <a:pt x="323" y="348"/>
                      <a:pt x="323" y="348"/>
                    </a:cubicBezTo>
                    <a:lnTo>
                      <a:pt x="323" y="350"/>
                    </a:lnTo>
                    <a:close/>
                    <a:moveTo>
                      <a:pt x="323" y="335"/>
                    </a:move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7"/>
                      <a:pt x="321" y="334"/>
                      <a:pt x="320" y="334"/>
                    </a:cubicBezTo>
                    <a:cubicBezTo>
                      <a:pt x="320" y="333"/>
                      <a:pt x="319" y="333"/>
                      <a:pt x="319" y="333"/>
                    </a:cubicBezTo>
                    <a:cubicBezTo>
                      <a:pt x="317" y="337"/>
                      <a:pt x="321" y="339"/>
                      <a:pt x="321" y="342"/>
                    </a:cubicBezTo>
                    <a:cubicBezTo>
                      <a:pt x="323" y="343"/>
                      <a:pt x="322" y="345"/>
                      <a:pt x="322" y="346"/>
                    </a:cubicBezTo>
                    <a:cubicBezTo>
                      <a:pt x="321" y="347"/>
                      <a:pt x="320" y="345"/>
                      <a:pt x="319" y="344"/>
                    </a:cubicBezTo>
                    <a:cubicBezTo>
                      <a:pt x="322" y="339"/>
                      <a:pt x="314" y="334"/>
                      <a:pt x="319" y="329"/>
                    </a:cubicBezTo>
                    <a:cubicBezTo>
                      <a:pt x="320" y="331"/>
                      <a:pt x="323" y="330"/>
                      <a:pt x="325" y="332"/>
                    </a:cubicBezTo>
                    <a:lnTo>
                      <a:pt x="323" y="335"/>
                    </a:lnTo>
                    <a:close/>
                    <a:moveTo>
                      <a:pt x="325" y="308"/>
                    </a:moveTo>
                    <a:cubicBezTo>
                      <a:pt x="323" y="307"/>
                      <a:pt x="321" y="305"/>
                      <a:pt x="322" y="303"/>
                    </a:cubicBezTo>
                    <a:cubicBezTo>
                      <a:pt x="323" y="303"/>
                      <a:pt x="325" y="303"/>
                      <a:pt x="325" y="302"/>
                    </a:cubicBezTo>
                    <a:cubicBezTo>
                      <a:pt x="325" y="300"/>
                      <a:pt x="325" y="294"/>
                      <a:pt x="322" y="296"/>
                    </a:cubicBezTo>
                    <a:cubicBezTo>
                      <a:pt x="324" y="293"/>
                      <a:pt x="324" y="290"/>
                      <a:pt x="323" y="286"/>
                    </a:cubicBezTo>
                    <a:cubicBezTo>
                      <a:pt x="328" y="289"/>
                      <a:pt x="326" y="294"/>
                      <a:pt x="329" y="297"/>
                    </a:cubicBezTo>
                    <a:cubicBezTo>
                      <a:pt x="327" y="300"/>
                      <a:pt x="329" y="306"/>
                      <a:pt x="325" y="308"/>
                    </a:cubicBezTo>
                    <a:close/>
                    <a:moveTo>
                      <a:pt x="343" y="296"/>
                    </a:moveTo>
                    <a:cubicBezTo>
                      <a:pt x="339" y="293"/>
                      <a:pt x="337" y="290"/>
                      <a:pt x="335" y="286"/>
                    </a:cubicBezTo>
                    <a:cubicBezTo>
                      <a:pt x="338" y="285"/>
                      <a:pt x="338" y="281"/>
                      <a:pt x="341" y="281"/>
                    </a:cubicBezTo>
                    <a:cubicBezTo>
                      <a:pt x="336" y="282"/>
                      <a:pt x="342" y="285"/>
                      <a:pt x="342" y="288"/>
                    </a:cubicBezTo>
                    <a:cubicBezTo>
                      <a:pt x="345" y="289"/>
                      <a:pt x="343" y="292"/>
                      <a:pt x="346" y="293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49" y="295"/>
                      <a:pt x="349" y="295"/>
                      <a:pt x="349" y="295"/>
                    </a:cubicBezTo>
                    <a:cubicBezTo>
                      <a:pt x="349" y="299"/>
                      <a:pt x="345" y="294"/>
                      <a:pt x="343" y="296"/>
                    </a:cubicBezTo>
                    <a:close/>
                    <a:moveTo>
                      <a:pt x="351" y="320"/>
                    </a:moveTo>
                    <a:cubicBezTo>
                      <a:pt x="350" y="320"/>
                      <a:pt x="350" y="320"/>
                      <a:pt x="350" y="320"/>
                    </a:cubicBezTo>
                    <a:cubicBezTo>
                      <a:pt x="349" y="319"/>
                      <a:pt x="350" y="317"/>
                      <a:pt x="351" y="318"/>
                    </a:cubicBezTo>
                    <a:cubicBezTo>
                      <a:pt x="351" y="319"/>
                      <a:pt x="351" y="320"/>
                      <a:pt x="351" y="320"/>
                    </a:cubicBezTo>
                    <a:close/>
                    <a:moveTo>
                      <a:pt x="353" y="323"/>
                    </a:moveTo>
                    <a:cubicBezTo>
                      <a:pt x="351" y="323"/>
                      <a:pt x="351" y="323"/>
                      <a:pt x="351" y="323"/>
                    </a:cubicBezTo>
                    <a:cubicBezTo>
                      <a:pt x="351" y="321"/>
                      <a:pt x="351" y="321"/>
                      <a:pt x="351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3" y="322"/>
                      <a:pt x="353" y="322"/>
                      <a:pt x="353" y="323"/>
                    </a:cubicBezTo>
                    <a:close/>
                    <a:moveTo>
                      <a:pt x="353" y="315"/>
                    </a:moveTo>
                    <a:cubicBezTo>
                      <a:pt x="352" y="314"/>
                      <a:pt x="351" y="310"/>
                      <a:pt x="353" y="308"/>
                    </a:cubicBezTo>
                    <a:cubicBezTo>
                      <a:pt x="354" y="311"/>
                      <a:pt x="357" y="311"/>
                      <a:pt x="358" y="313"/>
                    </a:cubicBezTo>
                    <a:cubicBezTo>
                      <a:pt x="357" y="315"/>
                      <a:pt x="354" y="312"/>
                      <a:pt x="353" y="315"/>
                    </a:cubicBezTo>
                    <a:close/>
                    <a:moveTo>
                      <a:pt x="374" y="242"/>
                    </a:moveTo>
                    <a:cubicBezTo>
                      <a:pt x="372" y="240"/>
                      <a:pt x="372" y="240"/>
                      <a:pt x="372" y="240"/>
                    </a:cubicBezTo>
                    <a:cubicBezTo>
                      <a:pt x="373" y="241"/>
                      <a:pt x="375" y="241"/>
                      <a:pt x="374" y="242"/>
                    </a:cubicBezTo>
                    <a:close/>
                    <a:moveTo>
                      <a:pt x="376" y="52"/>
                    </a:moveTo>
                    <a:cubicBezTo>
                      <a:pt x="376" y="50"/>
                      <a:pt x="378" y="47"/>
                      <a:pt x="375" y="45"/>
                    </a:cubicBezTo>
                    <a:cubicBezTo>
                      <a:pt x="374" y="44"/>
                      <a:pt x="372" y="44"/>
                      <a:pt x="374" y="42"/>
                    </a:cubicBezTo>
                    <a:cubicBezTo>
                      <a:pt x="376" y="45"/>
                      <a:pt x="379" y="45"/>
                      <a:pt x="382" y="48"/>
                    </a:cubicBezTo>
                    <a:cubicBezTo>
                      <a:pt x="380" y="50"/>
                      <a:pt x="379" y="51"/>
                      <a:pt x="376" y="52"/>
                    </a:cubicBezTo>
                    <a:close/>
                    <a:moveTo>
                      <a:pt x="381" y="61"/>
                    </a:moveTo>
                    <a:cubicBezTo>
                      <a:pt x="382" y="61"/>
                      <a:pt x="382" y="61"/>
                      <a:pt x="382" y="61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1" y="63"/>
                      <a:pt x="381" y="63"/>
                      <a:pt x="381" y="63"/>
                    </a:cubicBezTo>
                    <a:lnTo>
                      <a:pt x="381" y="61"/>
                    </a:lnTo>
                    <a:close/>
                    <a:moveTo>
                      <a:pt x="381" y="343"/>
                    </a:moveTo>
                    <a:cubicBezTo>
                      <a:pt x="383" y="345"/>
                      <a:pt x="383" y="345"/>
                      <a:pt x="383" y="345"/>
                    </a:cubicBezTo>
                    <a:cubicBezTo>
                      <a:pt x="383" y="346"/>
                      <a:pt x="380" y="344"/>
                      <a:pt x="381" y="343"/>
                    </a:cubicBezTo>
                    <a:close/>
                    <a:moveTo>
                      <a:pt x="377" y="355"/>
                    </a:moveTo>
                    <a:cubicBezTo>
                      <a:pt x="376" y="355"/>
                      <a:pt x="374" y="352"/>
                      <a:pt x="376" y="351"/>
                    </a:cubicBezTo>
                    <a:cubicBezTo>
                      <a:pt x="377" y="350"/>
                      <a:pt x="378" y="350"/>
                      <a:pt x="379" y="351"/>
                    </a:cubicBezTo>
                    <a:cubicBezTo>
                      <a:pt x="378" y="352"/>
                      <a:pt x="379" y="355"/>
                      <a:pt x="377" y="355"/>
                    </a:cubicBezTo>
                    <a:close/>
                    <a:moveTo>
                      <a:pt x="380" y="349"/>
                    </a:moveTo>
                    <a:cubicBezTo>
                      <a:pt x="383" y="349"/>
                      <a:pt x="383" y="349"/>
                      <a:pt x="383" y="349"/>
                    </a:cubicBezTo>
                    <a:cubicBezTo>
                      <a:pt x="383" y="350"/>
                      <a:pt x="383" y="350"/>
                      <a:pt x="383" y="350"/>
                    </a:cubicBezTo>
                    <a:lnTo>
                      <a:pt x="380" y="349"/>
                    </a:lnTo>
                    <a:close/>
                    <a:moveTo>
                      <a:pt x="388" y="341"/>
                    </a:moveTo>
                    <a:cubicBezTo>
                      <a:pt x="388" y="341"/>
                      <a:pt x="388" y="341"/>
                      <a:pt x="388" y="341"/>
                    </a:cubicBezTo>
                    <a:cubicBezTo>
                      <a:pt x="388" y="339"/>
                      <a:pt x="388" y="339"/>
                      <a:pt x="388" y="339"/>
                    </a:cubicBezTo>
                    <a:cubicBezTo>
                      <a:pt x="388" y="339"/>
                      <a:pt x="389" y="340"/>
                      <a:pt x="388" y="341"/>
                    </a:cubicBezTo>
                    <a:close/>
                    <a:moveTo>
                      <a:pt x="389" y="335"/>
                    </a:moveTo>
                    <a:cubicBezTo>
                      <a:pt x="389" y="335"/>
                      <a:pt x="389" y="335"/>
                      <a:pt x="389" y="335"/>
                    </a:cubicBezTo>
                    <a:cubicBezTo>
                      <a:pt x="388" y="333"/>
                      <a:pt x="388" y="333"/>
                      <a:pt x="388" y="333"/>
                    </a:cubicBezTo>
                    <a:cubicBezTo>
                      <a:pt x="389" y="333"/>
                      <a:pt x="389" y="334"/>
                      <a:pt x="389" y="335"/>
                    </a:cubicBezTo>
                    <a:close/>
                    <a:moveTo>
                      <a:pt x="393" y="102"/>
                    </a:moveTo>
                    <a:cubicBezTo>
                      <a:pt x="393" y="104"/>
                      <a:pt x="395" y="101"/>
                      <a:pt x="395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lnTo>
                      <a:pt x="393" y="102"/>
                    </a:lnTo>
                    <a:close/>
                    <a:moveTo>
                      <a:pt x="395" y="121"/>
                    </a:moveTo>
                    <a:cubicBezTo>
                      <a:pt x="396" y="122"/>
                      <a:pt x="395" y="123"/>
                      <a:pt x="396" y="124"/>
                    </a:cubicBezTo>
                    <a:cubicBezTo>
                      <a:pt x="395" y="123"/>
                      <a:pt x="394" y="122"/>
                      <a:pt x="395" y="121"/>
                    </a:cubicBezTo>
                    <a:close/>
                    <a:moveTo>
                      <a:pt x="396" y="335"/>
                    </a:moveTo>
                    <a:cubicBezTo>
                      <a:pt x="395" y="334"/>
                      <a:pt x="397" y="334"/>
                      <a:pt x="398" y="335"/>
                    </a:cubicBezTo>
                    <a:cubicBezTo>
                      <a:pt x="397" y="335"/>
                      <a:pt x="396" y="336"/>
                      <a:pt x="396" y="335"/>
                    </a:cubicBezTo>
                    <a:close/>
                    <a:moveTo>
                      <a:pt x="399" y="309"/>
                    </a:moveTo>
                    <a:cubicBezTo>
                      <a:pt x="399" y="307"/>
                      <a:pt x="399" y="307"/>
                      <a:pt x="399" y="307"/>
                    </a:cubicBezTo>
                    <a:cubicBezTo>
                      <a:pt x="400" y="308"/>
                      <a:pt x="400" y="309"/>
                      <a:pt x="400" y="310"/>
                    </a:cubicBezTo>
                    <a:cubicBezTo>
                      <a:pt x="400" y="310"/>
                      <a:pt x="399" y="309"/>
                      <a:pt x="399" y="309"/>
                    </a:cubicBezTo>
                    <a:close/>
                    <a:moveTo>
                      <a:pt x="400" y="303"/>
                    </a:moveTo>
                    <a:cubicBezTo>
                      <a:pt x="398" y="302"/>
                      <a:pt x="399" y="299"/>
                      <a:pt x="395" y="299"/>
                    </a:cubicBezTo>
                    <a:cubicBezTo>
                      <a:pt x="395" y="295"/>
                      <a:pt x="400" y="298"/>
                      <a:pt x="401" y="296"/>
                    </a:cubicBezTo>
                    <a:cubicBezTo>
                      <a:pt x="401" y="297"/>
                      <a:pt x="399" y="300"/>
                      <a:pt x="400" y="303"/>
                    </a:cubicBezTo>
                    <a:close/>
                    <a:moveTo>
                      <a:pt x="402" y="95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4" y="94"/>
                      <a:pt x="405" y="94"/>
                      <a:pt x="404" y="95"/>
                    </a:cubicBezTo>
                    <a:lnTo>
                      <a:pt x="402" y="95"/>
                    </a:lnTo>
                    <a:close/>
                    <a:moveTo>
                      <a:pt x="405" y="104"/>
                    </a:moveTo>
                    <a:cubicBezTo>
                      <a:pt x="404" y="101"/>
                      <a:pt x="407" y="99"/>
                      <a:pt x="406" y="96"/>
                    </a:cubicBezTo>
                    <a:cubicBezTo>
                      <a:pt x="409" y="99"/>
                      <a:pt x="405" y="101"/>
                      <a:pt x="405" y="104"/>
                    </a:cubicBezTo>
                    <a:close/>
                    <a:moveTo>
                      <a:pt x="413" y="308"/>
                    </a:moveTo>
                    <a:cubicBezTo>
                      <a:pt x="411" y="308"/>
                      <a:pt x="411" y="306"/>
                      <a:pt x="409" y="306"/>
                    </a:cubicBezTo>
                    <a:cubicBezTo>
                      <a:pt x="409" y="304"/>
                      <a:pt x="410" y="302"/>
                      <a:pt x="411" y="301"/>
                    </a:cubicBezTo>
                    <a:cubicBezTo>
                      <a:pt x="412" y="300"/>
                      <a:pt x="413" y="302"/>
                      <a:pt x="413" y="300"/>
                    </a:cubicBezTo>
                    <a:cubicBezTo>
                      <a:pt x="410" y="298"/>
                      <a:pt x="416" y="297"/>
                      <a:pt x="414" y="295"/>
                    </a:cubicBezTo>
                    <a:cubicBezTo>
                      <a:pt x="417" y="295"/>
                      <a:pt x="414" y="298"/>
                      <a:pt x="415" y="300"/>
                    </a:cubicBezTo>
                    <a:cubicBezTo>
                      <a:pt x="412" y="303"/>
                      <a:pt x="419" y="307"/>
                      <a:pt x="413" y="308"/>
                    </a:cubicBezTo>
                    <a:close/>
                    <a:moveTo>
                      <a:pt x="420" y="311"/>
                    </a:moveTo>
                    <a:cubicBezTo>
                      <a:pt x="418" y="307"/>
                      <a:pt x="418" y="307"/>
                      <a:pt x="418" y="307"/>
                    </a:cubicBezTo>
                    <a:cubicBezTo>
                      <a:pt x="419" y="307"/>
                      <a:pt x="421" y="308"/>
                      <a:pt x="421" y="309"/>
                    </a:cubicBezTo>
                    <a:cubicBezTo>
                      <a:pt x="421" y="310"/>
                      <a:pt x="420" y="311"/>
                      <a:pt x="420" y="311"/>
                    </a:cubicBezTo>
                    <a:close/>
                    <a:moveTo>
                      <a:pt x="421" y="72"/>
                    </a:moveTo>
                    <a:cubicBezTo>
                      <a:pt x="420" y="72"/>
                      <a:pt x="419" y="70"/>
                      <a:pt x="420" y="69"/>
                    </a:cubicBezTo>
                    <a:cubicBezTo>
                      <a:pt x="421" y="69"/>
                      <a:pt x="421" y="71"/>
                      <a:pt x="422" y="72"/>
                    </a:cubicBezTo>
                    <a:lnTo>
                      <a:pt x="421" y="72"/>
                    </a:lnTo>
                    <a:close/>
                    <a:moveTo>
                      <a:pt x="430" y="71"/>
                    </a:moveTo>
                    <a:cubicBezTo>
                      <a:pt x="428" y="72"/>
                      <a:pt x="428" y="70"/>
                      <a:pt x="427" y="69"/>
                    </a:cubicBezTo>
                    <a:lnTo>
                      <a:pt x="430" y="71"/>
                    </a:lnTo>
                    <a:close/>
                    <a:moveTo>
                      <a:pt x="426" y="279"/>
                    </a:moveTo>
                    <a:cubicBezTo>
                      <a:pt x="425" y="278"/>
                      <a:pt x="426" y="277"/>
                      <a:pt x="427" y="275"/>
                    </a:cubicBezTo>
                    <a:cubicBezTo>
                      <a:pt x="428" y="276"/>
                      <a:pt x="429" y="275"/>
                      <a:pt x="430" y="276"/>
                    </a:cubicBezTo>
                    <a:cubicBezTo>
                      <a:pt x="430" y="279"/>
                      <a:pt x="428" y="278"/>
                      <a:pt x="426" y="279"/>
                    </a:cubicBezTo>
                    <a:close/>
                    <a:moveTo>
                      <a:pt x="430" y="84"/>
                    </a:moveTo>
                    <a:cubicBezTo>
                      <a:pt x="430" y="82"/>
                      <a:pt x="426" y="81"/>
                      <a:pt x="429" y="80"/>
                    </a:cubicBezTo>
                    <a:cubicBezTo>
                      <a:pt x="430" y="80"/>
                      <a:pt x="430" y="82"/>
                      <a:pt x="431" y="83"/>
                    </a:cubicBezTo>
                    <a:lnTo>
                      <a:pt x="430" y="84"/>
                    </a:lnTo>
                    <a:close/>
                    <a:moveTo>
                      <a:pt x="430" y="77"/>
                    </a:moveTo>
                    <a:cubicBezTo>
                      <a:pt x="429" y="77"/>
                      <a:pt x="429" y="77"/>
                      <a:pt x="429" y="77"/>
                    </a:cubicBezTo>
                    <a:cubicBezTo>
                      <a:pt x="429" y="75"/>
                      <a:pt x="429" y="75"/>
                      <a:pt x="429" y="75"/>
                    </a:cubicBezTo>
                    <a:cubicBezTo>
                      <a:pt x="431" y="75"/>
                      <a:pt x="431" y="75"/>
                      <a:pt x="431" y="75"/>
                    </a:cubicBezTo>
                    <a:cubicBezTo>
                      <a:pt x="431" y="76"/>
                      <a:pt x="430" y="76"/>
                      <a:pt x="430" y="77"/>
                    </a:cubicBezTo>
                    <a:close/>
                    <a:moveTo>
                      <a:pt x="459" y="98"/>
                    </a:moveTo>
                    <a:cubicBezTo>
                      <a:pt x="459" y="97"/>
                      <a:pt x="459" y="97"/>
                      <a:pt x="459" y="96"/>
                    </a:cubicBezTo>
                    <a:cubicBezTo>
                      <a:pt x="460" y="97"/>
                      <a:pt x="460" y="97"/>
                      <a:pt x="459" y="98"/>
                    </a:cubicBezTo>
                    <a:cubicBezTo>
                      <a:pt x="459" y="99"/>
                      <a:pt x="459" y="101"/>
                      <a:pt x="460" y="102"/>
                    </a:cubicBezTo>
                    <a:cubicBezTo>
                      <a:pt x="456" y="102"/>
                      <a:pt x="459" y="100"/>
                      <a:pt x="459" y="98"/>
                    </a:cubicBezTo>
                    <a:close/>
                    <a:moveTo>
                      <a:pt x="461" y="105"/>
                    </a:moveTo>
                    <a:cubicBezTo>
                      <a:pt x="460" y="106"/>
                      <a:pt x="460" y="106"/>
                      <a:pt x="460" y="106"/>
                    </a:cubicBezTo>
                    <a:cubicBezTo>
                      <a:pt x="460" y="105"/>
                      <a:pt x="460" y="105"/>
                      <a:pt x="460" y="105"/>
                    </a:cubicBezTo>
                    <a:cubicBezTo>
                      <a:pt x="460" y="105"/>
                      <a:pt x="461" y="105"/>
                      <a:pt x="461" y="105"/>
                    </a:cubicBezTo>
                    <a:close/>
                    <a:moveTo>
                      <a:pt x="460" y="154"/>
                    </a:moveTo>
                    <a:cubicBezTo>
                      <a:pt x="460" y="156"/>
                      <a:pt x="460" y="156"/>
                      <a:pt x="460" y="156"/>
                    </a:cubicBezTo>
                    <a:cubicBezTo>
                      <a:pt x="459" y="156"/>
                      <a:pt x="459" y="156"/>
                      <a:pt x="459" y="156"/>
                    </a:cubicBezTo>
                    <a:cubicBezTo>
                      <a:pt x="459" y="154"/>
                      <a:pt x="459" y="154"/>
                      <a:pt x="459" y="154"/>
                    </a:cubicBezTo>
                    <a:lnTo>
                      <a:pt x="460" y="154"/>
                    </a:lnTo>
                    <a:close/>
                    <a:moveTo>
                      <a:pt x="459" y="280"/>
                    </a:moveTo>
                    <a:cubicBezTo>
                      <a:pt x="459" y="280"/>
                      <a:pt x="459" y="280"/>
                      <a:pt x="459" y="280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9" y="282"/>
                      <a:pt x="459" y="282"/>
                      <a:pt x="459" y="282"/>
                    </a:cubicBezTo>
                    <a:cubicBezTo>
                      <a:pt x="458" y="282"/>
                      <a:pt x="456" y="279"/>
                      <a:pt x="454" y="278"/>
                    </a:cubicBezTo>
                    <a:cubicBezTo>
                      <a:pt x="455" y="276"/>
                      <a:pt x="455" y="276"/>
                      <a:pt x="455" y="276"/>
                    </a:cubicBezTo>
                    <a:cubicBezTo>
                      <a:pt x="457" y="276"/>
                      <a:pt x="459" y="278"/>
                      <a:pt x="459" y="280"/>
                    </a:cubicBezTo>
                    <a:close/>
                    <a:moveTo>
                      <a:pt x="454" y="123"/>
                    </a:moveTo>
                    <a:cubicBezTo>
                      <a:pt x="454" y="121"/>
                      <a:pt x="454" y="121"/>
                      <a:pt x="454" y="121"/>
                    </a:cubicBezTo>
                    <a:cubicBezTo>
                      <a:pt x="455" y="121"/>
                      <a:pt x="455" y="121"/>
                      <a:pt x="455" y="121"/>
                    </a:cubicBezTo>
                    <a:cubicBezTo>
                      <a:pt x="455" y="123"/>
                      <a:pt x="455" y="123"/>
                      <a:pt x="455" y="123"/>
                    </a:cubicBezTo>
                    <a:lnTo>
                      <a:pt x="454" y="123"/>
                    </a:lnTo>
                    <a:close/>
                    <a:moveTo>
                      <a:pt x="455" y="72"/>
                    </a:moveTo>
                    <a:cubicBezTo>
                      <a:pt x="455" y="72"/>
                      <a:pt x="455" y="72"/>
                      <a:pt x="455" y="72"/>
                    </a:cubicBezTo>
                    <a:cubicBezTo>
                      <a:pt x="454" y="70"/>
                      <a:pt x="454" y="70"/>
                      <a:pt x="454" y="70"/>
                    </a:cubicBezTo>
                    <a:cubicBezTo>
                      <a:pt x="455" y="70"/>
                      <a:pt x="455" y="71"/>
                      <a:pt x="455" y="72"/>
                    </a:cubicBezTo>
                    <a:close/>
                    <a:moveTo>
                      <a:pt x="453" y="261"/>
                    </a:moveTo>
                    <a:cubicBezTo>
                      <a:pt x="453" y="261"/>
                      <a:pt x="453" y="262"/>
                      <a:pt x="452" y="262"/>
                    </a:cubicBezTo>
                    <a:cubicBezTo>
                      <a:pt x="452" y="261"/>
                      <a:pt x="452" y="261"/>
                      <a:pt x="452" y="261"/>
                    </a:cubicBezTo>
                    <a:lnTo>
                      <a:pt x="453" y="261"/>
                    </a:lnTo>
                    <a:close/>
                    <a:moveTo>
                      <a:pt x="451" y="279"/>
                    </a:moveTo>
                    <a:cubicBezTo>
                      <a:pt x="450" y="282"/>
                      <a:pt x="450" y="282"/>
                      <a:pt x="450" y="282"/>
                    </a:cubicBezTo>
                    <a:cubicBezTo>
                      <a:pt x="450" y="279"/>
                      <a:pt x="442" y="279"/>
                      <a:pt x="445" y="275"/>
                    </a:cubicBezTo>
                    <a:cubicBezTo>
                      <a:pt x="444" y="272"/>
                      <a:pt x="441" y="273"/>
                      <a:pt x="439" y="273"/>
                    </a:cubicBezTo>
                    <a:cubicBezTo>
                      <a:pt x="440" y="269"/>
                      <a:pt x="440" y="269"/>
                      <a:pt x="440" y="269"/>
                    </a:cubicBez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44" y="267"/>
                      <a:pt x="444" y="267"/>
                      <a:pt x="444" y="267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7" y="273"/>
                      <a:pt x="448" y="271"/>
                      <a:pt x="448" y="270"/>
                    </a:cubicBezTo>
                    <a:cubicBezTo>
                      <a:pt x="454" y="269"/>
                      <a:pt x="450" y="276"/>
                      <a:pt x="451" y="279"/>
                    </a:cubicBezTo>
                    <a:close/>
                    <a:moveTo>
                      <a:pt x="445" y="97"/>
                    </a:moveTo>
                    <a:cubicBezTo>
                      <a:pt x="447" y="97"/>
                      <a:pt x="448" y="100"/>
                      <a:pt x="449" y="102"/>
                    </a:cubicBezTo>
                    <a:cubicBezTo>
                      <a:pt x="449" y="102"/>
                      <a:pt x="449" y="103"/>
                      <a:pt x="448" y="103"/>
                    </a:cubicBezTo>
                    <a:cubicBezTo>
                      <a:pt x="447" y="103"/>
                      <a:pt x="447" y="103"/>
                      <a:pt x="447" y="103"/>
                    </a:cubicBezTo>
                    <a:cubicBezTo>
                      <a:pt x="448" y="101"/>
                      <a:pt x="446" y="99"/>
                      <a:pt x="445" y="97"/>
                    </a:cubicBezTo>
                    <a:close/>
                    <a:moveTo>
                      <a:pt x="445" y="131"/>
                    </a:moveTo>
                    <a:cubicBezTo>
                      <a:pt x="444" y="133"/>
                      <a:pt x="443" y="131"/>
                      <a:pt x="442" y="131"/>
                    </a:cubicBezTo>
                    <a:cubicBezTo>
                      <a:pt x="443" y="127"/>
                      <a:pt x="443" y="127"/>
                      <a:pt x="443" y="127"/>
                    </a:cubicBezTo>
                    <a:cubicBezTo>
                      <a:pt x="444" y="128"/>
                      <a:pt x="445" y="130"/>
                      <a:pt x="445" y="131"/>
                    </a:cubicBezTo>
                    <a:close/>
                    <a:moveTo>
                      <a:pt x="450" y="254"/>
                    </a:moveTo>
                    <a:cubicBezTo>
                      <a:pt x="450" y="255"/>
                      <a:pt x="449" y="255"/>
                      <a:pt x="449" y="255"/>
                    </a:cubicBezTo>
                    <a:cubicBezTo>
                      <a:pt x="449" y="253"/>
                      <a:pt x="449" y="253"/>
                      <a:pt x="449" y="253"/>
                    </a:cubicBezTo>
                    <a:lnTo>
                      <a:pt x="450" y="254"/>
                    </a:lnTo>
                    <a:close/>
                    <a:moveTo>
                      <a:pt x="439" y="82"/>
                    </a:moveTo>
                    <a:cubicBezTo>
                      <a:pt x="441" y="81"/>
                      <a:pt x="441" y="81"/>
                      <a:pt x="441" y="81"/>
                    </a:cubicBezTo>
                    <a:cubicBezTo>
                      <a:pt x="442" y="83"/>
                      <a:pt x="444" y="80"/>
                      <a:pt x="445" y="81"/>
                    </a:cubicBezTo>
                    <a:cubicBezTo>
                      <a:pt x="445" y="79"/>
                      <a:pt x="445" y="79"/>
                      <a:pt x="445" y="79"/>
                    </a:cubicBezTo>
                    <a:cubicBezTo>
                      <a:pt x="448" y="79"/>
                      <a:pt x="448" y="79"/>
                      <a:pt x="448" y="79"/>
                    </a:cubicBezTo>
                    <a:cubicBezTo>
                      <a:pt x="448" y="81"/>
                      <a:pt x="451" y="86"/>
                      <a:pt x="448" y="87"/>
                    </a:cubicBezTo>
                    <a:cubicBezTo>
                      <a:pt x="449" y="91"/>
                      <a:pt x="449" y="91"/>
                      <a:pt x="449" y="91"/>
                    </a:cubicBezTo>
                    <a:cubicBezTo>
                      <a:pt x="446" y="91"/>
                      <a:pt x="445" y="90"/>
                      <a:pt x="444" y="88"/>
                    </a:cubicBezTo>
                    <a:cubicBezTo>
                      <a:pt x="442" y="86"/>
                      <a:pt x="440" y="83"/>
                      <a:pt x="438" y="81"/>
                    </a:cubicBezTo>
                    <a:cubicBezTo>
                      <a:pt x="439" y="81"/>
                      <a:pt x="439" y="82"/>
                      <a:pt x="439" y="82"/>
                    </a:cubicBezTo>
                    <a:close/>
                    <a:moveTo>
                      <a:pt x="432" y="125"/>
                    </a:moveTo>
                    <a:cubicBezTo>
                      <a:pt x="432" y="120"/>
                      <a:pt x="432" y="120"/>
                      <a:pt x="432" y="120"/>
                    </a:cubicBezTo>
                    <a:cubicBezTo>
                      <a:pt x="434" y="119"/>
                      <a:pt x="433" y="115"/>
                      <a:pt x="433" y="113"/>
                    </a:cubicBezTo>
                    <a:cubicBezTo>
                      <a:pt x="434" y="113"/>
                      <a:pt x="434" y="113"/>
                      <a:pt x="434" y="113"/>
                    </a:cubicBezTo>
                    <a:cubicBezTo>
                      <a:pt x="433" y="108"/>
                      <a:pt x="437" y="103"/>
                      <a:pt x="439" y="98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39" y="102"/>
                      <a:pt x="437" y="103"/>
                      <a:pt x="436" y="104"/>
                    </a:cubicBezTo>
                    <a:cubicBezTo>
                      <a:pt x="437" y="108"/>
                      <a:pt x="441" y="110"/>
                      <a:pt x="439" y="114"/>
                    </a:cubicBezTo>
                    <a:cubicBezTo>
                      <a:pt x="443" y="115"/>
                      <a:pt x="438" y="118"/>
                      <a:pt x="440" y="120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9" y="122"/>
                      <a:pt x="438" y="123"/>
                      <a:pt x="438" y="123"/>
                    </a:cubicBezTo>
                    <a:cubicBezTo>
                      <a:pt x="437" y="121"/>
                      <a:pt x="435" y="121"/>
                      <a:pt x="434" y="121"/>
                    </a:cubicBezTo>
                    <a:cubicBezTo>
                      <a:pt x="432" y="122"/>
                      <a:pt x="434" y="124"/>
                      <a:pt x="432" y="125"/>
                    </a:cubicBezTo>
                    <a:close/>
                    <a:moveTo>
                      <a:pt x="438" y="280"/>
                    </a:move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8"/>
                      <a:pt x="438" y="278"/>
                      <a:pt x="438" y="278"/>
                    </a:cubicBezTo>
                    <a:cubicBezTo>
                      <a:pt x="438" y="279"/>
                      <a:pt x="438" y="279"/>
                      <a:pt x="438" y="280"/>
                    </a:cubicBezTo>
                    <a:close/>
                    <a:moveTo>
                      <a:pt x="464" y="316"/>
                    </a:moveTo>
                    <a:cubicBezTo>
                      <a:pt x="460" y="318"/>
                      <a:pt x="460" y="318"/>
                      <a:pt x="460" y="318"/>
                    </a:cubicBezTo>
                    <a:cubicBezTo>
                      <a:pt x="462" y="315"/>
                      <a:pt x="459" y="311"/>
                      <a:pt x="456" y="310"/>
                    </a:cubicBezTo>
                    <a:cubicBezTo>
                      <a:pt x="454" y="311"/>
                      <a:pt x="455" y="313"/>
                      <a:pt x="453" y="311"/>
                    </a:cubicBezTo>
                    <a:cubicBezTo>
                      <a:pt x="453" y="310"/>
                      <a:pt x="452" y="309"/>
                      <a:pt x="451" y="308"/>
                    </a:cubicBezTo>
                    <a:cubicBezTo>
                      <a:pt x="449" y="310"/>
                      <a:pt x="451" y="313"/>
                      <a:pt x="450" y="315"/>
                    </a:cubicBezTo>
                    <a:cubicBezTo>
                      <a:pt x="451" y="315"/>
                      <a:pt x="452" y="317"/>
                      <a:pt x="454" y="316"/>
                    </a:cubicBezTo>
                    <a:cubicBezTo>
                      <a:pt x="455" y="319"/>
                      <a:pt x="453" y="321"/>
                      <a:pt x="452" y="323"/>
                    </a:cubicBezTo>
                    <a:cubicBezTo>
                      <a:pt x="451" y="323"/>
                      <a:pt x="451" y="323"/>
                      <a:pt x="451" y="323"/>
                    </a:cubicBezTo>
                    <a:cubicBezTo>
                      <a:pt x="450" y="322"/>
                      <a:pt x="451" y="321"/>
                      <a:pt x="450" y="320"/>
                    </a:cubicBezTo>
                    <a:cubicBezTo>
                      <a:pt x="449" y="320"/>
                      <a:pt x="449" y="322"/>
                      <a:pt x="448" y="322"/>
                    </a:cubicBezTo>
                    <a:cubicBezTo>
                      <a:pt x="446" y="321"/>
                      <a:pt x="446" y="321"/>
                      <a:pt x="446" y="321"/>
                    </a:cubicBezTo>
                    <a:cubicBezTo>
                      <a:pt x="444" y="323"/>
                      <a:pt x="449" y="325"/>
                      <a:pt x="448" y="327"/>
                    </a:cubicBezTo>
                    <a:cubicBezTo>
                      <a:pt x="446" y="325"/>
                      <a:pt x="442" y="326"/>
                      <a:pt x="441" y="323"/>
                    </a:cubicBezTo>
                    <a:cubicBezTo>
                      <a:pt x="440" y="324"/>
                      <a:pt x="440" y="324"/>
                      <a:pt x="440" y="324"/>
                    </a:cubicBezTo>
                    <a:cubicBezTo>
                      <a:pt x="437" y="320"/>
                      <a:pt x="440" y="316"/>
                      <a:pt x="440" y="312"/>
                    </a:cubicBezTo>
                    <a:cubicBezTo>
                      <a:pt x="445" y="311"/>
                      <a:pt x="445" y="311"/>
                      <a:pt x="445" y="311"/>
                    </a:cubicBezTo>
                    <a:cubicBezTo>
                      <a:pt x="443" y="308"/>
                      <a:pt x="447" y="302"/>
                      <a:pt x="441" y="300"/>
                    </a:cubicBezTo>
                    <a:cubicBezTo>
                      <a:pt x="443" y="296"/>
                      <a:pt x="439" y="293"/>
                      <a:pt x="438" y="289"/>
                    </a:cubicBezTo>
                    <a:cubicBezTo>
                      <a:pt x="437" y="288"/>
                      <a:pt x="436" y="290"/>
                      <a:pt x="436" y="291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4" y="292"/>
                      <a:pt x="432" y="292"/>
                      <a:pt x="433" y="289"/>
                    </a:cubicBezTo>
                    <a:cubicBezTo>
                      <a:pt x="433" y="287"/>
                      <a:pt x="436" y="286"/>
                      <a:pt x="434" y="284"/>
                    </a:cubicBezTo>
                    <a:cubicBezTo>
                      <a:pt x="436" y="284"/>
                      <a:pt x="437" y="281"/>
                      <a:pt x="438" y="283"/>
                    </a:cubicBezTo>
                    <a:cubicBezTo>
                      <a:pt x="439" y="286"/>
                      <a:pt x="438" y="290"/>
                      <a:pt x="442" y="292"/>
                    </a:cubicBezTo>
                    <a:cubicBezTo>
                      <a:pt x="444" y="291"/>
                      <a:pt x="440" y="289"/>
                      <a:pt x="442" y="288"/>
                    </a:cubicBezTo>
                    <a:cubicBezTo>
                      <a:pt x="443" y="289"/>
                      <a:pt x="444" y="289"/>
                      <a:pt x="445" y="289"/>
                    </a:cubicBezTo>
                    <a:cubicBezTo>
                      <a:pt x="445" y="287"/>
                      <a:pt x="446" y="285"/>
                      <a:pt x="445" y="284"/>
                    </a:cubicBezTo>
                    <a:cubicBezTo>
                      <a:pt x="445" y="283"/>
                      <a:pt x="445" y="282"/>
                      <a:pt x="444" y="282"/>
                    </a:cubicBezTo>
                    <a:cubicBezTo>
                      <a:pt x="445" y="282"/>
                      <a:pt x="445" y="283"/>
                      <a:pt x="445" y="284"/>
                    </a:cubicBezTo>
                    <a:cubicBezTo>
                      <a:pt x="447" y="286"/>
                      <a:pt x="448" y="290"/>
                      <a:pt x="447" y="293"/>
                    </a:cubicBezTo>
                    <a:cubicBezTo>
                      <a:pt x="449" y="293"/>
                      <a:pt x="448" y="296"/>
                      <a:pt x="447" y="296"/>
                    </a:cubicBezTo>
                    <a:cubicBezTo>
                      <a:pt x="444" y="298"/>
                      <a:pt x="448" y="300"/>
                      <a:pt x="449" y="302"/>
                    </a:cubicBezTo>
                    <a:cubicBezTo>
                      <a:pt x="449" y="303"/>
                      <a:pt x="449" y="305"/>
                      <a:pt x="450" y="307"/>
                    </a:cubicBezTo>
                    <a:cubicBezTo>
                      <a:pt x="451" y="304"/>
                      <a:pt x="455" y="305"/>
                      <a:pt x="456" y="302"/>
                    </a:cubicBezTo>
                    <a:cubicBezTo>
                      <a:pt x="456" y="304"/>
                      <a:pt x="459" y="307"/>
                      <a:pt x="460" y="310"/>
                    </a:cubicBezTo>
                    <a:cubicBezTo>
                      <a:pt x="464" y="308"/>
                      <a:pt x="464" y="308"/>
                      <a:pt x="464" y="308"/>
                    </a:cubicBezTo>
                    <a:cubicBezTo>
                      <a:pt x="465" y="311"/>
                      <a:pt x="465" y="314"/>
                      <a:pt x="464" y="316"/>
                    </a:cubicBezTo>
                    <a:close/>
                    <a:moveTo>
                      <a:pt x="464" y="301"/>
                    </a:moveTo>
                    <a:cubicBezTo>
                      <a:pt x="463" y="300"/>
                      <a:pt x="463" y="299"/>
                      <a:pt x="463" y="297"/>
                    </a:cubicBezTo>
                    <a:cubicBezTo>
                      <a:pt x="464" y="297"/>
                      <a:pt x="464" y="296"/>
                      <a:pt x="465" y="295"/>
                    </a:cubicBezTo>
                    <a:cubicBezTo>
                      <a:pt x="465" y="293"/>
                      <a:pt x="464" y="294"/>
                      <a:pt x="463" y="293"/>
                    </a:cubicBezTo>
                    <a:cubicBezTo>
                      <a:pt x="457" y="292"/>
                      <a:pt x="463" y="300"/>
                      <a:pt x="457" y="300"/>
                    </a:cubicBezTo>
                    <a:cubicBezTo>
                      <a:pt x="458" y="298"/>
                      <a:pt x="456" y="297"/>
                      <a:pt x="454" y="296"/>
                    </a:cubicBezTo>
                    <a:cubicBezTo>
                      <a:pt x="455" y="296"/>
                      <a:pt x="455" y="295"/>
                      <a:pt x="455" y="295"/>
                    </a:cubicBezTo>
                    <a:cubicBezTo>
                      <a:pt x="457" y="296"/>
                      <a:pt x="457" y="296"/>
                      <a:pt x="457" y="296"/>
                    </a:cubicBezTo>
                    <a:cubicBezTo>
                      <a:pt x="460" y="296"/>
                      <a:pt x="455" y="293"/>
                      <a:pt x="458" y="292"/>
                    </a:cubicBezTo>
                    <a:cubicBezTo>
                      <a:pt x="457" y="290"/>
                      <a:pt x="454" y="293"/>
                      <a:pt x="455" y="290"/>
                    </a:cubicBezTo>
                    <a:cubicBezTo>
                      <a:pt x="458" y="290"/>
                      <a:pt x="457" y="278"/>
                      <a:pt x="461" y="287"/>
                    </a:cubicBezTo>
                    <a:cubicBezTo>
                      <a:pt x="463" y="286"/>
                      <a:pt x="463" y="286"/>
                      <a:pt x="463" y="286"/>
                    </a:cubicBezTo>
                    <a:cubicBezTo>
                      <a:pt x="461" y="288"/>
                      <a:pt x="464" y="290"/>
                      <a:pt x="464" y="292"/>
                    </a:cubicBezTo>
                    <a:cubicBezTo>
                      <a:pt x="466" y="291"/>
                      <a:pt x="465" y="289"/>
                      <a:pt x="467" y="290"/>
                    </a:cubicBezTo>
                    <a:cubicBezTo>
                      <a:pt x="465" y="294"/>
                      <a:pt x="469" y="300"/>
                      <a:pt x="464" y="301"/>
                    </a:cubicBezTo>
                    <a:close/>
                    <a:moveTo>
                      <a:pt x="462" y="83"/>
                    </a:moveTo>
                    <a:cubicBezTo>
                      <a:pt x="462" y="81"/>
                      <a:pt x="462" y="81"/>
                      <a:pt x="462" y="81"/>
                    </a:cubicBezTo>
                    <a:cubicBezTo>
                      <a:pt x="463" y="81"/>
                      <a:pt x="464" y="80"/>
                      <a:pt x="464" y="79"/>
                    </a:cubicBezTo>
                    <a:cubicBezTo>
                      <a:pt x="464" y="77"/>
                      <a:pt x="459" y="76"/>
                      <a:pt x="461" y="74"/>
                    </a:cubicBezTo>
                    <a:cubicBezTo>
                      <a:pt x="461" y="75"/>
                      <a:pt x="463" y="75"/>
                      <a:pt x="464" y="75"/>
                    </a:cubicBezTo>
                    <a:cubicBezTo>
                      <a:pt x="468" y="69"/>
                      <a:pt x="467" y="78"/>
                      <a:pt x="468" y="79"/>
                    </a:cubicBezTo>
                    <a:cubicBezTo>
                      <a:pt x="466" y="80"/>
                      <a:pt x="464" y="82"/>
                      <a:pt x="462" y="83"/>
                    </a:cubicBezTo>
                    <a:close/>
                    <a:moveTo>
                      <a:pt x="518" y="121"/>
                    </a:moveTo>
                    <a:cubicBezTo>
                      <a:pt x="518" y="121"/>
                      <a:pt x="517" y="121"/>
                      <a:pt x="517" y="121"/>
                    </a:cubicBezTo>
                    <a:cubicBezTo>
                      <a:pt x="516" y="120"/>
                      <a:pt x="516" y="120"/>
                      <a:pt x="516" y="120"/>
                    </a:cubicBezTo>
                    <a:cubicBezTo>
                      <a:pt x="518" y="119"/>
                      <a:pt x="519" y="118"/>
                      <a:pt x="518" y="121"/>
                    </a:cubicBezTo>
                    <a:close/>
                    <a:moveTo>
                      <a:pt x="518" y="124"/>
                    </a:moveTo>
                    <a:cubicBezTo>
                      <a:pt x="519" y="125"/>
                      <a:pt x="520" y="127"/>
                      <a:pt x="520" y="128"/>
                    </a:cubicBezTo>
                    <a:cubicBezTo>
                      <a:pt x="519" y="128"/>
                      <a:pt x="518" y="131"/>
                      <a:pt x="516" y="129"/>
                    </a:cubicBezTo>
                    <a:cubicBezTo>
                      <a:pt x="515" y="128"/>
                      <a:pt x="517" y="126"/>
                      <a:pt x="518" y="124"/>
                    </a:cubicBezTo>
                    <a:close/>
                    <a:moveTo>
                      <a:pt x="515" y="117"/>
                    </a:moveTo>
                    <a:cubicBezTo>
                      <a:pt x="515" y="117"/>
                      <a:pt x="515" y="117"/>
                      <a:pt x="515" y="117"/>
                    </a:cubicBezTo>
                    <a:cubicBezTo>
                      <a:pt x="515" y="118"/>
                      <a:pt x="515" y="118"/>
                      <a:pt x="515" y="118"/>
                    </a:cubicBezTo>
                    <a:cubicBezTo>
                      <a:pt x="515" y="118"/>
                      <a:pt x="515" y="118"/>
                      <a:pt x="515" y="118"/>
                    </a:cubicBezTo>
                    <a:lnTo>
                      <a:pt x="515" y="117"/>
                    </a:lnTo>
                    <a:close/>
                    <a:moveTo>
                      <a:pt x="510" y="241"/>
                    </a:moveTo>
                    <a:cubicBezTo>
                      <a:pt x="510" y="241"/>
                      <a:pt x="510" y="241"/>
                      <a:pt x="510" y="241"/>
                    </a:cubicBezTo>
                    <a:cubicBezTo>
                      <a:pt x="509" y="239"/>
                      <a:pt x="509" y="239"/>
                      <a:pt x="509" y="239"/>
                    </a:cubicBezTo>
                    <a:cubicBezTo>
                      <a:pt x="511" y="241"/>
                      <a:pt x="511" y="241"/>
                      <a:pt x="511" y="241"/>
                    </a:cubicBezTo>
                    <a:cubicBezTo>
                      <a:pt x="510" y="241"/>
                      <a:pt x="510" y="241"/>
                      <a:pt x="510" y="241"/>
                    </a:cubicBezTo>
                    <a:close/>
                    <a:moveTo>
                      <a:pt x="510" y="245"/>
                    </a:move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10" y="243"/>
                      <a:pt x="510" y="243"/>
                      <a:pt x="510" y="243"/>
                    </a:cubicBezTo>
                    <a:cubicBezTo>
                      <a:pt x="510" y="243"/>
                      <a:pt x="510" y="243"/>
                      <a:pt x="511" y="244"/>
                    </a:cubicBezTo>
                    <a:cubicBezTo>
                      <a:pt x="511" y="244"/>
                      <a:pt x="511" y="245"/>
                      <a:pt x="510" y="245"/>
                    </a:cubicBezTo>
                    <a:close/>
                    <a:moveTo>
                      <a:pt x="515" y="70"/>
                    </a:moveTo>
                    <a:cubicBezTo>
                      <a:pt x="515" y="71"/>
                      <a:pt x="515" y="71"/>
                      <a:pt x="515" y="71"/>
                    </a:cubicBezTo>
                    <a:cubicBezTo>
                      <a:pt x="515" y="71"/>
                      <a:pt x="514" y="71"/>
                      <a:pt x="514" y="71"/>
                    </a:cubicBezTo>
                    <a:lnTo>
                      <a:pt x="515" y="70"/>
                    </a:lnTo>
                    <a:close/>
                    <a:moveTo>
                      <a:pt x="514" y="85"/>
                    </a:moveTo>
                    <a:cubicBezTo>
                      <a:pt x="514" y="86"/>
                      <a:pt x="512" y="87"/>
                      <a:pt x="513" y="88"/>
                    </a:cubicBezTo>
                    <a:cubicBezTo>
                      <a:pt x="511" y="87"/>
                      <a:pt x="506" y="89"/>
                      <a:pt x="507" y="85"/>
                    </a:cubicBezTo>
                    <a:cubicBezTo>
                      <a:pt x="508" y="79"/>
                      <a:pt x="508" y="79"/>
                      <a:pt x="508" y="79"/>
                    </a:cubicBezTo>
                    <a:cubicBezTo>
                      <a:pt x="510" y="79"/>
                      <a:pt x="511" y="82"/>
                      <a:pt x="509" y="83"/>
                    </a:cubicBezTo>
                    <a:cubicBezTo>
                      <a:pt x="509" y="84"/>
                      <a:pt x="510" y="84"/>
                      <a:pt x="510" y="85"/>
                    </a:cubicBezTo>
                    <a:lnTo>
                      <a:pt x="514" y="85"/>
                    </a:lnTo>
                    <a:close/>
                    <a:moveTo>
                      <a:pt x="504" y="276"/>
                    </a:moveTo>
                    <a:cubicBezTo>
                      <a:pt x="504" y="273"/>
                      <a:pt x="506" y="275"/>
                      <a:pt x="507" y="276"/>
                    </a:cubicBezTo>
                    <a:cubicBezTo>
                      <a:pt x="507" y="278"/>
                      <a:pt x="505" y="277"/>
                      <a:pt x="503" y="278"/>
                    </a:cubicBezTo>
                    <a:cubicBezTo>
                      <a:pt x="501" y="275"/>
                      <a:pt x="503" y="272"/>
                      <a:pt x="504" y="269"/>
                    </a:cubicBezTo>
                    <a:cubicBezTo>
                      <a:pt x="505" y="268"/>
                      <a:pt x="505" y="268"/>
                      <a:pt x="505" y="268"/>
                    </a:cubicBezTo>
                    <a:cubicBezTo>
                      <a:pt x="505" y="271"/>
                      <a:pt x="509" y="270"/>
                      <a:pt x="509" y="273"/>
                    </a:cubicBezTo>
                    <a:cubicBezTo>
                      <a:pt x="507" y="274"/>
                      <a:pt x="501" y="272"/>
                      <a:pt x="504" y="276"/>
                    </a:cubicBezTo>
                    <a:close/>
                    <a:moveTo>
                      <a:pt x="502" y="246"/>
                    </a:moveTo>
                    <a:cubicBezTo>
                      <a:pt x="502" y="244"/>
                      <a:pt x="502" y="244"/>
                      <a:pt x="502" y="244"/>
                    </a:cubicBezTo>
                    <a:cubicBezTo>
                      <a:pt x="504" y="243"/>
                      <a:pt x="504" y="245"/>
                      <a:pt x="505" y="246"/>
                    </a:cubicBezTo>
                    <a:cubicBezTo>
                      <a:pt x="505" y="246"/>
                      <a:pt x="505" y="246"/>
                      <a:pt x="505" y="246"/>
                    </a:cubicBezTo>
                    <a:lnTo>
                      <a:pt x="502" y="246"/>
                    </a:lnTo>
                    <a:close/>
                    <a:moveTo>
                      <a:pt x="505" y="252"/>
                    </a:moveTo>
                    <a:cubicBezTo>
                      <a:pt x="503" y="249"/>
                      <a:pt x="503" y="249"/>
                      <a:pt x="503" y="249"/>
                    </a:cubicBezTo>
                    <a:cubicBezTo>
                      <a:pt x="505" y="249"/>
                      <a:pt x="505" y="249"/>
                      <a:pt x="505" y="249"/>
                    </a:cubicBezTo>
                    <a:lnTo>
                      <a:pt x="505" y="252"/>
                    </a:lnTo>
                    <a:close/>
                    <a:moveTo>
                      <a:pt x="504" y="106"/>
                    </a:moveTo>
                    <a:cubicBezTo>
                      <a:pt x="504" y="104"/>
                      <a:pt x="500" y="104"/>
                      <a:pt x="500" y="106"/>
                    </a:cubicBezTo>
                    <a:cubicBezTo>
                      <a:pt x="500" y="106"/>
                      <a:pt x="500" y="106"/>
                      <a:pt x="500" y="106"/>
                    </a:cubicBezTo>
                    <a:cubicBezTo>
                      <a:pt x="498" y="105"/>
                      <a:pt x="498" y="102"/>
                      <a:pt x="500" y="101"/>
                    </a:cubicBezTo>
                    <a:cubicBezTo>
                      <a:pt x="502" y="99"/>
                      <a:pt x="502" y="96"/>
                      <a:pt x="503" y="94"/>
                    </a:cubicBezTo>
                    <a:cubicBezTo>
                      <a:pt x="503" y="94"/>
                      <a:pt x="505" y="99"/>
                      <a:pt x="507" y="96"/>
                    </a:cubicBezTo>
                    <a:cubicBezTo>
                      <a:pt x="504" y="100"/>
                      <a:pt x="510" y="106"/>
                      <a:pt x="504" y="106"/>
                    </a:cubicBezTo>
                    <a:close/>
                    <a:moveTo>
                      <a:pt x="502" y="113"/>
                    </a:moveTo>
                    <a:cubicBezTo>
                      <a:pt x="500" y="111"/>
                      <a:pt x="496" y="112"/>
                      <a:pt x="498" y="108"/>
                    </a:cubicBezTo>
                    <a:cubicBezTo>
                      <a:pt x="499" y="107"/>
                      <a:pt x="499" y="107"/>
                      <a:pt x="499" y="107"/>
                    </a:cubicBezTo>
                    <a:cubicBezTo>
                      <a:pt x="499" y="109"/>
                      <a:pt x="502" y="111"/>
                      <a:pt x="502" y="113"/>
                    </a:cubicBezTo>
                    <a:close/>
                    <a:moveTo>
                      <a:pt x="500" y="94"/>
                    </a:moveTo>
                    <a:cubicBezTo>
                      <a:pt x="500" y="91"/>
                      <a:pt x="500" y="91"/>
                      <a:pt x="500" y="91"/>
                    </a:cubicBezTo>
                    <a:cubicBezTo>
                      <a:pt x="500" y="91"/>
                      <a:pt x="501" y="92"/>
                      <a:pt x="501" y="92"/>
                    </a:cubicBezTo>
                    <a:cubicBezTo>
                      <a:pt x="501" y="93"/>
                      <a:pt x="501" y="93"/>
                      <a:pt x="501" y="94"/>
                    </a:cubicBezTo>
                    <a:lnTo>
                      <a:pt x="500" y="94"/>
                    </a:lnTo>
                    <a:close/>
                    <a:moveTo>
                      <a:pt x="511" y="65"/>
                    </a:moveTo>
                    <a:cubicBezTo>
                      <a:pt x="510" y="68"/>
                      <a:pt x="513" y="68"/>
                      <a:pt x="513" y="70"/>
                    </a:cubicBezTo>
                    <a:cubicBezTo>
                      <a:pt x="513" y="72"/>
                      <a:pt x="512" y="72"/>
                      <a:pt x="511" y="73"/>
                    </a:cubicBezTo>
                    <a:cubicBezTo>
                      <a:pt x="511" y="72"/>
                      <a:pt x="510" y="71"/>
                      <a:pt x="509" y="72"/>
                    </a:cubicBezTo>
                    <a:cubicBezTo>
                      <a:pt x="508" y="73"/>
                      <a:pt x="508" y="75"/>
                      <a:pt x="508" y="75"/>
                    </a:cubicBezTo>
                    <a:cubicBezTo>
                      <a:pt x="506" y="75"/>
                      <a:pt x="504" y="74"/>
                      <a:pt x="503" y="72"/>
                    </a:cubicBezTo>
                    <a:cubicBezTo>
                      <a:pt x="506" y="72"/>
                      <a:pt x="507" y="69"/>
                      <a:pt x="507" y="67"/>
                    </a:cubicBezTo>
                    <a:cubicBezTo>
                      <a:pt x="507" y="65"/>
                      <a:pt x="510" y="66"/>
                      <a:pt x="511" y="65"/>
                    </a:cubicBezTo>
                    <a:close/>
                    <a:moveTo>
                      <a:pt x="497" y="64"/>
                    </a:moveTo>
                    <a:cubicBezTo>
                      <a:pt x="499" y="56"/>
                      <a:pt x="499" y="56"/>
                      <a:pt x="499" y="56"/>
                    </a:cubicBezTo>
                    <a:cubicBezTo>
                      <a:pt x="502" y="60"/>
                      <a:pt x="502" y="55"/>
                      <a:pt x="505" y="57"/>
                    </a:cubicBezTo>
                    <a:cubicBezTo>
                      <a:pt x="505" y="59"/>
                      <a:pt x="506" y="61"/>
                      <a:pt x="507" y="62"/>
                    </a:cubicBezTo>
                    <a:cubicBezTo>
                      <a:pt x="509" y="61"/>
                      <a:pt x="509" y="61"/>
                      <a:pt x="509" y="61"/>
                    </a:cubicBezTo>
                    <a:cubicBezTo>
                      <a:pt x="510" y="63"/>
                      <a:pt x="508" y="63"/>
                      <a:pt x="507" y="64"/>
                    </a:cubicBezTo>
                    <a:cubicBezTo>
                      <a:pt x="505" y="62"/>
                      <a:pt x="502" y="67"/>
                      <a:pt x="500" y="64"/>
                    </a:cubicBezTo>
                    <a:cubicBezTo>
                      <a:pt x="499" y="64"/>
                      <a:pt x="498" y="65"/>
                      <a:pt x="497" y="64"/>
                    </a:cubicBezTo>
                    <a:close/>
                    <a:moveTo>
                      <a:pt x="475" y="70"/>
                    </a:moveTo>
                    <a:cubicBezTo>
                      <a:pt x="476" y="72"/>
                      <a:pt x="475" y="75"/>
                      <a:pt x="477" y="77"/>
                    </a:cubicBezTo>
                    <a:cubicBezTo>
                      <a:pt x="476" y="78"/>
                      <a:pt x="476" y="78"/>
                      <a:pt x="476" y="78"/>
                    </a:cubicBezTo>
                    <a:cubicBezTo>
                      <a:pt x="473" y="76"/>
                      <a:pt x="476" y="73"/>
                      <a:pt x="475" y="70"/>
                    </a:cubicBezTo>
                    <a:close/>
                    <a:moveTo>
                      <a:pt x="474" y="294"/>
                    </a:moveTo>
                    <a:cubicBezTo>
                      <a:pt x="474" y="295"/>
                      <a:pt x="474" y="295"/>
                      <a:pt x="474" y="295"/>
                    </a:cubicBezTo>
                    <a:cubicBezTo>
                      <a:pt x="473" y="293"/>
                      <a:pt x="473" y="293"/>
                      <a:pt x="473" y="293"/>
                    </a:cubicBezTo>
                    <a:lnTo>
                      <a:pt x="474" y="294"/>
                    </a:lnTo>
                    <a:close/>
                    <a:moveTo>
                      <a:pt x="483" y="311"/>
                    </a:moveTo>
                    <a:cubicBezTo>
                      <a:pt x="482" y="311"/>
                      <a:pt x="481" y="310"/>
                      <a:pt x="481" y="311"/>
                    </a:cubicBezTo>
                    <a:cubicBezTo>
                      <a:pt x="480" y="312"/>
                      <a:pt x="481" y="314"/>
                      <a:pt x="479" y="315"/>
                    </a:cubicBezTo>
                    <a:cubicBezTo>
                      <a:pt x="479" y="311"/>
                      <a:pt x="475" y="307"/>
                      <a:pt x="479" y="305"/>
                    </a:cubicBezTo>
                    <a:cubicBezTo>
                      <a:pt x="479" y="305"/>
                      <a:pt x="479" y="304"/>
                      <a:pt x="479" y="304"/>
                    </a:cubicBezTo>
                    <a:cubicBezTo>
                      <a:pt x="476" y="306"/>
                      <a:pt x="476" y="306"/>
                      <a:pt x="476" y="306"/>
                    </a:cubicBezTo>
                    <a:cubicBezTo>
                      <a:pt x="475" y="304"/>
                      <a:pt x="472" y="300"/>
                      <a:pt x="474" y="297"/>
                    </a:cubicBezTo>
                    <a:cubicBezTo>
                      <a:pt x="477" y="297"/>
                      <a:pt x="475" y="302"/>
                      <a:pt x="479" y="301"/>
                    </a:cubicBezTo>
                    <a:cubicBezTo>
                      <a:pt x="479" y="298"/>
                      <a:pt x="479" y="298"/>
                      <a:pt x="479" y="298"/>
                    </a:cubicBezTo>
                    <a:cubicBezTo>
                      <a:pt x="480" y="301"/>
                      <a:pt x="483" y="304"/>
                      <a:pt x="479" y="307"/>
                    </a:cubicBezTo>
                    <a:cubicBezTo>
                      <a:pt x="479" y="308"/>
                      <a:pt x="480" y="309"/>
                      <a:pt x="481" y="310"/>
                    </a:cubicBezTo>
                    <a:cubicBezTo>
                      <a:pt x="483" y="309"/>
                      <a:pt x="483" y="309"/>
                      <a:pt x="483" y="309"/>
                    </a:cubicBezTo>
                    <a:lnTo>
                      <a:pt x="483" y="311"/>
                    </a:lnTo>
                    <a:close/>
                    <a:moveTo>
                      <a:pt x="479" y="292"/>
                    </a:moveTo>
                    <a:cubicBezTo>
                      <a:pt x="480" y="293"/>
                      <a:pt x="480" y="293"/>
                      <a:pt x="480" y="293"/>
                    </a:cubicBezTo>
                    <a:cubicBezTo>
                      <a:pt x="479" y="296"/>
                      <a:pt x="479" y="296"/>
                      <a:pt x="479" y="296"/>
                    </a:cubicBezTo>
                    <a:cubicBezTo>
                      <a:pt x="478" y="296"/>
                      <a:pt x="478" y="293"/>
                      <a:pt x="479" y="292"/>
                    </a:cubicBezTo>
                    <a:close/>
                    <a:moveTo>
                      <a:pt x="484" y="296"/>
                    </a:moveTo>
                    <a:cubicBezTo>
                      <a:pt x="484" y="297"/>
                      <a:pt x="486" y="297"/>
                      <a:pt x="486" y="298"/>
                    </a:cubicBezTo>
                    <a:cubicBezTo>
                      <a:pt x="485" y="298"/>
                      <a:pt x="483" y="297"/>
                      <a:pt x="484" y="296"/>
                    </a:cubicBezTo>
                    <a:close/>
                    <a:moveTo>
                      <a:pt x="487" y="313"/>
                    </a:moveTo>
                    <a:cubicBezTo>
                      <a:pt x="488" y="314"/>
                      <a:pt x="489" y="315"/>
                      <a:pt x="489" y="316"/>
                    </a:cubicBezTo>
                    <a:cubicBezTo>
                      <a:pt x="488" y="316"/>
                      <a:pt x="487" y="315"/>
                      <a:pt x="487" y="313"/>
                    </a:cubicBezTo>
                    <a:close/>
                    <a:moveTo>
                      <a:pt x="488" y="339"/>
                    </a:moveTo>
                    <a:cubicBezTo>
                      <a:pt x="488" y="338"/>
                      <a:pt x="488" y="336"/>
                      <a:pt x="489" y="336"/>
                    </a:cubicBezTo>
                    <a:cubicBezTo>
                      <a:pt x="490" y="336"/>
                      <a:pt x="490" y="336"/>
                      <a:pt x="490" y="336"/>
                    </a:cubicBezTo>
                    <a:lnTo>
                      <a:pt x="488" y="339"/>
                    </a:lnTo>
                    <a:close/>
                    <a:moveTo>
                      <a:pt x="490" y="88"/>
                    </a:moveTo>
                    <a:cubicBezTo>
                      <a:pt x="490" y="89"/>
                      <a:pt x="489" y="90"/>
                      <a:pt x="489" y="90"/>
                    </a:cubicBezTo>
                    <a:cubicBezTo>
                      <a:pt x="485" y="91"/>
                      <a:pt x="486" y="85"/>
                      <a:pt x="483" y="89"/>
                    </a:cubicBezTo>
                    <a:cubicBezTo>
                      <a:pt x="481" y="87"/>
                      <a:pt x="481" y="87"/>
                      <a:pt x="481" y="87"/>
                    </a:cubicBezTo>
                    <a:cubicBezTo>
                      <a:pt x="480" y="88"/>
                      <a:pt x="480" y="88"/>
                      <a:pt x="480" y="88"/>
                    </a:cubicBezTo>
                    <a:cubicBezTo>
                      <a:pt x="479" y="88"/>
                      <a:pt x="479" y="87"/>
                      <a:pt x="478" y="86"/>
                    </a:cubicBezTo>
                    <a:cubicBezTo>
                      <a:pt x="478" y="84"/>
                      <a:pt x="480" y="83"/>
                      <a:pt x="482" y="84"/>
                    </a:cubicBezTo>
                    <a:cubicBezTo>
                      <a:pt x="486" y="83"/>
                      <a:pt x="484" y="73"/>
                      <a:pt x="490" y="79"/>
                    </a:cubicBezTo>
                    <a:cubicBezTo>
                      <a:pt x="492" y="78"/>
                      <a:pt x="495" y="83"/>
                      <a:pt x="496" y="79"/>
                    </a:cubicBezTo>
                    <a:cubicBezTo>
                      <a:pt x="498" y="75"/>
                      <a:pt x="492" y="76"/>
                      <a:pt x="494" y="72"/>
                    </a:cubicBezTo>
                    <a:cubicBezTo>
                      <a:pt x="492" y="71"/>
                      <a:pt x="492" y="71"/>
                      <a:pt x="492" y="71"/>
                    </a:cubicBezTo>
                    <a:cubicBezTo>
                      <a:pt x="492" y="69"/>
                      <a:pt x="494" y="70"/>
                      <a:pt x="495" y="70"/>
                    </a:cubicBezTo>
                    <a:cubicBezTo>
                      <a:pt x="498" y="79"/>
                      <a:pt x="498" y="79"/>
                      <a:pt x="498" y="79"/>
                    </a:cubicBezTo>
                    <a:cubicBezTo>
                      <a:pt x="496" y="83"/>
                      <a:pt x="489" y="82"/>
                      <a:pt x="490" y="88"/>
                    </a:cubicBezTo>
                    <a:close/>
                    <a:moveTo>
                      <a:pt x="499" y="269"/>
                    </a:moveTo>
                    <a:cubicBezTo>
                      <a:pt x="498" y="270"/>
                      <a:pt x="497" y="268"/>
                      <a:pt x="497" y="267"/>
                    </a:cubicBezTo>
                    <a:cubicBezTo>
                      <a:pt x="498" y="265"/>
                      <a:pt x="499" y="262"/>
                      <a:pt x="496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1"/>
                      <a:pt x="498" y="257"/>
                      <a:pt x="500" y="259"/>
                    </a:cubicBezTo>
                    <a:cubicBezTo>
                      <a:pt x="502" y="259"/>
                      <a:pt x="503" y="257"/>
                      <a:pt x="504" y="255"/>
                    </a:cubicBezTo>
                    <a:cubicBezTo>
                      <a:pt x="506" y="258"/>
                      <a:pt x="504" y="261"/>
                      <a:pt x="505" y="264"/>
                    </a:cubicBezTo>
                    <a:cubicBezTo>
                      <a:pt x="503" y="265"/>
                      <a:pt x="498" y="265"/>
                      <a:pt x="499" y="269"/>
                    </a:cubicBezTo>
                    <a:close/>
                    <a:moveTo>
                      <a:pt x="502" y="285"/>
                    </a:moveTo>
                    <a:cubicBezTo>
                      <a:pt x="502" y="283"/>
                      <a:pt x="504" y="283"/>
                      <a:pt x="505" y="282"/>
                    </a:cubicBezTo>
                    <a:cubicBezTo>
                      <a:pt x="505" y="282"/>
                      <a:pt x="506" y="282"/>
                      <a:pt x="507" y="282"/>
                    </a:cubicBezTo>
                    <a:cubicBezTo>
                      <a:pt x="507" y="283"/>
                      <a:pt x="506" y="283"/>
                      <a:pt x="506" y="283"/>
                    </a:cubicBezTo>
                    <a:cubicBezTo>
                      <a:pt x="507" y="284"/>
                      <a:pt x="508" y="284"/>
                      <a:pt x="507" y="286"/>
                    </a:cubicBezTo>
                    <a:cubicBezTo>
                      <a:pt x="505" y="285"/>
                      <a:pt x="504" y="288"/>
                      <a:pt x="502" y="285"/>
                    </a:cubicBezTo>
                    <a:close/>
                    <a:moveTo>
                      <a:pt x="509" y="294"/>
                    </a:moveTo>
                    <a:cubicBezTo>
                      <a:pt x="507" y="294"/>
                      <a:pt x="506" y="293"/>
                      <a:pt x="507" y="291"/>
                    </a:cubicBezTo>
                    <a:cubicBezTo>
                      <a:pt x="507" y="293"/>
                      <a:pt x="510" y="292"/>
                      <a:pt x="509" y="294"/>
                    </a:cubicBezTo>
                    <a:close/>
                    <a:moveTo>
                      <a:pt x="511" y="257"/>
                    </a:moveTo>
                    <a:cubicBezTo>
                      <a:pt x="509" y="257"/>
                      <a:pt x="510" y="255"/>
                      <a:pt x="509" y="254"/>
                    </a:cubicBezTo>
                    <a:cubicBezTo>
                      <a:pt x="510" y="253"/>
                      <a:pt x="511" y="255"/>
                      <a:pt x="511" y="256"/>
                    </a:cubicBezTo>
                    <a:lnTo>
                      <a:pt x="511" y="257"/>
                    </a:lnTo>
                    <a:close/>
                    <a:moveTo>
                      <a:pt x="515" y="253"/>
                    </a:moveTo>
                    <a:cubicBezTo>
                      <a:pt x="514" y="253"/>
                      <a:pt x="512" y="253"/>
                      <a:pt x="511" y="253"/>
                    </a:cubicBezTo>
                    <a:cubicBezTo>
                      <a:pt x="511" y="251"/>
                      <a:pt x="513" y="251"/>
                      <a:pt x="513" y="250"/>
                    </a:cubicBezTo>
                    <a:cubicBezTo>
                      <a:pt x="514" y="251"/>
                      <a:pt x="515" y="252"/>
                      <a:pt x="515" y="253"/>
                    </a:cubicBezTo>
                    <a:close/>
                    <a:moveTo>
                      <a:pt x="513" y="225"/>
                    </a:moveTo>
                    <a:cubicBezTo>
                      <a:pt x="514" y="226"/>
                      <a:pt x="514" y="229"/>
                      <a:pt x="515" y="231"/>
                    </a:cubicBezTo>
                    <a:cubicBezTo>
                      <a:pt x="512" y="229"/>
                      <a:pt x="513" y="227"/>
                      <a:pt x="513" y="225"/>
                    </a:cubicBezTo>
                    <a:close/>
                    <a:moveTo>
                      <a:pt x="514" y="196"/>
                    </a:moveTo>
                    <a:cubicBezTo>
                      <a:pt x="512" y="196"/>
                      <a:pt x="512" y="197"/>
                      <a:pt x="511" y="197"/>
                    </a:cubicBezTo>
                    <a:cubicBezTo>
                      <a:pt x="511" y="198"/>
                      <a:pt x="511" y="198"/>
                      <a:pt x="511" y="198"/>
                    </a:cubicBezTo>
                    <a:cubicBezTo>
                      <a:pt x="509" y="196"/>
                      <a:pt x="513" y="194"/>
                      <a:pt x="511" y="192"/>
                    </a:cubicBezTo>
                    <a:cubicBezTo>
                      <a:pt x="514" y="191"/>
                      <a:pt x="514" y="191"/>
                      <a:pt x="514" y="191"/>
                    </a:cubicBezTo>
                    <a:cubicBezTo>
                      <a:pt x="515" y="192"/>
                      <a:pt x="515" y="194"/>
                      <a:pt x="514" y="196"/>
                    </a:cubicBezTo>
                    <a:close/>
                    <a:moveTo>
                      <a:pt x="514" y="177"/>
                    </a:moveTo>
                    <a:cubicBezTo>
                      <a:pt x="512" y="177"/>
                      <a:pt x="512" y="175"/>
                      <a:pt x="511" y="174"/>
                    </a:cubicBezTo>
                    <a:cubicBezTo>
                      <a:pt x="514" y="171"/>
                      <a:pt x="514" y="171"/>
                      <a:pt x="514" y="171"/>
                    </a:cubicBezTo>
                    <a:cubicBezTo>
                      <a:pt x="516" y="172"/>
                      <a:pt x="515" y="176"/>
                      <a:pt x="518" y="177"/>
                    </a:cubicBezTo>
                    <a:cubicBezTo>
                      <a:pt x="518" y="178"/>
                      <a:pt x="518" y="179"/>
                      <a:pt x="517" y="179"/>
                    </a:cubicBezTo>
                    <a:cubicBezTo>
                      <a:pt x="515" y="179"/>
                      <a:pt x="515" y="173"/>
                      <a:pt x="514" y="177"/>
                    </a:cubicBezTo>
                    <a:close/>
                    <a:moveTo>
                      <a:pt x="517" y="201"/>
                    </a:moveTo>
                    <a:cubicBezTo>
                      <a:pt x="516" y="202"/>
                      <a:pt x="516" y="202"/>
                      <a:pt x="516" y="202"/>
                    </a:cubicBezTo>
                    <a:cubicBezTo>
                      <a:pt x="516" y="198"/>
                      <a:pt x="516" y="198"/>
                      <a:pt x="516" y="198"/>
                    </a:cubicBezTo>
                    <a:cubicBezTo>
                      <a:pt x="517" y="198"/>
                      <a:pt x="517" y="200"/>
                      <a:pt x="517" y="201"/>
                    </a:cubicBezTo>
                    <a:close/>
                    <a:moveTo>
                      <a:pt x="517" y="240"/>
                    </a:moveTo>
                    <a:cubicBezTo>
                      <a:pt x="516" y="238"/>
                      <a:pt x="516" y="238"/>
                      <a:pt x="516" y="238"/>
                    </a:cubicBezTo>
                    <a:cubicBezTo>
                      <a:pt x="517" y="239"/>
                      <a:pt x="517" y="239"/>
                      <a:pt x="517" y="239"/>
                    </a:cubicBezTo>
                    <a:lnTo>
                      <a:pt x="517" y="240"/>
                    </a:lnTo>
                    <a:close/>
                    <a:moveTo>
                      <a:pt x="518" y="211"/>
                    </a:moveTo>
                    <a:cubicBezTo>
                      <a:pt x="516" y="210"/>
                      <a:pt x="517" y="207"/>
                      <a:pt x="517" y="206"/>
                    </a:cubicBezTo>
                    <a:cubicBezTo>
                      <a:pt x="521" y="206"/>
                      <a:pt x="517" y="209"/>
                      <a:pt x="518" y="211"/>
                    </a:cubicBezTo>
                    <a:close/>
                    <a:moveTo>
                      <a:pt x="521" y="179"/>
                    </a:moveTo>
                    <a:cubicBezTo>
                      <a:pt x="520" y="178"/>
                      <a:pt x="520" y="178"/>
                      <a:pt x="520" y="178"/>
                    </a:cubicBezTo>
                    <a:cubicBezTo>
                      <a:pt x="520" y="177"/>
                      <a:pt x="521" y="177"/>
                      <a:pt x="521" y="177"/>
                    </a:cubicBezTo>
                    <a:lnTo>
                      <a:pt x="521" y="179"/>
                    </a:lnTo>
                    <a:close/>
                    <a:moveTo>
                      <a:pt x="518" y="154"/>
                    </a:moveTo>
                    <a:cubicBezTo>
                      <a:pt x="520" y="156"/>
                      <a:pt x="524" y="159"/>
                      <a:pt x="521" y="161"/>
                    </a:cubicBezTo>
                    <a:cubicBezTo>
                      <a:pt x="520" y="163"/>
                      <a:pt x="519" y="162"/>
                      <a:pt x="518" y="161"/>
                    </a:cubicBezTo>
                    <a:cubicBezTo>
                      <a:pt x="514" y="158"/>
                      <a:pt x="520" y="154"/>
                      <a:pt x="517" y="150"/>
                    </a:cubicBezTo>
                    <a:cubicBezTo>
                      <a:pt x="518" y="150"/>
                      <a:pt x="518" y="150"/>
                      <a:pt x="518" y="150"/>
                    </a:cubicBezTo>
                    <a:cubicBezTo>
                      <a:pt x="516" y="148"/>
                      <a:pt x="522" y="147"/>
                      <a:pt x="519" y="145"/>
                    </a:cubicBezTo>
                    <a:cubicBezTo>
                      <a:pt x="520" y="145"/>
                      <a:pt x="521" y="145"/>
                      <a:pt x="520" y="143"/>
                    </a:cubicBezTo>
                    <a:cubicBezTo>
                      <a:pt x="523" y="145"/>
                      <a:pt x="522" y="149"/>
                      <a:pt x="523" y="151"/>
                    </a:cubicBezTo>
                    <a:cubicBezTo>
                      <a:pt x="521" y="153"/>
                      <a:pt x="519" y="151"/>
                      <a:pt x="518" y="154"/>
                    </a:cubicBezTo>
                    <a:close/>
                    <a:moveTo>
                      <a:pt x="518" y="139"/>
                    </a:moveTo>
                    <a:cubicBezTo>
                      <a:pt x="521" y="138"/>
                      <a:pt x="518" y="134"/>
                      <a:pt x="519" y="131"/>
                    </a:cubicBezTo>
                    <a:cubicBezTo>
                      <a:pt x="520" y="131"/>
                      <a:pt x="520" y="131"/>
                      <a:pt x="520" y="131"/>
                    </a:cubicBezTo>
                    <a:cubicBezTo>
                      <a:pt x="520" y="134"/>
                      <a:pt x="520" y="137"/>
                      <a:pt x="524" y="137"/>
                    </a:cubicBezTo>
                    <a:cubicBezTo>
                      <a:pt x="525" y="138"/>
                      <a:pt x="525" y="138"/>
                      <a:pt x="525" y="138"/>
                    </a:cubicBezTo>
                    <a:cubicBezTo>
                      <a:pt x="522" y="138"/>
                      <a:pt x="520" y="140"/>
                      <a:pt x="518" y="139"/>
                    </a:cubicBezTo>
                    <a:close/>
                    <a:moveTo>
                      <a:pt x="527" y="122"/>
                    </a:moveTo>
                    <a:cubicBezTo>
                      <a:pt x="529" y="122"/>
                      <a:pt x="528" y="119"/>
                      <a:pt x="531" y="120"/>
                    </a:cubicBezTo>
                    <a:cubicBezTo>
                      <a:pt x="532" y="123"/>
                      <a:pt x="530" y="125"/>
                      <a:pt x="527" y="127"/>
                    </a:cubicBezTo>
                    <a:cubicBezTo>
                      <a:pt x="525" y="126"/>
                      <a:pt x="528" y="124"/>
                      <a:pt x="527" y="122"/>
                    </a:cubicBezTo>
                    <a:close/>
                    <a:moveTo>
                      <a:pt x="528" y="130"/>
                    </a:moveTo>
                    <a:cubicBezTo>
                      <a:pt x="530" y="131"/>
                      <a:pt x="529" y="133"/>
                      <a:pt x="528" y="134"/>
                    </a:cubicBezTo>
                    <a:cubicBezTo>
                      <a:pt x="527" y="134"/>
                      <a:pt x="527" y="134"/>
                      <a:pt x="527" y="134"/>
                    </a:cubicBezTo>
                    <a:lnTo>
                      <a:pt x="528" y="130"/>
                    </a:lnTo>
                    <a:close/>
                    <a:moveTo>
                      <a:pt x="528" y="250"/>
                    </a:moveTo>
                    <a:cubicBezTo>
                      <a:pt x="528" y="248"/>
                      <a:pt x="528" y="248"/>
                      <a:pt x="528" y="248"/>
                    </a:cubicBezTo>
                    <a:cubicBezTo>
                      <a:pt x="528" y="249"/>
                      <a:pt x="528" y="249"/>
                      <a:pt x="528" y="249"/>
                    </a:cubicBezTo>
                    <a:lnTo>
                      <a:pt x="528" y="250"/>
                    </a:lnTo>
                    <a:close/>
                    <a:moveTo>
                      <a:pt x="529" y="247"/>
                    </a:moveTo>
                    <a:cubicBezTo>
                      <a:pt x="528" y="243"/>
                      <a:pt x="528" y="243"/>
                      <a:pt x="528" y="243"/>
                    </a:cubicBezTo>
                    <a:cubicBezTo>
                      <a:pt x="531" y="245"/>
                      <a:pt x="531" y="245"/>
                      <a:pt x="531" y="245"/>
                    </a:cubicBezTo>
                    <a:cubicBezTo>
                      <a:pt x="531" y="246"/>
                      <a:pt x="530" y="246"/>
                      <a:pt x="529" y="247"/>
                    </a:cubicBezTo>
                    <a:close/>
                    <a:moveTo>
                      <a:pt x="532" y="249"/>
                    </a:moveTo>
                    <a:cubicBezTo>
                      <a:pt x="532" y="248"/>
                      <a:pt x="532" y="248"/>
                      <a:pt x="532" y="248"/>
                    </a:cubicBezTo>
                    <a:cubicBezTo>
                      <a:pt x="533" y="249"/>
                      <a:pt x="533" y="249"/>
                      <a:pt x="533" y="249"/>
                    </a:cubicBezTo>
                    <a:lnTo>
                      <a:pt x="532" y="249"/>
                    </a:lnTo>
                    <a:close/>
                    <a:moveTo>
                      <a:pt x="565" y="296"/>
                    </a:moveTo>
                    <a:cubicBezTo>
                      <a:pt x="565" y="298"/>
                      <a:pt x="563" y="298"/>
                      <a:pt x="561" y="297"/>
                    </a:cubicBezTo>
                    <a:cubicBezTo>
                      <a:pt x="562" y="295"/>
                      <a:pt x="562" y="295"/>
                      <a:pt x="562" y="295"/>
                    </a:cubicBezTo>
                    <a:lnTo>
                      <a:pt x="565" y="296"/>
                    </a:lnTo>
                    <a:close/>
                    <a:moveTo>
                      <a:pt x="560" y="282"/>
                    </a:moveTo>
                    <a:cubicBezTo>
                      <a:pt x="560" y="282"/>
                      <a:pt x="560" y="282"/>
                      <a:pt x="560" y="282"/>
                    </a:cubicBezTo>
                    <a:cubicBezTo>
                      <a:pt x="559" y="285"/>
                      <a:pt x="563" y="289"/>
                      <a:pt x="562" y="293"/>
                    </a:cubicBezTo>
                    <a:cubicBezTo>
                      <a:pt x="560" y="292"/>
                      <a:pt x="559" y="291"/>
                      <a:pt x="559" y="289"/>
                    </a:cubicBezTo>
                    <a:cubicBezTo>
                      <a:pt x="563" y="287"/>
                      <a:pt x="557" y="284"/>
                      <a:pt x="560" y="282"/>
                    </a:cubicBezTo>
                    <a:close/>
                    <a:moveTo>
                      <a:pt x="569" y="101"/>
                    </a:moveTo>
                    <a:cubicBezTo>
                      <a:pt x="570" y="102"/>
                      <a:pt x="573" y="103"/>
                      <a:pt x="571" y="105"/>
                    </a:cubicBezTo>
                    <a:cubicBezTo>
                      <a:pt x="570" y="105"/>
                      <a:pt x="570" y="105"/>
                      <a:pt x="570" y="105"/>
                    </a:cubicBezTo>
                    <a:cubicBezTo>
                      <a:pt x="572" y="103"/>
                      <a:pt x="568" y="103"/>
                      <a:pt x="569" y="101"/>
                    </a:cubicBezTo>
                    <a:close/>
                    <a:moveTo>
                      <a:pt x="562" y="93"/>
                    </a:moveTo>
                    <a:cubicBezTo>
                      <a:pt x="563" y="93"/>
                      <a:pt x="563" y="94"/>
                      <a:pt x="563" y="95"/>
                    </a:cubicBezTo>
                    <a:cubicBezTo>
                      <a:pt x="561" y="94"/>
                      <a:pt x="561" y="94"/>
                      <a:pt x="561" y="94"/>
                    </a:cubicBezTo>
                    <a:lnTo>
                      <a:pt x="562" y="93"/>
                    </a:lnTo>
                    <a:close/>
                    <a:moveTo>
                      <a:pt x="563" y="113"/>
                    </a:moveTo>
                    <a:cubicBezTo>
                      <a:pt x="566" y="112"/>
                      <a:pt x="564" y="108"/>
                      <a:pt x="567" y="108"/>
                    </a:cubicBezTo>
                    <a:cubicBezTo>
                      <a:pt x="570" y="108"/>
                      <a:pt x="569" y="112"/>
                      <a:pt x="571" y="115"/>
                    </a:cubicBezTo>
                    <a:cubicBezTo>
                      <a:pt x="568" y="121"/>
                      <a:pt x="576" y="126"/>
                      <a:pt x="573" y="132"/>
                    </a:cubicBezTo>
                    <a:cubicBezTo>
                      <a:pt x="567" y="128"/>
                      <a:pt x="567" y="128"/>
                      <a:pt x="567" y="128"/>
                    </a:cubicBezTo>
                    <a:cubicBezTo>
                      <a:pt x="568" y="130"/>
                      <a:pt x="566" y="130"/>
                      <a:pt x="565" y="130"/>
                    </a:cubicBezTo>
                    <a:cubicBezTo>
                      <a:pt x="562" y="127"/>
                      <a:pt x="569" y="124"/>
                      <a:pt x="565" y="121"/>
                    </a:cubicBezTo>
                    <a:cubicBezTo>
                      <a:pt x="568" y="119"/>
                      <a:pt x="564" y="118"/>
                      <a:pt x="563" y="116"/>
                    </a:cubicBezTo>
                    <a:cubicBezTo>
                      <a:pt x="562" y="115"/>
                      <a:pt x="560" y="112"/>
                      <a:pt x="560" y="111"/>
                    </a:cubicBezTo>
                    <a:lnTo>
                      <a:pt x="563" y="113"/>
                    </a:lnTo>
                    <a:close/>
                    <a:moveTo>
                      <a:pt x="570" y="186"/>
                    </a:moveTo>
                    <a:cubicBezTo>
                      <a:pt x="570" y="189"/>
                      <a:pt x="570" y="189"/>
                      <a:pt x="570" y="189"/>
                    </a:cubicBezTo>
                    <a:cubicBezTo>
                      <a:pt x="570" y="186"/>
                      <a:pt x="570" y="186"/>
                      <a:pt x="570" y="186"/>
                    </a:cubicBezTo>
                    <a:close/>
                    <a:moveTo>
                      <a:pt x="569" y="196"/>
                    </a:moveTo>
                    <a:cubicBezTo>
                      <a:pt x="570" y="197"/>
                      <a:pt x="570" y="199"/>
                      <a:pt x="569" y="200"/>
                    </a:cubicBezTo>
                    <a:cubicBezTo>
                      <a:pt x="566" y="200"/>
                      <a:pt x="567" y="197"/>
                      <a:pt x="568" y="196"/>
                    </a:cubicBezTo>
                    <a:cubicBezTo>
                      <a:pt x="568" y="195"/>
                      <a:pt x="569" y="196"/>
                      <a:pt x="569" y="196"/>
                    </a:cubicBezTo>
                    <a:close/>
                    <a:moveTo>
                      <a:pt x="568" y="148"/>
                    </a:moveTo>
                    <a:cubicBezTo>
                      <a:pt x="568" y="146"/>
                      <a:pt x="568" y="146"/>
                      <a:pt x="568" y="146"/>
                    </a:cubicBezTo>
                    <a:cubicBezTo>
                      <a:pt x="569" y="147"/>
                      <a:pt x="570" y="146"/>
                      <a:pt x="569" y="148"/>
                    </a:cubicBezTo>
                    <a:lnTo>
                      <a:pt x="568" y="148"/>
                    </a:lnTo>
                    <a:close/>
                    <a:moveTo>
                      <a:pt x="563" y="153"/>
                    </a:moveTo>
                    <a:cubicBezTo>
                      <a:pt x="563" y="154"/>
                      <a:pt x="563" y="154"/>
                      <a:pt x="563" y="154"/>
                    </a:cubicBezTo>
                    <a:cubicBezTo>
                      <a:pt x="563" y="153"/>
                      <a:pt x="563" y="153"/>
                      <a:pt x="563" y="153"/>
                    </a:cubicBezTo>
                    <a:close/>
                    <a:moveTo>
                      <a:pt x="561" y="223"/>
                    </a:moveTo>
                    <a:cubicBezTo>
                      <a:pt x="561" y="223"/>
                      <a:pt x="560" y="224"/>
                      <a:pt x="560" y="225"/>
                    </a:cubicBezTo>
                    <a:cubicBezTo>
                      <a:pt x="560" y="222"/>
                      <a:pt x="560" y="222"/>
                      <a:pt x="560" y="222"/>
                    </a:cubicBezTo>
                    <a:lnTo>
                      <a:pt x="561" y="223"/>
                    </a:lnTo>
                    <a:close/>
                    <a:moveTo>
                      <a:pt x="560" y="138"/>
                    </a:moveTo>
                    <a:cubicBezTo>
                      <a:pt x="560" y="140"/>
                      <a:pt x="560" y="140"/>
                      <a:pt x="560" y="140"/>
                    </a:cubicBezTo>
                    <a:cubicBezTo>
                      <a:pt x="558" y="140"/>
                      <a:pt x="558" y="140"/>
                      <a:pt x="558" y="140"/>
                    </a:cubicBezTo>
                    <a:lnTo>
                      <a:pt x="560" y="138"/>
                    </a:lnTo>
                    <a:close/>
                    <a:moveTo>
                      <a:pt x="554" y="131"/>
                    </a:moveTo>
                    <a:cubicBezTo>
                      <a:pt x="555" y="131"/>
                      <a:pt x="556" y="132"/>
                      <a:pt x="556" y="133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35"/>
                      <a:pt x="550" y="133"/>
                      <a:pt x="554" y="131"/>
                    </a:cubicBezTo>
                    <a:close/>
                    <a:moveTo>
                      <a:pt x="557" y="191"/>
                    </a:moveTo>
                    <a:cubicBezTo>
                      <a:pt x="555" y="193"/>
                      <a:pt x="561" y="195"/>
                      <a:pt x="556" y="197"/>
                    </a:cubicBezTo>
                    <a:cubicBezTo>
                      <a:pt x="556" y="195"/>
                      <a:pt x="553" y="192"/>
                      <a:pt x="557" y="191"/>
                    </a:cubicBezTo>
                    <a:close/>
                    <a:moveTo>
                      <a:pt x="556" y="115"/>
                    </a:moveTo>
                    <a:cubicBezTo>
                      <a:pt x="556" y="115"/>
                      <a:pt x="557" y="116"/>
                      <a:pt x="556" y="116"/>
                    </a:cubicBezTo>
                    <a:cubicBezTo>
                      <a:pt x="555" y="116"/>
                      <a:pt x="555" y="116"/>
                      <a:pt x="555" y="116"/>
                    </a:cubicBezTo>
                    <a:cubicBezTo>
                      <a:pt x="555" y="114"/>
                      <a:pt x="555" y="114"/>
                      <a:pt x="555" y="114"/>
                    </a:cubicBezTo>
                    <a:cubicBezTo>
                      <a:pt x="556" y="113"/>
                      <a:pt x="556" y="115"/>
                      <a:pt x="556" y="115"/>
                    </a:cubicBezTo>
                    <a:close/>
                    <a:moveTo>
                      <a:pt x="549" y="86"/>
                    </a:moveTo>
                    <a:cubicBezTo>
                      <a:pt x="550" y="86"/>
                      <a:pt x="551" y="88"/>
                      <a:pt x="550" y="89"/>
                    </a:cubicBezTo>
                    <a:cubicBezTo>
                      <a:pt x="549" y="89"/>
                      <a:pt x="549" y="89"/>
                      <a:pt x="549" y="89"/>
                    </a:cubicBezTo>
                    <a:cubicBezTo>
                      <a:pt x="550" y="87"/>
                      <a:pt x="547" y="86"/>
                      <a:pt x="549" y="86"/>
                    </a:cubicBezTo>
                    <a:close/>
                    <a:moveTo>
                      <a:pt x="543" y="139"/>
                    </a:moveTo>
                    <a:cubicBezTo>
                      <a:pt x="543" y="140"/>
                      <a:pt x="544" y="143"/>
                      <a:pt x="542" y="144"/>
                    </a:cubicBezTo>
                    <a:cubicBezTo>
                      <a:pt x="541" y="144"/>
                      <a:pt x="541" y="144"/>
                      <a:pt x="541" y="144"/>
                    </a:cubicBezTo>
                    <a:cubicBezTo>
                      <a:pt x="542" y="142"/>
                      <a:pt x="539" y="138"/>
                      <a:pt x="543" y="139"/>
                    </a:cubicBezTo>
                    <a:close/>
                    <a:moveTo>
                      <a:pt x="543" y="147"/>
                    </a:moveTo>
                    <a:cubicBezTo>
                      <a:pt x="542" y="150"/>
                      <a:pt x="540" y="147"/>
                      <a:pt x="539" y="147"/>
                    </a:cubicBezTo>
                    <a:cubicBezTo>
                      <a:pt x="539" y="144"/>
                      <a:pt x="542" y="146"/>
                      <a:pt x="543" y="147"/>
                    </a:cubicBezTo>
                    <a:close/>
                    <a:moveTo>
                      <a:pt x="540" y="138"/>
                    </a:moveTo>
                    <a:cubicBezTo>
                      <a:pt x="536" y="140"/>
                      <a:pt x="536" y="136"/>
                      <a:pt x="535" y="134"/>
                    </a:cubicBezTo>
                    <a:cubicBezTo>
                      <a:pt x="536" y="136"/>
                      <a:pt x="540" y="135"/>
                      <a:pt x="540" y="138"/>
                    </a:cubicBezTo>
                    <a:close/>
                    <a:moveTo>
                      <a:pt x="538" y="111"/>
                    </a:moveTo>
                    <a:cubicBezTo>
                      <a:pt x="539" y="112"/>
                      <a:pt x="538" y="114"/>
                      <a:pt x="539" y="116"/>
                    </a:cubicBezTo>
                    <a:cubicBezTo>
                      <a:pt x="535" y="116"/>
                      <a:pt x="535" y="116"/>
                      <a:pt x="535" y="116"/>
                    </a:cubicBezTo>
                    <a:cubicBezTo>
                      <a:pt x="535" y="114"/>
                      <a:pt x="536" y="112"/>
                      <a:pt x="538" y="111"/>
                    </a:cubicBezTo>
                    <a:close/>
                    <a:moveTo>
                      <a:pt x="535" y="125"/>
                    </a:moveTo>
                    <a:cubicBezTo>
                      <a:pt x="536" y="124"/>
                      <a:pt x="536" y="124"/>
                      <a:pt x="536" y="124"/>
                    </a:cubicBezTo>
                    <a:cubicBezTo>
                      <a:pt x="538" y="129"/>
                      <a:pt x="538" y="129"/>
                      <a:pt x="538" y="129"/>
                    </a:cubicBezTo>
                    <a:cubicBezTo>
                      <a:pt x="537" y="130"/>
                      <a:pt x="536" y="129"/>
                      <a:pt x="535" y="130"/>
                    </a:cubicBezTo>
                    <a:cubicBezTo>
                      <a:pt x="534" y="128"/>
                      <a:pt x="534" y="127"/>
                      <a:pt x="535" y="125"/>
                    </a:cubicBezTo>
                    <a:close/>
                    <a:moveTo>
                      <a:pt x="537" y="247"/>
                    </a:moveTo>
                    <a:cubicBezTo>
                      <a:pt x="536" y="247"/>
                      <a:pt x="535" y="245"/>
                      <a:pt x="536" y="244"/>
                    </a:cubicBezTo>
                    <a:cubicBezTo>
                      <a:pt x="537" y="244"/>
                      <a:pt x="538" y="246"/>
                      <a:pt x="537" y="247"/>
                    </a:cubicBezTo>
                    <a:close/>
                    <a:moveTo>
                      <a:pt x="537" y="217"/>
                    </a:moveTo>
                    <a:cubicBezTo>
                      <a:pt x="536" y="217"/>
                      <a:pt x="536" y="218"/>
                      <a:pt x="536" y="219"/>
                    </a:cubicBezTo>
                    <a:cubicBezTo>
                      <a:pt x="535" y="219"/>
                      <a:pt x="534" y="217"/>
                      <a:pt x="533" y="216"/>
                    </a:cubicBezTo>
                    <a:cubicBezTo>
                      <a:pt x="533" y="215"/>
                      <a:pt x="534" y="214"/>
                      <a:pt x="535" y="213"/>
                    </a:cubicBezTo>
                    <a:cubicBezTo>
                      <a:pt x="539" y="218"/>
                      <a:pt x="539" y="218"/>
                      <a:pt x="539" y="218"/>
                    </a:cubicBezTo>
                    <a:cubicBezTo>
                      <a:pt x="538" y="219"/>
                      <a:pt x="537" y="218"/>
                      <a:pt x="537" y="217"/>
                    </a:cubicBezTo>
                    <a:close/>
                    <a:moveTo>
                      <a:pt x="538" y="210"/>
                    </a:moveTo>
                    <a:cubicBezTo>
                      <a:pt x="536" y="210"/>
                      <a:pt x="535" y="208"/>
                      <a:pt x="535" y="207"/>
                    </a:cubicBezTo>
                    <a:cubicBezTo>
                      <a:pt x="535" y="202"/>
                      <a:pt x="541" y="198"/>
                      <a:pt x="535" y="195"/>
                    </a:cubicBezTo>
                    <a:cubicBezTo>
                      <a:pt x="536" y="192"/>
                      <a:pt x="542" y="194"/>
                      <a:pt x="540" y="197"/>
                    </a:cubicBezTo>
                    <a:cubicBezTo>
                      <a:pt x="538" y="198"/>
                      <a:pt x="537" y="201"/>
                      <a:pt x="538" y="204"/>
                    </a:cubicBezTo>
                    <a:cubicBezTo>
                      <a:pt x="539" y="205"/>
                      <a:pt x="542" y="205"/>
                      <a:pt x="540" y="208"/>
                    </a:cubicBezTo>
                    <a:cubicBezTo>
                      <a:pt x="540" y="208"/>
                      <a:pt x="539" y="210"/>
                      <a:pt x="538" y="210"/>
                    </a:cubicBezTo>
                    <a:close/>
                    <a:moveTo>
                      <a:pt x="546" y="271"/>
                    </a:moveTo>
                    <a:cubicBezTo>
                      <a:pt x="546" y="269"/>
                      <a:pt x="546" y="269"/>
                      <a:pt x="546" y="269"/>
                    </a:cubicBezTo>
                    <a:cubicBezTo>
                      <a:pt x="546" y="270"/>
                      <a:pt x="546" y="270"/>
                      <a:pt x="546" y="270"/>
                    </a:cubicBezTo>
                    <a:lnTo>
                      <a:pt x="546" y="271"/>
                    </a:lnTo>
                    <a:close/>
                    <a:moveTo>
                      <a:pt x="546" y="249"/>
                    </a:moveTo>
                    <a:cubicBezTo>
                      <a:pt x="546" y="247"/>
                      <a:pt x="546" y="247"/>
                      <a:pt x="546" y="247"/>
                    </a:cubicBezTo>
                    <a:cubicBezTo>
                      <a:pt x="547" y="248"/>
                      <a:pt x="547" y="248"/>
                      <a:pt x="547" y="248"/>
                    </a:cubicBezTo>
                    <a:lnTo>
                      <a:pt x="546" y="249"/>
                    </a:lnTo>
                    <a:close/>
                    <a:moveTo>
                      <a:pt x="548" y="243"/>
                    </a:moveTo>
                    <a:cubicBezTo>
                      <a:pt x="548" y="244"/>
                      <a:pt x="548" y="244"/>
                      <a:pt x="548" y="244"/>
                    </a:cubicBezTo>
                    <a:cubicBezTo>
                      <a:pt x="547" y="243"/>
                      <a:pt x="547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4" y="242"/>
                      <a:pt x="543" y="240"/>
                      <a:pt x="543" y="238"/>
                    </a:cubicBezTo>
                    <a:cubicBezTo>
                      <a:pt x="543" y="236"/>
                      <a:pt x="544" y="234"/>
                      <a:pt x="545" y="233"/>
                    </a:cubicBezTo>
                    <a:cubicBezTo>
                      <a:pt x="544" y="231"/>
                      <a:pt x="540" y="230"/>
                      <a:pt x="541" y="227"/>
                    </a:cubicBezTo>
                    <a:cubicBezTo>
                      <a:pt x="543" y="227"/>
                      <a:pt x="542" y="229"/>
                      <a:pt x="543" y="230"/>
                    </a:cubicBezTo>
                    <a:cubicBezTo>
                      <a:pt x="545" y="230"/>
                      <a:pt x="545" y="229"/>
                      <a:pt x="546" y="229"/>
                    </a:cubicBezTo>
                    <a:cubicBezTo>
                      <a:pt x="548" y="232"/>
                      <a:pt x="548" y="232"/>
                      <a:pt x="548" y="232"/>
                    </a:cubicBezTo>
                    <a:cubicBezTo>
                      <a:pt x="547" y="233"/>
                      <a:pt x="546" y="230"/>
                      <a:pt x="545" y="232"/>
                    </a:cubicBezTo>
                    <a:cubicBezTo>
                      <a:pt x="552" y="235"/>
                      <a:pt x="542" y="238"/>
                      <a:pt x="546" y="243"/>
                    </a:cubicBezTo>
                    <a:cubicBezTo>
                      <a:pt x="546" y="243"/>
                      <a:pt x="546" y="243"/>
                      <a:pt x="546" y="243"/>
                    </a:cubicBezTo>
                    <a:cubicBezTo>
                      <a:pt x="548" y="243"/>
                      <a:pt x="548" y="241"/>
                      <a:pt x="548" y="240"/>
                    </a:cubicBezTo>
                    <a:cubicBezTo>
                      <a:pt x="549" y="240"/>
                      <a:pt x="549" y="242"/>
                      <a:pt x="548" y="243"/>
                    </a:cubicBezTo>
                    <a:close/>
                    <a:moveTo>
                      <a:pt x="546" y="169"/>
                    </a:moveTo>
                    <a:cubicBezTo>
                      <a:pt x="547" y="169"/>
                      <a:pt x="548" y="171"/>
                      <a:pt x="547" y="172"/>
                    </a:cubicBezTo>
                    <a:cubicBezTo>
                      <a:pt x="546" y="172"/>
                      <a:pt x="546" y="172"/>
                      <a:pt x="546" y="172"/>
                    </a:cubicBezTo>
                    <a:cubicBezTo>
                      <a:pt x="545" y="171"/>
                      <a:pt x="545" y="170"/>
                      <a:pt x="546" y="169"/>
                    </a:cubicBezTo>
                    <a:close/>
                    <a:moveTo>
                      <a:pt x="547" y="152"/>
                    </a:moveTo>
                    <a:cubicBezTo>
                      <a:pt x="546" y="152"/>
                      <a:pt x="546" y="152"/>
                      <a:pt x="546" y="152"/>
                    </a:cubicBezTo>
                    <a:cubicBezTo>
                      <a:pt x="546" y="148"/>
                      <a:pt x="547" y="144"/>
                      <a:pt x="548" y="142"/>
                    </a:cubicBezTo>
                    <a:cubicBezTo>
                      <a:pt x="548" y="139"/>
                      <a:pt x="548" y="139"/>
                      <a:pt x="548" y="139"/>
                    </a:cubicBezTo>
                    <a:cubicBezTo>
                      <a:pt x="551" y="143"/>
                      <a:pt x="547" y="148"/>
                      <a:pt x="547" y="152"/>
                    </a:cubicBezTo>
                    <a:close/>
                    <a:moveTo>
                      <a:pt x="550" y="179"/>
                    </a:moveTo>
                    <a:cubicBezTo>
                      <a:pt x="550" y="178"/>
                      <a:pt x="550" y="178"/>
                      <a:pt x="550" y="178"/>
                    </a:cubicBezTo>
                    <a:cubicBezTo>
                      <a:pt x="550" y="178"/>
                      <a:pt x="550" y="178"/>
                      <a:pt x="550" y="178"/>
                    </a:cubicBezTo>
                    <a:lnTo>
                      <a:pt x="550" y="179"/>
                    </a:lnTo>
                    <a:close/>
                    <a:moveTo>
                      <a:pt x="547" y="124"/>
                    </a:moveTo>
                    <a:cubicBezTo>
                      <a:pt x="545" y="124"/>
                      <a:pt x="543" y="123"/>
                      <a:pt x="543" y="121"/>
                    </a:cubicBezTo>
                    <a:cubicBezTo>
                      <a:pt x="543" y="120"/>
                      <a:pt x="544" y="119"/>
                      <a:pt x="545" y="119"/>
                    </a:cubicBezTo>
                    <a:cubicBezTo>
                      <a:pt x="544" y="121"/>
                      <a:pt x="546" y="120"/>
                      <a:pt x="547" y="121"/>
                    </a:cubicBezTo>
                    <a:cubicBezTo>
                      <a:pt x="548" y="121"/>
                      <a:pt x="548" y="121"/>
                      <a:pt x="548" y="120"/>
                    </a:cubicBezTo>
                    <a:cubicBezTo>
                      <a:pt x="549" y="121"/>
                      <a:pt x="550" y="119"/>
                      <a:pt x="551" y="118"/>
                    </a:cubicBezTo>
                    <a:cubicBezTo>
                      <a:pt x="551" y="114"/>
                      <a:pt x="551" y="114"/>
                      <a:pt x="551" y="114"/>
                    </a:cubicBezTo>
                    <a:cubicBezTo>
                      <a:pt x="552" y="115"/>
                      <a:pt x="553" y="117"/>
                      <a:pt x="555" y="117"/>
                    </a:cubicBezTo>
                    <a:cubicBezTo>
                      <a:pt x="555" y="120"/>
                      <a:pt x="552" y="125"/>
                      <a:pt x="557" y="126"/>
                    </a:cubicBezTo>
                    <a:cubicBezTo>
                      <a:pt x="557" y="129"/>
                      <a:pt x="557" y="129"/>
                      <a:pt x="557" y="129"/>
                    </a:cubicBezTo>
                    <a:cubicBezTo>
                      <a:pt x="556" y="129"/>
                      <a:pt x="554" y="129"/>
                      <a:pt x="553" y="129"/>
                    </a:cubicBezTo>
                    <a:cubicBezTo>
                      <a:pt x="549" y="128"/>
                      <a:pt x="553" y="118"/>
                      <a:pt x="547" y="124"/>
                    </a:cubicBezTo>
                    <a:close/>
                    <a:moveTo>
                      <a:pt x="551" y="214"/>
                    </a:moveTo>
                    <a:cubicBezTo>
                      <a:pt x="551" y="209"/>
                      <a:pt x="551" y="209"/>
                      <a:pt x="551" y="209"/>
                    </a:cubicBezTo>
                    <a:cubicBezTo>
                      <a:pt x="552" y="208"/>
                      <a:pt x="554" y="209"/>
                      <a:pt x="555" y="207"/>
                    </a:cubicBezTo>
                    <a:cubicBezTo>
                      <a:pt x="556" y="209"/>
                      <a:pt x="557" y="212"/>
                      <a:pt x="558" y="214"/>
                    </a:cubicBezTo>
                    <a:cubicBezTo>
                      <a:pt x="555" y="216"/>
                      <a:pt x="556" y="219"/>
                      <a:pt x="557" y="222"/>
                    </a:cubicBezTo>
                    <a:cubicBezTo>
                      <a:pt x="553" y="221"/>
                      <a:pt x="556" y="214"/>
                      <a:pt x="551" y="214"/>
                    </a:cubicBezTo>
                    <a:close/>
                    <a:moveTo>
                      <a:pt x="565" y="243"/>
                    </a:moveTo>
                    <a:cubicBezTo>
                      <a:pt x="563" y="244"/>
                      <a:pt x="560" y="246"/>
                      <a:pt x="557" y="246"/>
                    </a:cubicBezTo>
                    <a:cubicBezTo>
                      <a:pt x="559" y="244"/>
                      <a:pt x="561" y="241"/>
                      <a:pt x="563" y="238"/>
                    </a:cubicBezTo>
                    <a:cubicBezTo>
                      <a:pt x="565" y="236"/>
                      <a:pt x="560" y="234"/>
                      <a:pt x="561" y="232"/>
                    </a:cubicBezTo>
                    <a:cubicBezTo>
                      <a:pt x="563" y="235"/>
                      <a:pt x="567" y="239"/>
                      <a:pt x="565" y="243"/>
                    </a:cubicBezTo>
                    <a:close/>
                    <a:moveTo>
                      <a:pt x="565" y="226"/>
                    </a:move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3" y="226"/>
                      <a:pt x="565" y="222"/>
                      <a:pt x="565" y="220"/>
                    </a:cubicBezTo>
                    <a:cubicBezTo>
                      <a:pt x="569" y="221"/>
                      <a:pt x="569" y="226"/>
                      <a:pt x="571" y="229"/>
                    </a:cubicBezTo>
                    <a:cubicBezTo>
                      <a:pt x="569" y="229"/>
                      <a:pt x="566" y="228"/>
                      <a:pt x="565" y="226"/>
                    </a:cubicBezTo>
                    <a:close/>
                    <a:moveTo>
                      <a:pt x="573" y="138"/>
                    </a:moveTo>
                    <a:cubicBezTo>
                      <a:pt x="572" y="138"/>
                      <a:pt x="571" y="138"/>
                      <a:pt x="570" y="138"/>
                    </a:cubicBezTo>
                    <a:cubicBezTo>
                      <a:pt x="571" y="135"/>
                      <a:pt x="571" y="135"/>
                      <a:pt x="571" y="135"/>
                    </a:cubicBezTo>
                    <a:cubicBezTo>
                      <a:pt x="574" y="137"/>
                      <a:pt x="575" y="139"/>
                      <a:pt x="575" y="142"/>
                    </a:cubicBezTo>
                    <a:lnTo>
                      <a:pt x="573" y="138"/>
                    </a:lnTo>
                    <a:close/>
                    <a:moveTo>
                      <a:pt x="575" y="204"/>
                    </a:moveTo>
                    <a:cubicBezTo>
                      <a:pt x="574" y="205"/>
                      <a:pt x="573" y="203"/>
                      <a:pt x="573" y="202"/>
                    </a:cubicBezTo>
                    <a:cubicBezTo>
                      <a:pt x="574" y="202"/>
                      <a:pt x="575" y="203"/>
                      <a:pt x="575" y="203"/>
                    </a:cubicBezTo>
                    <a:lnTo>
                      <a:pt x="575" y="204"/>
                    </a:lnTo>
                    <a:close/>
                    <a:moveTo>
                      <a:pt x="576" y="143"/>
                    </a:moveTo>
                    <a:cubicBezTo>
                      <a:pt x="575" y="143"/>
                      <a:pt x="575" y="141"/>
                      <a:pt x="576" y="141"/>
                    </a:cubicBezTo>
                    <a:lnTo>
                      <a:pt x="576" y="143"/>
                    </a:lnTo>
                    <a:close/>
                    <a:moveTo>
                      <a:pt x="576" y="132"/>
                    </a:moveTo>
                    <a:cubicBezTo>
                      <a:pt x="575" y="132"/>
                      <a:pt x="575" y="132"/>
                      <a:pt x="575" y="132"/>
                    </a:cubicBezTo>
                    <a:cubicBezTo>
                      <a:pt x="576" y="130"/>
                      <a:pt x="575" y="129"/>
                      <a:pt x="577" y="128"/>
                    </a:cubicBezTo>
                    <a:cubicBezTo>
                      <a:pt x="578" y="127"/>
                      <a:pt x="578" y="128"/>
                      <a:pt x="578" y="128"/>
                    </a:cubicBezTo>
                    <a:cubicBezTo>
                      <a:pt x="578" y="130"/>
                      <a:pt x="577" y="131"/>
                      <a:pt x="576" y="132"/>
                    </a:cubicBezTo>
                    <a:close/>
                    <a:moveTo>
                      <a:pt x="584" y="132"/>
                    </a:moveTo>
                    <a:cubicBezTo>
                      <a:pt x="583" y="132"/>
                      <a:pt x="583" y="132"/>
                      <a:pt x="582" y="131"/>
                    </a:cubicBezTo>
                    <a:cubicBezTo>
                      <a:pt x="585" y="128"/>
                      <a:pt x="585" y="128"/>
                      <a:pt x="585" y="128"/>
                    </a:cubicBezTo>
                    <a:cubicBezTo>
                      <a:pt x="585" y="130"/>
                      <a:pt x="585" y="131"/>
                      <a:pt x="584" y="132"/>
                    </a:cubicBezTo>
                    <a:close/>
                    <a:moveTo>
                      <a:pt x="585" y="120"/>
                    </a:moveTo>
                    <a:cubicBezTo>
                      <a:pt x="584" y="120"/>
                      <a:pt x="584" y="119"/>
                      <a:pt x="584" y="118"/>
                    </a:cubicBezTo>
                    <a:cubicBezTo>
                      <a:pt x="585" y="118"/>
                      <a:pt x="585" y="118"/>
                      <a:pt x="585" y="118"/>
                    </a:cubicBezTo>
                    <a:lnTo>
                      <a:pt x="58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8" name="Freeform 3189"/>
              <p:cNvSpPr/>
              <p:nvPr/>
            </p:nvSpPr>
            <p:spPr bwMode="auto">
              <a:xfrm>
                <a:off x="4976813" y="2373313"/>
                <a:ext cx="6350" cy="9525"/>
              </a:xfrm>
              <a:custGeom>
                <a:avLst/>
                <a:gdLst>
                  <a:gd name="T0" fmla="*/ 3 w 5"/>
                  <a:gd name="T1" fmla="*/ 5 h 6"/>
                  <a:gd name="T2" fmla="*/ 3 w 5"/>
                  <a:gd name="T3" fmla="*/ 4 h 6"/>
                  <a:gd name="T4" fmla="*/ 1 w 5"/>
                  <a:gd name="T5" fmla="*/ 3 h 6"/>
                  <a:gd name="T6" fmla="*/ 3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0" y="0"/>
                      <a:pt x="1" y="3"/>
                    </a:cubicBezTo>
                    <a:cubicBezTo>
                      <a:pt x="1" y="4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39" name="Freeform 3190"/>
              <p:cNvSpPr/>
              <p:nvPr/>
            </p:nvSpPr>
            <p:spPr bwMode="auto">
              <a:xfrm>
                <a:off x="4987926" y="2374901"/>
                <a:ext cx="4763" cy="476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0" name="Freeform 3191"/>
              <p:cNvSpPr/>
              <p:nvPr/>
            </p:nvSpPr>
            <p:spPr bwMode="auto">
              <a:xfrm>
                <a:off x="4994276" y="2378076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1" name="Freeform 3192"/>
              <p:cNvSpPr/>
              <p:nvPr/>
            </p:nvSpPr>
            <p:spPr bwMode="auto">
              <a:xfrm>
                <a:off x="4970463" y="2384426"/>
                <a:ext cx="7938" cy="3175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1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0" y="3"/>
                      <a:pt x="4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2" name="Freeform 3193"/>
              <p:cNvSpPr/>
              <p:nvPr/>
            </p:nvSpPr>
            <p:spPr bwMode="auto">
              <a:xfrm>
                <a:off x="5002213" y="2384426"/>
                <a:ext cx="4763" cy="4763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1 h 4"/>
                  <a:gd name="T4" fmla="*/ 0 w 4"/>
                  <a:gd name="T5" fmla="*/ 3 h 4"/>
                  <a:gd name="T6" fmla="*/ 3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3" name="Freeform 3194"/>
              <p:cNvSpPr/>
              <p:nvPr/>
            </p:nvSpPr>
            <p:spPr bwMode="auto">
              <a:xfrm>
                <a:off x="4981576" y="2386013"/>
                <a:ext cx="9525" cy="6350"/>
              </a:xfrm>
              <a:custGeom>
                <a:avLst/>
                <a:gdLst>
                  <a:gd name="T0" fmla="*/ 6 w 6"/>
                  <a:gd name="T1" fmla="*/ 3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5" y="0"/>
                      <a:pt x="2" y="2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4" name="Freeform 3195"/>
              <p:cNvSpPr/>
              <p:nvPr/>
            </p:nvSpPr>
            <p:spPr bwMode="auto">
              <a:xfrm>
                <a:off x="5006976" y="2392363"/>
                <a:ext cx="11113" cy="19050"/>
              </a:xfrm>
              <a:custGeom>
                <a:avLst/>
                <a:gdLst>
                  <a:gd name="T0" fmla="*/ 5 w 8"/>
                  <a:gd name="T1" fmla="*/ 13 h 14"/>
                  <a:gd name="T2" fmla="*/ 8 w 8"/>
                  <a:gd name="T3" fmla="*/ 7 h 14"/>
                  <a:gd name="T4" fmla="*/ 3 w 8"/>
                  <a:gd name="T5" fmla="*/ 0 h 14"/>
                  <a:gd name="T6" fmla="*/ 2 w 8"/>
                  <a:gd name="T7" fmla="*/ 3 h 14"/>
                  <a:gd name="T8" fmla="*/ 5 w 8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13"/>
                    </a:moveTo>
                    <a:cubicBezTo>
                      <a:pt x="8" y="14"/>
                      <a:pt x="6" y="9"/>
                      <a:pt x="8" y="7"/>
                    </a:cubicBezTo>
                    <a:cubicBezTo>
                      <a:pt x="8" y="4"/>
                      <a:pt x="5" y="1"/>
                      <a:pt x="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6"/>
                      <a:pt x="0" y="9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5" name="Freeform 3196"/>
              <p:cNvSpPr/>
              <p:nvPr/>
            </p:nvSpPr>
            <p:spPr bwMode="auto">
              <a:xfrm>
                <a:off x="5019676" y="2392363"/>
                <a:ext cx="4763" cy="4763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0 h 4"/>
                  <a:gd name="T4" fmla="*/ 1 w 4"/>
                  <a:gd name="T5" fmla="*/ 3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2" y="1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6" name="Freeform 3197"/>
              <p:cNvSpPr/>
              <p:nvPr/>
            </p:nvSpPr>
            <p:spPr bwMode="auto">
              <a:xfrm>
                <a:off x="5035551" y="2397126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7" name="Freeform 3198"/>
              <p:cNvSpPr/>
              <p:nvPr/>
            </p:nvSpPr>
            <p:spPr bwMode="auto">
              <a:xfrm>
                <a:off x="5045076" y="2400301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8" name="Freeform 3199"/>
              <p:cNvSpPr/>
              <p:nvPr/>
            </p:nvSpPr>
            <p:spPr bwMode="auto">
              <a:xfrm>
                <a:off x="4949826" y="24034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49" name="Freeform 3200"/>
              <p:cNvSpPr/>
              <p:nvPr/>
            </p:nvSpPr>
            <p:spPr bwMode="auto">
              <a:xfrm>
                <a:off x="5048251" y="2406651"/>
                <a:ext cx="6350" cy="4763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1 w 4"/>
                  <a:gd name="T5" fmla="*/ 2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0" y="0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0" name="Freeform 3201"/>
              <p:cNvSpPr/>
              <p:nvPr/>
            </p:nvSpPr>
            <p:spPr bwMode="auto">
              <a:xfrm>
                <a:off x="5075238" y="2408238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1" name="Freeform 3202"/>
              <p:cNvSpPr/>
              <p:nvPr/>
            </p:nvSpPr>
            <p:spPr bwMode="auto">
              <a:xfrm>
                <a:off x="5078413" y="2406651"/>
                <a:ext cx="26988" cy="17463"/>
              </a:xfrm>
              <a:custGeom>
                <a:avLst/>
                <a:gdLst>
                  <a:gd name="T0" fmla="*/ 1 w 19"/>
                  <a:gd name="T1" fmla="*/ 13 h 13"/>
                  <a:gd name="T2" fmla="*/ 3 w 19"/>
                  <a:gd name="T3" fmla="*/ 7 h 13"/>
                  <a:gd name="T4" fmla="*/ 7 w 19"/>
                  <a:gd name="T5" fmla="*/ 11 h 13"/>
                  <a:gd name="T6" fmla="*/ 14 w 19"/>
                  <a:gd name="T7" fmla="*/ 8 h 13"/>
                  <a:gd name="T8" fmla="*/ 14 w 19"/>
                  <a:gd name="T9" fmla="*/ 11 h 13"/>
                  <a:gd name="T10" fmla="*/ 17 w 19"/>
                  <a:gd name="T11" fmla="*/ 13 h 13"/>
                  <a:gd name="T12" fmla="*/ 16 w 19"/>
                  <a:gd name="T13" fmla="*/ 7 h 13"/>
                  <a:gd name="T14" fmla="*/ 12 w 19"/>
                  <a:gd name="T15" fmla="*/ 4 h 13"/>
                  <a:gd name="T16" fmla="*/ 11 w 19"/>
                  <a:gd name="T17" fmla="*/ 5 h 13"/>
                  <a:gd name="T18" fmla="*/ 3 w 19"/>
                  <a:gd name="T19" fmla="*/ 1 h 13"/>
                  <a:gd name="T20" fmla="*/ 0 w 19"/>
                  <a:gd name="T21" fmla="*/ 11 h 13"/>
                  <a:gd name="T22" fmla="*/ 1 w 19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1" y="13"/>
                    </a:moveTo>
                    <a:cubicBezTo>
                      <a:pt x="1" y="11"/>
                      <a:pt x="2" y="8"/>
                      <a:pt x="3" y="7"/>
                    </a:cubicBezTo>
                    <a:cubicBezTo>
                      <a:pt x="3" y="9"/>
                      <a:pt x="6" y="9"/>
                      <a:pt x="7" y="11"/>
                    </a:cubicBezTo>
                    <a:cubicBezTo>
                      <a:pt x="9" y="5"/>
                      <a:pt x="11" y="13"/>
                      <a:pt x="14" y="8"/>
                    </a:cubicBezTo>
                    <a:cubicBezTo>
                      <a:pt x="15" y="8"/>
                      <a:pt x="14" y="10"/>
                      <a:pt x="14" y="11"/>
                    </a:cubicBezTo>
                    <a:cubicBezTo>
                      <a:pt x="15" y="11"/>
                      <a:pt x="16" y="13"/>
                      <a:pt x="17" y="13"/>
                    </a:cubicBezTo>
                    <a:cubicBezTo>
                      <a:pt x="18" y="11"/>
                      <a:pt x="19" y="8"/>
                      <a:pt x="16" y="7"/>
                    </a:cubicBezTo>
                    <a:cubicBezTo>
                      <a:pt x="13" y="8"/>
                      <a:pt x="14" y="4"/>
                      <a:pt x="12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7" y="4"/>
                      <a:pt x="7" y="0"/>
                      <a:pt x="3" y="1"/>
                    </a:cubicBezTo>
                    <a:cubicBezTo>
                      <a:pt x="0" y="3"/>
                      <a:pt x="2" y="8"/>
                      <a:pt x="0" y="11"/>
                    </a:cubicBezTo>
                    <a:cubicBezTo>
                      <a:pt x="0" y="11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2" name="Freeform 3203"/>
              <p:cNvSpPr/>
              <p:nvPr/>
            </p:nvSpPr>
            <p:spPr bwMode="auto">
              <a:xfrm>
                <a:off x="5024438" y="2409826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3" name="Freeform 3204"/>
              <p:cNvSpPr/>
              <p:nvPr/>
            </p:nvSpPr>
            <p:spPr bwMode="auto">
              <a:xfrm>
                <a:off x="4992688" y="2409826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4" name="Freeform 3205"/>
              <p:cNvSpPr/>
              <p:nvPr/>
            </p:nvSpPr>
            <p:spPr bwMode="auto">
              <a:xfrm>
                <a:off x="4953001" y="2413001"/>
                <a:ext cx="12700" cy="12700"/>
              </a:xfrm>
              <a:custGeom>
                <a:avLst/>
                <a:gdLst>
                  <a:gd name="T0" fmla="*/ 0 w 9"/>
                  <a:gd name="T1" fmla="*/ 6 h 9"/>
                  <a:gd name="T2" fmla="*/ 7 w 9"/>
                  <a:gd name="T3" fmla="*/ 8 h 9"/>
                  <a:gd name="T4" fmla="*/ 7 w 9"/>
                  <a:gd name="T5" fmla="*/ 5 h 9"/>
                  <a:gd name="T6" fmla="*/ 9 w 9"/>
                  <a:gd name="T7" fmla="*/ 5 h 9"/>
                  <a:gd name="T8" fmla="*/ 6 w 9"/>
                  <a:gd name="T9" fmla="*/ 2 h 9"/>
                  <a:gd name="T10" fmla="*/ 3 w 9"/>
                  <a:gd name="T11" fmla="*/ 0 h 9"/>
                  <a:gd name="T12" fmla="*/ 0 w 9"/>
                  <a:gd name="T13" fmla="*/ 2 h 9"/>
                  <a:gd name="T14" fmla="*/ 0 w 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2" y="9"/>
                      <a:pt x="5" y="4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7" y="3"/>
                      <a:pt x="6" y="2"/>
                    </a:cubicBezTo>
                    <a:cubicBezTo>
                      <a:pt x="5" y="3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2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5" name="Freeform 3206"/>
              <p:cNvSpPr/>
              <p:nvPr/>
            </p:nvSpPr>
            <p:spPr bwMode="auto">
              <a:xfrm>
                <a:off x="5103813" y="2419351"/>
                <a:ext cx="17463" cy="15875"/>
              </a:xfrm>
              <a:custGeom>
                <a:avLst/>
                <a:gdLst>
                  <a:gd name="T0" fmla="*/ 2 w 12"/>
                  <a:gd name="T1" fmla="*/ 11 h 11"/>
                  <a:gd name="T2" fmla="*/ 4 w 12"/>
                  <a:gd name="T3" fmla="*/ 7 h 11"/>
                  <a:gd name="T4" fmla="*/ 9 w 12"/>
                  <a:gd name="T5" fmla="*/ 8 h 11"/>
                  <a:gd name="T6" fmla="*/ 12 w 12"/>
                  <a:gd name="T7" fmla="*/ 4 h 11"/>
                  <a:gd name="T8" fmla="*/ 9 w 12"/>
                  <a:gd name="T9" fmla="*/ 2 h 11"/>
                  <a:gd name="T10" fmla="*/ 4 w 12"/>
                  <a:gd name="T11" fmla="*/ 0 h 11"/>
                  <a:gd name="T12" fmla="*/ 0 w 12"/>
                  <a:gd name="T13" fmla="*/ 8 h 11"/>
                  <a:gd name="T14" fmla="*/ 2 w 12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2" y="11"/>
                    </a:moveTo>
                    <a:cubicBezTo>
                      <a:pt x="2" y="9"/>
                      <a:pt x="6" y="9"/>
                      <a:pt x="4" y="7"/>
                    </a:cubicBezTo>
                    <a:cubicBezTo>
                      <a:pt x="6" y="6"/>
                      <a:pt x="7" y="6"/>
                      <a:pt x="9" y="8"/>
                    </a:cubicBezTo>
                    <a:cubicBezTo>
                      <a:pt x="11" y="7"/>
                      <a:pt x="12" y="6"/>
                      <a:pt x="12" y="4"/>
                    </a:cubicBezTo>
                    <a:cubicBezTo>
                      <a:pt x="12" y="3"/>
                      <a:pt x="11" y="1"/>
                      <a:pt x="9" y="2"/>
                    </a:cubicBezTo>
                    <a:cubicBezTo>
                      <a:pt x="7" y="4"/>
                      <a:pt x="5" y="1"/>
                      <a:pt x="4" y="0"/>
                    </a:cubicBezTo>
                    <a:cubicBezTo>
                      <a:pt x="0" y="1"/>
                      <a:pt x="1" y="5"/>
                      <a:pt x="0" y="8"/>
                    </a:cubicBezTo>
                    <a:cubicBezTo>
                      <a:pt x="1" y="9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6" name="Freeform 3207"/>
              <p:cNvSpPr/>
              <p:nvPr/>
            </p:nvSpPr>
            <p:spPr bwMode="auto">
              <a:xfrm>
                <a:off x="5086351" y="24225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7" name="Freeform 3208"/>
              <p:cNvSpPr/>
              <p:nvPr/>
            </p:nvSpPr>
            <p:spPr bwMode="auto">
              <a:xfrm>
                <a:off x="5065713" y="2428876"/>
                <a:ext cx="4763" cy="317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1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8" name="Freeform 3209"/>
              <p:cNvSpPr/>
              <p:nvPr/>
            </p:nvSpPr>
            <p:spPr bwMode="auto">
              <a:xfrm>
                <a:off x="5122863" y="2427288"/>
                <a:ext cx="7938" cy="12700"/>
              </a:xfrm>
              <a:custGeom>
                <a:avLst/>
                <a:gdLst>
                  <a:gd name="T0" fmla="*/ 5 w 6"/>
                  <a:gd name="T1" fmla="*/ 9 h 9"/>
                  <a:gd name="T2" fmla="*/ 5 w 6"/>
                  <a:gd name="T3" fmla="*/ 6 h 9"/>
                  <a:gd name="T4" fmla="*/ 0 w 6"/>
                  <a:gd name="T5" fmla="*/ 3 h 9"/>
                  <a:gd name="T6" fmla="*/ 5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4" y="7"/>
                      <a:pt x="5" y="6"/>
                    </a:cubicBezTo>
                    <a:cubicBezTo>
                      <a:pt x="5" y="4"/>
                      <a:pt x="1" y="0"/>
                      <a:pt x="0" y="3"/>
                    </a:cubicBezTo>
                    <a:cubicBezTo>
                      <a:pt x="0" y="7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59" name="Freeform 3210"/>
              <p:cNvSpPr/>
              <p:nvPr/>
            </p:nvSpPr>
            <p:spPr bwMode="auto">
              <a:xfrm>
                <a:off x="5146676" y="2432051"/>
                <a:ext cx="19050" cy="20638"/>
              </a:xfrm>
              <a:custGeom>
                <a:avLst/>
                <a:gdLst>
                  <a:gd name="T0" fmla="*/ 7 w 14"/>
                  <a:gd name="T1" fmla="*/ 15 h 15"/>
                  <a:gd name="T2" fmla="*/ 5 w 14"/>
                  <a:gd name="T3" fmla="*/ 0 h 15"/>
                  <a:gd name="T4" fmla="*/ 0 w 14"/>
                  <a:gd name="T5" fmla="*/ 11 h 15"/>
                  <a:gd name="T6" fmla="*/ 7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6" y="9"/>
                      <a:pt x="14" y="0"/>
                      <a:pt x="5" y="0"/>
                    </a:cubicBezTo>
                    <a:cubicBezTo>
                      <a:pt x="0" y="1"/>
                      <a:pt x="1" y="8"/>
                      <a:pt x="0" y="11"/>
                    </a:cubicBezTo>
                    <a:cubicBezTo>
                      <a:pt x="0" y="15"/>
                      <a:pt x="5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0" name="Freeform 3211"/>
              <p:cNvSpPr/>
              <p:nvPr/>
            </p:nvSpPr>
            <p:spPr bwMode="auto">
              <a:xfrm>
                <a:off x="5118101" y="2432051"/>
                <a:ext cx="3175" cy="6350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1" name="Freeform 3212"/>
              <p:cNvSpPr/>
              <p:nvPr/>
            </p:nvSpPr>
            <p:spPr bwMode="auto">
              <a:xfrm>
                <a:off x="5106988" y="2433638"/>
                <a:ext cx="12700" cy="23813"/>
              </a:xfrm>
              <a:custGeom>
                <a:avLst/>
                <a:gdLst>
                  <a:gd name="T0" fmla="*/ 4 w 9"/>
                  <a:gd name="T1" fmla="*/ 0 h 17"/>
                  <a:gd name="T2" fmla="*/ 3 w 9"/>
                  <a:gd name="T3" fmla="*/ 13 h 17"/>
                  <a:gd name="T4" fmla="*/ 8 w 9"/>
                  <a:gd name="T5" fmla="*/ 16 h 17"/>
                  <a:gd name="T6" fmla="*/ 6 w 9"/>
                  <a:gd name="T7" fmla="*/ 10 h 17"/>
                  <a:gd name="T8" fmla="*/ 4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4" y="0"/>
                    </a:moveTo>
                    <a:cubicBezTo>
                      <a:pt x="0" y="4"/>
                      <a:pt x="2" y="9"/>
                      <a:pt x="3" y="13"/>
                    </a:cubicBezTo>
                    <a:cubicBezTo>
                      <a:pt x="7" y="10"/>
                      <a:pt x="4" y="17"/>
                      <a:pt x="8" y="16"/>
                    </a:cubicBezTo>
                    <a:cubicBezTo>
                      <a:pt x="9" y="14"/>
                      <a:pt x="7" y="12"/>
                      <a:pt x="6" y="10"/>
                    </a:cubicBezTo>
                    <a:cubicBezTo>
                      <a:pt x="6" y="6"/>
                      <a:pt x="3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2" name="Freeform 3213"/>
              <p:cNvSpPr/>
              <p:nvPr/>
            </p:nvSpPr>
            <p:spPr bwMode="auto">
              <a:xfrm>
                <a:off x="4986338" y="2435226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0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3" name="Freeform 3214"/>
              <p:cNvSpPr/>
              <p:nvPr/>
            </p:nvSpPr>
            <p:spPr bwMode="auto">
              <a:xfrm>
                <a:off x="5086351" y="2435226"/>
                <a:ext cx="3175" cy="158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4" name="Freeform 3215"/>
              <p:cNvSpPr/>
              <p:nvPr/>
            </p:nvSpPr>
            <p:spPr bwMode="auto">
              <a:xfrm>
                <a:off x="4381501" y="24352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5" name="Freeform 3216"/>
              <p:cNvSpPr/>
              <p:nvPr/>
            </p:nvSpPr>
            <p:spPr bwMode="auto">
              <a:xfrm>
                <a:off x="5072063" y="243522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6" name="Freeform 3217"/>
              <p:cNvSpPr/>
              <p:nvPr/>
            </p:nvSpPr>
            <p:spPr bwMode="auto">
              <a:xfrm>
                <a:off x="5018088" y="24368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7" name="Freeform 3218"/>
              <p:cNvSpPr/>
              <p:nvPr/>
            </p:nvSpPr>
            <p:spPr bwMode="auto">
              <a:xfrm>
                <a:off x="5122863" y="2441576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8" name="Freeform 3219"/>
              <p:cNvSpPr/>
              <p:nvPr/>
            </p:nvSpPr>
            <p:spPr bwMode="auto">
              <a:xfrm>
                <a:off x="5078413" y="2474913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69" name="Freeform 3221"/>
              <p:cNvSpPr/>
              <p:nvPr/>
            </p:nvSpPr>
            <p:spPr bwMode="auto">
              <a:xfrm>
                <a:off x="4370389" y="2474913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0" name="Freeform 3222"/>
              <p:cNvSpPr/>
              <p:nvPr/>
            </p:nvSpPr>
            <p:spPr bwMode="auto">
              <a:xfrm>
                <a:off x="4376739" y="2476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1" name="Freeform 3223"/>
              <p:cNvSpPr/>
              <p:nvPr/>
            </p:nvSpPr>
            <p:spPr bwMode="auto">
              <a:xfrm>
                <a:off x="5046664" y="2478088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2" name="Rectangle 3224"/>
              <p:cNvSpPr>
                <a:spLocks noChangeArrowheads="1"/>
              </p:cNvSpPr>
              <p:nvPr/>
            </p:nvSpPr>
            <p:spPr bwMode="auto">
              <a:xfrm>
                <a:off x="5072064" y="254952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3" name="Freeform 3225"/>
              <p:cNvSpPr/>
              <p:nvPr/>
            </p:nvSpPr>
            <p:spPr bwMode="auto">
              <a:xfrm>
                <a:off x="4368801" y="2597151"/>
                <a:ext cx="4763" cy="1588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4" name="Freeform 3226"/>
              <p:cNvSpPr/>
              <p:nvPr/>
            </p:nvSpPr>
            <p:spPr bwMode="auto">
              <a:xfrm>
                <a:off x="4354514" y="2630488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5" name="Freeform 3227"/>
              <p:cNvSpPr/>
              <p:nvPr/>
            </p:nvSpPr>
            <p:spPr bwMode="auto">
              <a:xfrm>
                <a:off x="4360864" y="2635251"/>
                <a:ext cx="3175" cy="476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3 h 4"/>
                  <a:gd name="T4" fmla="*/ 1 w 3"/>
                  <a:gd name="T5" fmla="*/ 3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6" name="Freeform 3228"/>
              <p:cNvSpPr/>
              <p:nvPr/>
            </p:nvSpPr>
            <p:spPr bwMode="auto">
              <a:xfrm>
                <a:off x="4362451" y="2665413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7" name="Freeform 3229"/>
              <p:cNvSpPr/>
              <p:nvPr/>
            </p:nvSpPr>
            <p:spPr bwMode="auto">
              <a:xfrm>
                <a:off x="4379914" y="2687638"/>
                <a:ext cx="1588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8" name="Freeform 3230"/>
              <p:cNvSpPr/>
              <p:nvPr/>
            </p:nvSpPr>
            <p:spPr bwMode="auto">
              <a:xfrm>
                <a:off x="4378326" y="26892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79" name="Freeform 3231"/>
              <p:cNvSpPr/>
              <p:nvPr/>
            </p:nvSpPr>
            <p:spPr bwMode="auto">
              <a:xfrm>
                <a:off x="4359276" y="2690813"/>
                <a:ext cx="12700" cy="19050"/>
              </a:xfrm>
              <a:custGeom>
                <a:avLst/>
                <a:gdLst>
                  <a:gd name="T0" fmla="*/ 0 w 9"/>
                  <a:gd name="T1" fmla="*/ 11 h 13"/>
                  <a:gd name="T2" fmla="*/ 3 w 9"/>
                  <a:gd name="T3" fmla="*/ 13 h 13"/>
                  <a:gd name="T4" fmla="*/ 6 w 9"/>
                  <a:gd name="T5" fmla="*/ 9 h 13"/>
                  <a:gd name="T6" fmla="*/ 7 w 9"/>
                  <a:gd name="T7" fmla="*/ 1 h 13"/>
                  <a:gd name="T8" fmla="*/ 0 w 9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0" y="11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4" y="11"/>
                      <a:pt x="8" y="12"/>
                      <a:pt x="6" y="9"/>
                    </a:cubicBezTo>
                    <a:cubicBezTo>
                      <a:pt x="9" y="7"/>
                      <a:pt x="6" y="4"/>
                      <a:pt x="7" y="1"/>
                    </a:cubicBezTo>
                    <a:cubicBezTo>
                      <a:pt x="0" y="0"/>
                      <a:pt x="6" y="10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0" name="Freeform 3232"/>
              <p:cNvSpPr/>
              <p:nvPr/>
            </p:nvSpPr>
            <p:spPr bwMode="auto">
              <a:xfrm>
                <a:off x="4376739" y="2692401"/>
                <a:ext cx="9525" cy="7938"/>
              </a:xfrm>
              <a:custGeom>
                <a:avLst/>
                <a:gdLst>
                  <a:gd name="T0" fmla="*/ 4 w 6"/>
                  <a:gd name="T1" fmla="*/ 1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5 h 6"/>
                  <a:gd name="T8" fmla="*/ 4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6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1" name="Freeform 3233"/>
              <p:cNvSpPr/>
              <p:nvPr/>
            </p:nvSpPr>
            <p:spPr bwMode="auto">
              <a:xfrm>
                <a:off x="4354514" y="2695576"/>
                <a:ext cx="6350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3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2" name="Freeform 3234"/>
              <p:cNvSpPr/>
              <p:nvPr/>
            </p:nvSpPr>
            <p:spPr bwMode="auto">
              <a:xfrm>
                <a:off x="4397376" y="2701926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2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3" name="Freeform 3235"/>
              <p:cNvSpPr/>
              <p:nvPr/>
            </p:nvSpPr>
            <p:spPr bwMode="auto">
              <a:xfrm>
                <a:off x="4364039" y="2705101"/>
                <a:ext cx="17463" cy="20638"/>
              </a:xfrm>
              <a:custGeom>
                <a:avLst/>
                <a:gdLst>
                  <a:gd name="T0" fmla="*/ 8 w 12"/>
                  <a:gd name="T1" fmla="*/ 15 h 15"/>
                  <a:gd name="T2" fmla="*/ 9 w 12"/>
                  <a:gd name="T3" fmla="*/ 12 h 15"/>
                  <a:gd name="T4" fmla="*/ 8 w 12"/>
                  <a:gd name="T5" fmla="*/ 7 h 15"/>
                  <a:gd name="T6" fmla="*/ 10 w 12"/>
                  <a:gd name="T7" fmla="*/ 4 h 15"/>
                  <a:gd name="T8" fmla="*/ 9 w 12"/>
                  <a:gd name="T9" fmla="*/ 3 h 15"/>
                  <a:gd name="T10" fmla="*/ 9 w 12"/>
                  <a:gd name="T11" fmla="*/ 0 h 15"/>
                  <a:gd name="T12" fmla="*/ 8 w 12"/>
                  <a:gd name="T13" fmla="*/ 0 h 15"/>
                  <a:gd name="T14" fmla="*/ 7 w 12"/>
                  <a:gd name="T15" fmla="*/ 3 h 15"/>
                  <a:gd name="T16" fmla="*/ 3 w 12"/>
                  <a:gd name="T17" fmla="*/ 2 h 15"/>
                  <a:gd name="T18" fmla="*/ 6 w 12"/>
                  <a:gd name="T19" fmla="*/ 4 h 15"/>
                  <a:gd name="T20" fmla="*/ 5 w 12"/>
                  <a:gd name="T21" fmla="*/ 6 h 15"/>
                  <a:gd name="T22" fmla="*/ 6 w 12"/>
                  <a:gd name="T23" fmla="*/ 7 h 15"/>
                  <a:gd name="T24" fmla="*/ 5 w 12"/>
                  <a:gd name="T25" fmla="*/ 10 h 15"/>
                  <a:gd name="T26" fmla="*/ 2 w 12"/>
                  <a:gd name="T27" fmla="*/ 8 h 15"/>
                  <a:gd name="T28" fmla="*/ 1 w 12"/>
                  <a:gd name="T29" fmla="*/ 9 h 15"/>
                  <a:gd name="T30" fmla="*/ 0 w 12"/>
                  <a:gd name="T31" fmla="*/ 14 h 15"/>
                  <a:gd name="T32" fmla="*/ 1 w 12"/>
                  <a:gd name="T33" fmla="*/ 14 h 15"/>
                  <a:gd name="T34" fmla="*/ 1 w 12"/>
                  <a:gd name="T35" fmla="*/ 12 h 15"/>
                  <a:gd name="T36" fmla="*/ 8 w 12"/>
                  <a:gd name="T3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5">
                    <a:moveTo>
                      <a:pt x="8" y="15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2" y="10"/>
                      <a:pt x="9" y="9"/>
                      <a:pt x="8" y="7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8" y="2"/>
                      <a:pt x="7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5"/>
                      <a:pt x="6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8"/>
                      <a:pt x="7" y="9"/>
                      <a:pt x="5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1" y="12"/>
                      <a:pt x="1" y="12"/>
                    </a:cubicBezTo>
                    <a:cubicBezTo>
                      <a:pt x="4" y="9"/>
                      <a:pt x="6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4" name="Freeform 3236"/>
              <p:cNvSpPr/>
              <p:nvPr/>
            </p:nvSpPr>
            <p:spPr bwMode="auto">
              <a:xfrm>
                <a:off x="4387851" y="2706688"/>
                <a:ext cx="4763" cy="635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3 w 3"/>
                  <a:gd name="T5" fmla="*/ 3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5" name="Freeform 3237"/>
              <p:cNvSpPr/>
              <p:nvPr/>
            </p:nvSpPr>
            <p:spPr bwMode="auto">
              <a:xfrm>
                <a:off x="5137151" y="2706688"/>
                <a:ext cx="6350" cy="635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0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6" name="Freeform 3238"/>
              <p:cNvSpPr/>
              <p:nvPr/>
            </p:nvSpPr>
            <p:spPr bwMode="auto">
              <a:xfrm>
                <a:off x="4394201" y="27082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7" name="Freeform 3239"/>
              <p:cNvSpPr/>
              <p:nvPr/>
            </p:nvSpPr>
            <p:spPr bwMode="auto">
              <a:xfrm>
                <a:off x="4398964" y="2706688"/>
                <a:ext cx="6350" cy="6350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3 h 5"/>
                  <a:gd name="T4" fmla="*/ 5 w 5"/>
                  <a:gd name="T5" fmla="*/ 5 h 5"/>
                  <a:gd name="T6" fmla="*/ 5 w 5"/>
                  <a:gd name="T7" fmla="*/ 4 h 5"/>
                  <a:gd name="T8" fmla="*/ 2 w 5"/>
                  <a:gd name="T9" fmla="*/ 4 h 5"/>
                  <a:gd name="T10" fmla="*/ 2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5"/>
                      <a:pt x="2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8" name="Freeform 3240"/>
              <p:cNvSpPr/>
              <p:nvPr/>
            </p:nvSpPr>
            <p:spPr bwMode="auto">
              <a:xfrm>
                <a:off x="4381501" y="2708276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89" name="Freeform 3241"/>
              <p:cNvSpPr/>
              <p:nvPr/>
            </p:nvSpPr>
            <p:spPr bwMode="auto">
              <a:xfrm>
                <a:off x="4354514" y="2709863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0" name="Freeform 3242"/>
              <p:cNvSpPr/>
              <p:nvPr/>
            </p:nvSpPr>
            <p:spPr bwMode="auto">
              <a:xfrm>
                <a:off x="4352926" y="2713038"/>
                <a:ext cx="11113" cy="11113"/>
              </a:xfrm>
              <a:custGeom>
                <a:avLst/>
                <a:gdLst>
                  <a:gd name="T0" fmla="*/ 7 w 8"/>
                  <a:gd name="T1" fmla="*/ 2 h 8"/>
                  <a:gd name="T2" fmla="*/ 3 w 8"/>
                  <a:gd name="T3" fmla="*/ 0 h 8"/>
                  <a:gd name="T4" fmla="*/ 4 w 8"/>
                  <a:gd name="T5" fmla="*/ 4 h 8"/>
                  <a:gd name="T6" fmla="*/ 4 w 8"/>
                  <a:gd name="T7" fmla="*/ 4 h 8"/>
                  <a:gd name="T8" fmla="*/ 3 w 8"/>
                  <a:gd name="T9" fmla="*/ 4 h 8"/>
                  <a:gd name="T10" fmla="*/ 2 w 8"/>
                  <a:gd name="T11" fmla="*/ 5 h 8"/>
                  <a:gd name="T12" fmla="*/ 4 w 8"/>
                  <a:gd name="T13" fmla="*/ 7 h 8"/>
                  <a:gd name="T14" fmla="*/ 5 w 8"/>
                  <a:gd name="T15" fmla="*/ 6 h 8"/>
                  <a:gd name="T16" fmla="*/ 7 w 8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6" y="0"/>
                      <a:pt x="4" y="1"/>
                      <a:pt x="3" y="0"/>
                    </a:cubicBezTo>
                    <a:cubicBezTo>
                      <a:pt x="0" y="2"/>
                      <a:pt x="4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1" name="Freeform 3243"/>
              <p:cNvSpPr/>
              <p:nvPr/>
            </p:nvSpPr>
            <p:spPr bwMode="auto">
              <a:xfrm>
                <a:off x="4349751" y="2713038"/>
                <a:ext cx="3175" cy="317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2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2" name="Freeform 3244"/>
              <p:cNvSpPr/>
              <p:nvPr/>
            </p:nvSpPr>
            <p:spPr bwMode="auto">
              <a:xfrm>
                <a:off x="4408489" y="2713038"/>
                <a:ext cx="6350" cy="7938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5 h 5"/>
                  <a:gd name="T4" fmla="*/ 5 w 5"/>
                  <a:gd name="T5" fmla="*/ 3 h 5"/>
                  <a:gd name="T6" fmla="*/ 2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3"/>
                      <a:pt x="4" y="3"/>
                      <a:pt x="4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3" name="Freeform 3245"/>
              <p:cNvSpPr/>
              <p:nvPr/>
            </p:nvSpPr>
            <p:spPr bwMode="auto">
              <a:xfrm>
                <a:off x="5087939" y="272256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8 h 8"/>
                  <a:gd name="T4" fmla="*/ 5 w 5"/>
                  <a:gd name="T5" fmla="*/ 4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3"/>
                      <a:pt x="3" y="6"/>
                      <a:pt x="4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5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4" name="Freeform 3246"/>
              <p:cNvSpPr/>
              <p:nvPr/>
            </p:nvSpPr>
            <p:spPr bwMode="auto">
              <a:xfrm>
                <a:off x="4413251" y="2725738"/>
                <a:ext cx="4763" cy="17463"/>
              </a:xfrm>
              <a:custGeom>
                <a:avLst/>
                <a:gdLst>
                  <a:gd name="T0" fmla="*/ 3 w 4"/>
                  <a:gd name="T1" fmla="*/ 0 h 12"/>
                  <a:gd name="T2" fmla="*/ 0 w 4"/>
                  <a:gd name="T3" fmla="*/ 9 h 12"/>
                  <a:gd name="T4" fmla="*/ 2 w 4"/>
                  <a:gd name="T5" fmla="*/ 11 h 12"/>
                  <a:gd name="T6" fmla="*/ 2 w 4"/>
                  <a:gd name="T7" fmla="*/ 3 h 12"/>
                  <a:gd name="T8" fmla="*/ 3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1" y="12"/>
                      <a:pt x="2" y="11"/>
                    </a:cubicBezTo>
                    <a:cubicBezTo>
                      <a:pt x="3" y="9"/>
                      <a:pt x="1" y="6"/>
                      <a:pt x="2" y="3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5" name="Freeform 3247"/>
              <p:cNvSpPr/>
              <p:nvPr/>
            </p:nvSpPr>
            <p:spPr bwMode="auto">
              <a:xfrm>
                <a:off x="4389439" y="2725738"/>
                <a:ext cx="4763" cy="6350"/>
              </a:xfrm>
              <a:custGeom>
                <a:avLst/>
                <a:gdLst>
                  <a:gd name="T0" fmla="*/ 0 w 3"/>
                  <a:gd name="T1" fmla="*/ 3 h 5"/>
                  <a:gd name="T2" fmla="*/ 2 w 3"/>
                  <a:gd name="T3" fmla="*/ 3 h 5"/>
                  <a:gd name="T4" fmla="*/ 0 w 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3"/>
                    </a:cubicBezTo>
                    <a:cubicBezTo>
                      <a:pt x="3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6" name="Freeform 3248"/>
              <p:cNvSpPr/>
              <p:nvPr/>
            </p:nvSpPr>
            <p:spPr bwMode="auto">
              <a:xfrm>
                <a:off x="4368801" y="2725738"/>
                <a:ext cx="11113" cy="14288"/>
              </a:xfrm>
              <a:custGeom>
                <a:avLst/>
                <a:gdLst>
                  <a:gd name="T0" fmla="*/ 0 w 8"/>
                  <a:gd name="T1" fmla="*/ 7 h 10"/>
                  <a:gd name="T2" fmla="*/ 5 w 8"/>
                  <a:gd name="T3" fmla="*/ 10 h 10"/>
                  <a:gd name="T4" fmla="*/ 8 w 8"/>
                  <a:gd name="T5" fmla="*/ 6 h 10"/>
                  <a:gd name="T6" fmla="*/ 6 w 8"/>
                  <a:gd name="T7" fmla="*/ 1 h 10"/>
                  <a:gd name="T8" fmla="*/ 0 w 8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7"/>
                    </a:moveTo>
                    <a:cubicBezTo>
                      <a:pt x="1" y="9"/>
                      <a:pt x="4" y="9"/>
                      <a:pt x="5" y="10"/>
                    </a:cubicBezTo>
                    <a:cubicBezTo>
                      <a:pt x="5" y="9"/>
                      <a:pt x="6" y="6"/>
                      <a:pt x="8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5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7" name="Freeform 3249"/>
              <p:cNvSpPr/>
              <p:nvPr/>
            </p:nvSpPr>
            <p:spPr bwMode="auto">
              <a:xfrm>
                <a:off x="5078414" y="2727326"/>
                <a:ext cx="17463" cy="47625"/>
              </a:xfrm>
              <a:custGeom>
                <a:avLst/>
                <a:gdLst>
                  <a:gd name="T0" fmla="*/ 3 w 13"/>
                  <a:gd name="T1" fmla="*/ 0 h 34"/>
                  <a:gd name="T2" fmla="*/ 0 w 13"/>
                  <a:gd name="T3" fmla="*/ 14 h 34"/>
                  <a:gd name="T4" fmla="*/ 5 w 13"/>
                  <a:gd name="T5" fmla="*/ 14 h 34"/>
                  <a:gd name="T6" fmla="*/ 5 w 13"/>
                  <a:gd name="T7" fmla="*/ 23 h 34"/>
                  <a:gd name="T8" fmla="*/ 7 w 13"/>
                  <a:gd name="T9" fmla="*/ 34 h 34"/>
                  <a:gd name="T10" fmla="*/ 9 w 13"/>
                  <a:gd name="T11" fmla="*/ 34 h 34"/>
                  <a:gd name="T12" fmla="*/ 9 w 13"/>
                  <a:gd name="T13" fmla="*/ 26 h 34"/>
                  <a:gd name="T14" fmla="*/ 7 w 13"/>
                  <a:gd name="T15" fmla="*/ 17 h 34"/>
                  <a:gd name="T16" fmla="*/ 12 w 13"/>
                  <a:gd name="T17" fmla="*/ 16 h 34"/>
                  <a:gd name="T18" fmla="*/ 11 w 13"/>
                  <a:gd name="T19" fmla="*/ 13 h 34"/>
                  <a:gd name="T20" fmla="*/ 13 w 13"/>
                  <a:gd name="T21" fmla="*/ 12 h 34"/>
                  <a:gd name="T22" fmla="*/ 11 w 13"/>
                  <a:gd name="T23" fmla="*/ 8 h 34"/>
                  <a:gd name="T24" fmla="*/ 3 w 1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34">
                    <a:moveTo>
                      <a:pt x="3" y="0"/>
                    </a:moveTo>
                    <a:cubicBezTo>
                      <a:pt x="5" y="6"/>
                      <a:pt x="2" y="9"/>
                      <a:pt x="0" y="14"/>
                    </a:cubicBezTo>
                    <a:cubicBezTo>
                      <a:pt x="1" y="14"/>
                      <a:pt x="3" y="15"/>
                      <a:pt x="5" y="14"/>
                    </a:cubicBezTo>
                    <a:cubicBezTo>
                      <a:pt x="4" y="17"/>
                      <a:pt x="2" y="22"/>
                      <a:pt x="5" y="23"/>
                    </a:cubicBezTo>
                    <a:cubicBezTo>
                      <a:pt x="4" y="28"/>
                      <a:pt x="10" y="30"/>
                      <a:pt x="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5" y="24"/>
                      <a:pt x="9" y="20"/>
                      <a:pt x="7" y="17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6" y="7"/>
                      <a:pt x="6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8" name="Freeform 3250"/>
              <p:cNvSpPr>
                <a:spLocks noEditPoints="1"/>
              </p:cNvSpPr>
              <p:nvPr/>
            </p:nvSpPr>
            <p:spPr bwMode="auto">
              <a:xfrm>
                <a:off x="5099051" y="2727326"/>
                <a:ext cx="22225" cy="23813"/>
              </a:xfrm>
              <a:custGeom>
                <a:avLst/>
                <a:gdLst>
                  <a:gd name="T0" fmla="*/ 5 w 15"/>
                  <a:gd name="T1" fmla="*/ 11 h 17"/>
                  <a:gd name="T2" fmla="*/ 6 w 15"/>
                  <a:gd name="T3" fmla="*/ 16 h 17"/>
                  <a:gd name="T4" fmla="*/ 10 w 15"/>
                  <a:gd name="T5" fmla="*/ 12 h 17"/>
                  <a:gd name="T6" fmla="*/ 10 w 15"/>
                  <a:gd name="T7" fmla="*/ 15 h 17"/>
                  <a:gd name="T8" fmla="*/ 14 w 15"/>
                  <a:gd name="T9" fmla="*/ 17 h 17"/>
                  <a:gd name="T10" fmla="*/ 10 w 15"/>
                  <a:gd name="T11" fmla="*/ 10 h 17"/>
                  <a:gd name="T12" fmla="*/ 6 w 15"/>
                  <a:gd name="T13" fmla="*/ 6 h 17"/>
                  <a:gd name="T14" fmla="*/ 3 w 15"/>
                  <a:gd name="T15" fmla="*/ 1 h 17"/>
                  <a:gd name="T16" fmla="*/ 1 w 15"/>
                  <a:gd name="T17" fmla="*/ 1 h 17"/>
                  <a:gd name="T18" fmla="*/ 0 w 15"/>
                  <a:gd name="T19" fmla="*/ 6 h 17"/>
                  <a:gd name="T20" fmla="*/ 5 w 15"/>
                  <a:gd name="T21" fmla="*/ 11 h 17"/>
                  <a:gd name="T22" fmla="*/ 6 w 15"/>
                  <a:gd name="T23" fmla="*/ 9 h 17"/>
                  <a:gd name="T24" fmla="*/ 6 w 15"/>
                  <a:gd name="T25" fmla="*/ 10 h 17"/>
                  <a:gd name="T26" fmla="*/ 4 w 15"/>
                  <a:gd name="T27" fmla="*/ 8 h 17"/>
                  <a:gd name="T28" fmla="*/ 6 w 15"/>
                  <a:gd name="T2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7">
                    <a:moveTo>
                      <a:pt x="5" y="11"/>
                    </a:moveTo>
                    <a:cubicBezTo>
                      <a:pt x="4" y="13"/>
                      <a:pt x="5" y="15"/>
                      <a:pt x="6" y="1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0" y="14"/>
                      <a:pt x="10" y="15"/>
                    </a:cubicBezTo>
                    <a:cubicBezTo>
                      <a:pt x="10" y="16"/>
                      <a:pt x="12" y="17"/>
                      <a:pt x="14" y="17"/>
                    </a:cubicBezTo>
                    <a:cubicBezTo>
                      <a:pt x="15" y="14"/>
                      <a:pt x="12" y="11"/>
                      <a:pt x="10" y="10"/>
                    </a:cubicBezTo>
                    <a:cubicBezTo>
                      <a:pt x="8" y="15"/>
                      <a:pt x="9" y="6"/>
                      <a:pt x="6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3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lose/>
                    <a:moveTo>
                      <a:pt x="6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499" name="Freeform 3251"/>
              <p:cNvSpPr/>
              <p:nvPr/>
            </p:nvSpPr>
            <p:spPr bwMode="auto">
              <a:xfrm>
                <a:off x="4359276" y="2730501"/>
                <a:ext cx="4763" cy="476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4 w 4"/>
                  <a:gd name="T5" fmla="*/ 1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3"/>
                      <a:pt x="4" y="0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0" name="Freeform 3252"/>
              <p:cNvSpPr/>
              <p:nvPr/>
            </p:nvSpPr>
            <p:spPr bwMode="auto">
              <a:xfrm>
                <a:off x="4424364" y="273050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1" name="Freeform 3253"/>
              <p:cNvSpPr/>
              <p:nvPr/>
            </p:nvSpPr>
            <p:spPr bwMode="auto">
              <a:xfrm>
                <a:off x="5116514" y="273208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2" name="Freeform 3254"/>
              <p:cNvSpPr/>
              <p:nvPr/>
            </p:nvSpPr>
            <p:spPr bwMode="auto">
              <a:xfrm>
                <a:off x="4387851" y="2732088"/>
                <a:ext cx="7938" cy="14288"/>
              </a:xfrm>
              <a:custGeom>
                <a:avLst/>
                <a:gdLst>
                  <a:gd name="T0" fmla="*/ 0 w 6"/>
                  <a:gd name="T1" fmla="*/ 4 h 10"/>
                  <a:gd name="T2" fmla="*/ 2 w 6"/>
                  <a:gd name="T3" fmla="*/ 10 h 10"/>
                  <a:gd name="T4" fmla="*/ 6 w 6"/>
                  <a:gd name="T5" fmla="*/ 2 h 10"/>
                  <a:gd name="T6" fmla="*/ 2 w 6"/>
                  <a:gd name="T7" fmla="*/ 0 h 10"/>
                  <a:gd name="T8" fmla="*/ 0 w 6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cubicBezTo>
                      <a:pt x="1" y="6"/>
                      <a:pt x="2" y="8"/>
                      <a:pt x="2" y="10"/>
                    </a:cubicBezTo>
                    <a:cubicBezTo>
                      <a:pt x="6" y="9"/>
                      <a:pt x="4" y="4"/>
                      <a:pt x="6" y="2"/>
                    </a:cubicBezTo>
                    <a:cubicBezTo>
                      <a:pt x="5" y="0"/>
                      <a:pt x="3" y="3"/>
                      <a:pt x="2" y="0"/>
                    </a:cubicBezTo>
                    <a:cubicBezTo>
                      <a:pt x="0" y="1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3" name="Freeform 3255"/>
              <p:cNvSpPr/>
              <p:nvPr/>
            </p:nvSpPr>
            <p:spPr bwMode="auto">
              <a:xfrm>
                <a:off x="4402139" y="2736851"/>
                <a:ext cx="14288" cy="15875"/>
              </a:xfrm>
              <a:custGeom>
                <a:avLst/>
                <a:gdLst>
                  <a:gd name="T0" fmla="*/ 1 w 11"/>
                  <a:gd name="T1" fmla="*/ 0 h 11"/>
                  <a:gd name="T2" fmla="*/ 2 w 11"/>
                  <a:gd name="T3" fmla="*/ 7 h 11"/>
                  <a:gd name="T4" fmla="*/ 3 w 11"/>
                  <a:gd name="T5" fmla="*/ 6 h 11"/>
                  <a:gd name="T6" fmla="*/ 6 w 11"/>
                  <a:gd name="T7" fmla="*/ 10 h 11"/>
                  <a:gd name="T8" fmla="*/ 10 w 11"/>
                  <a:gd name="T9" fmla="*/ 9 h 11"/>
                  <a:gd name="T10" fmla="*/ 11 w 11"/>
                  <a:gd name="T11" fmla="*/ 5 h 11"/>
                  <a:gd name="T12" fmla="*/ 9 w 11"/>
                  <a:gd name="T13" fmla="*/ 5 h 11"/>
                  <a:gd name="T14" fmla="*/ 4 w 11"/>
                  <a:gd name="T15" fmla="*/ 0 h 11"/>
                  <a:gd name="T16" fmla="*/ 1 w 1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8" y="8"/>
                      <a:pt x="6" y="10"/>
                    </a:cubicBezTo>
                    <a:cubicBezTo>
                      <a:pt x="8" y="11"/>
                      <a:pt x="8" y="7"/>
                      <a:pt x="10" y="9"/>
                    </a:cubicBezTo>
                    <a:cubicBezTo>
                      <a:pt x="11" y="8"/>
                      <a:pt x="11" y="7"/>
                      <a:pt x="11" y="5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7" y="3"/>
                      <a:pt x="1" y="4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4" name="Freeform 3256"/>
              <p:cNvSpPr/>
              <p:nvPr/>
            </p:nvSpPr>
            <p:spPr bwMode="auto">
              <a:xfrm>
                <a:off x="4427539" y="2741613"/>
                <a:ext cx="11113" cy="7938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1 h 5"/>
                  <a:gd name="T4" fmla="*/ 4 w 8"/>
                  <a:gd name="T5" fmla="*/ 5 h 5"/>
                  <a:gd name="T6" fmla="*/ 4 w 8"/>
                  <a:gd name="T7" fmla="*/ 5 h 5"/>
                  <a:gd name="T8" fmla="*/ 3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4"/>
                      <a:pt x="5" y="1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8" y="3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5" name="Freeform 3257"/>
              <p:cNvSpPr/>
              <p:nvPr/>
            </p:nvSpPr>
            <p:spPr bwMode="auto">
              <a:xfrm>
                <a:off x="4373564" y="274637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6" name="Freeform 3258"/>
              <p:cNvSpPr/>
              <p:nvPr/>
            </p:nvSpPr>
            <p:spPr bwMode="auto">
              <a:xfrm>
                <a:off x="4425951" y="2749551"/>
                <a:ext cx="1588" cy="0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7" name="Freeform 3259"/>
              <p:cNvSpPr/>
              <p:nvPr/>
            </p:nvSpPr>
            <p:spPr bwMode="auto">
              <a:xfrm>
                <a:off x="4414839" y="2744788"/>
                <a:ext cx="12700" cy="15875"/>
              </a:xfrm>
              <a:custGeom>
                <a:avLst/>
                <a:gdLst>
                  <a:gd name="T0" fmla="*/ 8 w 9"/>
                  <a:gd name="T1" fmla="*/ 4 h 11"/>
                  <a:gd name="T2" fmla="*/ 5 w 9"/>
                  <a:gd name="T3" fmla="*/ 11 h 11"/>
                  <a:gd name="T4" fmla="*/ 6 w 9"/>
                  <a:gd name="T5" fmla="*/ 11 h 11"/>
                  <a:gd name="T6" fmla="*/ 8 w 9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0" y="0"/>
                      <a:pt x="9" y="8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9"/>
                      <a:pt x="5" y="5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8" name="Freeform 3260"/>
              <p:cNvSpPr/>
              <p:nvPr/>
            </p:nvSpPr>
            <p:spPr bwMode="auto">
              <a:xfrm>
                <a:off x="5102226" y="2751138"/>
                <a:ext cx="17463" cy="28575"/>
              </a:xfrm>
              <a:custGeom>
                <a:avLst/>
                <a:gdLst>
                  <a:gd name="T0" fmla="*/ 8 w 12"/>
                  <a:gd name="T1" fmla="*/ 7 h 20"/>
                  <a:gd name="T2" fmla="*/ 11 w 12"/>
                  <a:gd name="T3" fmla="*/ 8 h 20"/>
                  <a:gd name="T4" fmla="*/ 10 w 12"/>
                  <a:gd name="T5" fmla="*/ 4 h 20"/>
                  <a:gd name="T6" fmla="*/ 8 w 12"/>
                  <a:gd name="T7" fmla="*/ 0 h 20"/>
                  <a:gd name="T8" fmla="*/ 6 w 12"/>
                  <a:gd name="T9" fmla="*/ 5 h 20"/>
                  <a:gd name="T10" fmla="*/ 5 w 12"/>
                  <a:gd name="T11" fmla="*/ 9 h 20"/>
                  <a:gd name="T12" fmla="*/ 6 w 12"/>
                  <a:gd name="T13" fmla="*/ 17 h 20"/>
                  <a:gd name="T14" fmla="*/ 1 w 12"/>
                  <a:gd name="T15" fmla="*/ 16 h 20"/>
                  <a:gd name="T16" fmla="*/ 3 w 12"/>
                  <a:gd name="T17" fmla="*/ 20 h 20"/>
                  <a:gd name="T18" fmla="*/ 8 w 12"/>
                  <a:gd name="T1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0">
                    <a:moveTo>
                      <a:pt x="8" y="7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2" y="6"/>
                      <a:pt x="10" y="5"/>
                      <a:pt x="10" y="4"/>
                    </a:cubicBezTo>
                    <a:cubicBezTo>
                      <a:pt x="12" y="2"/>
                      <a:pt x="8" y="1"/>
                      <a:pt x="8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3" y="12"/>
                      <a:pt x="5" y="15"/>
                      <a:pt x="6" y="17"/>
                    </a:cubicBezTo>
                    <a:cubicBezTo>
                      <a:pt x="3" y="18"/>
                      <a:pt x="4" y="14"/>
                      <a:pt x="1" y="16"/>
                    </a:cubicBezTo>
                    <a:cubicBezTo>
                      <a:pt x="0" y="18"/>
                      <a:pt x="3" y="19"/>
                      <a:pt x="3" y="20"/>
                    </a:cubicBezTo>
                    <a:cubicBezTo>
                      <a:pt x="8" y="18"/>
                      <a:pt x="9" y="12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09" name="Freeform 3261"/>
              <p:cNvSpPr/>
              <p:nvPr/>
            </p:nvSpPr>
            <p:spPr bwMode="auto">
              <a:xfrm>
                <a:off x="4392614" y="2751138"/>
                <a:ext cx="22225" cy="11113"/>
              </a:xfrm>
              <a:custGeom>
                <a:avLst/>
                <a:gdLst>
                  <a:gd name="T0" fmla="*/ 14 w 15"/>
                  <a:gd name="T1" fmla="*/ 6 h 7"/>
                  <a:gd name="T2" fmla="*/ 15 w 15"/>
                  <a:gd name="T3" fmla="*/ 4 h 7"/>
                  <a:gd name="T4" fmla="*/ 13 w 15"/>
                  <a:gd name="T5" fmla="*/ 2 h 7"/>
                  <a:gd name="T6" fmla="*/ 7 w 15"/>
                  <a:gd name="T7" fmla="*/ 0 h 7"/>
                  <a:gd name="T8" fmla="*/ 2 w 15"/>
                  <a:gd name="T9" fmla="*/ 2 h 7"/>
                  <a:gd name="T10" fmla="*/ 7 w 15"/>
                  <a:gd name="T11" fmla="*/ 6 h 7"/>
                  <a:gd name="T12" fmla="*/ 14 w 1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4" y="6"/>
                    </a:moveTo>
                    <a:cubicBezTo>
                      <a:pt x="14" y="5"/>
                      <a:pt x="15" y="5"/>
                      <a:pt x="15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0" y="6"/>
                      <a:pt x="10" y="0"/>
                      <a:pt x="7" y="0"/>
                    </a:cubicBezTo>
                    <a:cubicBezTo>
                      <a:pt x="6" y="3"/>
                      <a:pt x="4" y="2"/>
                      <a:pt x="2" y="2"/>
                    </a:cubicBezTo>
                    <a:cubicBezTo>
                      <a:pt x="0" y="7"/>
                      <a:pt x="6" y="3"/>
                      <a:pt x="7" y="6"/>
                    </a:cubicBezTo>
                    <a:cubicBezTo>
                      <a:pt x="9" y="3"/>
                      <a:pt x="12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0" name="Freeform 3262"/>
              <p:cNvSpPr/>
              <p:nvPr/>
            </p:nvSpPr>
            <p:spPr bwMode="auto">
              <a:xfrm>
                <a:off x="4381501" y="2751138"/>
                <a:ext cx="9525" cy="7938"/>
              </a:xfrm>
              <a:custGeom>
                <a:avLst/>
                <a:gdLst>
                  <a:gd name="T0" fmla="*/ 0 w 7"/>
                  <a:gd name="T1" fmla="*/ 4 h 5"/>
                  <a:gd name="T2" fmla="*/ 0 w 7"/>
                  <a:gd name="T3" fmla="*/ 4 h 5"/>
                  <a:gd name="T4" fmla="*/ 7 w 7"/>
                  <a:gd name="T5" fmla="*/ 2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5" y="4"/>
                      <a:pt x="7" y="2"/>
                    </a:cubicBezTo>
                    <a:cubicBezTo>
                      <a:pt x="3" y="0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1" name="Freeform 3263"/>
              <p:cNvSpPr/>
              <p:nvPr/>
            </p:nvSpPr>
            <p:spPr bwMode="auto">
              <a:xfrm>
                <a:off x="5064126" y="2754313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2" name="Freeform 3264"/>
              <p:cNvSpPr/>
              <p:nvPr/>
            </p:nvSpPr>
            <p:spPr bwMode="auto">
              <a:xfrm>
                <a:off x="4414839" y="2755901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2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3" name="Freeform 3265"/>
              <p:cNvSpPr/>
              <p:nvPr/>
            </p:nvSpPr>
            <p:spPr bwMode="auto">
              <a:xfrm>
                <a:off x="4414839" y="2762251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4" name="Freeform 3266"/>
              <p:cNvSpPr/>
              <p:nvPr/>
            </p:nvSpPr>
            <p:spPr bwMode="auto">
              <a:xfrm>
                <a:off x="4424364" y="2762251"/>
                <a:ext cx="14288" cy="20638"/>
              </a:xfrm>
              <a:custGeom>
                <a:avLst/>
                <a:gdLst>
                  <a:gd name="T0" fmla="*/ 5 w 10"/>
                  <a:gd name="T1" fmla="*/ 0 h 14"/>
                  <a:gd name="T2" fmla="*/ 4 w 10"/>
                  <a:gd name="T3" fmla="*/ 5 h 14"/>
                  <a:gd name="T4" fmla="*/ 8 w 10"/>
                  <a:gd name="T5" fmla="*/ 14 h 14"/>
                  <a:gd name="T6" fmla="*/ 10 w 10"/>
                  <a:gd name="T7" fmla="*/ 11 h 14"/>
                  <a:gd name="T8" fmla="*/ 8 w 10"/>
                  <a:gd name="T9" fmla="*/ 9 h 14"/>
                  <a:gd name="T10" fmla="*/ 8 w 10"/>
                  <a:gd name="T11" fmla="*/ 5 h 14"/>
                  <a:gd name="T12" fmla="*/ 5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4" y="1"/>
                      <a:pt x="3" y="3"/>
                      <a:pt x="4" y="5"/>
                    </a:cubicBezTo>
                    <a:cubicBezTo>
                      <a:pt x="0" y="8"/>
                      <a:pt x="9" y="10"/>
                      <a:pt x="8" y="14"/>
                    </a:cubicBezTo>
                    <a:cubicBezTo>
                      <a:pt x="8" y="12"/>
                      <a:pt x="10" y="12"/>
                      <a:pt x="10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8" y="6"/>
                      <a:pt x="8" y="5"/>
                    </a:cubicBezTo>
                    <a:cubicBezTo>
                      <a:pt x="5" y="5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5" name="Rectangle 3267"/>
              <p:cNvSpPr>
                <a:spLocks noChangeArrowheads="1"/>
              </p:cNvSpPr>
              <p:nvPr/>
            </p:nvSpPr>
            <p:spPr bwMode="auto">
              <a:xfrm>
                <a:off x="5067301" y="2762251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6" name="Freeform 3268"/>
              <p:cNvSpPr/>
              <p:nvPr/>
            </p:nvSpPr>
            <p:spPr bwMode="auto">
              <a:xfrm>
                <a:off x="4410076" y="2763838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0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2" y="3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7" name="Freeform 3269"/>
              <p:cNvSpPr/>
              <p:nvPr/>
            </p:nvSpPr>
            <p:spPr bwMode="auto">
              <a:xfrm>
                <a:off x="4389439" y="2763838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8" name="Freeform 3270"/>
              <p:cNvSpPr/>
              <p:nvPr/>
            </p:nvSpPr>
            <p:spPr bwMode="auto">
              <a:xfrm>
                <a:off x="4395789" y="2767013"/>
                <a:ext cx="4763" cy="476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19" name="Freeform 3271"/>
              <p:cNvSpPr/>
              <p:nvPr/>
            </p:nvSpPr>
            <p:spPr bwMode="auto">
              <a:xfrm>
                <a:off x="5013326" y="276542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0" name="Freeform 3272"/>
              <p:cNvSpPr/>
              <p:nvPr/>
            </p:nvSpPr>
            <p:spPr bwMode="auto">
              <a:xfrm>
                <a:off x="5067301" y="2767013"/>
                <a:ext cx="7938" cy="14288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6 h 10"/>
                  <a:gd name="T4" fmla="*/ 3 w 6"/>
                  <a:gd name="T5" fmla="*/ 9 h 10"/>
                  <a:gd name="T6" fmla="*/ 6 w 6"/>
                  <a:gd name="T7" fmla="*/ 5 h 10"/>
                  <a:gd name="T8" fmla="*/ 2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0" y="10"/>
                      <a:pt x="3" y="9"/>
                    </a:cubicBezTo>
                    <a:cubicBezTo>
                      <a:pt x="2" y="6"/>
                      <a:pt x="6" y="7"/>
                      <a:pt x="6" y="5"/>
                    </a:cubicBezTo>
                    <a:cubicBezTo>
                      <a:pt x="4" y="4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1" name="Freeform 3273"/>
              <p:cNvSpPr/>
              <p:nvPr/>
            </p:nvSpPr>
            <p:spPr bwMode="auto">
              <a:xfrm>
                <a:off x="4494214" y="2768601"/>
                <a:ext cx="4763" cy="476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2" name="Freeform 3274"/>
              <p:cNvSpPr/>
              <p:nvPr/>
            </p:nvSpPr>
            <p:spPr bwMode="auto">
              <a:xfrm>
                <a:off x="4403726" y="2768601"/>
                <a:ext cx="11113" cy="17463"/>
              </a:xfrm>
              <a:custGeom>
                <a:avLst/>
                <a:gdLst>
                  <a:gd name="T0" fmla="*/ 5 w 8"/>
                  <a:gd name="T1" fmla="*/ 1 h 12"/>
                  <a:gd name="T2" fmla="*/ 0 w 8"/>
                  <a:gd name="T3" fmla="*/ 1 h 12"/>
                  <a:gd name="T4" fmla="*/ 0 w 8"/>
                  <a:gd name="T5" fmla="*/ 2 h 12"/>
                  <a:gd name="T6" fmla="*/ 3 w 8"/>
                  <a:gd name="T7" fmla="*/ 8 h 12"/>
                  <a:gd name="T8" fmla="*/ 5 w 8"/>
                  <a:gd name="T9" fmla="*/ 12 h 12"/>
                  <a:gd name="T10" fmla="*/ 8 w 8"/>
                  <a:gd name="T11" fmla="*/ 8 h 12"/>
                  <a:gd name="T12" fmla="*/ 8 w 8"/>
                  <a:gd name="T13" fmla="*/ 3 h 12"/>
                  <a:gd name="T14" fmla="*/ 5 w 8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5" y="1"/>
                    </a:moveTo>
                    <a:cubicBezTo>
                      <a:pt x="4" y="4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1" y="7"/>
                      <a:pt x="3" y="8"/>
                    </a:cubicBezTo>
                    <a:cubicBezTo>
                      <a:pt x="6" y="8"/>
                      <a:pt x="4" y="11"/>
                      <a:pt x="5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3" name="Freeform 3275"/>
              <p:cNvSpPr/>
              <p:nvPr/>
            </p:nvSpPr>
            <p:spPr bwMode="auto">
              <a:xfrm>
                <a:off x="4502151" y="2768601"/>
                <a:ext cx="1588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4" name="Freeform 3276"/>
              <p:cNvSpPr/>
              <p:nvPr/>
            </p:nvSpPr>
            <p:spPr bwMode="auto">
              <a:xfrm>
                <a:off x="5057776" y="2774951"/>
                <a:ext cx="0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5" name="Freeform 3277"/>
              <p:cNvSpPr/>
              <p:nvPr/>
            </p:nvSpPr>
            <p:spPr bwMode="auto">
              <a:xfrm>
                <a:off x="5059364" y="2774951"/>
                <a:ext cx="4763" cy="1588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6" name="Freeform 3278"/>
              <p:cNvSpPr/>
              <p:nvPr/>
            </p:nvSpPr>
            <p:spPr bwMode="auto">
              <a:xfrm>
                <a:off x="4495801" y="2778126"/>
                <a:ext cx="4763" cy="476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1 w 3"/>
                  <a:gd name="T5" fmla="*/ 0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7" name="Freeform 3279"/>
              <p:cNvSpPr/>
              <p:nvPr/>
            </p:nvSpPr>
            <p:spPr bwMode="auto">
              <a:xfrm>
                <a:off x="5059364" y="2779713"/>
                <a:ext cx="7938" cy="11113"/>
              </a:xfrm>
              <a:custGeom>
                <a:avLst/>
                <a:gdLst>
                  <a:gd name="T0" fmla="*/ 2 w 5"/>
                  <a:gd name="T1" fmla="*/ 0 h 8"/>
                  <a:gd name="T2" fmla="*/ 3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2"/>
                      <a:pt x="2" y="5"/>
                      <a:pt x="3" y="8"/>
                    </a:cubicBezTo>
                    <a:cubicBezTo>
                      <a:pt x="3" y="6"/>
                      <a:pt x="5" y="5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8" name="Freeform 3280"/>
              <p:cNvSpPr/>
              <p:nvPr/>
            </p:nvSpPr>
            <p:spPr bwMode="auto">
              <a:xfrm>
                <a:off x="4987926" y="2779713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3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2" y="4"/>
                      <a:pt x="3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29" name="Freeform 3281"/>
              <p:cNvSpPr/>
              <p:nvPr/>
            </p:nvSpPr>
            <p:spPr bwMode="auto">
              <a:xfrm>
                <a:off x="4965701" y="2779713"/>
                <a:ext cx="6350" cy="7938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6 h 6"/>
                  <a:gd name="T4" fmla="*/ 4 w 5"/>
                  <a:gd name="T5" fmla="*/ 2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2"/>
                      <a:pt x="0" y="5"/>
                      <a:pt x="3" y="6"/>
                    </a:cubicBezTo>
                    <a:cubicBezTo>
                      <a:pt x="4" y="4"/>
                      <a:pt x="5" y="4"/>
                      <a:pt x="4" y="2"/>
                    </a:cubicBezTo>
                    <a:cubicBezTo>
                      <a:pt x="4" y="1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0" name="Freeform 3282"/>
              <p:cNvSpPr/>
              <p:nvPr/>
            </p:nvSpPr>
            <p:spPr bwMode="auto">
              <a:xfrm>
                <a:off x="5113339" y="277971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2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1" name="Freeform 3283"/>
              <p:cNvSpPr/>
              <p:nvPr/>
            </p:nvSpPr>
            <p:spPr bwMode="auto">
              <a:xfrm>
                <a:off x="4446589" y="2782888"/>
                <a:ext cx="12700" cy="25400"/>
              </a:xfrm>
              <a:custGeom>
                <a:avLst/>
                <a:gdLst>
                  <a:gd name="T0" fmla="*/ 0 w 9"/>
                  <a:gd name="T1" fmla="*/ 14 h 18"/>
                  <a:gd name="T2" fmla="*/ 2 w 9"/>
                  <a:gd name="T3" fmla="*/ 18 h 18"/>
                  <a:gd name="T4" fmla="*/ 4 w 9"/>
                  <a:gd name="T5" fmla="*/ 13 h 18"/>
                  <a:gd name="T6" fmla="*/ 6 w 9"/>
                  <a:gd name="T7" fmla="*/ 5 h 18"/>
                  <a:gd name="T8" fmla="*/ 6 w 9"/>
                  <a:gd name="T9" fmla="*/ 0 h 18"/>
                  <a:gd name="T10" fmla="*/ 0 w 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0" y="14"/>
                    </a:moveTo>
                    <a:cubicBezTo>
                      <a:pt x="0" y="16"/>
                      <a:pt x="0" y="18"/>
                      <a:pt x="2" y="18"/>
                    </a:cubicBezTo>
                    <a:cubicBezTo>
                      <a:pt x="2" y="16"/>
                      <a:pt x="3" y="14"/>
                      <a:pt x="4" y="13"/>
                    </a:cubicBezTo>
                    <a:cubicBezTo>
                      <a:pt x="6" y="10"/>
                      <a:pt x="3" y="6"/>
                      <a:pt x="6" y="5"/>
                    </a:cubicBezTo>
                    <a:cubicBezTo>
                      <a:pt x="5" y="3"/>
                      <a:pt x="9" y="2"/>
                      <a:pt x="6" y="0"/>
                    </a:cubicBezTo>
                    <a:cubicBezTo>
                      <a:pt x="4" y="3"/>
                      <a:pt x="2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2" name="Freeform 3284"/>
              <p:cNvSpPr/>
              <p:nvPr/>
            </p:nvSpPr>
            <p:spPr bwMode="auto">
              <a:xfrm>
                <a:off x="4533901" y="2782888"/>
                <a:ext cx="6350" cy="4763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2 h 3"/>
                  <a:gd name="T4" fmla="*/ 4 w 4"/>
                  <a:gd name="T5" fmla="*/ 2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4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3" name="Freeform 3285"/>
              <p:cNvSpPr/>
              <p:nvPr/>
            </p:nvSpPr>
            <p:spPr bwMode="auto">
              <a:xfrm>
                <a:off x="5078414" y="278288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4" name="Freeform 3286"/>
              <p:cNvSpPr/>
              <p:nvPr/>
            </p:nvSpPr>
            <p:spPr bwMode="auto">
              <a:xfrm>
                <a:off x="5108576" y="2786063"/>
                <a:ext cx="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5" name="Freeform 3287"/>
              <p:cNvSpPr/>
              <p:nvPr/>
            </p:nvSpPr>
            <p:spPr bwMode="auto">
              <a:xfrm>
                <a:off x="4424364" y="2786063"/>
                <a:ext cx="22225" cy="14288"/>
              </a:xfrm>
              <a:custGeom>
                <a:avLst/>
                <a:gdLst>
                  <a:gd name="T0" fmla="*/ 15 w 16"/>
                  <a:gd name="T1" fmla="*/ 0 h 11"/>
                  <a:gd name="T2" fmla="*/ 14 w 16"/>
                  <a:gd name="T3" fmla="*/ 2 h 11"/>
                  <a:gd name="T4" fmla="*/ 7 w 16"/>
                  <a:gd name="T5" fmla="*/ 0 h 11"/>
                  <a:gd name="T6" fmla="*/ 6 w 16"/>
                  <a:gd name="T7" fmla="*/ 2 h 11"/>
                  <a:gd name="T8" fmla="*/ 0 w 16"/>
                  <a:gd name="T9" fmla="*/ 2 h 11"/>
                  <a:gd name="T10" fmla="*/ 8 w 16"/>
                  <a:gd name="T11" fmla="*/ 11 h 11"/>
                  <a:gd name="T12" fmla="*/ 10 w 16"/>
                  <a:gd name="T13" fmla="*/ 11 h 11"/>
                  <a:gd name="T14" fmla="*/ 10 w 16"/>
                  <a:gd name="T15" fmla="*/ 7 h 11"/>
                  <a:gd name="T16" fmla="*/ 16 w 16"/>
                  <a:gd name="T17" fmla="*/ 1 h 11"/>
                  <a:gd name="T18" fmla="*/ 15 w 16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5" y="1"/>
                      <a:pt x="15" y="2"/>
                      <a:pt x="14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1"/>
                      <a:pt x="0" y="2"/>
                    </a:cubicBezTo>
                    <a:cubicBezTo>
                      <a:pt x="1" y="6"/>
                      <a:pt x="9" y="5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0"/>
                      <a:pt x="14" y="7"/>
                      <a:pt x="10" y="7"/>
                    </a:cubicBezTo>
                    <a:cubicBezTo>
                      <a:pt x="14" y="6"/>
                      <a:pt x="13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6" name="Freeform 3288"/>
              <p:cNvSpPr/>
              <p:nvPr/>
            </p:nvSpPr>
            <p:spPr bwMode="auto">
              <a:xfrm>
                <a:off x="5108576" y="2786063"/>
                <a:ext cx="11113" cy="9525"/>
              </a:xfrm>
              <a:custGeom>
                <a:avLst/>
                <a:gdLst>
                  <a:gd name="T0" fmla="*/ 3 w 7"/>
                  <a:gd name="T1" fmla="*/ 0 h 7"/>
                  <a:gd name="T2" fmla="*/ 2 w 7"/>
                  <a:gd name="T3" fmla="*/ 7 h 7"/>
                  <a:gd name="T4" fmla="*/ 4 w 7"/>
                  <a:gd name="T5" fmla="*/ 6 h 7"/>
                  <a:gd name="T6" fmla="*/ 3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2" y="3"/>
                      <a:pt x="0" y="5"/>
                      <a:pt x="2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3"/>
                      <a:pt x="7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7" name="Freeform 3289"/>
              <p:cNvSpPr/>
              <p:nvPr/>
            </p:nvSpPr>
            <p:spPr bwMode="auto">
              <a:xfrm>
                <a:off x="4959351" y="2787651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8" name="Freeform 3290"/>
              <p:cNvSpPr/>
              <p:nvPr/>
            </p:nvSpPr>
            <p:spPr bwMode="auto">
              <a:xfrm>
                <a:off x="5114926" y="2790826"/>
                <a:ext cx="9525" cy="15875"/>
              </a:xfrm>
              <a:custGeom>
                <a:avLst/>
                <a:gdLst>
                  <a:gd name="T0" fmla="*/ 5 w 7"/>
                  <a:gd name="T1" fmla="*/ 7 h 11"/>
                  <a:gd name="T2" fmla="*/ 3 w 7"/>
                  <a:gd name="T3" fmla="*/ 0 h 11"/>
                  <a:gd name="T4" fmla="*/ 2 w 7"/>
                  <a:gd name="T5" fmla="*/ 11 h 11"/>
                  <a:gd name="T6" fmla="*/ 4 w 7"/>
                  <a:gd name="T7" fmla="*/ 7 h 11"/>
                  <a:gd name="T8" fmla="*/ 5 w 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7"/>
                    </a:moveTo>
                    <a:cubicBezTo>
                      <a:pt x="5" y="5"/>
                      <a:pt x="7" y="1"/>
                      <a:pt x="3" y="0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5" y="11"/>
                      <a:pt x="3" y="8"/>
                      <a:pt x="4" y="7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39" name="Freeform 3291"/>
              <p:cNvSpPr/>
              <p:nvPr/>
            </p:nvSpPr>
            <p:spPr bwMode="auto">
              <a:xfrm>
                <a:off x="5078414" y="2790826"/>
                <a:ext cx="4763" cy="7938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0" name="Freeform 3292"/>
              <p:cNvSpPr/>
              <p:nvPr/>
            </p:nvSpPr>
            <p:spPr bwMode="auto">
              <a:xfrm>
                <a:off x="4525964" y="279400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1" name="Freeform 3293"/>
              <p:cNvSpPr/>
              <p:nvPr/>
            </p:nvSpPr>
            <p:spPr bwMode="auto">
              <a:xfrm>
                <a:off x="4414839" y="2797176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2" name="Freeform 3294"/>
              <p:cNvSpPr/>
              <p:nvPr/>
            </p:nvSpPr>
            <p:spPr bwMode="auto">
              <a:xfrm>
                <a:off x="4524376" y="2798763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3" name="Freeform 3295"/>
              <p:cNvSpPr/>
              <p:nvPr/>
            </p:nvSpPr>
            <p:spPr bwMode="auto">
              <a:xfrm>
                <a:off x="4941889" y="2798763"/>
                <a:ext cx="3175" cy="11113"/>
              </a:xfrm>
              <a:custGeom>
                <a:avLst/>
                <a:gdLst>
                  <a:gd name="T0" fmla="*/ 3 w 3"/>
                  <a:gd name="T1" fmla="*/ 4 h 8"/>
                  <a:gd name="T2" fmla="*/ 0 w 3"/>
                  <a:gd name="T3" fmla="*/ 0 h 8"/>
                  <a:gd name="T4" fmla="*/ 0 w 3"/>
                  <a:gd name="T5" fmla="*/ 5 h 8"/>
                  <a:gd name="T6" fmla="*/ 3 w 3"/>
                  <a:gd name="T7" fmla="*/ 8 h 8"/>
                  <a:gd name="T8" fmla="*/ 3 w 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4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3" y="8"/>
                    </a:cubicBezTo>
                    <a:cubicBezTo>
                      <a:pt x="3" y="6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4" name="Freeform 3296"/>
              <p:cNvSpPr/>
              <p:nvPr/>
            </p:nvSpPr>
            <p:spPr bwMode="auto">
              <a:xfrm>
                <a:off x="4818064" y="2795588"/>
                <a:ext cx="6350" cy="11113"/>
              </a:xfrm>
              <a:custGeom>
                <a:avLst/>
                <a:gdLst>
                  <a:gd name="T0" fmla="*/ 0 w 4"/>
                  <a:gd name="T1" fmla="*/ 6 h 8"/>
                  <a:gd name="T2" fmla="*/ 3 w 4"/>
                  <a:gd name="T3" fmla="*/ 8 h 8"/>
                  <a:gd name="T4" fmla="*/ 0 w 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7"/>
                      <a:pt x="2" y="7"/>
                      <a:pt x="3" y="8"/>
                    </a:cubicBezTo>
                    <a:cubicBezTo>
                      <a:pt x="4" y="5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5" name="Freeform 3297"/>
              <p:cNvSpPr/>
              <p:nvPr/>
            </p:nvSpPr>
            <p:spPr bwMode="auto">
              <a:xfrm>
                <a:off x="5083176" y="2800351"/>
                <a:ext cx="3175" cy="3175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6" name="Freeform 3298"/>
              <p:cNvSpPr/>
              <p:nvPr/>
            </p:nvSpPr>
            <p:spPr bwMode="auto">
              <a:xfrm>
                <a:off x="4826001" y="2800351"/>
                <a:ext cx="0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7" name="Freeform 3299"/>
              <p:cNvSpPr/>
              <p:nvPr/>
            </p:nvSpPr>
            <p:spPr bwMode="auto">
              <a:xfrm>
                <a:off x="4514851" y="2801938"/>
                <a:ext cx="7938" cy="7938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0 h 5"/>
                  <a:gd name="T4" fmla="*/ 2 w 6"/>
                  <a:gd name="T5" fmla="*/ 5 h 5"/>
                  <a:gd name="T6" fmla="*/ 5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0" y="2"/>
                      <a:pt x="2" y="3"/>
                      <a:pt x="2" y="5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8" name="Freeform 3300"/>
              <p:cNvSpPr/>
              <p:nvPr/>
            </p:nvSpPr>
            <p:spPr bwMode="auto">
              <a:xfrm>
                <a:off x="4838701" y="2800351"/>
                <a:ext cx="20638" cy="30163"/>
              </a:xfrm>
              <a:custGeom>
                <a:avLst/>
                <a:gdLst>
                  <a:gd name="T0" fmla="*/ 2 w 14"/>
                  <a:gd name="T1" fmla="*/ 14 h 21"/>
                  <a:gd name="T2" fmla="*/ 5 w 14"/>
                  <a:gd name="T3" fmla="*/ 14 h 21"/>
                  <a:gd name="T4" fmla="*/ 7 w 14"/>
                  <a:gd name="T5" fmla="*/ 21 h 21"/>
                  <a:gd name="T6" fmla="*/ 13 w 14"/>
                  <a:gd name="T7" fmla="*/ 21 h 21"/>
                  <a:gd name="T8" fmla="*/ 12 w 14"/>
                  <a:gd name="T9" fmla="*/ 18 h 21"/>
                  <a:gd name="T10" fmla="*/ 13 w 14"/>
                  <a:gd name="T11" fmla="*/ 7 h 21"/>
                  <a:gd name="T12" fmla="*/ 5 w 14"/>
                  <a:gd name="T13" fmla="*/ 2 h 21"/>
                  <a:gd name="T14" fmla="*/ 6 w 14"/>
                  <a:gd name="T15" fmla="*/ 6 h 21"/>
                  <a:gd name="T16" fmla="*/ 0 w 14"/>
                  <a:gd name="T17" fmla="*/ 10 h 21"/>
                  <a:gd name="T18" fmla="*/ 4 w 14"/>
                  <a:gd name="T19" fmla="*/ 12 h 21"/>
                  <a:gd name="T20" fmla="*/ 2 w 14"/>
                  <a:gd name="T2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1">
                    <a:moveTo>
                      <a:pt x="2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6" y="16"/>
                      <a:pt x="5" y="20"/>
                      <a:pt x="7" y="21"/>
                    </a:cubicBezTo>
                    <a:cubicBezTo>
                      <a:pt x="9" y="18"/>
                      <a:pt x="12" y="21"/>
                      <a:pt x="13" y="21"/>
                    </a:cubicBezTo>
                    <a:cubicBezTo>
                      <a:pt x="14" y="19"/>
                      <a:pt x="12" y="19"/>
                      <a:pt x="12" y="18"/>
                    </a:cubicBezTo>
                    <a:cubicBezTo>
                      <a:pt x="11" y="14"/>
                      <a:pt x="11" y="10"/>
                      <a:pt x="13" y="7"/>
                    </a:cubicBezTo>
                    <a:cubicBezTo>
                      <a:pt x="8" y="7"/>
                      <a:pt x="11" y="0"/>
                      <a:pt x="5" y="2"/>
                    </a:cubicBezTo>
                    <a:cubicBezTo>
                      <a:pt x="5" y="3"/>
                      <a:pt x="7" y="4"/>
                      <a:pt x="6" y="6"/>
                    </a:cubicBezTo>
                    <a:cubicBezTo>
                      <a:pt x="4" y="7"/>
                      <a:pt x="3" y="11"/>
                      <a:pt x="0" y="10"/>
                    </a:cubicBezTo>
                    <a:cubicBezTo>
                      <a:pt x="1" y="11"/>
                      <a:pt x="3" y="11"/>
                      <a:pt x="4" y="12"/>
                    </a:cubicBezTo>
                    <a:cubicBezTo>
                      <a:pt x="4" y="14"/>
                      <a:pt x="2" y="11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49" name="Freeform 3301"/>
              <p:cNvSpPr/>
              <p:nvPr/>
            </p:nvSpPr>
            <p:spPr bwMode="auto">
              <a:xfrm>
                <a:off x="4946651" y="2803526"/>
                <a:ext cx="6350" cy="9525"/>
              </a:xfrm>
              <a:custGeom>
                <a:avLst/>
                <a:gdLst>
                  <a:gd name="T0" fmla="*/ 4 w 4"/>
                  <a:gd name="T1" fmla="*/ 1 h 6"/>
                  <a:gd name="T2" fmla="*/ 2 w 4"/>
                  <a:gd name="T3" fmla="*/ 0 h 6"/>
                  <a:gd name="T4" fmla="*/ 0 w 4"/>
                  <a:gd name="T5" fmla="*/ 4 h 6"/>
                  <a:gd name="T6" fmla="*/ 4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3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0" name="Freeform 3302"/>
              <p:cNvSpPr/>
              <p:nvPr/>
            </p:nvSpPr>
            <p:spPr bwMode="auto">
              <a:xfrm>
                <a:off x="4808539" y="2803526"/>
                <a:ext cx="9525" cy="7938"/>
              </a:xfrm>
              <a:custGeom>
                <a:avLst/>
                <a:gdLst>
                  <a:gd name="T0" fmla="*/ 0 w 7"/>
                  <a:gd name="T1" fmla="*/ 3 h 5"/>
                  <a:gd name="T2" fmla="*/ 2 w 7"/>
                  <a:gd name="T3" fmla="*/ 5 h 5"/>
                  <a:gd name="T4" fmla="*/ 3 w 7"/>
                  <a:gd name="T5" fmla="*/ 4 h 5"/>
                  <a:gd name="T6" fmla="*/ 6 w 7"/>
                  <a:gd name="T7" fmla="*/ 4 h 5"/>
                  <a:gd name="T8" fmla="*/ 0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1" name="Freeform 3303"/>
              <p:cNvSpPr/>
              <p:nvPr/>
            </p:nvSpPr>
            <p:spPr bwMode="auto">
              <a:xfrm>
                <a:off x="4999039" y="2806701"/>
                <a:ext cx="11113" cy="15875"/>
              </a:xfrm>
              <a:custGeom>
                <a:avLst/>
                <a:gdLst>
                  <a:gd name="T0" fmla="*/ 8 w 8"/>
                  <a:gd name="T1" fmla="*/ 5 h 11"/>
                  <a:gd name="T2" fmla="*/ 4 w 8"/>
                  <a:gd name="T3" fmla="*/ 0 h 11"/>
                  <a:gd name="T4" fmla="*/ 2 w 8"/>
                  <a:gd name="T5" fmla="*/ 4 h 11"/>
                  <a:gd name="T6" fmla="*/ 0 w 8"/>
                  <a:gd name="T7" fmla="*/ 6 h 11"/>
                  <a:gd name="T8" fmla="*/ 5 w 8"/>
                  <a:gd name="T9" fmla="*/ 11 h 11"/>
                  <a:gd name="T10" fmla="*/ 8 w 8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8" y="5"/>
                    </a:moveTo>
                    <a:cubicBezTo>
                      <a:pt x="8" y="2"/>
                      <a:pt x="7" y="1"/>
                      <a:pt x="4" y="0"/>
                    </a:cubicBezTo>
                    <a:cubicBezTo>
                      <a:pt x="3" y="1"/>
                      <a:pt x="0" y="3"/>
                      <a:pt x="2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9"/>
                      <a:pt x="5" y="11"/>
                    </a:cubicBezTo>
                    <a:cubicBezTo>
                      <a:pt x="5" y="8"/>
                      <a:pt x="7" y="7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2" name="Freeform 3304"/>
              <p:cNvSpPr/>
              <p:nvPr/>
            </p:nvSpPr>
            <p:spPr bwMode="auto">
              <a:xfrm>
                <a:off x="4527551" y="2806701"/>
                <a:ext cx="1588" cy="6350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3" name="Freeform 3305"/>
              <p:cNvSpPr/>
              <p:nvPr/>
            </p:nvSpPr>
            <p:spPr bwMode="auto">
              <a:xfrm>
                <a:off x="4735514" y="2806701"/>
                <a:ext cx="20638" cy="22225"/>
              </a:xfrm>
              <a:custGeom>
                <a:avLst/>
                <a:gdLst>
                  <a:gd name="T0" fmla="*/ 14 w 14"/>
                  <a:gd name="T1" fmla="*/ 12 h 16"/>
                  <a:gd name="T2" fmla="*/ 14 w 14"/>
                  <a:gd name="T3" fmla="*/ 12 h 16"/>
                  <a:gd name="T4" fmla="*/ 11 w 14"/>
                  <a:gd name="T5" fmla="*/ 4 h 16"/>
                  <a:gd name="T6" fmla="*/ 2 w 14"/>
                  <a:gd name="T7" fmla="*/ 0 h 16"/>
                  <a:gd name="T8" fmla="*/ 1 w 14"/>
                  <a:gd name="T9" fmla="*/ 6 h 16"/>
                  <a:gd name="T10" fmla="*/ 9 w 14"/>
                  <a:gd name="T11" fmla="*/ 10 h 16"/>
                  <a:gd name="T12" fmla="*/ 7 w 14"/>
                  <a:gd name="T13" fmla="*/ 13 h 16"/>
                  <a:gd name="T14" fmla="*/ 11 w 14"/>
                  <a:gd name="T15" fmla="*/ 16 h 16"/>
                  <a:gd name="T16" fmla="*/ 14 w 14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6">
                    <a:moveTo>
                      <a:pt x="14" y="12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0"/>
                      <a:pt x="14" y="7"/>
                      <a:pt x="11" y="4"/>
                    </a:cubicBezTo>
                    <a:cubicBezTo>
                      <a:pt x="8" y="2"/>
                      <a:pt x="5" y="3"/>
                      <a:pt x="2" y="0"/>
                    </a:cubicBezTo>
                    <a:cubicBezTo>
                      <a:pt x="2" y="2"/>
                      <a:pt x="0" y="4"/>
                      <a:pt x="1" y="6"/>
                    </a:cubicBezTo>
                    <a:cubicBezTo>
                      <a:pt x="6" y="3"/>
                      <a:pt x="4" y="10"/>
                      <a:pt x="9" y="1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5"/>
                      <a:pt x="10" y="15"/>
                      <a:pt x="11" y="16"/>
                    </a:cubicBezTo>
                    <a:cubicBezTo>
                      <a:pt x="14" y="16"/>
                      <a:pt x="13" y="13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4" name="Freeform 3306"/>
              <p:cNvSpPr/>
              <p:nvPr/>
            </p:nvSpPr>
            <p:spPr bwMode="auto">
              <a:xfrm>
                <a:off x="4757739" y="2820988"/>
                <a:ext cx="4763" cy="3175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0 h 2"/>
                  <a:gd name="T4" fmla="*/ 3 w 4"/>
                  <a:gd name="T5" fmla="*/ 2 h 2"/>
                  <a:gd name="T6" fmla="*/ 4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5" name="Freeform 3307"/>
              <p:cNvSpPr/>
              <p:nvPr/>
            </p:nvSpPr>
            <p:spPr bwMode="auto">
              <a:xfrm>
                <a:off x="5083176" y="280670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6" name="Freeform 3308"/>
              <p:cNvSpPr/>
              <p:nvPr/>
            </p:nvSpPr>
            <p:spPr bwMode="auto">
              <a:xfrm>
                <a:off x="5119689" y="2806701"/>
                <a:ext cx="3175" cy="476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7" name="Freeform 3309"/>
              <p:cNvSpPr/>
              <p:nvPr/>
            </p:nvSpPr>
            <p:spPr bwMode="auto">
              <a:xfrm>
                <a:off x="4992689" y="2809876"/>
                <a:ext cx="4763" cy="476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8" name="Freeform 3310"/>
              <p:cNvSpPr/>
              <p:nvPr/>
            </p:nvSpPr>
            <p:spPr bwMode="auto">
              <a:xfrm>
                <a:off x="4979989" y="2808288"/>
                <a:ext cx="19050" cy="30163"/>
              </a:xfrm>
              <a:custGeom>
                <a:avLst/>
                <a:gdLst>
                  <a:gd name="T0" fmla="*/ 9 w 13"/>
                  <a:gd name="T1" fmla="*/ 6 h 21"/>
                  <a:gd name="T2" fmla="*/ 10 w 13"/>
                  <a:gd name="T3" fmla="*/ 9 h 21"/>
                  <a:gd name="T4" fmla="*/ 11 w 13"/>
                  <a:gd name="T5" fmla="*/ 6 h 21"/>
                  <a:gd name="T6" fmla="*/ 3 w 13"/>
                  <a:gd name="T7" fmla="*/ 1 h 21"/>
                  <a:gd name="T8" fmla="*/ 2 w 13"/>
                  <a:gd name="T9" fmla="*/ 6 h 21"/>
                  <a:gd name="T10" fmla="*/ 4 w 13"/>
                  <a:gd name="T11" fmla="*/ 17 h 21"/>
                  <a:gd name="T12" fmla="*/ 10 w 13"/>
                  <a:gd name="T13" fmla="*/ 17 h 21"/>
                  <a:gd name="T14" fmla="*/ 8 w 13"/>
                  <a:gd name="T15" fmla="*/ 10 h 21"/>
                  <a:gd name="T16" fmla="*/ 9 w 13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9" y="6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0" y="7"/>
                      <a:pt x="11" y="6"/>
                    </a:cubicBezTo>
                    <a:cubicBezTo>
                      <a:pt x="7" y="6"/>
                      <a:pt x="8" y="0"/>
                      <a:pt x="3" y="1"/>
                    </a:cubicBezTo>
                    <a:cubicBezTo>
                      <a:pt x="0" y="1"/>
                      <a:pt x="3" y="4"/>
                      <a:pt x="2" y="6"/>
                    </a:cubicBezTo>
                    <a:cubicBezTo>
                      <a:pt x="8" y="8"/>
                      <a:pt x="0" y="14"/>
                      <a:pt x="4" y="17"/>
                    </a:cubicBezTo>
                    <a:cubicBezTo>
                      <a:pt x="7" y="21"/>
                      <a:pt x="8" y="17"/>
                      <a:pt x="10" y="17"/>
                    </a:cubicBezTo>
                    <a:cubicBezTo>
                      <a:pt x="13" y="14"/>
                      <a:pt x="9" y="13"/>
                      <a:pt x="8" y="10"/>
                    </a:cubicBezTo>
                    <a:cubicBezTo>
                      <a:pt x="8" y="9"/>
                      <a:pt x="8" y="7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59" name="Freeform 3311"/>
              <p:cNvSpPr/>
              <p:nvPr/>
            </p:nvSpPr>
            <p:spPr bwMode="auto">
              <a:xfrm>
                <a:off x="4602164" y="2811463"/>
                <a:ext cx="4763" cy="476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3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0" name="Freeform 3312"/>
              <p:cNvSpPr/>
              <p:nvPr/>
            </p:nvSpPr>
            <p:spPr bwMode="auto">
              <a:xfrm>
                <a:off x="5108576" y="2811463"/>
                <a:ext cx="4763" cy="317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1" name="Freeform 3313"/>
              <p:cNvSpPr/>
              <p:nvPr/>
            </p:nvSpPr>
            <p:spPr bwMode="auto">
              <a:xfrm>
                <a:off x="4816476" y="2811463"/>
                <a:ext cx="4763" cy="4763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2" name="Freeform 3314"/>
              <p:cNvSpPr/>
              <p:nvPr/>
            </p:nvSpPr>
            <p:spPr bwMode="auto">
              <a:xfrm>
                <a:off x="4538664" y="2813051"/>
                <a:ext cx="4763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3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0" y="4"/>
                      <a:pt x="2" y="4"/>
                    </a:cubicBezTo>
                    <a:cubicBezTo>
                      <a:pt x="2" y="3"/>
                      <a:pt x="4" y="3"/>
                      <a:pt x="3" y="2"/>
                    </a:cubicBezTo>
                    <a:cubicBezTo>
                      <a:pt x="0" y="2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3" name="Freeform 3315"/>
              <p:cNvSpPr/>
              <p:nvPr/>
            </p:nvSpPr>
            <p:spPr bwMode="auto">
              <a:xfrm>
                <a:off x="4575176" y="28130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4" name="Freeform 3316"/>
              <p:cNvSpPr/>
              <p:nvPr/>
            </p:nvSpPr>
            <p:spPr bwMode="auto">
              <a:xfrm>
                <a:off x="4949826" y="281463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5" name="Freeform 3317"/>
              <p:cNvSpPr/>
              <p:nvPr/>
            </p:nvSpPr>
            <p:spPr bwMode="auto">
              <a:xfrm>
                <a:off x="4567239" y="2814638"/>
                <a:ext cx="3175" cy="476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6" name="Freeform 3318"/>
              <p:cNvSpPr/>
              <p:nvPr/>
            </p:nvSpPr>
            <p:spPr bwMode="auto">
              <a:xfrm>
                <a:off x="5011739" y="2816226"/>
                <a:ext cx="3175" cy="6350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3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3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7" name="Freeform 3319"/>
              <p:cNvSpPr/>
              <p:nvPr/>
            </p:nvSpPr>
            <p:spPr bwMode="auto">
              <a:xfrm>
                <a:off x="4518026" y="2816226"/>
                <a:ext cx="12700" cy="22225"/>
              </a:xfrm>
              <a:custGeom>
                <a:avLst/>
                <a:gdLst>
                  <a:gd name="T0" fmla="*/ 8 w 9"/>
                  <a:gd name="T1" fmla="*/ 15 h 15"/>
                  <a:gd name="T2" fmla="*/ 5 w 9"/>
                  <a:gd name="T3" fmla="*/ 9 h 15"/>
                  <a:gd name="T4" fmla="*/ 7 w 9"/>
                  <a:gd name="T5" fmla="*/ 11 h 15"/>
                  <a:gd name="T6" fmla="*/ 8 w 9"/>
                  <a:gd name="T7" fmla="*/ 11 h 15"/>
                  <a:gd name="T8" fmla="*/ 7 w 9"/>
                  <a:gd name="T9" fmla="*/ 2 h 15"/>
                  <a:gd name="T10" fmla="*/ 6 w 9"/>
                  <a:gd name="T11" fmla="*/ 2 h 15"/>
                  <a:gd name="T12" fmla="*/ 5 w 9"/>
                  <a:gd name="T13" fmla="*/ 0 h 15"/>
                  <a:gd name="T14" fmla="*/ 4 w 9"/>
                  <a:gd name="T15" fmla="*/ 2 h 15"/>
                  <a:gd name="T16" fmla="*/ 2 w 9"/>
                  <a:gd name="T17" fmla="*/ 0 h 15"/>
                  <a:gd name="T18" fmla="*/ 0 w 9"/>
                  <a:gd name="T19" fmla="*/ 3 h 15"/>
                  <a:gd name="T20" fmla="*/ 2 w 9"/>
                  <a:gd name="T21" fmla="*/ 4 h 15"/>
                  <a:gd name="T22" fmla="*/ 2 w 9"/>
                  <a:gd name="T23" fmla="*/ 4 h 15"/>
                  <a:gd name="T24" fmla="*/ 4 w 9"/>
                  <a:gd name="T25" fmla="*/ 2 h 15"/>
                  <a:gd name="T26" fmla="*/ 5 w 9"/>
                  <a:gd name="T27" fmla="*/ 5 h 15"/>
                  <a:gd name="T28" fmla="*/ 3 w 9"/>
                  <a:gd name="T29" fmla="*/ 14 h 15"/>
                  <a:gd name="T30" fmla="*/ 9 w 9"/>
                  <a:gd name="T31" fmla="*/ 15 h 15"/>
                  <a:gd name="T32" fmla="*/ 9 w 9"/>
                  <a:gd name="T33" fmla="*/ 14 h 15"/>
                  <a:gd name="T34" fmla="*/ 8 w 9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5">
                    <a:moveTo>
                      <a:pt x="8" y="15"/>
                    </a:moveTo>
                    <a:cubicBezTo>
                      <a:pt x="6" y="13"/>
                      <a:pt x="5" y="11"/>
                      <a:pt x="5" y="9"/>
                    </a:cubicBezTo>
                    <a:cubicBezTo>
                      <a:pt x="8" y="8"/>
                      <a:pt x="6" y="11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7"/>
                      <a:pt x="4" y="5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7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0" y="6"/>
                      <a:pt x="5" y="10"/>
                      <a:pt x="3" y="14"/>
                    </a:cubicBezTo>
                    <a:cubicBezTo>
                      <a:pt x="5" y="15"/>
                      <a:pt x="7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8" name="Freeform 3320"/>
              <p:cNvSpPr/>
              <p:nvPr/>
            </p:nvSpPr>
            <p:spPr bwMode="auto">
              <a:xfrm>
                <a:off x="4722814" y="282257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69" name="Freeform 3321"/>
              <p:cNvSpPr/>
              <p:nvPr/>
            </p:nvSpPr>
            <p:spPr bwMode="auto">
              <a:xfrm>
                <a:off x="4572001" y="282257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0" name="Freeform 3322"/>
              <p:cNvSpPr/>
              <p:nvPr/>
            </p:nvSpPr>
            <p:spPr bwMode="auto">
              <a:xfrm>
                <a:off x="4702176" y="2824163"/>
                <a:ext cx="6350" cy="4763"/>
              </a:xfrm>
              <a:custGeom>
                <a:avLst/>
                <a:gdLst>
                  <a:gd name="T0" fmla="*/ 3 w 4"/>
                  <a:gd name="T1" fmla="*/ 4 h 4"/>
                  <a:gd name="T2" fmla="*/ 1 w 4"/>
                  <a:gd name="T3" fmla="*/ 0 h 4"/>
                  <a:gd name="T4" fmla="*/ 3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2"/>
                      <a:pt x="1" y="1"/>
                      <a:pt x="1" y="0"/>
                    </a:cubicBezTo>
                    <a:cubicBezTo>
                      <a:pt x="0" y="2"/>
                      <a:pt x="1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1" name="Freeform 3323"/>
              <p:cNvSpPr/>
              <p:nvPr/>
            </p:nvSpPr>
            <p:spPr bwMode="auto">
              <a:xfrm>
                <a:off x="4708526" y="2824163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2" name="Freeform 3324"/>
              <p:cNvSpPr/>
              <p:nvPr/>
            </p:nvSpPr>
            <p:spPr bwMode="auto">
              <a:xfrm>
                <a:off x="4591051" y="2825751"/>
                <a:ext cx="3175" cy="3175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3" name="Freeform 3325"/>
              <p:cNvSpPr/>
              <p:nvPr/>
            </p:nvSpPr>
            <p:spPr bwMode="auto">
              <a:xfrm>
                <a:off x="4921251" y="2825751"/>
                <a:ext cx="9525" cy="14288"/>
              </a:xfrm>
              <a:custGeom>
                <a:avLst/>
                <a:gdLst>
                  <a:gd name="T0" fmla="*/ 6 w 7"/>
                  <a:gd name="T1" fmla="*/ 5 h 11"/>
                  <a:gd name="T2" fmla="*/ 1 w 7"/>
                  <a:gd name="T3" fmla="*/ 0 h 11"/>
                  <a:gd name="T4" fmla="*/ 2 w 7"/>
                  <a:gd name="T5" fmla="*/ 5 h 11"/>
                  <a:gd name="T6" fmla="*/ 5 w 7"/>
                  <a:gd name="T7" fmla="*/ 6 h 11"/>
                  <a:gd name="T8" fmla="*/ 3 w 7"/>
                  <a:gd name="T9" fmla="*/ 10 h 11"/>
                  <a:gd name="T10" fmla="*/ 7 w 7"/>
                  <a:gd name="T11" fmla="*/ 9 h 11"/>
                  <a:gd name="T12" fmla="*/ 5 w 7"/>
                  <a:gd name="T13" fmla="*/ 7 h 11"/>
                  <a:gd name="T14" fmla="*/ 6 w 7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7" y="3"/>
                      <a:pt x="3" y="2"/>
                      <a:pt x="1" y="0"/>
                    </a:cubicBezTo>
                    <a:cubicBezTo>
                      <a:pt x="0" y="2"/>
                      <a:pt x="5" y="3"/>
                      <a:pt x="2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5" y="10"/>
                      <a:pt x="3" y="10"/>
                    </a:cubicBezTo>
                    <a:cubicBezTo>
                      <a:pt x="5" y="10"/>
                      <a:pt x="7" y="11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4" name="Freeform 3326"/>
              <p:cNvSpPr/>
              <p:nvPr/>
            </p:nvSpPr>
            <p:spPr bwMode="auto">
              <a:xfrm>
                <a:off x="4954589" y="2825751"/>
                <a:ext cx="7938" cy="4763"/>
              </a:xfrm>
              <a:custGeom>
                <a:avLst/>
                <a:gdLst>
                  <a:gd name="T0" fmla="*/ 0 w 5"/>
                  <a:gd name="T1" fmla="*/ 3 h 4"/>
                  <a:gd name="T2" fmla="*/ 1 w 5"/>
                  <a:gd name="T3" fmla="*/ 4 h 4"/>
                  <a:gd name="T4" fmla="*/ 5 w 5"/>
                  <a:gd name="T5" fmla="*/ 1 h 4"/>
                  <a:gd name="T6" fmla="*/ 5 w 5"/>
                  <a:gd name="T7" fmla="*/ 1 h 4"/>
                  <a:gd name="T8" fmla="*/ 0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3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5" name="Freeform 3327"/>
              <p:cNvSpPr/>
              <p:nvPr/>
            </p:nvSpPr>
            <p:spPr bwMode="auto">
              <a:xfrm>
                <a:off x="4514851" y="2825751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6" name="Freeform 3328"/>
              <p:cNvSpPr/>
              <p:nvPr/>
            </p:nvSpPr>
            <p:spPr bwMode="auto">
              <a:xfrm>
                <a:off x="4610101" y="2825751"/>
                <a:ext cx="9525" cy="7938"/>
              </a:xfrm>
              <a:custGeom>
                <a:avLst/>
                <a:gdLst>
                  <a:gd name="T0" fmla="*/ 4 w 6"/>
                  <a:gd name="T1" fmla="*/ 1 h 5"/>
                  <a:gd name="T2" fmla="*/ 2 w 6"/>
                  <a:gd name="T3" fmla="*/ 0 h 5"/>
                  <a:gd name="T4" fmla="*/ 0 w 6"/>
                  <a:gd name="T5" fmla="*/ 2 h 5"/>
                  <a:gd name="T6" fmla="*/ 6 w 6"/>
                  <a:gd name="T7" fmla="*/ 4 h 5"/>
                  <a:gd name="T8" fmla="*/ 5 w 6"/>
                  <a:gd name="T9" fmla="*/ 0 h 5"/>
                  <a:gd name="T10" fmla="*/ 4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4" y="2"/>
                      <a:pt x="6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7" name="Freeform 3329"/>
              <p:cNvSpPr/>
              <p:nvPr/>
            </p:nvSpPr>
            <p:spPr bwMode="auto">
              <a:xfrm>
                <a:off x="4768851" y="2827338"/>
                <a:ext cx="17463" cy="11113"/>
              </a:xfrm>
              <a:custGeom>
                <a:avLst/>
                <a:gdLst>
                  <a:gd name="T0" fmla="*/ 8 w 12"/>
                  <a:gd name="T1" fmla="*/ 7 h 7"/>
                  <a:gd name="T2" fmla="*/ 10 w 12"/>
                  <a:gd name="T3" fmla="*/ 6 h 7"/>
                  <a:gd name="T4" fmla="*/ 6 w 12"/>
                  <a:gd name="T5" fmla="*/ 0 h 7"/>
                  <a:gd name="T6" fmla="*/ 8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8" y="7"/>
                    </a:moveTo>
                    <a:cubicBezTo>
                      <a:pt x="8" y="7"/>
                      <a:pt x="9" y="6"/>
                      <a:pt x="10" y="6"/>
                    </a:cubicBezTo>
                    <a:cubicBezTo>
                      <a:pt x="10" y="3"/>
                      <a:pt x="7" y="2"/>
                      <a:pt x="6" y="0"/>
                    </a:cubicBezTo>
                    <a:cubicBezTo>
                      <a:pt x="0" y="3"/>
                      <a:pt x="12" y="3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8" name="Freeform 3330"/>
              <p:cNvSpPr/>
              <p:nvPr/>
            </p:nvSpPr>
            <p:spPr bwMode="auto">
              <a:xfrm>
                <a:off x="4714876" y="2827338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79" name="Freeform 3331"/>
              <p:cNvSpPr/>
              <p:nvPr/>
            </p:nvSpPr>
            <p:spPr bwMode="auto">
              <a:xfrm>
                <a:off x="4999039" y="2822576"/>
                <a:ext cx="14288" cy="28575"/>
              </a:xfrm>
              <a:custGeom>
                <a:avLst/>
                <a:gdLst>
                  <a:gd name="T0" fmla="*/ 10 w 10"/>
                  <a:gd name="T1" fmla="*/ 7 h 20"/>
                  <a:gd name="T2" fmla="*/ 5 w 10"/>
                  <a:gd name="T3" fmla="*/ 9 h 20"/>
                  <a:gd name="T4" fmla="*/ 1 w 10"/>
                  <a:gd name="T5" fmla="*/ 11 h 20"/>
                  <a:gd name="T6" fmla="*/ 3 w 10"/>
                  <a:gd name="T7" fmla="*/ 12 h 20"/>
                  <a:gd name="T8" fmla="*/ 2 w 10"/>
                  <a:gd name="T9" fmla="*/ 17 h 20"/>
                  <a:gd name="T10" fmla="*/ 5 w 10"/>
                  <a:gd name="T11" fmla="*/ 15 h 20"/>
                  <a:gd name="T12" fmla="*/ 8 w 10"/>
                  <a:gd name="T13" fmla="*/ 20 h 20"/>
                  <a:gd name="T14" fmla="*/ 10 w 10"/>
                  <a:gd name="T15" fmla="*/ 17 h 20"/>
                  <a:gd name="T16" fmla="*/ 10 w 10"/>
                  <a:gd name="T1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10" y="7"/>
                    </a:moveTo>
                    <a:cubicBezTo>
                      <a:pt x="8" y="6"/>
                      <a:pt x="5" y="7"/>
                      <a:pt x="5" y="9"/>
                    </a:cubicBezTo>
                    <a:cubicBezTo>
                      <a:pt x="5" y="0"/>
                      <a:pt x="0" y="9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3" y="15"/>
                      <a:pt x="2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7"/>
                      <a:pt x="5" y="20"/>
                      <a:pt x="8" y="20"/>
                    </a:cubicBezTo>
                    <a:cubicBezTo>
                      <a:pt x="7" y="17"/>
                      <a:pt x="10" y="20"/>
                      <a:pt x="10" y="17"/>
                    </a:cubicBezTo>
                    <a:cubicBezTo>
                      <a:pt x="7" y="14"/>
                      <a:pt x="9" y="11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0" name="Freeform 3332"/>
              <p:cNvSpPr/>
              <p:nvPr/>
            </p:nvSpPr>
            <p:spPr bwMode="auto">
              <a:xfrm>
                <a:off x="4659314" y="2828926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1" name="Freeform 3333"/>
              <p:cNvSpPr/>
              <p:nvPr/>
            </p:nvSpPr>
            <p:spPr bwMode="auto">
              <a:xfrm>
                <a:off x="4762501" y="2827338"/>
                <a:ext cx="7938" cy="11113"/>
              </a:xfrm>
              <a:custGeom>
                <a:avLst/>
                <a:gdLst>
                  <a:gd name="T0" fmla="*/ 5 w 5"/>
                  <a:gd name="T1" fmla="*/ 3 h 8"/>
                  <a:gd name="T2" fmla="*/ 0 w 5"/>
                  <a:gd name="T3" fmla="*/ 4 h 8"/>
                  <a:gd name="T4" fmla="*/ 4 w 5"/>
                  <a:gd name="T5" fmla="*/ 8 h 8"/>
                  <a:gd name="T6" fmla="*/ 5 w 5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cubicBezTo>
                      <a:pt x="4" y="0"/>
                      <a:pt x="0" y="2"/>
                      <a:pt x="0" y="4"/>
                    </a:cubicBezTo>
                    <a:cubicBezTo>
                      <a:pt x="1" y="5"/>
                      <a:pt x="1" y="8"/>
                      <a:pt x="4" y="8"/>
                    </a:cubicBezTo>
                    <a:cubicBezTo>
                      <a:pt x="5" y="6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2" name="Freeform 3334"/>
              <p:cNvSpPr/>
              <p:nvPr/>
            </p:nvSpPr>
            <p:spPr bwMode="auto">
              <a:xfrm>
                <a:off x="4852989" y="28321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3" name="Freeform 3335"/>
              <p:cNvSpPr/>
              <p:nvPr/>
            </p:nvSpPr>
            <p:spPr bwMode="auto">
              <a:xfrm>
                <a:off x="4895851" y="2832101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4" name="Freeform 3336"/>
              <p:cNvSpPr/>
              <p:nvPr/>
            </p:nvSpPr>
            <p:spPr bwMode="auto">
              <a:xfrm>
                <a:off x="4843464" y="2835276"/>
                <a:ext cx="3175" cy="3175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5" name="Freeform 3337"/>
              <p:cNvSpPr/>
              <p:nvPr/>
            </p:nvSpPr>
            <p:spPr bwMode="auto">
              <a:xfrm>
                <a:off x="4697414" y="2836863"/>
                <a:ext cx="7938" cy="9525"/>
              </a:xfrm>
              <a:custGeom>
                <a:avLst/>
                <a:gdLst>
                  <a:gd name="T0" fmla="*/ 6 w 6"/>
                  <a:gd name="T1" fmla="*/ 3 h 7"/>
                  <a:gd name="T2" fmla="*/ 0 w 6"/>
                  <a:gd name="T3" fmla="*/ 1 h 7"/>
                  <a:gd name="T4" fmla="*/ 2 w 6"/>
                  <a:gd name="T5" fmla="*/ 2 h 7"/>
                  <a:gd name="T6" fmla="*/ 6 w 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7"/>
                      <a:pt x="4" y="1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6" name="Freeform 3338"/>
              <p:cNvSpPr/>
              <p:nvPr/>
            </p:nvSpPr>
            <p:spPr bwMode="auto">
              <a:xfrm>
                <a:off x="5022851" y="2838451"/>
                <a:ext cx="1588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7" name="Freeform 3339"/>
              <p:cNvSpPr/>
              <p:nvPr/>
            </p:nvSpPr>
            <p:spPr bwMode="auto">
              <a:xfrm>
                <a:off x="4725989" y="2835276"/>
                <a:ext cx="12700" cy="14288"/>
              </a:xfrm>
              <a:custGeom>
                <a:avLst/>
                <a:gdLst>
                  <a:gd name="T0" fmla="*/ 2 w 9"/>
                  <a:gd name="T1" fmla="*/ 4 h 10"/>
                  <a:gd name="T2" fmla="*/ 0 w 9"/>
                  <a:gd name="T3" fmla="*/ 10 h 10"/>
                  <a:gd name="T4" fmla="*/ 6 w 9"/>
                  <a:gd name="T5" fmla="*/ 7 h 10"/>
                  <a:gd name="T6" fmla="*/ 2 w 9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4"/>
                    </a:moveTo>
                    <a:cubicBezTo>
                      <a:pt x="2" y="6"/>
                      <a:pt x="1" y="8"/>
                      <a:pt x="0" y="10"/>
                    </a:cubicBezTo>
                    <a:cubicBezTo>
                      <a:pt x="2" y="10"/>
                      <a:pt x="5" y="9"/>
                      <a:pt x="6" y="7"/>
                    </a:cubicBezTo>
                    <a:cubicBezTo>
                      <a:pt x="9" y="4"/>
                      <a:pt x="3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8" name="Freeform 3340"/>
              <p:cNvSpPr/>
              <p:nvPr/>
            </p:nvSpPr>
            <p:spPr bwMode="auto">
              <a:xfrm>
                <a:off x="4965701" y="2838451"/>
                <a:ext cx="7938" cy="4763"/>
              </a:xfrm>
              <a:custGeom>
                <a:avLst/>
                <a:gdLst>
                  <a:gd name="T0" fmla="*/ 1 w 6"/>
                  <a:gd name="T1" fmla="*/ 0 h 4"/>
                  <a:gd name="T2" fmla="*/ 5 w 6"/>
                  <a:gd name="T3" fmla="*/ 3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4"/>
                      <a:pt x="4" y="4"/>
                      <a:pt x="5" y="3"/>
                    </a:cubicBezTo>
                    <a:cubicBezTo>
                      <a:pt x="6" y="0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89" name="Freeform 3341"/>
              <p:cNvSpPr/>
              <p:nvPr/>
            </p:nvSpPr>
            <p:spPr bwMode="auto">
              <a:xfrm>
                <a:off x="4535489" y="2838451"/>
                <a:ext cx="6350" cy="4763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2 h 4"/>
                  <a:gd name="T4" fmla="*/ 4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2"/>
                      <a:pt x="0" y="0"/>
                      <a:pt x="0" y="2"/>
                    </a:cubicBezTo>
                    <a:cubicBezTo>
                      <a:pt x="1" y="4"/>
                      <a:pt x="2" y="1"/>
                      <a:pt x="4" y="2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0" name="Freeform 3342"/>
              <p:cNvSpPr/>
              <p:nvPr/>
            </p:nvSpPr>
            <p:spPr bwMode="auto">
              <a:xfrm>
                <a:off x="4975226" y="2838451"/>
                <a:ext cx="3175" cy="7938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1" name="Freeform 3343"/>
              <p:cNvSpPr/>
              <p:nvPr/>
            </p:nvSpPr>
            <p:spPr bwMode="auto">
              <a:xfrm>
                <a:off x="5026026" y="283845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2" name="Freeform 3344"/>
              <p:cNvSpPr/>
              <p:nvPr/>
            </p:nvSpPr>
            <p:spPr bwMode="auto">
              <a:xfrm>
                <a:off x="4892676" y="28400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3" name="Freeform 3345"/>
              <p:cNvSpPr/>
              <p:nvPr/>
            </p:nvSpPr>
            <p:spPr bwMode="auto">
              <a:xfrm>
                <a:off x="4757739" y="2840038"/>
                <a:ext cx="4763" cy="3175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1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4" name="Freeform 3346"/>
              <p:cNvSpPr/>
              <p:nvPr/>
            </p:nvSpPr>
            <p:spPr bwMode="auto">
              <a:xfrm>
                <a:off x="4525964" y="284003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5" name="Freeform 3347"/>
              <p:cNvSpPr/>
              <p:nvPr/>
            </p:nvSpPr>
            <p:spPr bwMode="auto">
              <a:xfrm>
                <a:off x="4983164" y="28416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6" name="Freeform 3348"/>
              <p:cNvSpPr/>
              <p:nvPr/>
            </p:nvSpPr>
            <p:spPr bwMode="auto">
              <a:xfrm>
                <a:off x="4541839" y="2843213"/>
                <a:ext cx="1588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7" name="Freeform 3349"/>
              <p:cNvSpPr/>
              <p:nvPr/>
            </p:nvSpPr>
            <p:spPr bwMode="auto">
              <a:xfrm>
                <a:off x="4556126" y="2844801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8" name="Freeform 3350"/>
              <p:cNvSpPr/>
              <p:nvPr/>
            </p:nvSpPr>
            <p:spPr bwMode="auto">
              <a:xfrm>
                <a:off x="4703764" y="284797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599" name="Freeform 3351"/>
              <p:cNvSpPr/>
              <p:nvPr/>
            </p:nvSpPr>
            <p:spPr bwMode="auto">
              <a:xfrm>
                <a:off x="4543426" y="2847976"/>
                <a:ext cx="7938" cy="7938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4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2"/>
                      <a:pt x="6" y="4"/>
                    </a:cubicBezTo>
                    <a:cubicBezTo>
                      <a:pt x="5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0" name="Freeform 3352"/>
              <p:cNvSpPr/>
              <p:nvPr/>
            </p:nvSpPr>
            <p:spPr bwMode="auto">
              <a:xfrm>
                <a:off x="4568826" y="2847976"/>
                <a:ext cx="0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1" name="Freeform 3353"/>
              <p:cNvSpPr/>
              <p:nvPr/>
            </p:nvSpPr>
            <p:spPr bwMode="auto">
              <a:xfrm>
                <a:off x="4752976" y="2851151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2" name="Freeform 3354"/>
              <p:cNvSpPr/>
              <p:nvPr/>
            </p:nvSpPr>
            <p:spPr bwMode="auto">
              <a:xfrm>
                <a:off x="4997451" y="2851151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3" name="Freeform 3355"/>
              <p:cNvSpPr/>
              <p:nvPr/>
            </p:nvSpPr>
            <p:spPr bwMode="auto">
              <a:xfrm>
                <a:off x="5024439" y="285273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4" name="Freeform 3356"/>
              <p:cNvSpPr/>
              <p:nvPr/>
            </p:nvSpPr>
            <p:spPr bwMode="auto">
              <a:xfrm>
                <a:off x="4689476" y="285273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5" name="Freeform 3357"/>
              <p:cNvSpPr/>
              <p:nvPr/>
            </p:nvSpPr>
            <p:spPr bwMode="auto">
              <a:xfrm>
                <a:off x="4813301" y="2852738"/>
                <a:ext cx="0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6" name="Rectangle 3358"/>
              <p:cNvSpPr>
                <a:spLocks noChangeArrowheads="1"/>
              </p:cNvSpPr>
              <p:nvPr/>
            </p:nvSpPr>
            <p:spPr bwMode="auto">
              <a:xfrm>
                <a:off x="4779964" y="285432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7" name="Freeform 3359"/>
              <p:cNvSpPr/>
              <p:nvPr/>
            </p:nvSpPr>
            <p:spPr bwMode="auto">
              <a:xfrm>
                <a:off x="4705351" y="2855913"/>
                <a:ext cx="6350" cy="6350"/>
              </a:xfrm>
              <a:custGeom>
                <a:avLst/>
                <a:gdLst>
                  <a:gd name="T0" fmla="*/ 0 w 5"/>
                  <a:gd name="T1" fmla="*/ 2 h 4"/>
                  <a:gd name="T2" fmla="*/ 1 w 5"/>
                  <a:gd name="T3" fmla="*/ 4 h 4"/>
                  <a:gd name="T4" fmla="*/ 4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3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8" name="Freeform 3360"/>
              <p:cNvSpPr/>
              <p:nvPr/>
            </p:nvSpPr>
            <p:spPr bwMode="auto">
              <a:xfrm>
                <a:off x="4681539" y="2857501"/>
                <a:ext cx="12700" cy="11113"/>
              </a:xfrm>
              <a:custGeom>
                <a:avLst/>
                <a:gdLst>
                  <a:gd name="T0" fmla="*/ 4 w 9"/>
                  <a:gd name="T1" fmla="*/ 4 h 8"/>
                  <a:gd name="T2" fmla="*/ 2 w 9"/>
                  <a:gd name="T3" fmla="*/ 0 h 8"/>
                  <a:gd name="T4" fmla="*/ 3 w 9"/>
                  <a:gd name="T5" fmla="*/ 4 h 8"/>
                  <a:gd name="T6" fmla="*/ 8 w 9"/>
                  <a:gd name="T7" fmla="*/ 5 h 8"/>
                  <a:gd name="T8" fmla="*/ 9 w 9"/>
                  <a:gd name="T9" fmla="*/ 0 h 8"/>
                  <a:gd name="T10" fmla="*/ 4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4"/>
                    </a:moveTo>
                    <a:cubicBezTo>
                      <a:pt x="0" y="4"/>
                      <a:pt x="4" y="1"/>
                      <a:pt x="2" y="0"/>
                    </a:cubicBezTo>
                    <a:cubicBezTo>
                      <a:pt x="2" y="1"/>
                      <a:pt x="1" y="4"/>
                      <a:pt x="3" y="4"/>
                    </a:cubicBezTo>
                    <a:cubicBezTo>
                      <a:pt x="4" y="8"/>
                      <a:pt x="6" y="3"/>
                      <a:pt x="8" y="5"/>
                    </a:cubicBezTo>
                    <a:cubicBezTo>
                      <a:pt x="8" y="3"/>
                      <a:pt x="7" y="1"/>
                      <a:pt x="9" y="0"/>
                    </a:cubicBezTo>
                    <a:cubicBezTo>
                      <a:pt x="6" y="0"/>
                      <a:pt x="6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09" name="Freeform 3361"/>
              <p:cNvSpPr/>
              <p:nvPr/>
            </p:nvSpPr>
            <p:spPr bwMode="auto">
              <a:xfrm>
                <a:off x="4811714" y="2859088"/>
                <a:ext cx="7938" cy="12700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0 h 9"/>
                  <a:gd name="T4" fmla="*/ 2 w 6"/>
                  <a:gd name="T5" fmla="*/ 7 h 9"/>
                  <a:gd name="T6" fmla="*/ 2 w 6"/>
                  <a:gd name="T7" fmla="*/ 7 h 9"/>
                  <a:gd name="T8" fmla="*/ 4 w 6"/>
                  <a:gd name="T9" fmla="*/ 9 h 9"/>
                  <a:gd name="T10" fmla="*/ 3 w 6"/>
                  <a:gd name="T11" fmla="*/ 6 h 9"/>
                  <a:gd name="T12" fmla="*/ 6 w 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4" y="3"/>
                      <a:pt x="0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2" y="3"/>
                      <a:pt x="6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0" name="Freeform 3362"/>
              <p:cNvSpPr/>
              <p:nvPr/>
            </p:nvSpPr>
            <p:spPr bwMode="auto">
              <a:xfrm>
                <a:off x="4867276" y="2859088"/>
                <a:ext cx="14288" cy="14288"/>
              </a:xfrm>
              <a:custGeom>
                <a:avLst/>
                <a:gdLst>
                  <a:gd name="T0" fmla="*/ 6 w 10"/>
                  <a:gd name="T1" fmla="*/ 2 h 10"/>
                  <a:gd name="T2" fmla="*/ 0 w 10"/>
                  <a:gd name="T3" fmla="*/ 0 h 10"/>
                  <a:gd name="T4" fmla="*/ 0 w 10"/>
                  <a:gd name="T5" fmla="*/ 4 h 10"/>
                  <a:gd name="T6" fmla="*/ 1 w 10"/>
                  <a:gd name="T7" fmla="*/ 3 h 10"/>
                  <a:gd name="T8" fmla="*/ 6 w 10"/>
                  <a:gd name="T9" fmla="*/ 10 h 10"/>
                  <a:gd name="T10" fmla="*/ 8 w 10"/>
                  <a:gd name="T11" fmla="*/ 9 h 10"/>
                  <a:gd name="T12" fmla="*/ 9 w 10"/>
                  <a:gd name="T13" fmla="*/ 6 h 10"/>
                  <a:gd name="T14" fmla="*/ 6 w 10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6" y="2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3" y="5"/>
                      <a:pt x="8" y="6"/>
                      <a:pt x="6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9" y="7"/>
                      <a:pt x="9" y="6"/>
                    </a:cubicBezTo>
                    <a:cubicBezTo>
                      <a:pt x="10" y="3"/>
                      <a:pt x="7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1" name="Freeform 3363"/>
              <p:cNvSpPr/>
              <p:nvPr/>
            </p:nvSpPr>
            <p:spPr bwMode="auto">
              <a:xfrm>
                <a:off x="4791076" y="2860676"/>
                <a:ext cx="15875" cy="11113"/>
              </a:xfrm>
              <a:custGeom>
                <a:avLst/>
                <a:gdLst>
                  <a:gd name="T0" fmla="*/ 3 w 11"/>
                  <a:gd name="T1" fmla="*/ 0 h 8"/>
                  <a:gd name="T2" fmla="*/ 5 w 11"/>
                  <a:gd name="T3" fmla="*/ 8 h 8"/>
                  <a:gd name="T4" fmla="*/ 3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0" y="2"/>
                      <a:pt x="5" y="5"/>
                      <a:pt x="5" y="8"/>
                    </a:cubicBezTo>
                    <a:cubicBezTo>
                      <a:pt x="11" y="6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2" name="Freeform 3364"/>
              <p:cNvSpPr/>
              <p:nvPr/>
            </p:nvSpPr>
            <p:spPr bwMode="auto">
              <a:xfrm>
                <a:off x="4846639" y="2863851"/>
                <a:ext cx="4763" cy="6350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3 w 3"/>
                  <a:gd name="T5" fmla="*/ 4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2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3" name="Freeform 3365"/>
              <p:cNvSpPr/>
              <p:nvPr/>
            </p:nvSpPr>
            <p:spPr bwMode="auto">
              <a:xfrm>
                <a:off x="4856164" y="2863851"/>
                <a:ext cx="14288" cy="22225"/>
              </a:xfrm>
              <a:custGeom>
                <a:avLst/>
                <a:gdLst>
                  <a:gd name="T0" fmla="*/ 6 w 10"/>
                  <a:gd name="T1" fmla="*/ 9 h 16"/>
                  <a:gd name="T2" fmla="*/ 6 w 10"/>
                  <a:gd name="T3" fmla="*/ 0 h 16"/>
                  <a:gd name="T4" fmla="*/ 3 w 10"/>
                  <a:gd name="T5" fmla="*/ 6 h 16"/>
                  <a:gd name="T6" fmla="*/ 2 w 10"/>
                  <a:gd name="T7" fmla="*/ 6 h 16"/>
                  <a:gd name="T8" fmla="*/ 1 w 10"/>
                  <a:gd name="T9" fmla="*/ 3 h 16"/>
                  <a:gd name="T10" fmla="*/ 4 w 10"/>
                  <a:gd name="T11" fmla="*/ 11 h 16"/>
                  <a:gd name="T12" fmla="*/ 2 w 10"/>
                  <a:gd name="T13" fmla="*/ 13 h 16"/>
                  <a:gd name="T14" fmla="*/ 2 w 10"/>
                  <a:gd name="T15" fmla="*/ 13 h 16"/>
                  <a:gd name="T16" fmla="*/ 5 w 10"/>
                  <a:gd name="T17" fmla="*/ 15 h 16"/>
                  <a:gd name="T18" fmla="*/ 6 w 10"/>
                  <a:gd name="T19" fmla="*/ 10 h 16"/>
                  <a:gd name="T20" fmla="*/ 9 w 10"/>
                  <a:gd name="T21" fmla="*/ 10 h 16"/>
                  <a:gd name="T22" fmla="*/ 10 w 10"/>
                  <a:gd name="T23" fmla="*/ 5 h 16"/>
                  <a:gd name="T24" fmla="*/ 6 w 10"/>
                  <a:gd name="T2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6" y="9"/>
                    </a:moveTo>
                    <a:cubicBezTo>
                      <a:pt x="5" y="6"/>
                      <a:pt x="6" y="3"/>
                      <a:pt x="6" y="0"/>
                    </a:cubicBezTo>
                    <a:cubicBezTo>
                      <a:pt x="4" y="1"/>
                      <a:pt x="5" y="4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2" y="5"/>
                      <a:pt x="1" y="2"/>
                      <a:pt x="1" y="3"/>
                    </a:cubicBezTo>
                    <a:cubicBezTo>
                      <a:pt x="2" y="6"/>
                      <a:pt x="0" y="11"/>
                      <a:pt x="4" y="11"/>
                    </a:cubicBezTo>
                    <a:cubicBezTo>
                      <a:pt x="5" y="14"/>
                      <a:pt x="1" y="10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3"/>
                      <a:pt x="2" y="16"/>
                      <a:pt x="5" y="15"/>
                    </a:cubicBezTo>
                    <a:cubicBezTo>
                      <a:pt x="7" y="15"/>
                      <a:pt x="7" y="12"/>
                      <a:pt x="6" y="10"/>
                    </a:cubicBezTo>
                    <a:cubicBezTo>
                      <a:pt x="7" y="10"/>
                      <a:pt x="8" y="11"/>
                      <a:pt x="9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7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4" name="Freeform 3366"/>
              <p:cNvSpPr/>
              <p:nvPr/>
            </p:nvSpPr>
            <p:spPr bwMode="auto">
              <a:xfrm>
                <a:off x="4859339" y="28638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5" name="Freeform 3367"/>
              <p:cNvSpPr/>
              <p:nvPr/>
            </p:nvSpPr>
            <p:spPr bwMode="auto">
              <a:xfrm>
                <a:off x="4829176" y="2865438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6" name="Freeform 3368"/>
              <p:cNvSpPr/>
              <p:nvPr/>
            </p:nvSpPr>
            <p:spPr bwMode="auto">
              <a:xfrm>
                <a:off x="4695826" y="2865438"/>
                <a:ext cx="1588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7" name="Freeform 3369"/>
              <p:cNvSpPr/>
              <p:nvPr/>
            </p:nvSpPr>
            <p:spPr bwMode="auto">
              <a:xfrm>
                <a:off x="4800601" y="2870201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8" name="Freeform 3370"/>
              <p:cNvSpPr/>
              <p:nvPr/>
            </p:nvSpPr>
            <p:spPr bwMode="auto">
              <a:xfrm>
                <a:off x="4884739" y="2868613"/>
                <a:ext cx="6350" cy="15875"/>
              </a:xfrm>
              <a:custGeom>
                <a:avLst/>
                <a:gdLst>
                  <a:gd name="T0" fmla="*/ 0 w 4"/>
                  <a:gd name="T1" fmla="*/ 2 h 11"/>
                  <a:gd name="T2" fmla="*/ 3 w 4"/>
                  <a:gd name="T3" fmla="*/ 11 h 11"/>
                  <a:gd name="T4" fmla="*/ 4 w 4"/>
                  <a:gd name="T5" fmla="*/ 4 h 11"/>
                  <a:gd name="T6" fmla="*/ 0 w 4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0" y="2"/>
                    </a:moveTo>
                    <a:cubicBezTo>
                      <a:pt x="0" y="5"/>
                      <a:pt x="1" y="8"/>
                      <a:pt x="3" y="11"/>
                    </a:cubicBezTo>
                    <a:cubicBezTo>
                      <a:pt x="0" y="7"/>
                      <a:pt x="4" y="7"/>
                      <a:pt x="4" y="4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19" name="Freeform 3371"/>
              <p:cNvSpPr/>
              <p:nvPr/>
            </p:nvSpPr>
            <p:spPr bwMode="auto">
              <a:xfrm>
                <a:off x="4838701" y="2871788"/>
                <a:ext cx="11113" cy="7938"/>
              </a:xfrm>
              <a:custGeom>
                <a:avLst/>
                <a:gdLst>
                  <a:gd name="T0" fmla="*/ 5 w 7"/>
                  <a:gd name="T1" fmla="*/ 0 h 6"/>
                  <a:gd name="T2" fmla="*/ 4 w 7"/>
                  <a:gd name="T3" fmla="*/ 4 h 6"/>
                  <a:gd name="T4" fmla="*/ 3 w 7"/>
                  <a:gd name="T5" fmla="*/ 2 h 6"/>
                  <a:gd name="T6" fmla="*/ 0 w 7"/>
                  <a:gd name="T7" fmla="*/ 2 h 6"/>
                  <a:gd name="T8" fmla="*/ 7 w 7"/>
                  <a:gd name="T9" fmla="*/ 5 h 6"/>
                  <a:gd name="T10" fmla="*/ 5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1"/>
                      <a:pt x="7" y="4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3" y="4"/>
                      <a:pt x="4" y="6"/>
                      <a:pt x="7" y="5"/>
                    </a:cubicBezTo>
                    <a:cubicBezTo>
                      <a:pt x="7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0" name="Freeform 3372"/>
              <p:cNvSpPr/>
              <p:nvPr/>
            </p:nvSpPr>
            <p:spPr bwMode="auto">
              <a:xfrm>
                <a:off x="4827589" y="287496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1" name="Freeform 3373"/>
              <p:cNvSpPr/>
              <p:nvPr/>
            </p:nvSpPr>
            <p:spPr bwMode="auto">
              <a:xfrm>
                <a:off x="4829176" y="2876551"/>
                <a:ext cx="4763" cy="158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2" name="Freeform 3374"/>
              <p:cNvSpPr/>
              <p:nvPr/>
            </p:nvSpPr>
            <p:spPr bwMode="auto">
              <a:xfrm>
                <a:off x="4718051" y="2878138"/>
                <a:ext cx="4763" cy="11113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3 w 3"/>
                  <a:gd name="T5" fmla="*/ 1 h 7"/>
                  <a:gd name="T6" fmla="*/ 1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2"/>
                      <a:pt x="0" y="6"/>
                      <a:pt x="2" y="7"/>
                    </a:cubicBezTo>
                    <a:cubicBezTo>
                      <a:pt x="3" y="6"/>
                      <a:pt x="1" y="3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3" name="Freeform 3375"/>
              <p:cNvSpPr/>
              <p:nvPr/>
            </p:nvSpPr>
            <p:spPr bwMode="auto">
              <a:xfrm>
                <a:off x="4722814" y="2879726"/>
                <a:ext cx="6350" cy="793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2"/>
                      <a:pt x="1" y="3"/>
                      <a:pt x="2" y="5"/>
                    </a:cubicBezTo>
                    <a:cubicBezTo>
                      <a:pt x="2" y="4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4" name="Freeform 3376"/>
              <p:cNvSpPr/>
              <p:nvPr/>
            </p:nvSpPr>
            <p:spPr bwMode="auto">
              <a:xfrm>
                <a:off x="4700589" y="2881313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1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5" name="Freeform 3377"/>
              <p:cNvSpPr/>
              <p:nvPr/>
            </p:nvSpPr>
            <p:spPr bwMode="auto">
              <a:xfrm>
                <a:off x="4837114" y="2884488"/>
                <a:ext cx="4763" cy="476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4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6" name="Freeform 3378"/>
              <p:cNvSpPr/>
              <p:nvPr/>
            </p:nvSpPr>
            <p:spPr bwMode="auto">
              <a:xfrm>
                <a:off x="4841876" y="2889251"/>
                <a:ext cx="4763" cy="317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7" name="Freeform 3379"/>
              <p:cNvSpPr/>
              <p:nvPr/>
            </p:nvSpPr>
            <p:spPr bwMode="auto">
              <a:xfrm>
                <a:off x="4875214" y="28892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8" name="Freeform 3380"/>
              <p:cNvSpPr/>
              <p:nvPr/>
            </p:nvSpPr>
            <p:spPr bwMode="auto">
              <a:xfrm>
                <a:off x="4870451" y="288925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  <p:sp>
            <p:nvSpPr>
              <p:cNvPr id="629" name="Freeform 3381"/>
              <p:cNvSpPr/>
              <p:nvPr/>
            </p:nvSpPr>
            <p:spPr bwMode="auto">
              <a:xfrm>
                <a:off x="4876801" y="28892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000" b="1"/>
              </a:p>
            </p:txBody>
          </p:sp>
        </p:grpSp>
        <p:grpSp>
          <p:nvGrpSpPr>
            <p:cNvPr id="631" name="组合 630"/>
            <p:cNvGrpSpPr/>
            <p:nvPr/>
          </p:nvGrpSpPr>
          <p:grpSpPr>
            <a:xfrm>
              <a:off x="2273528" y="4134424"/>
              <a:ext cx="1362368" cy="900410"/>
              <a:chOff x="2273528" y="4134424"/>
              <a:chExt cx="1362368" cy="900410"/>
            </a:xfrm>
          </p:grpSpPr>
          <p:grpSp>
            <p:nvGrpSpPr>
              <p:cNvPr id="34" name="组合 33"/>
              <p:cNvGrpSpPr/>
              <p:nvPr/>
            </p:nvGrpSpPr>
            <p:grpSpPr bwMode="auto">
              <a:xfrm>
                <a:off x="2273528" y="4134424"/>
                <a:ext cx="482203" cy="900410"/>
                <a:chOff x="3714739" y="3402243"/>
                <a:chExt cx="642950" cy="1200094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3714739" y="3986224"/>
                  <a:ext cx="357194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615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2496465" y="4365686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＞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64974" y="4350323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265505" y="4350323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8530" y="4373339"/>
                <a:ext cx="370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＞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36" name="组合 63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37" name="图片 63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3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07708" y="1851672"/>
            <a:ext cx="5335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乘积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的两个数互为倒数。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403648" y="235572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“互为倒数”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是对两个数来说的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它们是</a:t>
            </a:r>
            <a:r>
              <a:rPr lang="zh-CN" altLang="en-US" sz="28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相互依存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必须说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一个数是另一个数的倒数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或者说</a:t>
            </a:r>
            <a:r>
              <a:rPr lang="zh-CN" altLang="en-US" sz="2800" b="1" dirty="0">
                <a:solidFill>
                  <a:srgbClr val="F3754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两个数互为倒数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不能孤立地说某一个数是倒数。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03648" y="204969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求一个数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的倒数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只要把这个数的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分子、分母调换位置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403648" y="3057805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与任何数相乘都不等于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28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没有倒数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的倒数还是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62074" y="3145536"/>
            <a:ext cx="16430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51085" y="1419622"/>
            <a:ext cx="1192977" cy="868639"/>
            <a:chOff x="1318695" y="1186180"/>
            <a:chExt cx="1192977" cy="868639"/>
          </a:xfrm>
        </p:grpSpPr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1583689" y="1455975"/>
              <a:ext cx="338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2006847" y="1575741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016646" y="1186180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09138" y="1618251"/>
              <a:ext cx="287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318695" y="1593154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331640" y="1203598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325720" y="1640810"/>
              <a:ext cx="287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849433" y="1608838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35989" y="1637476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695697" y="1479126"/>
            <a:ext cx="1304240" cy="834247"/>
            <a:chOff x="4074478" y="1243716"/>
            <a:chExt cx="1304240" cy="834247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57066" y="1475491"/>
              <a:ext cx="338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873893" y="1616298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4779328" y="1243716"/>
              <a:ext cx="5810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4842828" y="1662816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074478" y="1599316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191159" y="1246179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141153" y="1662816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770435" y="1628353"/>
            <a:ext cx="520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157788" y="1650112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22" name="Group 28"/>
          <p:cNvGrpSpPr/>
          <p:nvPr/>
        </p:nvGrpSpPr>
        <p:grpSpPr bwMode="auto">
          <a:xfrm>
            <a:off x="6537139" y="1437042"/>
            <a:ext cx="1014413" cy="817563"/>
            <a:chOff x="0" y="0"/>
            <a:chExt cx="639" cy="515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0" y="143"/>
              <a:ext cx="4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4×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5" name="Group 30"/>
            <p:cNvGrpSpPr/>
            <p:nvPr/>
          </p:nvGrpSpPr>
          <p:grpSpPr bwMode="auto">
            <a:xfrm>
              <a:off x="318" y="0"/>
              <a:ext cx="321" cy="515"/>
              <a:chOff x="0" y="0"/>
              <a:chExt cx="321" cy="515"/>
            </a:xfrm>
          </p:grpSpPr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3" y="224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>
                <a:off x="10" y="264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7363434" y="1608838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6610138" y="2869204"/>
            <a:ext cx="1296988" cy="842665"/>
            <a:chOff x="6988919" y="2633791"/>
            <a:chExt cx="1296988" cy="84266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7304832" y="2865566"/>
              <a:ext cx="338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7709644" y="2989391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7704882" y="2640141"/>
              <a:ext cx="5810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7690594" y="3052891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7011144" y="3014791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7011144" y="2633791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6988919" y="3052891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7713591" y="3034636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3750332" y="2880427"/>
            <a:ext cx="1216025" cy="817563"/>
            <a:chOff x="4129109" y="2645012"/>
            <a:chExt cx="1216025" cy="817563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4502172" y="2876787"/>
              <a:ext cx="338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-</a:t>
              </a:r>
              <a:endParaRPr lang="zh-CN" altLang="zh-CN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56"/>
            <p:cNvGrpSpPr/>
            <p:nvPr/>
          </p:nvGrpSpPr>
          <p:grpSpPr bwMode="auto">
            <a:xfrm>
              <a:off x="4824434" y="2645012"/>
              <a:ext cx="520700" cy="803276"/>
              <a:chOff x="2" y="0"/>
              <a:chExt cx="328" cy="506"/>
            </a:xfrm>
          </p:grpSpPr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12" y="215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Text Box 58"/>
              <p:cNvSpPr txBox="1">
                <a:spLocks noChangeArrowheads="1"/>
              </p:cNvSpPr>
              <p:nvPr/>
            </p:nvSpPr>
            <p:spPr bwMode="auto">
              <a:xfrm>
                <a:off x="2" y="0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>
                <a:off x="12" y="264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51" name="Group 60"/>
            <p:cNvGrpSpPr/>
            <p:nvPr/>
          </p:nvGrpSpPr>
          <p:grpSpPr bwMode="auto">
            <a:xfrm>
              <a:off x="4129109" y="2645012"/>
              <a:ext cx="504825" cy="817563"/>
              <a:chOff x="0" y="0"/>
              <a:chExt cx="318" cy="515"/>
            </a:xfrm>
          </p:grpSpPr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0" y="224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4" name="Text Box 62"/>
              <p:cNvSpPr txBox="1">
                <a:spLocks noChangeArrowheads="1"/>
              </p:cNvSpPr>
              <p:nvPr/>
            </p:nvSpPr>
            <p:spPr bwMode="auto">
              <a:xfrm>
                <a:off x="2" y="0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5" name="Line 63"/>
              <p:cNvSpPr>
                <a:spLocks noChangeShapeType="1"/>
              </p:cNvSpPr>
              <p:nvPr/>
            </p:nvSpPr>
            <p:spPr bwMode="auto">
              <a:xfrm>
                <a:off x="6" y="264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4747278" y="3058225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3303321" y="339504"/>
            <a:ext cx="4581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看谁算得快。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790138" y="1423838"/>
            <a:ext cx="542282" cy="870833"/>
            <a:chOff x="8136910" y="1164341"/>
            <a:chExt cx="542282" cy="870833"/>
          </a:xfrm>
        </p:grpSpPr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8174367" y="1573509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8136910" y="1164341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8142187" y="1590618"/>
              <a:ext cx="287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53840" y="2826596"/>
            <a:ext cx="504825" cy="881853"/>
            <a:chOff x="5532617" y="2591185"/>
            <a:chExt cx="504825" cy="881853"/>
          </a:xfrm>
        </p:grpSpPr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5532617" y="3011373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5583434" y="2591185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5588711" y="3040304"/>
              <a:ext cx="287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38232" y="2826597"/>
            <a:ext cx="504825" cy="857446"/>
            <a:chOff x="8417009" y="2591185"/>
            <a:chExt cx="504825" cy="857446"/>
          </a:xfrm>
        </p:grpSpPr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8417009" y="2986966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auto">
            <a:xfrm>
              <a:off x="8429525" y="2591185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8466037" y="3000612"/>
              <a:ext cx="287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179919" y="2868362"/>
            <a:ext cx="573143" cy="846035"/>
            <a:chOff x="2558697" y="2632949"/>
            <a:chExt cx="573143" cy="846035"/>
          </a:xfrm>
        </p:grpSpPr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2627015" y="3017319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auto">
            <a:xfrm>
              <a:off x="2558697" y="2632949"/>
              <a:ext cx="4841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endPara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2635037" y="3027823"/>
              <a:ext cx="287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1867134" y="3039670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902731" y="2879444"/>
            <a:ext cx="1063625" cy="829005"/>
            <a:chOff x="1281508" y="2644033"/>
            <a:chExt cx="1063625" cy="829005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597421" y="2877886"/>
              <a:ext cx="527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/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+ 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1294208" y="3011236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1319608" y="2652461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1281508" y="3065211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1840308" y="3011373"/>
              <a:ext cx="504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1920476" y="2644033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1" charset="-122"/>
                  <a:ea typeface="楷体_GB2312" panose="02010609030101010101" pitchFamily="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1895894" y="3047789"/>
              <a:ext cx="287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9" name="KSO_Shape"/>
          <p:cNvSpPr/>
          <p:nvPr/>
        </p:nvSpPr>
        <p:spPr>
          <a:xfrm>
            <a:off x="683568" y="1506678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88" name="KSO_Shape"/>
          <p:cNvSpPr/>
          <p:nvPr/>
        </p:nvSpPr>
        <p:spPr>
          <a:xfrm>
            <a:off x="3704536" y="2917078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89" name="KSO_Shape"/>
          <p:cNvSpPr/>
          <p:nvPr/>
        </p:nvSpPr>
        <p:spPr>
          <a:xfrm>
            <a:off x="781156" y="2972679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0" name="KSO_Shape"/>
          <p:cNvSpPr/>
          <p:nvPr/>
        </p:nvSpPr>
        <p:spPr>
          <a:xfrm>
            <a:off x="3652697" y="1563183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1" name="KSO_Shape"/>
          <p:cNvSpPr/>
          <p:nvPr/>
        </p:nvSpPr>
        <p:spPr>
          <a:xfrm>
            <a:off x="6420224" y="1557843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2" name="KSO_Shape"/>
          <p:cNvSpPr/>
          <p:nvPr/>
        </p:nvSpPr>
        <p:spPr>
          <a:xfrm>
            <a:off x="6557344" y="2939337"/>
            <a:ext cx="1905000" cy="692315"/>
          </a:xfrm>
          <a:prstGeom prst="snip2DiagRect">
            <a:avLst>
              <a:gd name="adj1" fmla="val 0"/>
              <a:gd name="adj2" fmla="val 2322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96" name="组合 9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97" name="图片 9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8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  <p:bldP spid="23" grpId="0"/>
      <p:bldP spid="46" grpId="0"/>
      <p:bldP spid="5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30"/>
          <p:cNvGrpSpPr/>
          <p:nvPr/>
        </p:nvGrpSpPr>
        <p:grpSpPr bwMode="auto">
          <a:xfrm>
            <a:off x="481632" y="969143"/>
            <a:ext cx="4018360" cy="3696891"/>
            <a:chOff x="1714480" y="1357296"/>
            <a:chExt cx="5143536" cy="4643472"/>
          </a:xfrm>
        </p:grpSpPr>
        <p:grpSp>
          <p:nvGrpSpPr>
            <p:cNvPr id="2140" name="组合 25"/>
            <p:cNvGrpSpPr/>
            <p:nvPr/>
          </p:nvGrpSpPr>
          <p:grpSpPr bwMode="auto">
            <a:xfrm>
              <a:off x="1714480" y="1357296"/>
              <a:ext cx="5143536" cy="4643472"/>
              <a:chOff x="1714480" y="1214421"/>
              <a:chExt cx="5143536" cy="4643472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3000745" y="2143116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10800000">
                <a:off x="3000745" y="3071810"/>
                <a:ext cx="1286265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3643877" y="1214421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3643877" y="2143116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4287010" y="2143116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3643877" y="3071810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4287010" y="3071810"/>
                <a:ext cx="1284741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>
                <a:off x="2357612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4928619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0800000">
                <a:off x="2357612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10800000">
                <a:off x="3643877" y="4000504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0800000">
                <a:off x="4928619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1714480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3000745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4287010" y="4000504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5571751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714480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0800000">
                <a:off x="3000745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4287010" y="4929198"/>
                <a:ext cx="1284741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0800000">
                <a:off x="5571751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2142727" y="5202182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3428992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71525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607162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2052" name="组合 24"/>
          <p:cNvGrpSpPr/>
          <p:nvPr/>
        </p:nvGrpSpPr>
        <p:grpSpPr bwMode="auto">
          <a:xfrm>
            <a:off x="2353844" y="915572"/>
            <a:ext cx="482203" cy="838855"/>
            <a:chOff x="3714739" y="3402243"/>
            <a:chExt cx="642950" cy="111805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356870" y="1772815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54" name="组合 24"/>
          <p:cNvGrpSpPr/>
          <p:nvPr/>
        </p:nvGrpSpPr>
        <p:grpSpPr bwMode="auto">
          <a:xfrm>
            <a:off x="1821090" y="1665666"/>
            <a:ext cx="482203" cy="838855"/>
            <a:chOff x="3714739" y="3402243"/>
            <a:chExt cx="642950" cy="111805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6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5" name="组合 24"/>
          <p:cNvGrpSpPr/>
          <p:nvPr/>
        </p:nvGrpSpPr>
        <p:grpSpPr bwMode="auto">
          <a:xfrm>
            <a:off x="2839069" y="1665666"/>
            <a:ext cx="482204" cy="838855"/>
            <a:chOff x="3714739" y="3402243"/>
            <a:chExt cx="642950" cy="111805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6" name="组合 24"/>
          <p:cNvGrpSpPr/>
          <p:nvPr/>
        </p:nvGrpSpPr>
        <p:grpSpPr bwMode="auto">
          <a:xfrm>
            <a:off x="2839069" y="2395517"/>
            <a:ext cx="482204" cy="838855"/>
            <a:chOff x="3714739" y="3402243"/>
            <a:chExt cx="642950" cy="111805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0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7" name="组合 24"/>
          <p:cNvGrpSpPr/>
          <p:nvPr/>
        </p:nvGrpSpPr>
        <p:grpSpPr bwMode="auto">
          <a:xfrm>
            <a:off x="1338882" y="2395517"/>
            <a:ext cx="482204" cy="838855"/>
            <a:chOff x="3714739" y="3402243"/>
            <a:chExt cx="642950" cy="111805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6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8" name="组合 24"/>
          <p:cNvGrpSpPr/>
          <p:nvPr/>
        </p:nvGrpSpPr>
        <p:grpSpPr bwMode="auto">
          <a:xfrm>
            <a:off x="2356870" y="2415760"/>
            <a:ext cx="482203" cy="838855"/>
            <a:chOff x="3714739" y="3402243"/>
            <a:chExt cx="642950" cy="111805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3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9" name="组合 24"/>
          <p:cNvGrpSpPr/>
          <p:nvPr/>
        </p:nvGrpSpPr>
        <p:grpSpPr bwMode="auto">
          <a:xfrm>
            <a:off x="2356870" y="3112273"/>
            <a:ext cx="482203" cy="838855"/>
            <a:chOff x="3714739" y="3402243"/>
            <a:chExt cx="642950" cy="111805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14739" y="3986223"/>
              <a:ext cx="35719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组合 24"/>
          <p:cNvGrpSpPr/>
          <p:nvPr/>
        </p:nvGrpSpPr>
        <p:grpSpPr bwMode="auto">
          <a:xfrm>
            <a:off x="1821090" y="3165853"/>
            <a:ext cx="482203" cy="838855"/>
            <a:chOff x="3714739" y="3402243"/>
            <a:chExt cx="642950" cy="111805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1" name="组合 24"/>
          <p:cNvGrpSpPr/>
          <p:nvPr/>
        </p:nvGrpSpPr>
        <p:grpSpPr bwMode="auto">
          <a:xfrm>
            <a:off x="2839069" y="3165853"/>
            <a:ext cx="482204" cy="838855"/>
            <a:chOff x="3714739" y="3402243"/>
            <a:chExt cx="642950" cy="1118052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2" name="组合 24"/>
          <p:cNvGrpSpPr/>
          <p:nvPr/>
        </p:nvGrpSpPr>
        <p:grpSpPr bwMode="auto">
          <a:xfrm>
            <a:off x="3374851" y="2395517"/>
            <a:ext cx="482204" cy="838855"/>
            <a:chOff x="3714739" y="3402243"/>
            <a:chExt cx="642950" cy="111805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3" name="组合 24"/>
          <p:cNvGrpSpPr/>
          <p:nvPr/>
        </p:nvGrpSpPr>
        <p:grpSpPr bwMode="auto">
          <a:xfrm>
            <a:off x="3374851" y="3080548"/>
            <a:ext cx="482204" cy="838855"/>
            <a:chOff x="3714739" y="3402243"/>
            <a:chExt cx="642950" cy="1118052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0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821090" y="2522909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5" name="TextBox 3"/>
          <p:cNvSpPr txBox="1">
            <a:spLocks noChangeArrowheads="1"/>
          </p:cNvSpPr>
          <p:nvPr/>
        </p:nvSpPr>
        <p:spPr bwMode="auto">
          <a:xfrm>
            <a:off x="1338882" y="3209899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6" name="TextBox 3"/>
          <p:cNvSpPr txBox="1">
            <a:spLocks noChangeArrowheads="1"/>
          </p:cNvSpPr>
          <p:nvPr/>
        </p:nvSpPr>
        <p:spPr bwMode="auto">
          <a:xfrm>
            <a:off x="803101" y="3424211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7" name="TextBox 3"/>
          <p:cNvSpPr txBox="1">
            <a:spLocks noChangeArrowheads="1"/>
          </p:cNvSpPr>
          <p:nvPr/>
        </p:nvSpPr>
        <p:spPr bwMode="auto">
          <a:xfrm>
            <a:off x="3857059" y="3433736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04292" y="483520"/>
            <a:ext cx="5596100" cy="1428722"/>
            <a:chOff x="2504292" y="483518"/>
            <a:chExt cx="5596100" cy="1428722"/>
          </a:xfrm>
        </p:grpSpPr>
        <p:sp>
          <p:nvSpPr>
            <p:cNvPr id="2" name="圆角矩形标注 1"/>
            <p:cNvSpPr/>
            <p:nvPr/>
          </p:nvSpPr>
          <p:spPr>
            <a:xfrm>
              <a:off x="2555776" y="483518"/>
              <a:ext cx="4356000" cy="504000"/>
            </a:xfrm>
            <a:prstGeom prst="wedgeRoundRectCallout">
              <a:avLst>
                <a:gd name="adj1" fmla="val 53481"/>
                <a:gd name="adj2" fmla="val 41656"/>
                <a:gd name="adj3" fmla="val 16667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504292" y="483518"/>
              <a:ext cx="45159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观察图中的数，你发现了什么？</a:t>
              </a:r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74" y="627534"/>
              <a:ext cx="1079818" cy="128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组合 24"/>
          <p:cNvGrpSpPr/>
          <p:nvPr/>
        </p:nvGrpSpPr>
        <p:grpSpPr bwMode="auto">
          <a:xfrm>
            <a:off x="5004050" y="1851671"/>
            <a:ext cx="531804" cy="980807"/>
            <a:chOff x="3648605" y="3295087"/>
            <a:chExt cx="709084" cy="1307250"/>
          </a:xfrm>
        </p:grpSpPr>
        <p:cxnSp>
          <p:nvCxnSpPr>
            <p:cNvPr id="128" name="直接连接符 127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3"/>
            <p:cNvSpPr txBox="1">
              <a:spLocks noChangeArrowheads="1"/>
            </p:cNvSpPr>
            <p:nvPr/>
          </p:nvSpPr>
          <p:spPr bwMode="auto">
            <a:xfrm>
              <a:off x="3648605" y="3295087"/>
              <a:ext cx="428629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24"/>
          <p:cNvGrpSpPr/>
          <p:nvPr/>
        </p:nvGrpSpPr>
        <p:grpSpPr bwMode="auto">
          <a:xfrm>
            <a:off x="5929276" y="1851670"/>
            <a:ext cx="482204" cy="958106"/>
            <a:chOff x="3714739" y="3325344"/>
            <a:chExt cx="642950" cy="1276993"/>
          </a:xfrm>
        </p:grpSpPr>
        <p:cxnSp>
          <p:nvCxnSpPr>
            <p:cNvPr id="132" name="直接连接符 131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4" name="TextBox 3"/>
            <p:cNvSpPr txBox="1">
              <a:spLocks noChangeArrowheads="1"/>
            </p:cNvSpPr>
            <p:nvPr/>
          </p:nvSpPr>
          <p:spPr bwMode="auto">
            <a:xfrm>
              <a:off x="3714747" y="3325344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49862" y="2128443"/>
            <a:ext cx="53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5" name="组合 24"/>
          <p:cNvGrpSpPr/>
          <p:nvPr/>
        </p:nvGrpSpPr>
        <p:grpSpPr bwMode="auto">
          <a:xfrm>
            <a:off x="5042623" y="2787775"/>
            <a:ext cx="520020" cy="965720"/>
            <a:chOff x="3664317" y="3287796"/>
            <a:chExt cx="693372" cy="1287141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3"/>
            <p:cNvSpPr txBox="1">
              <a:spLocks noChangeArrowheads="1"/>
            </p:cNvSpPr>
            <p:nvPr/>
          </p:nvSpPr>
          <p:spPr bwMode="auto">
            <a:xfrm>
              <a:off x="3714746" y="39596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3"/>
            <p:cNvSpPr txBox="1">
              <a:spLocks noChangeArrowheads="1"/>
            </p:cNvSpPr>
            <p:nvPr/>
          </p:nvSpPr>
          <p:spPr bwMode="auto">
            <a:xfrm>
              <a:off x="3664317" y="3287796"/>
              <a:ext cx="428627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组合 24"/>
          <p:cNvGrpSpPr/>
          <p:nvPr/>
        </p:nvGrpSpPr>
        <p:grpSpPr bwMode="auto">
          <a:xfrm>
            <a:off x="5956066" y="2850943"/>
            <a:ext cx="482204" cy="900410"/>
            <a:chOff x="3714739" y="3402243"/>
            <a:chExt cx="642950" cy="1200094"/>
          </a:xfrm>
        </p:grpSpPr>
        <p:cxnSp>
          <p:nvCxnSpPr>
            <p:cNvPr id="140" name="直接连接符 139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6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文本框 142"/>
          <p:cNvSpPr txBox="1"/>
          <p:nvPr/>
        </p:nvSpPr>
        <p:spPr>
          <a:xfrm>
            <a:off x="5476652" y="3070018"/>
            <a:ext cx="53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003222" y="1958497"/>
            <a:ext cx="3603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45" name="椭圆 144"/>
          <p:cNvSpPr/>
          <p:nvPr/>
        </p:nvSpPr>
        <p:spPr>
          <a:xfrm>
            <a:off x="5899350" y="1898261"/>
            <a:ext cx="358775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46" name="椭圆 145"/>
          <p:cNvSpPr/>
          <p:nvPr/>
        </p:nvSpPr>
        <p:spPr>
          <a:xfrm>
            <a:off x="5891890" y="2380696"/>
            <a:ext cx="3603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47" name="椭圆 146"/>
          <p:cNvSpPr/>
          <p:nvPr/>
        </p:nvSpPr>
        <p:spPr>
          <a:xfrm>
            <a:off x="5026930" y="2405999"/>
            <a:ext cx="358775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48" name="椭圆 147"/>
          <p:cNvSpPr/>
          <p:nvPr/>
        </p:nvSpPr>
        <p:spPr>
          <a:xfrm>
            <a:off x="5080509" y="3334370"/>
            <a:ext cx="358775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49" name="椭圆 148"/>
          <p:cNvSpPr/>
          <p:nvPr/>
        </p:nvSpPr>
        <p:spPr>
          <a:xfrm>
            <a:off x="5961112" y="2882672"/>
            <a:ext cx="358775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50" name="椭圆 149"/>
          <p:cNvSpPr/>
          <p:nvPr/>
        </p:nvSpPr>
        <p:spPr>
          <a:xfrm>
            <a:off x="5026926" y="2869639"/>
            <a:ext cx="3603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51" name="椭圆 150"/>
          <p:cNvSpPr/>
          <p:nvPr/>
        </p:nvSpPr>
        <p:spPr>
          <a:xfrm>
            <a:off x="5929276" y="3361948"/>
            <a:ext cx="3603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/>
          </a:p>
        </p:txBody>
      </p:sp>
      <p:sp>
        <p:nvSpPr>
          <p:cNvPr id="152" name="KSO_Shape"/>
          <p:cNvSpPr/>
          <p:nvPr/>
        </p:nvSpPr>
        <p:spPr>
          <a:xfrm rot="1146912" flipV="1">
            <a:off x="6267524" y="2343926"/>
            <a:ext cx="641910" cy="348348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153" name="KSO_Shape"/>
          <p:cNvSpPr/>
          <p:nvPr/>
        </p:nvSpPr>
        <p:spPr>
          <a:xfrm rot="20039522" flipV="1">
            <a:off x="6262481" y="2910874"/>
            <a:ext cx="641910" cy="348348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FFFFFF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948264" y="2102877"/>
            <a:ext cx="1335464" cy="1260962"/>
            <a:chOff x="6920528" y="2283719"/>
            <a:chExt cx="1335464" cy="1260962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920528" y="2283719"/>
              <a:ext cx="1335464" cy="1260962"/>
              <a:chOff x="6996114" y="2857482"/>
              <a:chExt cx="751122" cy="354622"/>
            </a:xfrm>
            <a:solidFill>
              <a:srgbClr val="C1F9FE"/>
            </a:solidFill>
          </p:grpSpPr>
          <p:sp>
            <p:nvSpPr>
              <p:cNvPr id="116" name="Freeform 1002"/>
              <p:cNvSpPr>
                <a:spLocks noEditPoints="1"/>
              </p:cNvSpPr>
              <p:nvPr/>
            </p:nvSpPr>
            <p:spPr bwMode="auto">
              <a:xfrm>
                <a:off x="6996114" y="2857482"/>
                <a:ext cx="751122" cy="354622"/>
              </a:xfrm>
              <a:custGeom>
                <a:avLst/>
                <a:gdLst>
                  <a:gd name="T0" fmla="*/ 11 w 438"/>
                  <a:gd name="T1" fmla="*/ 146 h 215"/>
                  <a:gd name="T2" fmla="*/ 24 w 438"/>
                  <a:gd name="T3" fmla="*/ 158 h 215"/>
                  <a:gd name="T4" fmla="*/ 34 w 438"/>
                  <a:gd name="T5" fmla="*/ 167 h 215"/>
                  <a:gd name="T6" fmla="*/ 31 w 438"/>
                  <a:gd name="T7" fmla="*/ 179 h 215"/>
                  <a:gd name="T8" fmla="*/ 40 w 438"/>
                  <a:gd name="T9" fmla="*/ 174 h 215"/>
                  <a:gd name="T10" fmla="*/ 59 w 438"/>
                  <a:gd name="T11" fmla="*/ 175 h 215"/>
                  <a:gd name="T12" fmla="*/ 44 w 438"/>
                  <a:gd name="T13" fmla="*/ 178 h 215"/>
                  <a:gd name="T14" fmla="*/ 61 w 438"/>
                  <a:gd name="T15" fmla="*/ 178 h 215"/>
                  <a:gd name="T16" fmla="*/ 63 w 438"/>
                  <a:gd name="T17" fmla="*/ 182 h 215"/>
                  <a:gd name="T18" fmla="*/ 45 w 438"/>
                  <a:gd name="T19" fmla="*/ 189 h 215"/>
                  <a:gd name="T20" fmla="*/ 58 w 438"/>
                  <a:gd name="T21" fmla="*/ 194 h 215"/>
                  <a:gd name="T22" fmla="*/ 67 w 438"/>
                  <a:gd name="T23" fmla="*/ 194 h 215"/>
                  <a:gd name="T24" fmla="*/ 83 w 438"/>
                  <a:gd name="T25" fmla="*/ 198 h 215"/>
                  <a:gd name="T26" fmla="*/ 96 w 438"/>
                  <a:gd name="T27" fmla="*/ 205 h 215"/>
                  <a:gd name="T28" fmla="*/ 124 w 438"/>
                  <a:gd name="T29" fmla="*/ 207 h 215"/>
                  <a:gd name="T30" fmla="*/ 139 w 438"/>
                  <a:gd name="T31" fmla="*/ 212 h 215"/>
                  <a:gd name="T32" fmla="*/ 154 w 438"/>
                  <a:gd name="T33" fmla="*/ 213 h 215"/>
                  <a:gd name="T34" fmla="*/ 168 w 438"/>
                  <a:gd name="T35" fmla="*/ 210 h 215"/>
                  <a:gd name="T36" fmla="*/ 185 w 438"/>
                  <a:gd name="T37" fmla="*/ 213 h 215"/>
                  <a:gd name="T38" fmla="*/ 247 w 438"/>
                  <a:gd name="T39" fmla="*/ 211 h 215"/>
                  <a:gd name="T40" fmla="*/ 290 w 438"/>
                  <a:gd name="T41" fmla="*/ 202 h 215"/>
                  <a:gd name="T42" fmla="*/ 322 w 438"/>
                  <a:gd name="T43" fmla="*/ 200 h 215"/>
                  <a:gd name="T44" fmla="*/ 340 w 438"/>
                  <a:gd name="T45" fmla="*/ 195 h 215"/>
                  <a:gd name="T46" fmla="*/ 360 w 438"/>
                  <a:gd name="T47" fmla="*/ 191 h 215"/>
                  <a:gd name="T48" fmla="*/ 368 w 438"/>
                  <a:gd name="T49" fmla="*/ 197 h 215"/>
                  <a:gd name="T50" fmla="*/ 399 w 438"/>
                  <a:gd name="T51" fmla="*/ 198 h 215"/>
                  <a:gd name="T52" fmla="*/ 435 w 438"/>
                  <a:gd name="T53" fmla="*/ 167 h 215"/>
                  <a:gd name="T54" fmla="*/ 413 w 438"/>
                  <a:gd name="T55" fmla="*/ 7 h 215"/>
                  <a:gd name="T56" fmla="*/ 346 w 438"/>
                  <a:gd name="T57" fmla="*/ 7 h 215"/>
                  <a:gd name="T58" fmla="*/ 334 w 438"/>
                  <a:gd name="T59" fmla="*/ 3 h 215"/>
                  <a:gd name="T60" fmla="*/ 308 w 438"/>
                  <a:gd name="T61" fmla="*/ 6 h 215"/>
                  <a:gd name="T62" fmla="*/ 270 w 438"/>
                  <a:gd name="T63" fmla="*/ 22 h 215"/>
                  <a:gd name="T64" fmla="*/ 229 w 438"/>
                  <a:gd name="T65" fmla="*/ 14 h 215"/>
                  <a:gd name="T66" fmla="*/ 168 w 438"/>
                  <a:gd name="T67" fmla="*/ 14 h 215"/>
                  <a:gd name="T68" fmla="*/ 94 w 438"/>
                  <a:gd name="T69" fmla="*/ 17 h 215"/>
                  <a:gd name="T70" fmla="*/ 34 w 438"/>
                  <a:gd name="T71" fmla="*/ 21 h 215"/>
                  <a:gd name="T72" fmla="*/ 22 w 438"/>
                  <a:gd name="T73" fmla="*/ 48 h 215"/>
                  <a:gd name="T74" fmla="*/ 20 w 438"/>
                  <a:gd name="T75" fmla="*/ 106 h 215"/>
                  <a:gd name="T76" fmla="*/ 18 w 438"/>
                  <a:gd name="T77" fmla="*/ 124 h 215"/>
                  <a:gd name="T78" fmla="*/ 6 w 438"/>
                  <a:gd name="T79" fmla="*/ 116 h 215"/>
                  <a:gd name="T80" fmla="*/ 11 w 438"/>
                  <a:gd name="T81" fmla="*/ 132 h 215"/>
                  <a:gd name="T82" fmla="*/ 8 w 438"/>
                  <a:gd name="T83" fmla="*/ 139 h 215"/>
                  <a:gd name="T84" fmla="*/ 9 w 438"/>
                  <a:gd name="T85" fmla="*/ 117 h 215"/>
                  <a:gd name="T86" fmla="*/ 330 w 438"/>
                  <a:gd name="T87" fmla="*/ 3 h 215"/>
                  <a:gd name="T88" fmla="*/ 365 w 438"/>
                  <a:gd name="T89" fmla="*/ 190 h 215"/>
                  <a:gd name="T90" fmla="*/ 336 w 438"/>
                  <a:gd name="T91" fmla="*/ 187 h 215"/>
                  <a:gd name="T92" fmla="*/ 138 w 438"/>
                  <a:gd name="T93" fmla="*/ 208 h 215"/>
                  <a:gd name="T94" fmla="*/ 111 w 438"/>
                  <a:gd name="T95" fmla="*/ 205 h 215"/>
                  <a:gd name="T96" fmla="*/ 101 w 438"/>
                  <a:gd name="T97" fmla="*/ 204 h 215"/>
                  <a:gd name="T98" fmla="*/ 53 w 438"/>
                  <a:gd name="T99" fmla="*/ 175 h 215"/>
                  <a:gd name="T100" fmla="*/ 26 w 438"/>
                  <a:gd name="T101" fmla="*/ 141 h 215"/>
                  <a:gd name="T102" fmla="*/ 90 w 438"/>
                  <a:gd name="T103" fmla="*/ 202 h 215"/>
                  <a:gd name="T104" fmla="*/ 74 w 438"/>
                  <a:gd name="T105" fmla="*/ 190 h 215"/>
                  <a:gd name="T106" fmla="*/ 66 w 438"/>
                  <a:gd name="T107" fmla="*/ 186 h 215"/>
                  <a:gd name="T108" fmla="*/ 54 w 438"/>
                  <a:gd name="T109" fmla="*/ 189 h 215"/>
                  <a:gd name="T110" fmla="*/ 60 w 438"/>
                  <a:gd name="T111" fmla="*/ 185 h 215"/>
                  <a:gd name="T112" fmla="*/ 50 w 438"/>
                  <a:gd name="T113" fmla="*/ 171 h 215"/>
                  <a:gd name="T114" fmla="*/ 32 w 438"/>
                  <a:gd name="T115" fmla="*/ 169 h 215"/>
                  <a:gd name="T116" fmla="*/ 29 w 438"/>
                  <a:gd name="T117" fmla="*/ 160 h 215"/>
                  <a:gd name="T118" fmla="*/ 17 w 438"/>
                  <a:gd name="T119" fmla="*/ 1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8" h="215">
                    <a:moveTo>
                      <a:pt x="4" y="139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4" y="140"/>
                      <a:pt x="6" y="140"/>
                    </a:cubicBezTo>
                    <a:cubicBezTo>
                      <a:pt x="7" y="140"/>
                      <a:pt x="9" y="139"/>
                      <a:pt x="10" y="140"/>
                    </a:cubicBezTo>
                    <a:cubicBezTo>
                      <a:pt x="9" y="140"/>
                      <a:pt x="9" y="141"/>
                      <a:pt x="8" y="142"/>
                    </a:cubicBezTo>
                    <a:cubicBezTo>
                      <a:pt x="8" y="142"/>
                      <a:pt x="7" y="142"/>
                      <a:pt x="6" y="142"/>
                    </a:cubicBezTo>
                    <a:cubicBezTo>
                      <a:pt x="5" y="143"/>
                      <a:pt x="5" y="143"/>
                      <a:pt x="5" y="144"/>
                    </a:cubicBezTo>
                    <a:cubicBezTo>
                      <a:pt x="6" y="144"/>
                      <a:pt x="7" y="144"/>
                      <a:pt x="9" y="144"/>
                    </a:cubicBezTo>
                    <a:cubicBezTo>
                      <a:pt x="9" y="144"/>
                      <a:pt x="10" y="144"/>
                      <a:pt x="10" y="144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10" y="145"/>
                      <a:pt x="11" y="145"/>
                      <a:pt x="10" y="146"/>
                    </a:cubicBezTo>
                    <a:cubicBezTo>
                      <a:pt x="10" y="146"/>
                      <a:pt x="11" y="146"/>
                      <a:pt x="11" y="146"/>
                    </a:cubicBezTo>
                    <a:cubicBezTo>
                      <a:pt x="11" y="146"/>
                      <a:pt x="10" y="147"/>
                      <a:pt x="11" y="147"/>
                    </a:cubicBezTo>
                    <a:cubicBezTo>
                      <a:pt x="12" y="147"/>
                      <a:pt x="13" y="147"/>
                      <a:pt x="14" y="147"/>
                    </a:cubicBezTo>
                    <a:cubicBezTo>
                      <a:pt x="14" y="147"/>
                      <a:pt x="15" y="148"/>
                      <a:pt x="14" y="148"/>
                    </a:cubicBezTo>
                    <a:cubicBezTo>
                      <a:pt x="13" y="148"/>
                      <a:pt x="12" y="148"/>
                      <a:pt x="12" y="149"/>
                    </a:cubicBezTo>
                    <a:cubicBezTo>
                      <a:pt x="12" y="149"/>
                      <a:pt x="13" y="149"/>
                      <a:pt x="14" y="149"/>
                    </a:cubicBezTo>
                    <a:cubicBezTo>
                      <a:pt x="15" y="149"/>
                      <a:pt x="16" y="150"/>
                      <a:pt x="17" y="149"/>
                    </a:cubicBezTo>
                    <a:cubicBezTo>
                      <a:pt x="18" y="149"/>
                      <a:pt x="19" y="149"/>
                      <a:pt x="21" y="149"/>
                    </a:cubicBezTo>
                    <a:cubicBezTo>
                      <a:pt x="21" y="150"/>
                      <a:pt x="23" y="150"/>
                      <a:pt x="21" y="151"/>
                    </a:cubicBezTo>
                    <a:cubicBezTo>
                      <a:pt x="22" y="152"/>
                      <a:pt x="19" y="152"/>
                      <a:pt x="21" y="153"/>
                    </a:cubicBezTo>
                    <a:cubicBezTo>
                      <a:pt x="22" y="154"/>
                      <a:pt x="19" y="154"/>
                      <a:pt x="21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4" y="155"/>
                      <a:pt x="26" y="155"/>
                      <a:pt x="27" y="156"/>
                    </a:cubicBezTo>
                    <a:cubicBezTo>
                      <a:pt x="26" y="157"/>
                      <a:pt x="26" y="158"/>
                      <a:pt x="24" y="158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5" y="159"/>
                      <a:pt x="26" y="158"/>
                      <a:pt x="27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9"/>
                      <a:pt x="28" y="160"/>
                      <a:pt x="27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61"/>
                      <a:pt x="31" y="162"/>
                      <a:pt x="32" y="161"/>
                    </a:cubicBezTo>
                    <a:cubicBezTo>
                      <a:pt x="33" y="161"/>
                      <a:pt x="34" y="161"/>
                      <a:pt x="34" y="161"/>
                    </a:cubicBezTo>
                    <a:cubicBezTo>
                      <a:pt x="34" y="162"/>
                      <a:pt x="34" y="163"/>
                      <a:pt x="35" y="164"/>
                    </a:cubicBezTo>
                    <a:cubicBezTo>
                      <a:pt x="35" y="164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2" y="166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3" y="168"/>
                      <a:pt x="32" y="168"/>
                      <a:pt x="31" y="168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0" y="168"/>
                      <a:pt x="30" y="168"/>
                      <a:pt x="30" y="169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0"/>
                      <a:pt x="32" y="172"/>
                      <a:pt x="29" y="172"/>
                    </a:cubicBezTo>
                    <a:cubicBezTo>
                      <a:pt x="29" y="172"/>
                      <a:pt x="29" y="173"/>
                      <a:pt x="29" y="173"/>
                    </a:cubicBezTo>
                    <a:cubicBezTo>
                      <a:pt x="28" y="174"/>
                      <a:pt x="26" y="173"/>
                      <a:pt x="26" y="174"/>
                    </a:cubicBezTo>
                    <a:cubicBezTo>
                      <a:pt x="26" y="174"/>
                      <a:pt x="25" y="175"/>
                      <a:pt x="26" y="175"/>
                    </a:cubicBezTo>
                    <a:cubicBezTo>
                      <a:pt x="28" y="175"/>
                      <a:pt x="29" y="174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6"/>
                      <a:pt x="29" y="176"/>
                      <a:pt x="30" y="176"/>
                    </a:cubicBezTo>
                    <a:cubicBezTo>
                      <a:pt x="31" y="177"/>
                      <a:pt x="29" y="178"/>
                      <a:pt x="31" y="179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2" y="180"/>
                      <a:pt x="34" y="179"/>
                      <a:pt x="37" y="179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8"/>
                      <a:pt x="39" y="178"/>
                      <a:pt x="40" y="178"/>
                    </a:cubicBezTo>
                    <a:cubicBezTo>
                      <a:pt x="41" y="178"/>
                      <a:pt x="41" y="178"/>
                      <a:pt x="42" y="178"/>
                    </a:cubicBezTo>
                    <a:cubicBezTo>
                      <a:pt x="41" y="178"/>
                      <a:pt x="39" y="178"/>
                      <a:pt x="38" y="177"/>
                    </a:cubicBezTo>
                    <a:cubicBezTo>
                      <a:pt x="38" y="177"/>
                      <a:pt x="37" y="177"/>
                      <a:pt x="36" y="177"/>
                    </a:cubicBezTo>
                    <a:cubicBezTo>
                      <a:pt x="36" y="177"/>
                      <a:pt x="35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6"/>
                      <a:pt x="36" y="176"/>
                      <a:pt x="35" y="176"/>
                    </a:cubicBezTo>
                    <a:cubicBezTo>
                      <a:pt x="35" y="175"/>
                      <a:pt x="36" y="175"/>
                      <a:pt x="36" y="175"/>
                    </a:cubicBezTo>
                    <a:cubicBezTo>
                      <a:pt x="38" y="175"/>
                      <a:pt x="39" y="174"/>
                      <a:pt x="40" y="174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2" y="173"/>
                      <a:pt x="44" y="172"/>
                      <a:pt x="46" y="173"/>
                    </a:cubicBezTo>
                    <a:cubicBezTo>
                      <a:pt x="47" y="173"/>
                      <a:pt x="48" y="172"/>
                      <a:pt x="48" y="173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7" y="174"/>
                      <a:pt x="48" y="174"/>
                      <a:pt x="49" y="174"/>
                    </a:cubicBezTo>
                    <a:cubicBezTo>
                      <a:pt x="49" y="173"/>
                      <a:pt x="49" y="173"/>
                      <a:pt x="50" y="173"/>
                    </a:cubicBezTo>
                    <a:cubicBezTo>
                      <a:pt x="51" y="173"/>
                      <a:pt x="51" y="173"/>
                      <a:pt x="52" y="173"/>
                    </a:cubicBezTo>
                    <a:cubicBezTo>
                      <a:pt x="52" y="173"/>
                      <a:pt x="51" y="174"/>
                      <a:pt x="52" y="174"/>
                    </a:cubicBezTo>
                    <a:cubicBezTo>
                      <a:pt x="53" y="174"/>
                      <a:pt x="52" y="173"/>
                      <a:pt x="52" y="173"/>
                    </a:cubicBezTo>
                    <a:cubicBezTo>
                      <a:pt x="53" y="173"/>
                      <a:pt x="54" y="172"/>
                      <a:pt x="56" y="172"/>
                    </a:cubicBezTo>
                    <a:cubicBezTo>
                      <a:pt x="56" y="173"/>
                      <a:pt x="55" y="173"/>
                      <a:pt x="55" y="174"/>
                    </a:cubicBezTo>
                    <a:cubicBezTo>
                      <a:pt x="56" y="174"/>
                      <a:pt x="59" y="174"/>
                      <a:pt x="61" y="174"/>
                    </a:cubicBezTo>
                    <a:cubicBezTo>
                      <a:pt x="61" y="174"/>
                      <a:pt x="60" y="175"/>
                      <a:pt x="59" y="175"/>
                    </a:cubicBezTo>
                    <a:cubicBezTo>
                      <a:pt x="57" y="175"/>
                      <a:pt x="54" y="175"/>
                      <a:pt x="52" y="175"/>
                    </a:cubicBezTo>
                    <a:cubicBezTo>
                      <a:pt x="51" y="175"/>
                      <a:pt x="52" y="175"/>
                      <a:pt x="51" y="175"/>
                    </a:cubicBezTo>
                    <a:cubicBezTo>
                      <a:pt x="51" y="176"/>
                      <a:pt x="53" y="176"/>
                      <a:pt x="54" y="176"/>
                    </a:cubicBezTo>
                    <a:cubicBezTo>
                      <a:pt x="55" y="175"/>
                      <a:pt x="56" y="175"/>
                      <a:pt x="56" y="176"/>
                    </a:cubicBezTo>
                    <a:cubicBezTo>
                      <a:pt x="57" y="176"/>
                      <a:pt x="57" y="177"/>
                      <a:pt x="56" y="177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5" y="178"/>
                      <a:pt x="54" y="178"/>
                      <a:pt x="53" y="178"/>
                    </a:cubicBezTo>
                    <a:cubicBezTo>
                      <a:pt x="52" y="178"/>
                      <a:pt x="51" y="179"/>
                      <a:pt x="50" y="179"/>
                    </a:cubicBezTo>
                    <a:cubicBezTo>
                      <a:pt x="49" y="179"/>
                      <a:pt x="49" y="179"/>
                      <a:pt x="48" y="179"/>
                    </a:cubicBezTo>
                    <a:cubicBezTo>
                      <a:pt x="47" y="179"/>
                      <a:pt x="48" y="178"/>
                      <a:pt x="49" y="178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48" y="177"/>
                      <a:pt x="47" y="177"/>
                      <a:pt x="45" y="17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5" y="177"/>
                      <a:pt x="46" y="178"/>
                    </a:cubicBezTo>
                    <a:cubicBezTo>
                      <a:pt x="45" y="178"/>
                      <a:pt x="46" y="179"/>
                      <a:pt x="45" y="179"/>
                    </a:cubicBezTo>
                    <a:cubicBezTo>
                      <a:pt x="43" y="179"/>
                      <a:pt x="41" y="178"/>
                      <a:pt x="40" y="179"/>
                    </a:cubicBezTo>
                    <a:cubicBezTo>
                      <a:pt x="41" y="179"/>
                      <a:pt x="40" y="179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2" y="181"/>
                      <a:pt x="43" y="180"/>
                    </a:cubicBezTo>
                    <a:cubicBezTo>
                      <a:pt x="45" y="180"/>
                      <a:pt x="44" y="179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7" y="180"/>
                      <a:pt x="49" y="178"/>
                      <a:pt x="50" y="180"/>
                    </a:cubicBezTo>
                    <a:cubicBezTo>
                      <a:pt x="52" y="180"/>
                      <a:pt x="54" y="178"/>
                      <a:pt x="56" y="178"/>
                    </a:cubicBezTo>
                    <a:cubicBezTo>
                      <a:pt x="58" y="178"/>
                      <a:pt x="59" y="177"/>
                      <a:pt x="61" y="177"/>
                    </a:cubicBezTo>
                    <a:cubicBezTo>
                      <a:pt x="62" y="177"/>
                      <a:pt x="60" y="178"/>
                      <a:pt x="61" y="178"/>
                    </a:cubicBezTo>
                    <a:cubicBezTo>
                      <a:pt x="60" y="179"/>
                      <a:pt x="59" y="179"/>
                      <a:pt x="59" y="180"/>
                    </a:cubicBezTo>
                    <a:cubicBezTo>
                      <a:pt x="58" y="180"/>
                      <a:pt x="56" y="180"/>
                      <a:pt x="55" y="181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4" y="182"/>
                      <a:pt x="53" y="181"/>
                      <a:pt x="52" y="182"/>
                    </a:cubicBezTo>
                    <a:cubicBezTo>
                      <a:pt x="51" y="184"/>
                      <a:pt x="44" y="182"/>
                      <a:pt x="46" y="184"/>
                    </a:cubicBezTo>
                    <a:cubicBezTo>
                      <a:pt x="46" y="185"/>
                      <a:pt x="45" y="185"/>
                      <a:pt x="45" y="185"/>
                    </a:cubicBezTo>
                    <a:cubicBezTo>
                      <a:pt x="46" y="186"/>
                      <a:pt x="47" y="186"/>
                      <a:pt x="48" y="185"/>
                    </a:cubicBezTo>
                    <a:cubicBezTo>
                      <a:pt x="49" y="184"/>
                      <a:pt x="54" y="184"/>
                      <a:pt x="54" y="182"/>
                    </a:cubicBezTo>
                    <a:cubicBezTo>
                      <a:pt x="55" y="182"/>
                      <a:pt x="55" y="182"/>
                      <a:pt x="56" y="182"/>
                    </a:cubicBezTo>
                    <a:cubicBezTo>
                      <a:pt x="57" y="182"/>
                      <a:pt x="57" y="182"/>
                      <a:pt x="57" y="182"/>
                    </a:cubicBezTo>
                    <a:cubicBezTo>
                      <a:pt x="58" y="182"/>
                      <a:pt x="59" y="182"/>
                      <a:pt x="60" y="181"/>
                    </a:cubicBezTo>
                    <a:cubicBezTo>
                      <a:pt x="60" y="182"/>
                      <a:pt x="60" y="182"/>
                      <a:pt x="60" y="182"/>
                    </a:cubicBezTo>
                    <a:cubicBezTo>
                      <a:pt x="61" y="182"/>
                      <a:pt x="63" y="181"/>
                      <a:pt x="63" y="182"/>
                    </a:cubicBezTo>
                    <a:cubicBezTo>
                      <a:pt x="62" y="183"/>
                      <a:pt x="59" y="183"/>
                      <a:pt x="58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5" y="183"/>
                      <a:pt x="56" y="185"/>
                      <a:pt x="54" y="185"/>
                    </a:cubicBezTo>
                    <a:cubicBezTo>
                      <a:pt x="53" y="185"/>
                      <a:pt x="53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184"/>
                      <a:pt x="51" y="185"/>
                      <a:pt x="51" y="185"/>
                    </a:cubicBezTo>
                    <a:cubicBezTo>
                      <a:pt x="51" y="186"/>
                      <a:pt x="51" y="186"/>
                      <a:pt x="50" y="186"/>
                    </a:cubicBezTo>
                    <a:cubicBezTo>
                      <a:pt x="49" y="187"/>
                      <a:pt x="48" y="187"/>
                      <a:pt x="47" y="186"/>
                    </a:cubicBezTo>
                    <a:cubicBezTo>
                      <a:pt x="47" y="186"/>
                      <a:pt x="45" y="187"/>
                      <a:pt x="46" y="187"/>
                    </a:cubicBezTo>
                    <a:cubicBezTo>
                      <a:pt x="47" y="188"/>
                      <a:pt x="48" y="186"/>
                      <a:pt x="49" y="187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7" y="188"/>
                      <a:pt x="46" y="189"/>
                      <a:pt x="45" y="189"/>
                    </a:cubicBezTo>
                    <a:cubicBezTo>
                      <a:pt x="45" y="190"/>
                      <a:pt x="47" y="190"/>
                      <a:pt x="46" y="191"/>
                    </a:cubicBezTo>
                    <a:cubicBezTo>
                      <a:pt x="47" y="191"/>
                      <a:pt x="48" y="190"/>
                      <a:pt x="49" y="191"/>
                    </a:cubicBezTo>
                    <a:cubicBezTo>
                      <a:pt x="50" y="191"/>
                      <a:pt x="51" y="191"/>
                      <a:pt x="51" y="192"/>
                    </a:cubicBezTo>
                    <a:cubicBezTo>
                      <a:pt x="52" y="192"/>
                      <a:pt x="50" y="193"/>
                      <a:pt x="52" y="193"/>
                    </a:cubicBezTo>
                    <a:cubicBezTo>
                      <a:pt x="52" y="193"/>
                      <a:pt x="53" y="193"/>
                      <a:pt x="54" y="193"/>
                    </a:cubicBezTo>
                    <a:cubicBezTo>
                      <a:pt x="54" y="193"/>
                      <a:pt x="55" y="193"/>
                      <a:pt x="55" y="193"/>
                    </a:cubicBezTo>
                    <a:cubicBezTo>
                      <a:pt x="57" y="193"/>
                      <a:pt x="58" y="192"/>
                      <a:pt x="58" y="192"/>
                    </a:cubicBezTo>
                    <a:cubicBezTo>
                      <a:pt x="58" y="191"/>
                      <a:pt x="59" y="191"/>
                      <a:pt x="60" y="191"/>
                    </a:cubicBezTo>
                    <a:cubicBezTo>
                      <a:pt x="60" y="191"/>
                      <a:pt x="61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8" y="192"/>
                      <a:pt x="57" y="194"/>
                      <a:pt x="56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8" y="195"/>
                      <a:pt x="58" y="194"/>
                      <a:pt x="58" y="194"/>
                    </a:cubicBezTo>
                    <a:cubicBezTo>
                      <a:pt x="58" y="193"/>
                      <a:pt x="58" y="193"/>
                      <a:pt x="59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1" y="193"/>
                      <a:pt x="59" y="193"/>
                      <a:pt x="60" y="194"/>
                    </a:cubicBezTo>
                    <a:cubicBezTo>
                      <a:pt x="59" y="194"/>
                      <a:pt x="59" y="194"/>
                      <a:pt x="59" y="194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1" y="195"/>
                      <a:pt x="63" y="195"/>
                      <a:pt x="63" y="194"/>
                    </a:cubicBezTo>
                    <a:cubicBezTo>
                      <a:pt x="63" y="194"/>
                      <a:pt x="63" y="193"/>
                      <a:pt x="64" y="193"/>
                    </a:cubicBezTo>
                    <a:cubicBezTo>
                      <a:pt x="65" y="193"/>
                      <a:pt x="66" y="193"/>
                      <a:pt x="67" y="193"/>
                    </a:cubicBezTo>
                    <a:cubicBezTo>
                      <a:pt x="69" y="192"/>
                      <a:pt x="68" y="191"/>
                      <a:pt x="70" y="191"/>
                    </a:cubicBezTo>
                    <a:cubicBezTo>
                      <a:pt x="71" y="192"/>
                      <a:pt x="68" y="193"/>
                      <a:pt x="69" y="194"/>
                    </a:cubicBezTo>
                    <a:cubicBezTo>
                      <a:pt x="69" y="194"/>
                      <a:pt x="68" y="194"/>
                      <a:pt x="68" y="194"/>
                    </a:cubicBezTo>
                    <a:cubicBezTo>
                      <a:pt x="68" y="194"/>
                      <a:pt x="67" y="194"/>
                      <a:pt x="67" y="194"/>
                    </a:cubicBezTo>
                    <a:cubicBezTo>
                      <a:pt x="65" y="194"/>
                      <a:pt x="66" y="195"/>
                      <a:pt x="64" y="196"/>
                    </a:cubicBezTo>
                    <a:cubicBezTo>
                      <a:pt x="65" y="196"/>
                      <a:pt x="65" y="197"/>
                      <a:pt x="66" y="197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69" y="197"/>
                      <a:pt x="69" y="198"/>
                      <a:pt x="69" y="198"/>
                    </a:cubicBezTo>
                    <a:cubicBezTo>
                      <a:pt x="70" y="198"/>
                      <a:pt x="70" y="199"/>
                      <a:pt x="71" y="199"/>
                    </a:cubicBezTo>
                    <a:cubicBezTo>
                      <a:pt x="70" y="200"/>
                      <a:pt x="70" y="201"/>
                      <a:pt x="72" y="201"/>
                    </a:cubicBezTo>
                    <a:cubicBezTo>
                      <a:pt x="73" y="200"/>
                      <a:pt x="74" y="201"/>
                      <a:pt x="75" y="200"/>
                    </a:cubicBezTo>
                    <a:cubicBezTo>
                      <a:pt x="76" y="200"/>
                      <a:pt x="77" y="201"/>
                      <a:pt x="79" y="200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80" y="201"/>
                      <a:pt x="78" y="202"/>
                      <a:pt x="80" y="202"/>
                    </a:cubicBezTo>
                    <a:cubicBezTo>
                      <a:pt x="81" y="202"/>
                      <a:pt x="81" y="202"/>
                      <a:pt x="82" y="202"/>
                    </a:cubicBezTo>
                    <a:cubicBezTo>
                      <a:pt x="80" y="201"/>
                      <a:pt x="81" y="200"/>
                      <a:pt x="81" y="199"/>
                    </a:cubicBezTo>
                    <a:cubicBezTo>
                      <a:pt x="81" y="198"/>
                      <a:pt x="82" y="198"/>
                      <a:pt x="83" y="198"/>
                    </a:cubicBezTo>
                    <a:cubicBezTo>
                      <a:pt x="84" y="199"/>
                      <a:pt x="82" y="200"/>
                      <a:pt x="84" y="201"/>
                    </a:cubicBezTo>
                    <a:cubicBezTo>
                      <a:pt x="84" y="201"/>
                      <a:pt x="84" y="202"/>
                      <a:pt x="85" y="202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2"/>
                      <a:pt x="88" y="202"/>
                      <a:pt x="88" y="202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8" y="203"/>
                      <a:pt x="87" y="203"/>
                      <a:pt x="87" y="203"/>
                    </a:cubicBezTo>
                    <a:cubicBezTo>
                      <a:pt x="87" y="203"/>
                      <a:pt x="87" y="204"/>
                      <a:pt x="88" y="204"/>
                    </a:cubicBezTo>
                    <a:cubicBezTo>
                      <a:pt x="89" y="203"/>
                      <a:pt x="90" y="204"/>
                      <a:pt x="91" y="203"/>
                    </a:cubicBezTo>
                    <a:cubicBezTo>
                      <a:pt x="92" y="203"/>
                      <a:pt x="90" y="204"/>
                      <a:pt x="91" y="204"/>
                    </a:cubicBezTo>
                    <a:cubicBezTo>
                      <a:pt x="91" y="203"/>
                      <a:pt x="91" y="203"/>
                      <a:pt x="92" y="203"/>
                    </a:cubicBezTo>
                    <a:cubicBezTo>
                      <a:pt x="92" y="204"/>
                      <a:pt x="95" y="203"/>
                      <a:pt x="96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100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101" y="204"/>
                      <a:pt x="102" y="205"/>
                    </a:cubicBezTo>
                    <a:cubicBezTo>
                      <a:pt x="103" y="205"/>
                      <a:pt x="105" y="205"/>
                      <a:pt x="106" y="205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6" y="205"/>
                      <a:pt x="107" y="205"/>
                      <a:pt x="108" y="205"/>
                    </a:cubicBezTo>
                    <a:cubicBezTo>
                      <a:pt x="109" y="205"/>
                      <a:pt x="110" y="206"/>
                      <a:pt x="111" y="205"/>
                    </a:cubicBezTo>
                    <a:cubicBezTo>
                      <a:pt x="111" y="205"/>
                      <a:pt x="112" y="205"/>
                      <a:pt x="112" y="205"/>
                    </a:cubicBezTo>
                    <a:cubicBezTo>
                      <a:pt x="114" y="205"/>
                      <a:pt x="116" y="206"/>
                      <a:pt x="118" y="206"/>
                    </a:cubicBezTo>
                    <a:cubicBezTo>
                      <a:pt x="118" y="206"/>
                      <a:pt x="117" y="206"/>
                      <a:pt x="116" y="206"/>
                    </a:cubicBezTo>
                    <a:cubicBezTo>
                      <a:pt x="117" y="206"/>
                      <a:pt x="119" y="207"/>
                      <a:pt x="120" y="207"/>
                    </a:cubicBezTo>
                    <a:cubicBezTo>
                      <a:pt x="122" y="207"/>
                      <a:pt x="124" y="206"/>
                      <a:pt x="124" y="207"/>
                    </a:cubicBezTo>
                    <a:cubicBezTo>
                      <a:pt x="125" y="207"/>
                      <a:pt x="125" y="207"/>
                      <a:pt x="126" y="207"/>
                    </a:cubicBezTo>
                    <a:cubicBezTo>
                      <a:pt x="128" y="207"/>
                      <a:pt x="126" y="208"/>
                      <a:pt x="127" y="209"/>
                    </a:cubicBezTo>
                    <a:cubicBezTo>
                      <a:pt x="128" y="208"/>
                      <a:pt x="128" y="208"/>
                      <a:pt x="129" y="207"/>
                    </a:cubicBezTo>
                    <a:cubicBezTo>
                      <a:pt x="130" y="207"/>
                      <a:pt x="130" y="207"/>
                      <a:pt x="130" y="208"/>
                    </a:cubicBezTo>
                    <a:cubicBezTo>
                      <a:pt x="130" y="208"/>
                      <a:pt x="129" y="208"/>
                      <a:pt x="130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8"/>
                      <a:pt x="133" y="207"/>
                      <a:pt x="136" y="207"/>
                    </a:cubicBezTo>
                    <a:cubicBezTo>
                      <a:pt x="137" y="208"/>
                      <a:pt x="135" y="209"/>
                      <a:pt x="134" y="210"/>
                    </a:cubicBezTo>
                    <a:cubicBezTo>
                      <a:pt x="134" y="211"/>
                      <a:pt x="136" y="211"/>
                      <a:pt x="136" y="212"/>
                    </a:cubicBezTo>
                    <a:cubicBezTo>
                      <a:pt x="138" y="211"/>
                      <a:pt x="138" y="211"/>
                      <a:pt x="139" y="211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0" y="212"/>
                      <a:pt x="141" y="212"/>
                      <a:pt x="142" y="213"/>
                    </a:cubicBezTo>
                    <a:cubicBezTo>
                      <a:pt x="143" y="213"/>
                      <a:pt x="144" y="212"/>
                      <a:pt x="145" y="212"/>
                    </a:cubicBezTo>
                    <a:cubicBezTo>
                      <a:pt x="145" y="212"/>
                      <a:pt x="145" y="213"/>
                      <a:pt x="147" y="213"/>
                    </a:cubicBezTo>
                    <a:cubicBezTo>
                      <a:pt x="147" y="212"/>
                      <a:pt x="148" y="212"/>
                      <a:pt x="147" y="211"/>
                    </a:cubicBezTo>
                    <a:cubicBezTo>
                      <a:pt x="148" y="211"/>
                      <a:pt x="148" y="210"/>
                      <a:pt x="150" y="210"/>
                    </a:cubicBezTo>
                    <a:cubicBezTo>
                      <a:pt x="151" y="210"/>
                      <a:pt x="149" y="211"/>
                      <a:pt x="150" y="211"/>
                    </a:cubicBezTo>
                    <a:cubicBezTo>
                      <a:pt x="148" y="212"/>
                      <a:pt x="151" y="213"/>
                      <a:pt x="150" y="213"/>
                    </a:cubicBezTo>
                    <a:cubicBezTo>
                      <a:pt x="151" y="214"/>
                      <a:pt x="151" y="214"/>
                      <a:pt x="152" y="214"/>
                    </a:cubicBezTo>
                    <a:cubicBezTo>
                      <a:pt x="153" y="214"/>
                      <a:pt x="152" y="213"/>
                      <a:pt x="154" y="213"/>
                    </a:cubicBezTo>
                    <a:cubicBezTo>
                      <a:pt x="154" y="213"/>
                      <a:pt x="153" y="213"/>
                      <a:pt x="154" y="214"/>
                    </a:cubicBezTo>
                    <a:cubicBezTo>
                      <a:pt x="154" y="213"/>
                      <a:pt x="154" y="213"/>
                      <a:pt x="154" y="213"/>
                    </a:cubicBezTo>
                    <a:cubicBezTo>
                      <a:pt x="153" y="213"/>
                      <a:pt x="154" y="212"/>
                      <a:pt x="154" y="211"/>
                    </a:cubicBezTo>
                    <a:cubicBezTo>
                      <a:pt x="154" y="211"/>
                      <a:pt x="155" y="211"/>
                      <a:pt x="155" y="211"/>
                    </a:cubicBezTo>
                    <a:cubicBezTo>
                      <a:pt x="157" y="211"/>
                      <a:pt x="155" y="212"/>
                      <a:pt x="156" y="212"/>
                    </a:cubicBezTo>
                    <a:cubicBezTo>
                      <a:pt x="155" y="211"/>
                      <a:pt x="159" y="210"/>
                      <a:pt x="157" y="209"/>
                    </a:cubicBezTo>
                    <a:cubicBezTo>
                      <a:pt x="158" y="208"/>
                      <a:pt x="157" y="207"/>
                      <a:pt x="159" y="206"/>
                    </a:cubicBezTo>
                    <a:cubicBezTo>
                      <a:pt x="159" y="207"/>
                      <a:pt x="158" y="208"/>
                      <a:pt x="160" y="208"/>
                    </a:cubicBezTo>
                    <a:cubicBezTo>
                      <a:pt x="161" y="209"/>
                      <a:pt x="163" y="208"/>
                      <a:pt x="163" y="209"/>
                    </a:cubicBezTo>
                    <a:cubicBezTo>
                      <a:pt x="164" y="210"/>
                      <a:pt x="164" y="211"/>
                      <a:pt x="163" y="211"/>
                    </a:cubicBezTo>
                    <a:cubicBezTo>
                      <a:pt x="165" y="212"/>
                      <a:pt x="165" y="213"/>
                      <a:pt x="165" y="214"/>
                    </a:cubicBezTo>
                    <a:cubicBezTo>
                      <a:pt x="165" y="214"/>
                      <a:pt x="166" y="214"/>
                      <a:pt x="166" y="214"/>
                    </a:cubicBezTo>
                    <a:cubicBezTo>
                      <a:pt x="167" y="214"/>
                      <a:pt x="168" y="214"/>
                      <a:pt x="168" y="213"/>
                    </a:cubicBezTo>
                    <a:cubicBezTo>
                      <a:pt x="168" y="213"/>
                      <a:pt x="166" y="212"/>
                      <a:pt x="168" y="212"/>
                    </a:cubicBezTo>
                    <a:cubicBezTo>
                      <a:pt x="168" y="211"/>
                      <a:pt x="168" y="211"/>
                      <a:pt x="168" y="210"/>
                    </a:cubicBezTo>
                    <a:cubicBezTo>
                      <a:pt x="169" y="210"/>
                      <a:pt x="169" y="210"/>
                      <a:pt x="168" y="209"/>
                    </a:cubicBezTo>
                    <a:cubicBezTo>
                      <a:pt x="167" y="209"/>
                      <a:pt x="168" y="209"/>
                      <a:pt x="168" y="208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8" y="207"/>
                      <a:pt x="167" y="207"/>
                      <a:pt x="168" y="206"/>
                    </a:cubicBezTo>
                    <a:cubicBezTo>
                      <a:pt x="170" y="207"/>
                      <a:pt x="169" y="208"/>
                      <a:pt x="171" y="209"/>
                    </a:cubicBezTo>
                    <a:cubicBezTo>
                      <a:pt x="171" y="209"/>
                      <a:pt x="172" y="210"/>
                      <a:pt x="170" y="210"/>
                    </a:cubicBezTo>
                    <a:cubicBezTo>
                      <a:pt x="170" y="210"/>
                      <a:pt x="168" y="211"/>
                      <a:pt x="169" y="212"/>
                    </a:cubicBezTo>
                    <a:cubicBezTo>
                      <a:pt x="170" y="212"/>
                      <a:pt x="170" y="214"/>
                      <a:pt x="171" y="215"/>
                    </a:cubicBezTo>
                    <a:cubicBezTo>
                      <a:pt x="173" y="215"/>
                      <a:pt x="172" y="214"/>
                      <a:pt x="172" y="214"/>
                    </a:cubicBezTo>
                    <a:cubicBezTo>
                      <a:pt x="173" y="213"/>
                      <a:pt x="172" y="212"/>
                      <a:pt x="173" y="212"/>
                    </a:cubicBezTo>
                    <a:cubicBezTo>
                      <a:pt x="174" y="212"/>
                      <a:pt x="174" y="211"/>
                      <a:pt x="175" y="211"/>
                    </a:cubicBezTo>
                    <a:cubicBezTo>
                      <a:pt x="176" y="213"/>
                      <a:pt x="179" y="213"/>
                      <a:pt x="181" y="214"/>
                    </a:cubicBezTo>
                    <a:cubicBezTo>
                      <a:pt x="183" y="214"/>
                      <a:pt x="183" y="213"/>
                      <a:pt x="185" y="213"/>
                    </a:cubicBezTo>
                    <a:cubicBezTo>
                      <a:pt x="186" y="214"/>
                      <a:pt x="187" y="213"/>
                      <a:pt x="188" y="213"/>
                    </a:cubicBezTo>
                    <a:cubicBezTo>
                      <a:pt x="189" y="213"/>
                      <a:pt x="188" y="212"/>
                      <a:pt x="189" y="212"/>
                    </a:cubicBezTo>
                    <a:cubicBezTo>
                      <a:pt x="190" y="212"/>
                      <a:pt x="192" y="213"/>
                      <a:pt x="193" y="213"/>
                    </a:cubicBezTo>
                    <a:cubicBezTo>
                      <a:pt x="195" y="214"/>
                      <a:pt x="199" y="212"/>
                      <a:pt x="201" y="213"/>
                    </a:cubicBezTo>
                    <a:cubicBezTo>
                      <a:pt x="203" y="213"/>
                      <a:pt x="206" y="213"/>
                      <a:pt x="208" y="213"/>
                    </a:cubicBezTo>
                    <a:cubicBezTo>
                      <a:pt x="209" y="214"/>
                      <a:pt x="209" y="214"/>
                      <a:pt x="211" y="214"/>
                    </a:cubicBezTo>
                    <a:cubicBezTo>
                      <a:pt x="212" y="214"/>
                      <a:pt x="212" y="214"/>
                      <a:pt x="213" y="214"/>
                    </a:cubicBezTo>
                    <a:cubicBezTo>
                      <a:pt x="215" y="214"/>
                      <a:pt x="217" y="214"/>
                      <a:pt x="220" y="214"/>
                    </a:cubicBezTo>
                    <a:cubicBezTo>
                      <a:pt x="222" y="214"/>
                      <a:pt x="224" y="214"/>
                      <a:pt x="226" y="214"/>
                    </a:cubicBezTo>
                    <a:cubicBezTo>
                      <a:pt x="227" y="213"/>
                      <a:pt x="227" y="213"/>
                      <a:pt x="229" y="212"/>
                    </a:cubicBezTo>
                    <a:cubicBezTo>
                      <a:pt x="232" y="213"/>
                      <a:pt x="237" y="213"/>
                      <a:pt x="239" y="212"/>
                    </a:cubicBezTo>
                    <a:cubicBezTo>
                      <a:pt x="240" y="212"/>
                      <a:pt x="241" y="212"/>
                      <a:pt x="242" y="212"/>
                    </a:cubicBezTo>
                    <a:cubicBezTo>
                      <a:pt x="242" y="211"/>
                      <a:pt x="245" y="212"/>
                      <a:pt x="247" y="211"/>
                    </a:cubicBezTo>
                    <a:cubicBezTo>
                      <a:pt x="247" y="211"/>
                      <a:pt x="248" y="210"/>
                      <a:pt x="249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2" y="210"/>
                      <a:pt x="252" y="209"/>
                      <a:pt x="254" y="209"/>
                    </a:cubicBezTo>
                    <a:cubicBezTo>
                      <a:pt x="255" y="209"/>
                      <a:pt x="257" y="209"/>
                      <a:pt x="258" y="208"/>
                    </a:cubicBezTo>
                    <a:cubicBezTo>
                      <a:pt x="257" y="208"/>
                      <a:pt x="257" y="207"/>
                      <a:pt x="257" y="207"/>
                    </a:cubicBezTo>
                    <a:cubicBezTo>
                      <a:pt x="259" y="206"/>
                      <a:pt x="261" y="206"/>
                      <a:pt x="263" y="205"/>
                    </a:cubicBezTo>
                    <a:cubicBezTo>
                      <a:pt x="264" y="206"/>
                      <a:pt x="264" y="205"/>
                      <a:pt x="265" y="205"/>
                    </a:cubicBezTo>
                    <a:cubicBezTo>
                      <a:pt x="269" y="204"/>
                      <a:pt x="268" y="202"/>
                      <a:pt x="272" y="203"/>
                    </a:cubicBezTo>
                    <a:cubicBezTo>
                      <a:pt x="274" y="202"/>
                      <a:pt x="274" y="201"/>
                      <a:pt x="277" y="201"/>
                    </a:cubicBezTo>
                    <a:cubicBezTo>
                      <a:pt x="278" y="200"/>
                      <a:pt x="280" y="200"/>
                      <a:pt x="281" y="200"/>
                    </a:cubicBezTo>
                    <a:cubicBezTo>
                      <a:pt x="282" y="201"/>
                      <a:pt x="283" y="201"/>
                      <a:pt x="283" y="201"/>
                    </a:cubicBezTo>
                    <a:cubicBezTo>
                      <a:pt x="285" y="202"/>
                      <a:pt x="290" y="200"/>
                      <a:pt x="290" y="202"/>
                    </a:cubicBezTo>
                    <a:cubicBezTo>
                      <a:pt x="291" y="202"/>
                      <a:pt x="291" y="202"/>
                      <a:pt x="292" y="202"/>
                    </a:cubicBezTo>
                    <a:cubicBezTo>
                      <a:pt x="293" y="201"/>
                      <a:pt x="295" y="202"/>
                      <a:pt x="296" y="201"/>
                    </a:cubicBezTo>
                    <a:cubicBezTo>
                      <a:pt x="298" y="202"/>
                      <a:pt x="299" y="200"/>
                      <a:pt x="300" y="201"/>
                    </a:cubicBezTo>
                    <a:cubicBezTo>
                      <a:pt x="302" y="201"/>
                      <a:pt x="304" y="200"/>
                      <a:pt x="304" y="201"/>
                    </a:cubicBezTo>
                    <a:cubicBezTo>
                      <a:pt x="304" y="201"/>
                      <a:pt x="305" y="201"/>
                      <a:pt x="305" y="201"/>
                    </a:cubicBezTo>
                    <a:cubicBezTo>
                      <a:pt x="306" y="201"/>
                      <a:pt x="306" y="201"/>
                      <a:pt x="307" y="201"/>
                    </a:cubicBezTo>
                    <a:cubicBezTo>
                      <a:pt x="308" y="201"/>
                      <a:pt x="309" y="201"/>
                      <a:pt x="310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310" y="201"/>
                      <a:pt x="310" y="200"/>
                      <a:pt x="311" y="200"/>
                    </a:cubicBezTo>
                    <a:cubicBezTo>
                      <a:pt x="312" y="200"/>
                      <a:pt x="312" y="201"/>
                      <a:pt x="312" y="201"/>
                    </a:cubicBezTo>
                    <a:cubicBezTo>
                      <a:pt x="313" y="201"/>
                      <a:pt x="313" y="200"/>
                      <a:pt x="314" y="200"/>
                    </a:cubicBezTo>
                    <a:cubicBezTo>
                      <a:pt x="317" y="201"/>
                      <a:pt x="318" y="198"/>
                      <a:pt x="321" y="199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3" y="199"/>
                      <a:pt x="322" y="198"/>
                      <a:pt x="324" y="198"/>
                    </a:cubicBezTo>
                    <a:cubicBezTo>
                      <a:pt x="325" y="198"/>
                      <a:pt x="324" y="199"/>
                      <a:pt x="326" y="199"/>
                    </a:cubicBezTo>
                    <a:cubicBezTo>
                      <a:pt x="326" y="199"/>
                      <a:pt x="325" y="199"/>
                      <a:pt x="326" y="199"/>
                    </a:cubicBezTo>
                    <a:cubicBezTo>
                      <a:pt x="327" y="199"/>
                      <a:pt x="328" y="199"/>
                      <a:pt x="329" y="199"/>
                    </a:cubicBezTo>
                    <a:cubicBezTo>
                      <a:pt x="329" y="199"/>
                      <a:pt x="329" y="199"/>
                      <a:pt x="329" y="198"/>
                    </a:cubicBezTo>
                    <a:cubicBezTo>
                      <a:pt x="328" y="198"/>
                      <a:pt x="326" y="197"/>
                      <a:pt x="328" y="197"/>
                    </a:cubicBezTo>
                    <a:cubicBezTo>
                      <a:pt x="328" y="197"/>
                      <a:pt x="329" y="197"/>
                      <a:pt x="329" y="197"/>
                    </a:cubicBezTo>
                    <a:cubicBezTo>
                      <a:pt x="330" y="197"/>
                      <a:pt x="330" y="198"/>
                      <a:pt x="331" y="198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2" y="197"/>
                      <a:pt x="333" y="198"/>
                      <a:pt x="333" y="197"/>
                    </a:cubicBezTo>
                    <a:cubicBezTo>
                      <a:pt x="333" y="197"/>
                      <a:pt x="334" y="196"/>
                      <a:pt x="333" y="195"/>
                    </a:cubicBezTo>
                    <a:cubicBezTo>
                      <a:pt x="335" y="195"/>
                      <a:pt x="336" y="196"/>
                      <a:pt x="337" y="196"/>
                    </a:cubicBezTo>
                    <a:cubicBezTo>
                      <a:pt x="339" y="196"/>
                      <a:pt x="340" y="196"/>
                      <a:pt x="340" y="195"/>
                    </a:cubicBezTo>
                    <a:cubicBezTo>
                      <a:pt x="341" y="195"/>
                      <a:pt x="342" y="194"/>
                      <a:pt x="343" y="194"/>
                    </a:cubicBezTo>
                    <a:cubicBezTo>
                      <a:pt x="344" y="194"/>
                      <a:pt x="344" y="193"/>
                      <a:pt x="344" y="193"/>
                    </a:cubicBezTo>
                    <a:cubicBezTo>
                      <a:pt x="342" y="192"/>
                      <a:pt x="343" y="190"/>
                      <a:pt x="344" y="189"/>
                    </a:cubicBezTo>
                    <a:cubicBezTo>
                      <a:pt x="343" y="189"/>
                      <a:pt x="343" y="188"/>
                      <a:pt x="344" y="188"/>
                    </a:cubicBezTo>
                    <a:cubicBezTo>
                      <a:pt x="345" y="188"/>
                      <a:pt x="347" y="189"/>
                      <a:pt x="349" y="188"/>
                    </a:cubicBezTo>
                    <a:cubicBezTo>
                      <a:pt x="349" y="188"/>
                      <a:pt x="350" y="188"/>
                      <a:pt x="351" y="188"/>
                    </a:cubicBezTo>
                    <a:cubicBezTo>
                      <a:pt x="353" y="189"/>
                      <a:pt x="349" y="190"/>
                      <a:pt x="351" y="190"/>
                    </a:cubicBezTo>
                    <a:cubicBezTo>
                      <a:pt x="352" y="190"/>
                      <a:pt x="354" y="190"/>
                      <a:pt x="355" y="189"/>
                    </a:cubicBezTo>
                    <a:cubicBezTo>
                      <a:pt x="356" y="189"/>
                      <a:pt x="357" y="190"/>
                      <a:pt x="357" y="190"/>
                    </a:cubicBezTo>
                    <a:cubicBezTo>
                      <a:pt x="357" y="191"/>
                      <a:pt x="354" y="191"/>
                      <a:pt x="355" y="192"/>
                    </a:cubicBezTo>
                    <a:cubicBezTo>
                      <a:pt x="357" y="192"/>
                      <a:pt x="358" y="192"/>
                      <a:pt x="359" y="192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1" y="191"/>
                      <a:pt x="362" y="191"/>
                      <a:pt x="362" y="192"/>
                    </a:cubicBezTo>
                    <a:cubicBezTo>
                      <a:pt x="361" y="192"/>
                      <a:pt x="360" y="193"/>
                      <a:pt x="359" y="193"/>
                    </a:cubicBezTo>
                    <a:cubicBezTo>
                      <a:pt x="358" y="193"/>
                      <a:pt x="357" y="192"/>
                      <a:pt x="357" y="193"/>
                    </a:cubicBezTo>
                    <a:cubicBezTo>
                      <a:pt x="356" y="193"/>
                      <a:pt x="356" y="193"/>
                      <a:pt x="357" y="194"/>
                    </a:cubicBezTo>
                    <a:cubicBezTo>
                      <a:pt x="358" y="194"/>
                      <a:pt x="358" y="193"/>
                      <a:pt x="359" y="193"/>
                    </a:cubicBezTo>
                    <a:cubicBezTo>
                      <a:pt x="360" y="194"/>
                      <a:pt x="363" y="194"/>
                      <a:pt x="362" y="195"/>
                    </a:cubicBezTo>
                    <a:cubicBezTo>
                      <a:pt x="362" y="195"/>
                      <a:pt x="364" y="195"/>
                      <a:pt x="363" y="195"/>
                    </a:cubicBezTo>
                    <a:cubicBezTo>
                      <a:pt x="363" y="195"/>
                      <a:pt x="363" y="194"/>
                      <a:pt x="362" y="194"/>
                    </a:cubicBezTo>
                    <a:cubicBezTo>
                      <a:pt x="363" y="194"/>
                      <a:pt x="364" y="193"/>
                      <a:pt x="365" y="193"/>
                    </a:cubicBezTo>
                    <a:cubicBezTo>
                      <a:pt x="365" y="193"/>
                      <a:pt x="366" y="193"/>
                      <a:pt x="366" y="194"/>
                    </a:cubicBezTo>
                    <a:cubicBezTo>
                      <a:pt x="366" y="194"/>
                      <a:pt x="364" y="195"/>
                      <a:pt x="365" y="195"/>
                    </a:cubicBezTo>
                    <a:cubicBezTo>
                      <a:pt x="367" y="196"/>
                      <a:pt x="367" y="196"/>
                      <a:pt x="368" y="197"/>
                    </a:cubicBezTo>
                    <a:cubicBezTo>
                      <a:pt x="369" y="197"/>
                      <a:pt x="368" y="196"/>
                      <a:pt x="368" y="196"/>
                    </a:cubicBezTo>
                    <a:cubicBezTo>
                      <a:pt x="367" y="196"/>
                      <a:pt x="367" y="196"/>
                      <a:pt x="367" y="196"/>
                    </a:cubicBezTo>
                    <a:cubicBezTo>
                      <a:pt x="368" y="195"/>
                      <a:pt x="369" y="195"/>
                      <a:pt x="370" y="195"/>
                    </a:cubicBezTo>
                    <a:cubicBezTo>
                      <a:pt x="371" y="196"/>
                      <a:pt x="369" y="197"/>
                      <a:pt x="371" y="197"/>
                    </a:cubicBezTo>
                    <a:cubicBezTo>
                      <a:pt x="370" y="198"/>
                      <a:pt x="372" y="198"/>
                      <a:pt x="373" y="199"/>
                    </a:cubicBezTo>
                    <a:cubicBezTo>
                      <a:pt x="375" y="198"/>
                      <a:pt x="376" y="199"/>
                      <a:pt x="378" y="199"/>
                    </a:cubicBezTo>
                    <a:cubicBezTo>
                      <a:pt x="378" y="199"/>
                      <a:pt x="378" y="199"/>
                      <a:pt x="379" y="199"/>
                    </a:cubicBezTo>
                    <a:cubicBezTo>
                      <a:pt x="380" y="199"/>
                      <a:pt x="380" y="200"/>
                      <a:pt x="380" y="200"/>
                    </a:cubicBezTo>
                    <a:cubicBezTo>
                      <a:pt x="382" y="201"/>
                      <a:pt x="385" y="199"/>
                      <a:pt x="387" y="201"/>
                    </a:cubicBezTo>
                    <a:cubicBezTo>
                      <a:pt x="388" y="201"/>
                      <a:pt x="388" y="200"/>
                      <a:pt x="389" y="200"/>
                    </a:cubicBezTo>
                    <a:cubicBezTo>
                      <a:pt x="391" y="200"/>
                      <a:pt x="393" y="201"/>
                      <a:pt x="394" y="200"/>
                    </a:cubicBezTo>
                    <a:cubicBezTo>
                      <a:pt x="394" y="199"/>
                      <a:pt x="394" y="199"/>
                      <a:pt x="395" y="199"/>
                    </a:cubicBezTo>
                    <a:cubicBezTo>
                      <a:pt x="397" y="199"/>
                      <a:pt x="398" y="198"/>
                      <a:pt x="399" y="198"/>
                    </a:cubicBezTo>
                    <a:cubicBezTo>
                      <a:pt x="400" y="198"/>
                      <a:pt x="400" y="197"/>
                      <a:pt x="401" y="197"/>
                    </a:cubicBezTo>
                    <a:cubicBezTo>
                      <a:pt x="403" y="197"/>
                      <a:pt x="403" y="197"/>
                      <a:pt x="404" y="196"/>
                    </a:cubicBezTo>
                    <a:cubicBezTo>
                      <a:pt x="405" y="195"/>
                      <a:pt x="409" y="196"/>
                      <a:pt x="410" y="194"/>
                    </a:cubicBezTo>
                    <a:cubicBezTo>
                      <a:pt x="411" y="194"/>
                      <a:pt x="412" y="195"/>
                      <a:pt x="413" y="194"/>
                    </a:cubicBezTo>
                    <a:cubicBezTo>
                      <a:pt x="413" y="193"/>
                      <a:pt x="415" y="193"/>
                      <a:pt x="415" y="192"/>
                    </a:cubicBezTo>
                    <a:cubicBezTo>
                      <a:pt x="417" y="191"/>
                      <a:pt x="419" y="191"/>
                      <a:pt x="421" y="191"/>
                    </a:cubicBezTo>
                    <a:cubicBezTo>
                      <a:pt x="424" y="190"/>
                      <a:pt x="425" y="188"/>
                      <a:pt x="428" y="188"/>
                    </a:cubicBezTo>
                    <a:cubicBezTo>
                      <a:pt x="428" y="187"/>
                      <a:pt x="431" y="187"/>
                      <a:pt x="431" y="186"/>
                    </a:cubicBezTo>
                    <a:cubicBezTo>
                      <a:pt x="432" y="185"/>
                      <a:pt x="432" y="184"/>
                      <a:pt x="433" y="184"/>
                    </a:cubicBezTo>
                    <a:cubicBezTo>
                      <a:pt x="434" y="182"/>
                      <a:pt x="434" y="179"/>
                      <a:pt x="436" y="177"/>
                    </a:cubicBezTo>
                    <a:cubicBezTo>
                      <a:pt x="435" y="177"/>
                      <a:pt x="438" y="176"/>
                      <a:pt x="435" y="175"/>
                    </a:cubicBezTo>
                    <a:cubicBezTo>
                      <a:pt x="436" y="174"/>
                      <a:pt x="434" y="172"/>
                      <a:pt x="435" y="171"/>
                    </a:cubicBezTo>
                    <a:cubicBezTo>
                      <a:pt x="435" y="170"/>
                      <a:pt x="434" y="168"/>
                      <a:pt x="435" y="167"/>
                    </a:cubicBezTo>
                    <a:cubicBezTo>
                      <a:pt x="433" y="167"/>
                      <a:pt x="433" y="166"/>
                      <a:pt x="433" y="165"/>
                    </a:cubicBezTo>
                    <a:cubicBezTo>
                      <a:pt x="433" y="164"/>
                      <a:pt x="430" y="163"/>
                      <a:pt x="430" y="161"/>
                    </a:cubicBezTo>
                    <a:cubicBezTo>
                      <a:pt x="429" y="161"/>
                      <a:pt x="428" y="160"/>
                      <a:pt x="426" y="160"/>
                    </a:cubicBezTo>
                    <a:cubicBezTo>
                      <a:pt x="428" y="155"/>
                      <a:pt x="428" y="149"/>
                      <a:pt x="429" y="144"/>
                    </a:cubicBezTo>
                    <a:cubicBezTo>
                      <a:pt x="430" y="134"/>
                      <a:pt x="436" y="124"/>
                      <a:pt x="437" y="115"/>
                    </a:cubicBezTo>
                    <a:cubicBezTo>
                      <a:pt x="438" y="107"/>
                      <a:pt x="431" y="94"/>
                      <a:pt x="429" y="86"/>
                    </a:cubicBezTo>
                    <a:cubicBezTo>
                      <a:pt x="428" y="80"/>
                      <a:pt x="424" y="78"/>
                      <a:pt x="423" y="72"/>
                    </a:cubicBezTo>
                    <a:cubicBezTo>
                      <a:pt x="423" y="68"/>
                      <a:pt x="428" y="63"/>
                      <a:pt x="426" y="59"/>
                    </a:cubicBezTo>
                    <a:cubicBezTo>
                      <a:pt x="424" y="54"/>
                      <a:pt x="420" y="52"/>
                      <a:pt x="415" y="52"/>
                    </a:cubicBezTo>
                    <a:cubicBezTo>
                      <a:pt x="415" y="48"/>
                      <a:pt x="416" y="44"/>
                      <a:pt x="417" y="40"/>
                    </a:cubicBezTo>
                    <a:cubicBezTo>
                      <a:pt x="419" y="37"/>
                      <a:pt x="423" y="34"/>
                      <a:pt x="424" y="31"/>
                    </a:cubicBezTo>
                    <a:cubicBezTo>
                      <a:pt x="424" y="27"/>
                      <a:pt x="422" y="27"/>
                      <a:pt x="422" y="23"/>
                    </a:cubicBezTo>
                    <a:cubicBezTo>
                      <a:pt x="421" y="18"/>
                      <a:pt x="419" y="10"/>
                      <a:pt x="413" y="7"/>
                    </a:cubicBezTo>
                    <a:cubicBezTo>
                      <a:pt x="409" y="5"/>
                      <a:pt x="387" y="4"/>
                      <a:pt x="382" y="4"/>
                    </a:cubicBezTo>
                    <a:cubicBezTo>
                      <a:pt x="377" y="5"/>
                      <a:pt x="374" y="10"/>
                      <a:pt x="368" y="11"/>
                    </a:cubicBezTo>
                    <a:cubicBezTo>
                      <a:pt x="365" y="12"/>
                      <a:pt x="361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4" y="12"/>
                      <a:pt x="354" y="12"/>
                      <a:pt x="354" y="12"/>
                    </a:cubicBezTo>
                    <a:cubicBezTo>
                      <a:pt x="353" y="12"/>
                      <a:pt x="353" y="12"/>
                      <a:pt x="352" y="12"/>
                    </a:cubicBezTo>
                    <a:cubicBezTo>
                      <a:pt x="352" y="12"/>
                      <a:pt x="352" y="12"/>
                      <a:pt x="352" y="12"/>
                    </a:cubicBezTo>
                    <a:cubicBezTo>
                      <a:pt x="351" y="11"/>
                      <a:pt x="354" y="10"/>
                      <a:pt x="352" y="9"/>
                    </a:cubicBezTo>
                    <a:cubicBezTo>
                      <a:pt x="352" y="9"/>
                      <a:pt x="353" y="9"/>
                      <a:pt x="353" y="8"/>
                    </a:cubicBezTo>
                    <a:cubicBezTo>
                      <a:pt x="352" y="8"/>
                      <a:pt x="352" y="9"/>
                      <a:pt x="351" y="8"/>
                    </a:cubicBezTo>
                    <a:cubicBezTo>
                      <a:pt x="351" y="8"/>
                      <a:pt x="351" y="8"/>
                      <a:pt x="351" y="8"/>
                    </a:cubicBezTo>
                    <a:cubicBezTo>
                      <a:pt x="349" y="7"/>
                      <a:pt x="348" y="9"/>
                      <a:pt x="346" y="7"/>
                    </a:cubicBezTo>
                    <a:cubicBezTo>
                      <a:pt x="345" y="7"/>
                      <a:pt x="344" y="8"/>
                      <a:pt x="344" y="8"/>
                    </a:cubicBezTo>
                    <a:cubicBezTo>
                      <a:pt x="343" y="9"/>
                      <a:pt x="345" y="9"/>
                      <a:pt x="344" y="9"/>
                    </a:cubicBezTo>
                    <a:cubicBezTo>
                      <a:pt x="344" y="10"/>
                      <a:pt x="345" y="10"/>
                      <a:pt x="345" y="10"/>
                    </a:cubicBezTo>
                    <a:cubicBezTo>
                      <a:pt x="345" y="10"/>
                      <a:pt x="344" y="11"/>
                      <a:pt x="342" y="11"/>
                    </a:cubicBezTo>
                    <a:cubicBezTo>
                      <a:pt x="341" y="10"/>
                      <a:pt x="345" y="10"/>
                      <a:pt x="342" y="9"/>
                    </a:cubicBezTo>
                    <a:cubicBezTo>
                      <a:pt x="341" y="9"/>
                      <a:pt x="342" y="8"/>
                      <a:pt x="341" y="8"/>
                    </a:cubicBezTo>
                    <a:cubicBezTo>
                      <a:pt x="339" y="8"/>
                      <a:pt x="338" y="10"/>
                      <a:pt x="336" y="9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34" y="7"/>
                      <a:pt x="334" y="9"/>
                      <a:pt x="331" y="8"/>
                    </a:cubicBezTo>
                    <a:cubicBezTo>
                      <a:pt x="331" y="6"/>
                      <a:pt x="337" y="5"/>
                      <a:pt x="336" y="4"/>
                    </a:cubicBezTo>
                    <a:cubicBezTo>
                      <a:pt x="336" y="3"/>
                      <a:pt x="335" y="3"/>
                      <a:pt x="335" y="3"/>
                    </a:cubicBezTo>
                    <a:cubicBezTo>
                      <a:pt x="335" y="3"/>
                      <a:pt x="335" y="3"/>
                      <a:pt x="334" y="3"/>
                    </a:cubicBezTo>
                    <a:cubicBezTo>
                      <a:pt x="333" y="3"/>
                      <a:pt x="334" y="3"/>
                      <a:pt x="334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1" y="2"/>
                      <a:pt x="331" y="3"/>
                      <a:pt x="330" y="2"/>
                    </a:cubicBezTo>
                    <a:cubicBezTo>
                      <a:pt x="330" y="2"/>
                      <a:pt x="328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5" y="2"/>
                      <a:pt x="323" y="2"/>
                    </a:cubicBezTo>
                    <a:cubicBezTo>
                      <a:pt x="323" y="1"/>
                      <a:pt x="320" y="1"/>
                      <a:pt x="320" y="0"/>
                    </a:cubicBezTo>
                    <a:cubicBezTo>
                      <a:pt x="319" y="0"/>
                      <a:pt x="319" y="1"/>
                      <a:pt x="318" y="1"/>
                    </a:cubicBezTo>
                    <a:cubicBezTo>
                      <a:pt x="316" y="2"/>
                      <a:pt x="318" y="3"/>
                      <a:pt x="315" y="3"/>
                    </a:cubicBezTo>
                    <a:cubicBezTo>
                      <a:pt x="313" y="3"/>
                      <a:pt x="313" y="4"/>
                      <a:pt x="311" y="5"/>
                    </a:cubicBezTo>
                    <a:cubicBezTo>
                      <a:pt x="309" y="4"/>
                      <a:pt x="310" y="6"/>
                      <a:pt x="308" y="6"/>
                    </a:cubicBezTo>
                    <a:cubicBezTo>
                      <a:pt x="309" y="7"/>
                      <a:pt x="307" y="7"/>
                      <a:pt x="307" y="7"/>
                    </a:cubicBezTo>
                    <a:cubicBezTo>
                      <a:pt x="307" y="7"/>
                      <a:pt x="306" y="8"/>
                      <a:pt x="305" y="7"/>
                    </a:cubicBezTo>
                    <a:cubicBezTo>
                      <a:pt x="305" y="9"/>
                      <a:pt x="303" y="10"/>
                      <a:pt x="302" y="12"/>
                    </a:cubicBezTo>
                    <a:cubicBezTo>
                      <a:pt x="300" y="12"/>
                      <a:pt x="302" y="14"/>
                      <a:pt x="300" y="14"/>
                    </a:cubicBezTo>
                    <a:cubicBezTo>
                      <a:pt x="300" y="16"/>
                      <a:pt x="297" y="17"/>
                      <a:pt x="297" y="18"/>
                    </a:cubicBezTo>
                    <a:cubicBezTo>
                      <a:pt x="295" y="19"/>
                      <a:pt x="296" y="19"/>
                      <a:pt x="295" y="20"/>
                    </a:cubicBezTo>
                    <a:cubicBezTo>
                      <a:pt x="292" y="19"/>
                      <a:pt x="291" y="21"/>
                      <a:pt x="288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4" y="21"/>
                      <a:pt x="283" y="23"/>
                      <a:pt x="280" y="23"/>
                    </a:cubicBezTo>
                    <a:cubicBezTo>
                      <a:pt x="279" y="23"/>
                      <a:pt x="279" y="24"/>
                      <a:pt x="278" y="24"/>
                    </a:cubicBezTo>
                    <a:cubicBezTo>
                      <a:pt x="275" y="25"/>
                      <a:pt x="275" y="27"/>
                      <a:pt x="272" y="27"/>
                    </a:cubicBezTo>
                    <a:cubicBezTo>
                      <a:pt x="272" y="27"/>
                      <a:pt x="270" y="26"/>
                      <a:pt x="272" y="26"/>
                    </a:cubicBezTo>
                    <a:cubicBezTo>
                      <a:pt x="273" y="24"/>
                      <a:pt x="271" y="23"/>
                      <a:pt x="270" y="22"/>
                    </a:cubicBezTo>
                    <a:cubicBezTo>
                      <a:pt x="268" y="22"/>
                      <a:pt x="267" y="21"/>
                      <a:pt x="266" y="21"/>
                    </a:cubicBezTo>
                    <a:cubicBezTo>
                      <a:pt x="263" y="22"/>
                      <a:pt x="264" y="25"/>
                      <a:pt x="259" y="24"/>
                    </a:cubicBezTo>
                    <a:cubicBezTo>
                      <a:pt x="258" y="25"/>
                      <a:pt x="259" y="25"/>
                      <a:pt x="258" y="26"/>
                    </a:cubicBezTo>
                    <a:cubicBezTo>
                      <a:pt x="258" y="26"/>
                      <a:pt x="257" y="26"/>
                      <a:pt x="256" y="26"/>
                    </a:cubicBezTo>
                    <a:cubicBezTo>
                      <a:pt x="254" y="26"/>
                      <a:pt x="257" y="25"/>
                      <a:pt x="255" y="24"/>
                    </a:cubicBezTo>
                    <a:cubicBezTo>
                      <a:pt x="257" y="22"/>
                      <a:pt x="255" y="20"/>
                      <a:pt x="256" y="18"/>
                    </a:cubicBezTo>
                    <a:cubicBezTo>
                      <a:pt x="256" y="18"/>
                      <a:pt x="255" y="19"/>
                      <a:pt x="255" y="18"/>
                    </a:cubicBezTo>
                    <a:cubicBezTo>
                      <a:pt x="253" y="17"/>
                      <a:pt x="250" y="16"/>
                      <a:pt x="247" y="16"/>
                    </a:cubicBezTo>
                    <a:cubicBezTo>
                      <a:pt x="246" y="15"/>
                      <a:pt x="245" y="16"/>
                      <a:pt x="243" y="15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2" y="15"/>
                      <a:pt x="241" y="15"/>
                      <a:pt x="240" y="15"/>
                    </a:cubicBezTo>
                    <a:cubicBezTo>
                      <a:pt x="237" y="15"/>
                      <a:pt x="233" y="14"/>
                      <a:pt x="229" y="14"/>
                    </a:cubicBezTo>
                    <a:cubicBezTo>
                      <a:pt x="228" y="14"/>
                      <a:pt x="226" y="15"/>
                      <a:pt x="227" y="16"/>
                    </a:cubicBezTo>
                    <a:cubicBezTo>
                      <a:pt x="228" y="16"/>
                      <a:pt x="228" y="16"/>
                      <a:pt x="228" y="17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227" y="17"/>
                      <a:pt x="227" y="16"/>
                      <a:pt x="225" y="16"/>
                    </a:cubicBezTo>
                    <a:cubicBezTo>
                      <a:pt x="223" y="17"/>
                      <a:pt x="224" y="19"/>
                      <a:pt x="221" y="20"/>
                    </a:cubicBezTo>
                    <a:cubicBezTo>
                      <a:pt x="214" y="19"/>
                      <a:pt x="209" y="16"/>
                      <a:pt x="201" y="16"/>
                    </a:cubicBezTo>
                    <a:cubicBezTo>
                      <a:pt x="198" y="14"/>
                      <a:pt x="193" y="14"/>
                      <a:pt x="190" y="13"/>
                    </a:cubicBezTo>
                    <a:cubicBezTo>
                      <a:pt x="187" y="12"/>
                      <a:pt x="184" y="11"/>
                      <a:pt x="181" y="11"/>
                    </a:cubicBezTo>
                    <a:cubicBezTo>
                      <a:pt x="180" y="11"/>
                      <a:pt x="178" y="11"/>
                      <a:pt x="177" y="11"/>
                    </a:cubicBezTo>
                    <a:cubicBezTo>
                      <a:pt x="176" y="11"/>
                      <a:pt x="174" y="11"/>
                      <a:pt x="174" y="12"/>
                    </a:cubicBezTo>
                    <a:cubicBezTo>
                      <a:pt x="175" y="13"/>
                      <a:pt x="173" y="14"/>
                      <a:pt x="173" y="15"/>
                    </a:cubicBezTo>
                    <a:cubicBezTo>
                      <a:pt x="172" y="15"/>
                      <a:pt x="172" y="16"/>
                      <a:pt x="171" y="16"/>
                    </a:cubicBezTo>
                    <a:cubicBezTo>
                      <a:pt x="170" y="15"/>
                      <a:pt x="169" y="15"/>
                      <a:pt x="168" y="14"/>
                    </a:cubicBezTo>
                    <a:cubicBezTo>
                      <a:pt x="167" y="14"/>
                      <a:pt x="166" y="15"/>
                      <a:pt x="165" y="15"/>
                    </a:cubicBezTo>
                    <a:cubicBezTo>
                      <a:pt x="164" y="14"/>
                      <a:pt x="163" y="12"/>
                      <a:pt x="160" y="12"/>
                    </a:cubicBezTo>
                    <a:cubicBezTo>
                      <a:pt x="159" y="11"/>
                      <a:pt x="160" y="10"/>
                      <a:pt x="158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0" y="11"/>
                      <a:pt x="148" y="12"/>
                      <a:pt x="145" y="14"/>
                    </a:cubicBezTo>
                    <a:cubicBezTo>
                      <a:pt x="142" y="14"/>
                      <a:pt x="139" y="14"/>
                      <a:pt x="135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1" y="15"/>
                      <a:pt x="127" y="15"/>
                      <a:pt x="124" y="16"/>
                    </a:cubicBezTo>
                    <a:cubicBezTo>
                      <a:pt x="122" y="16"/>
                      <a:pt x="119" y="16"/>
                      <a:pt x="118" y="17"/>
                    </a:cubicBezTo>
                    <a:cubicBezTo>
                      <a:pt x="117" y="18"/>
                      <a:pt x="115" y="19"/>
                      <a:pt x="114" y="19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5" y="20"/>
                      <a:pt x="100" y="18"/>
                      <a:pt x="94" y="17"/>
                    </a:cubicBezTo>
                    <a:cubicBezTo>
                      <a:pt x="90" y="15"/>
                      <a:pt x="85" y="16"/>
                      <a:pt x="81" y="14"/>
                    </a:cubicBezTo>
                    <a:cubicBezTo>
                      <a:pt x="79" y="14"/>
                      <a:pt x="78" y="13"/>
                      <a:pt x="75" y="13"/>
                    </a:cubicBezTo>
                    <a:cubicBezTo>
                      <a:pt x="72" y="12"/>
                      <a:pt x="70" y="14"/>
                      <a:pt x="67" y="13"/>
                    </a:cubicBezTo>
                    <a:cubicBezTo>
                      <a:pt x="65" y="13"/>
                      <a:pt x="63" y="12"/>
                      <a:pt x="61" y="13"/>
                    </a:cubicBezTo>
                    <a:cubicBezTo>
                      <a:pt x="61" y="13"/>
                      <a:pt x="60" y="12"/>
                      <a:pt x="61" y="12"/>
                    </a:cubicBezTo>
                    <a:cubicBezTo>
                      <a:pt x="59" y="12"/>
                      <a:pt x="57" y="12"/>
                      <a:pt x="55" y="13"/>
                    </a:cubicBezTo>
                    <a:cubicBezTo>
                      <a:pt x="52" y="12"/>
                      <a:pt x="51" y="13"/>
                      <a:pt x="49" y="13"/>
                    </a:cubicBez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4" y="15"/>
                      <a:pt x="42" y="16"/>
                      <a:pt x="42" y="17"/>
                    </a:cubicBezTo>
                    <a:cubicBezTo>
                      <a:pt x="41" y="17"/>
                      <a:pt x="38" y="17"/>
                      <a:pt x="39" y="18"/>
                    </a:cubicBezTo>
                    <a:cubicBezTo>
                      <a:pt x="38" y="19"/>
                      <a:pt x="36" y="19"/>
                      <a:pt x="34" y="20"/>
                    </a:cubicBezTo>
                    <a:cubicBezTo>
                      <a:pt x="35" y="20"/>
                      <a:pt x="33" y="21"/>
                      <a:pt x="34" y="21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1" y="23"/>
                      <a:pt x="27" y="22"/>
                      <a:pt x="27" y="24"/>
                    </a:cubicBezTo>
                    <a:cubicBezTo>
                      <a:pt x="24" y="25"/>
                      <a:pt x="22" y="26"/>
                      <a:pt x="23" y="28"/>
                    </a:cubicBezTo>
                    <a:cubicBezTo>
                      <a:pt x="22" y="29"/>
                      <a:pt x="22" y="30"/>
                      <a:pt x="20" y="31"/>
                    </a:cubicBezTo>
                    <a:cubicBezTo>
                      <a:pt x="21" y="32"/>
                      <a:pt x="18" y="32"/>
                      <a:pt x="19" y="34"/>
                    </a:cubicBezTo>
                    <a:cubicBezTo>
                      <a:pt x="16" y="35"/>
                      <a:pt x="21" y="37"/>
                      <a:pt x="20" y="39"/>
                    </a:cubicBezTo>
                    <a:cubicBezTo>
                      <a:pt x="20" y="39"/>
                      <a:pt x="20" y="39"/>
                      <a:pt x="20" y="40"/>
                    </a:cubicBezTo>
                    <a:cubicBezTo>
                      <a:pt x="18" y="39"/>
                      <a:pt x="18" y="40"/>
                      <a:pt x="17" y="41"/>
                    </a:cubicBezTo>
                    <a:cubicBezTo>
                      <a:pt x="19" y="41"/>
                      <a:pt x="19" y="42"/>
                      <a:pt x="20" y="42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4"/>
                      <a:pt x="20" y="45"/>
                      <a:pt x="19" y="45"/>
                    </a:cubicBezTo>
                    <a:cubicBezTo>
                      <a:pt x="19" y="46"/>
                      <a:pt x="19" y="47"/>
                      <a:pt x="21" y="47"/>
                    </a:cubicBezTo>
                    <a:cubicBezTo>
                      <a:pt x="20" y="48"/>
                      <a:pt x="22" y="47"/>
                      <a:pt x="22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2" y="48"/>
                      <a:pt x="22" y="49"/>
                    </a:cubicBezTo>
                    <a:cubicBezTo>
                      <a:pt x="22" y="49"/>
                      <a:pt x="20" y="49"/>
                      <a:pt x="19" y="50"/>
                    </a:cubicBezTo>
                    <a:cubicBezTo>
                      <a:pt x="20" y="50"/>
                      <a:pt x="20" y="50"/>
                      <a:pt x="21" y="50"/>
                    </a:cubicBezTo>
                    <a:cubicBezTo>
                      <a:pt x="22" y="50"/>
                      <a:pt x="24" y="51"/>
                      <a:pt x="24" y="52"/>
                    </a:cubicBezTo>
                    <a:cubicBezTo>
                      <a:pt x="23" y="52"/>
                      <a:pt x="22" y="53"/>
                      <a:pt x="23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6"/>
                      <a:pt x="23" y="57"/>
                    </a:cubicBezTo>
                    <a:cubicBezTo>
                      <a:pt x="23" y="60"/>
                      <a:pt x="20" y="64"/>
                      <a:pt x="21" y="67"/>
                    </a:cubicBezTo>
                    <a:cubicBezTo>
                      <a:pt x="21" y="71"/>
                      <a:pt x="25" y="74"/>
                      <a:pt x="26" y="78"/>
                    </a:cubicBezTo>
                    <a:cubicBezTo>
                      <a:pt x="29" y="87"/>
                      <a:pt x="24" y="96"/>
                      <a:pt x="21" y="105"/>
                    </a:cubicBezTo>
                    <a:cubicBezTo>
                      <a:pt x="21" y="105"/>
                      <a:pt x="21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10"/>
                      <a:pt x="19" y="111"/>
                      <a:pt x="20" y="111"/>
                    </a:cubicBezTo>
                    <a:cubicBezTo>
                      <a:pt x="19" y="113"/>
                      <a:pt x="19" y="114"/>
                      <a:pt x="19" y="116"/>
                    </a:cubicBezTo>
                    <a:cubicBezTo>
                      <a:pt x="19" y="118"/>
                      <a:pt x="18" y="121"/>
                      <a:pt x="18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6" y="123"/>
                      <a:pt x="16" y="123"/>
                      <a:pt x="15" y="123"/>
                    </a:cubicBezTo>
                    <a:cubicBezTo>
                      <a:pt x="15" y="124"/>
                      <a:pt x="16" y="124"/>
                      <a:pt x="16" y="124"/>
                    </a:cubicBezTo>
                    <a:cubicBezTo>
                      <a:pt x="17" y="124"/>
                      <a:pt x="17" y="124"/>
                      <a:pt x="18" y="124"/>
                    </a:cubicBezTo>
                    <a:cubicBezTo>
                      <a:pt x="18" y="124"/>
                      <a:pt x="18" y="125"/>
                      <a:pt x="17" y="12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5" y="125"/>
                      <a:pt x="14" y="125"/>
                      <a:pt x="13" y="124"/>
                    </a:cubicBezTo>
                    <a:cubicBezTo>
                      <a:pt x="13" y="123"/>
                      <a:pt x="11" y="122"/>
                      <a:pt x="14" y="121"/>
                    </a:cubicBezTo>
                    <a:cubicBezTo>
                      <a:pt x="14" y="121"/>
                      <a:pt x="13" y="121"/>
                      <a:pt x="12" y="120"/>
                    </a:cubicBezTo>
                    <a:cubicBezTo>
                      <a:pt x="13" y="120"/>
                      <a:pt x="12" y="120"/>
                      <a:pt x="13" y="119"/>
                    </a:cubicBezTo>
                    <a:cubicBezTo>
                      <a:pt x="12" y="119"/>
                      <a:pt x="13" y="119"/>
                      <a:pt x="12" y="118"/>
                    </a:cubicBezTo>
                    <a:cubicBezTo>
                      <a:pt x="14" y="118"/>
                      <a:pt x="13" y="117"/>
                      <a:pt x="13" y="117"/>
                    </a:cubicBezTo>
                    <a:cubicBezTo>
                      <a:pt x="13" y="117"/>
                      <a:pt x="11" y="117"/>
                      <a:pt x="12" y="116"/>
                    </a:cubicBezTo>
                    <a:cubicBezTo>
                      <a:pt x="13" y="116"/>
                      <a:pt x="11" y="115"/>
                      <a:pt x="12" y="114"/>
                    </a:cubicBezTo>
                    <a:cubicBezTo>
                      <a:pt x="11" y="114"/>
                      <a:pt x="13" y="113"/>
                      <a:pt x="10" y="113"/>
                    </a:cubicBezTo>
                    <a:cubicBezTo>
                      <a:pt x="9" y="113"/>
                      <a:pt x="8" y="114"/>
                      <a:pt x="7" y="113"/>
                    </a:cubicBezTo>
                    <a:cubicBezTo>
                      <a:pt x="6" y="114"/>
                      <a:pt x="8" y="115"/>
                      <a:pt x="6" y="116"/>
                    </a:cubicBezTo>
                    <a:cubicBezTo>
                      <a:pt x="7" y="116"/>
                      <a:pt x="6" y="118"/>
                      <a:pt x="8" y="118"/>
                    </a:cubicBezTo>
                    <a:cubicBezTo>
                      <a:pt x="9" y="118"/>
                      <a:pt x="10" y="118"/>
                      <a:pt x="11" y="119"/>
                    </a:cubicBezTo>
                    <a:cubicBezTo>
                      <a:pt x="9" y="119"/>
                      <a:pt x="12" y="121"/>
                      <a:pt x="9" y="121"/>
                    </a:cubicBezTo>
                    <a:cubicBezTo>
                      <a:pt x="9" y="122"/>
                      <a:pt x="12" y="122"/>
                      <a:pt x="10" y="123"/>
                    </a:cubicBezTo>
                    <a:cubicBezTo>
                      <a:pt x="11" y="124"/>
                      <a:pt x="11" y="124"/>
                      <a:pt x="10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6"/>
                      <a:pt x="11" y="126"/>
                      <a:pt x="12" y="127"/>
                    </a:cubicBezTo>
                    <a:cubicBezTo>
                      <a:pt x="14" y="127"/>
                      <a:pt x="14" y="127"/>
                      <a:pt x="14" y="128"/>
                    </a:cubicBezTo>
                    <a:cubicBezTo>
                      <a:pt x="15" y="128"/>
                      <a:pt x="16" y="128"/>
                      <a:pt x="16" y="129"/>
                    </a:cubicBezTo>
                    <a:cubicBezTo>
                      <a:pt x="15" y="129"/>
                      <a:pt x="16" y="130"/>
                      <a:pt x="16" y="130"/>
                    </a:cubicBezTo>
                    <a:cubicBezTo>
                      <a:pt x="15" y="131"/>
                      <a:pt x="12" y="131"/>
                      <a:pt x="13" y="132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8" y="134"/>
                      <a:pt x="8" y="135"/>
                    </a:cubicBezTo>
                    <a:cubicBezTo>
                      <a:pt x="7" y="135"/>
                      <a:pt x="5" y="134"/>
                      <a:pt x="5" y="135"/>
                    </a:cubicBezTo>
                    <a:cubicBezTo>
                      <a:pt x="5" y="136"/>
                      <a:pt x="4" y="136"/>
                      <a:pt x="5" y="136"/>
                    </a:cubicBezTo>
                    <a:cubicBezTo>
                      <a:pt x="4" y="137"/>
                      <a:pt x="3" y="136"/>
                      <a:pt x="2" y="136"/>
                    </a:cubicBezTo>
                    <a:cubicBezTo>
                      <a:pt x="2" y="136"/>
                      <a:pt x="2" y="136"/>
                      <a:pt x="1" y="136"/>
                    </a:cubicBezTo>
                    <a:cubicBezTo>
                      <a:pt x="1" y="136"/>
                      <a:pt x="1" y="136"/>
                      <a:pt x="0" y="137"/>
                    </a:cubicBezTo>
                    <a:cubicBezTo>
                      <a:pt x="1" y="137"/>
                      <a:pt x="3" y="137"/>
                      <a:pt x="4" y="137"/>
                    </a:cubicBezTo>
                    <a:cubicBezTo>
                      <a:pt x="4" y="137"/>
                      <a:pt x="5" y="137"/>
                      <a:pt x="6" y="137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37"/>
                      <a:pt x="11" y="138"/>
                      <a:pt x="13" y="138"/>
                    </a:cubicBezTo>
                    <a:cubicBezTo>
                      <a:pt x="14" y="138"/>
                      <a:pt x="15" y="138"/>
                      <a:pt x="16" y="138"/>
                    </a:cubicBezTo>
                    <a:cubicBezTo>
                      <a:pt x="15" y="139"/>
                      <a:pt x="13" y="139"/>
                      <a:pt x="13" y="139"/>
                    </a:cubicBezTo>
                    <a:cubicBezTo>
                      <a:pt x="11" y="139"/>
                      <a:pt x="9" y="140"/>
                      <a:pt x="8" y="139"/>
                    </a:cubicBezTo>
                    <a:cubicBezTo>
                      <a:pt x="6" y="139"/>
                      <a:pt x="5" y="139"/>
                      <a:pt x="4" y="139"/>
                    </a:cubicBezTo>
                    <a:close/>
                    <a:moveTo>
                      <a:pt x="14" y="134"/>
                    </a:moveTo>
                    <a:cubicBezTo>
                      <a:pt x="13" y="134"/>
                      <a:pt x="13" y="135"/>
                      <a:pt x="13" y="136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35"/>
                      <a:pt x="11" y="135"/>
                      <a:pt x="11" y="135"/>
                    </a:cubicBezTo>
                    <a:cubicBezTo>
                      <a:pt x="12" y="134"/>
                      <a:pt x="13" y="134"/>
                      <a:pt x="14" y="134"/>
                    </a:cubicBezTo>
                    <a:close/>
                    <a:moveTo>
                      <a:pt x="14" y="133"/>
                    </a:move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4" y="133"/>
                      <a:pt x="14" y="133"/>
                    </a:cubicBezTo>
                    <a:close/>
                    <a:moveTo>
                      <a:pt x="9" y="117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4" y="126"/>
                      <a:pt x="14" y="126"/>
                    </a:cubicBezTo>
                    <a:cubicBezTo>
                      <a:pt x="13" y="126"/>
                      <a:pt x="14" y="125"/>
                      <a:pt x="15" y="126"/>
                    </a:cubicBezTo>
                    <a:cubicBezTo>
                      <a:pt x="16" y="126"/>
                      <a:pt x="15" y="126"/>
                      <a:pt x="15" y="127"/>
                    </a:cubicBezTo>
                    <a:close/>
                    <a:moveTo>
                      <a:pt x="317" y="6"/>
                    </a:moveTo>
                    <a:cubicBezTo>
                      <a:pt x="317" y="6"/>
                      <a:pt x="317" y="6"/>
                      <a:pt x="317" y="6"/>
                    </a:cubicBezTo>
                    <a:cubicBezTo>
                      <a:pt x="316" y="6"/>
                      <a:pt x="316" y="6"/>
                      <a:pt x="316" y="6"/>
                    </a:cubicBezTo>
                    <a:lnTo>
                      <a:pt x="317" y="6"/>
                    </a:lnTo>
                    <a:close/>
                    <a:moveTo>
                      <a:pt x="330" y="3"/>
                    </a:moveTo>
                    <a:cubicBezTo>
                      <a:pt x="329" y="4"/>
                      <a:pt x="330" y="4"/>
                      <a:pt x="329" y="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8" y="3"/>
                      <a:pt x="329" y="3"/>
                      <a:pt x="330" y="3"/>
                    </a:cubicBezTo>
                    <a:close/>
                    <a:moveTo>
                      <a:pt x="330" y="4"/>
                    </a:moveTo>
                    <a:cubicBezTo>
                      <a:pt x="330" y="5"/>
                      <a:pt x="330" y="5"/>
                      <a:pt x="329" y="5"/>
                    </a:cubicBezTo>
                    <a:cubicBezTo>
                      <a:pt x="327" y="5"/>
                      <a:pt x="327" y="5"/>
                      <a:pt x="327" y="5"/>
                    </a:cubicBezTo>
                    <a:cubicBezTo>
                      <a:pt x="327" y="5"/>
                      <a:pt x="328" y="5"/>
                      <a:pt x="328" y="5"/>
                    </a:cubicBezTo>
                    <a:cubicBezTo>
                      <a:pt x="328" y="4"/>
                      <a:pt x="328" y="4"/>
                      <a:pt x="328" y="4"/>
                    </a:cubicBezTo>
                    <a:lnTo>
                      <a:pt x="330" y="4"/>
                    </a:lnTo>
                    <a:close/>
                    <a:moveTo>
                      <a:pt x="375" y="197"/>
                    </a:moveTo>
                    <a:cubicBezTo>
                      <a:pt x="375" y="197"/>
                      <a:pt x="375" y="197"/>
                      <a:pt x="375" y="197"/>
                    </a:cubicBezTo>
                    <a:cubicBezTo>
                      <a:pt x="375" y="197"/>
                      <a:pt x="375" y="197"/>
                      <a:pt x="375" y="197"/>
                    </a:cubicBezTo>
                    <a:close/>
                    <a:moveTo>
                      <a:pt x="365" y="190"/>
                    </a:move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lose/>
                    <a:moveTo>
                      <a:pt x="340" y="189"/>
                    </a:move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41" y="189"/>
                      <a:pt x="341" y="189"/>
                      <a:pt x="341" y="189"/>
                    </a:cubicBezTo>
                    <a:lnTo>
                      <a:pt x="340" y="189"/>
                    </a:lnTo>
                    <a:close/>
                    <a:moveTo>
                      <a:pt x="338" y="190"/>
                    </a:moveTo>
                    <a:cubicBezTo>
                      <a:pt x="339" y="190"/>
                      <a:pt x="339" y="190"/>
                      <a:pt x="339" y="190"/>
                    </a:cubicBezTo>
                    <a:lnTo>
                      <a:pt x="338" y="190"/>
                    </a:lnTo>
                    <a:close/>
                    <a:moveTo>
                      <a:pt x="335" y="189"/>
                    </a:move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lose/>
                    <a:moveTo>
                      <a:pt x="334" y="187"/>
                    </a:moveTo>
                    <a:cubicBezTo>
                      <a:pt x="335" y="187"/>
                      <a:pt x="335" y="187"/>
                      <a:pt x="336" y="187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6" y="187"/>
                      <a:pt x="335" y="187"/>
                      <a:pt x="335" y="188"/>
                    </a:cubicBezTo>
                    <a:lnTo>
                      <a:pt x="334" y="187"/>
                    </a:lnTo>
                    <a:close/>
                    <a:moveTo>
                      <a:pt x="260" y="27"/>
                    </a:moveTo>
                    <a:cubicBezTo>
                      <a:pt x="262" y="27"/>
                      <a:pt x="262" y="26"/>
                      <a:pt x="262" y="26"/>
                    </a:cubicBezTo>
                    <a:cubicBezTo>
                      <a:pt x="263" y="26"/>
                      <a:pt x="262" y="27"/>
                      <a:pt x="264" y="27"/>
                    </a:cubicBezTo>
                    <a:cubicBezTo>
                      <a:pt x="264" y="27"/>
                      <a:pt x="264" y="28"/>
                      <a:pt x="264" y="28"/>
                    </a:cubicBezTo>
                    <a:cubicBezTo>
                      <a:pt x="263" y="28"/>
                      <a:pt x="261" y="28"/>
                      <a:pt x="260" y="27"/>
                    </a:cubicBezTo>
                    <a:close/>
                    <a:moveTo>
                      <a:pt x="138" y="208"/>
                    </a:moveTo>
                    <a:cubicBezTo>
                      <a:pt x="138" y="207"/>
                      <a:pt x="138" y="207"/>
                      <a:pt x="139" y="207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0" y="208"/>
                      <a:pt x="139" y="208"/>
                      <a:pt x="138" y="208"/>
                    </a:cubicBezTo>
                    <a:cubicBezTo>
                      <a:pt x="138" y="208"/>
                      <a:pt x="137" y="208"/>
                      <a:pt x="138" y="208"/>
                    </a:cubicBezTo>
                    <a:close/>
                    <a:moveTo>
                      <a:pt x="118" y="206"/>
                    </a:move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8" y="206"/>
                      <a:pt x="118" y="206"/>
                      <a:pt x="118" y="206"/>
                    </a:cubicBezTo>
                    <a:close/>
                    <a:moveTo>
                      <a:pt x="112" y="204"/>
                    </a:moveTo>
                    <a:cubicBezTo>
                      <a:pt x="112" y="203"/>
                      <a:pt x="111" y="203"/>
                      <a:pt x="111" y="203"/>
                    </a:cubicBezTo>
                    <a:cubicBezTo>
                      <a:pt x="113" y="203"/>
                      <a:pt x="112" y="204"/>
                      <a:pt x="113" y="204"/>
                    </a:cubicBezTo>
                    <a:lnTo>
                      <a:pt x="112" y="204"/>
                    </a:lnTo>
                    <a:close/>
                    <a:moveTo>
                      <a:pt x="111" y="205"/>
                    </a:moveTo>
                    <a:cubicBezTo>
                      <a:pt x="112" y="205"/>
                      <a:pt x="112" y="205"/>
                      <a:pt x="112" y="205"/>
                    </a:cubicBezTo>
                    <a:lnTo>
                      <a:pt x="111" y="205"/>
                    </a:lnTo>
                    <a:close/>
                    <a:moveTo>
                      <a:pt x="110" y="205"/>
                    </a:move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0" y="205"/>
                      <a:pt x="110" y="205"/>
                    </a:cubicBezTo>
                    <a:close/>
                    <a:moveTo>
                      <a:pt x="102" y="204"/>
                    </a:moveTo>
                    <a:cubicBezTo>
                      <a:pt x="104" y="203"/>
                      <a:pt x="107" y="205"/>
                      <a:pt x="109" y="203"/>
                    </a:cubicBezTo>
                    <a:cubicBezTo>
                      <a:pt x="109" y="203"/>
                      <a:pt x="109" y="203"/>
                      <a:pt x="109" y="202"/>
                    </a:cubicBezTo>
                    <a:cubicBezTo>
                      <a:pt x="111" y="202"/>
                      <a:pt x="110" y="203"/>
                      <a:pt x="111" y="204"/>
                    </a:cubicBezTo>
                    <a:cubicBezTo>
                      <a:pt x="109" y="204"/>
                      <a:pt x="107" y="204"/>
                      <a:pt x="106" y="204"/>
                    </a:cubicBezTo>
                    <a:cubicBezTo>
                      <a:pt x="105" y="205"/>
                      <a:pt x="104" y="204"/>
                      <a:pt x="103" y="204"/>
                    </a:cubicBezTo>
                    <a:lnTo>
                      <a:pt x="102" y="204"/>
                    </a:lnTo>
                    <a:close/>
                    <a:moveTo>
                      <a:pt x="101" y="203"/>
                    </a:move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lose/>
                    <a:moveTo>
                      <a:pt x="99" y="205"/>
                    </a:moveTo>
                    <a:cubicBezTo>
                      <a:pt x="99" y="204"/>
                      <a:pt x="100" y="204"/>
                      <a:pt x="101" y="204"/>
                    </a:cubicBezTo>
                    <a:cubicBezTo>
                      <a:pt x="100" y="205"/>
                      <a:pt x="99" y="205"/>
                      <a:pt x="99" y="205"/>
                    </a:cubicBezTo>
                    <a:close/>
                    <a:moveTo>
                      <a:pt x="97" y="204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7" y="204"/>
                      <a:pt x="97" y="204"/>
                    </a:cubicBezTo>
                    <a:close/>
                    <a:moveTo>
                      <a:pt x="94" y="203"/>
                    </a:moveTo>
                    <a:cubicBezTo>
                      <a:pt x="94" y="203"/>
                      <a:pt x="94" y="203"/>
                      <a:pt x="95" y="203"/>
                    </a:cubicBezTo>
                    <a:cubicBezTo>
                      <a:pt x="95" y="203"/>
                      <a:pt x="95" y="203"/>
                      <a:pt x="95" y="203"/>
                    </a:cubicBezTo>
                    <a:lnTo>
                      <a:pt x="94" y="203"/>
                    </a:lnTo>
                    <a:close/>
                    <a:moveTo>
                      <a:pt x="93" y="201"/>
                    </a:moveTo>
                    <a:cubicBezTo>
                      <a:pt x="93" y="201"/>
                      <a:pt x="94" y="201"/>
                      <a:pt x="94" y="201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  <a:moveTo>
                      <a:pt x="53" y="175"/>
                    </a:moveTo>
                    <a:cubicBezTo>
                      <a:pt x="53" y="175"/>
                      <a:pt x="53" y="175"/>
                      <a:pt x="53" y="175"/>
                    </a:cubicBezTo>
                    <a:cubicBezTo>
                      <a:pt x="52" y="175"/>
                      <a:pt x="52" y="175"/>
                      <a:pt x="52" y="175"/>
                    </a:cubicBezTo>
                    <a:lnTo>
                      <a:pt x="53" y="175"/>
                    </a:lnTo>
                    <a:close/>
                    <a:moveTo>
                      <a:pt x="18" y="130"/>
                    </a:moveTo>
                    <a:cubicBezTo>
                      <a:pt x="17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lnTo>
                      <a:pt x="18" y="130"/>
                    </a:lnTo>
                    <a:close/>
                    <a:moveTo>
                      <a:pt x="23" y="144"/>
                    </a:moveTo>
                    <a:cubicBezTo>
                      <a:pt x="23" y="144"/>
                      <a:pt x="24" y="143"/>
                      <a:pt x="24" y="143"/>
                    </a:cubicBezTo>
                    <a:cubicBezTo>
                      <a:pt x="24" y="144"/>
                      <a:pt x="24" y="144"/>
                      <a:pt x="23" y="144"/>
                    </a:cubicBezTo>
                    <a:close/>
                    <a:moveTo>
                      <a:pt x="27" y="141"/>
                    </a:move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lose/>
                    <a:moveTo>
                      <a:pt x="64" y="176"/>
                    </a:moveTo>
                    <a:cubicBezTo>
                      <a:pt x="64" y="176"/>
                      <a:pt x="64" y="177"/>
                      <a:pt x="63" y="177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6"/>
                      <a:pt x="63" y="176"/>
                      <a:pt x="64" y="176"/>
                    </a:cubicBezTo>
                    <a:close/>
                    <a:moveTo>
                      <a:pt x="79" y="189"/>
                    </a:moveTo>
                    <a:cubicBezTo>
                      <a:pt x="78" y="188"/>
                      <a:pt x="79" y="189"/>
                      <a:pt x="80" y="189"/>
                    </a:cubicBezTo>
                    <a:cubicBezTo>
                      <a:pt x="80" y="189"/>
                      <a:pt x="80" y="189"/>
                      <a:pt x="79" y="189"/>
                    </a:cubicBezTo>
                    <a:cubicBezTo>
                      <a:pt x="78" y="189"/>
                      <a:pt x="79" y="189"/>
                      <a:pt x="79" y="189"/>
                    </a:cubicBezTo>
                    <a:close/>
                    <a:moveTo>
                      <a:pt x="90" y="202"/>
                    </a:moveTo>
                    <a:cubicBezTo>
                      <a:pt x="90" y="203"/>
                      <a:pt x="90" y="203"/>
                      <a:pt x="90" y="203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9" y="202"/>
                      <a:pt x="90" y="202"/>
                      <a:pt x="90" y="202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6"/>
                      <a:pt x="90" y="196"/>
                    </a:cubicBezTo>
                    <a:cubicBezTo>
                      <a:pt x="89" y="197"/>
                      <a:pt x="89" y="197"/>
                      <a:pt x="90" y="197"/>
                    </a:cubicBezTo>
                    <a:cubicBezTo>
                      <a:pt x="89" y="197"/>
                      <a:pt x="89" y="198"/>
                      <a:pt x="88" y="198"/>
                    </a:cubicBezTo>
                    <a:cubicBezTo>
                      <a:pt x="87" y="198"/>
                      <a:pt x="87" y="197"/>
                      <a:pt x="87" y="197"/>
                    </a:cubicBezTo>
                    <a:close/>
                    <a:moveTo>
                      <a:pt x="78" y="199"/>
                    </a:moveTo>
                    <a:cubicBezTo>
                      <a:pt x="79" y="199"/>
                      <a:pt x="79" y="199"/>
                      <a:pt x="79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9"/>
                      <a:pt x="79" y="200"/>
                      <a:pt x="79" y="199"/>
                    </a:cubicBezTo>
                    <a:cubicBezTo>
                      <a:pt x="78" y="199"/>
                      <a:pt x="78" y="199"/>
                      <a:pt x="78" y="199"/>
                    </a:cubicBezTo>
                    <a:close/>
                    <a:moveTo>
                      <a:pt x="77" y="190"/>
                    </a:moveTo>
                    <a:cubicBezTo>
                      <a:pt x="76" y="190"/>
                      <a:pt x="76" y="192"/>
                      <a:pt x="74" y="191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89"/>
                      <a:pt x="77" y="189"/>
                      <a:pt x="77" y="190"/>
                    </a:cubicBezTo>
                    <a:close/>
                    <a:moveTo>
                      <a:pt x="77" y="193"/>
                    </a:moveTo>
                    <a:cubicBezTo>
                      <a:pt x="76" y="194"/>
                      <a:pt x="75" y="194"/>
                      <a:pt x="74" y="195"/>
                    </a:cubicBezTo>
                    <a:cubicBezTo>
                      <a:pt x="72" y="195"/>
                      <a:pt x="74" y="194"/>
                      <a:pt x="73" y="194"/>
                    </a:cubicBezTo>
                    <a:cubicBezTo>
                      <a:pt x="74" y="193"/>
                      <a:pt x="75" y="193"/>
                      <a:pt x="77" y="193"/>
                    </a:cubicBezTo>
                    <a:close/>
                    <a:moveTo>
                      <a:pt x="73" y="197"/>
                    </a:moveTo>
                    <a:cubicBezTo>
                      <a:pt x="73" y="197"/>
                      <a:pt x="74" y="197"/>
                      <a:pt x="74" y="197"/>
                    </a:cubicBezTo>
                    <a:cubicBezTo>
                      <a:pt x="75" y="197"/>
                      <a:pt x="76" y="197"/>
                      <a:pt x="76" y="197"/>
                    </a:cubicBezTo>
                    <a:cubicBezTo>
                      <a:pt x="75" y="198"/>
                      <a:pt x="75" y="198"/>
                      <a:pt x="74" y="198"/>
                    </a:cubicBezTo>
                    <a:cubicBezTo>
                      <a:pt x="74" y="198"/>
                      <a:pt x="73" y="198"/>
                      <a:pt x="73" y="197"/>
                    </a:cubicBezTo>
                    <a:close/>
                    <a:moveTo>
                      <a:pt x="64" y="187"/>
                    </a:moveTo>
                    <a:cubicBezTo>
                      <a:pt x="65" y="187"/>
                      <a:pt x="65" y="186"/>
                      <a:pt x="67" y="186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9" y="185"/>
                      <a:pt x="70" y="186"/>
                      <a:pt x="71" y="186"/>
                    </a:cubicBezTo>
                    <a:cubicBezTo>
                      <a:pt x="70" y="187"/>
                      <a:pt x="69" y="187"/>
                      <a:pt x="69" y="187"/>
                    </a:cubicBezTo>
                    <a:cubicBezTo>
                      <a:pt x="67" y="187"/>
                      <a:pt x="65" y="188"/>
                      <a:pt x="64" y="188"/>
                    </a:cubicBezTo>
                    <a:lnTo>
                      <a:pt x="64" y="187"/>
                    </a:lnTo>
                    <a:close/>
                    <a:moveTo>
                      <a:pt x="54" y="189"/>
                    </a:moveTo>
                    <a:cubicBezTo>
                      <a:pt x="55" y="190"/>
                      <a:pt x="55" y="190"/>
                      <a:pt x="55" y="190"/>
                    </a:cubicBezTo>
                    <a:cubicBezTo>
                      <a:pt x="54" y="190"/>
                      <a:pt x="54" y="190"/>
                      <a:pt x="53" y="190"/>
                    </a:cubicBezTo>
                    <a:cubicBezTo>
                      <a:pt x="53" y="190"/>
                      <a:pt x="54" y="190"/>
                      <a:pt x="54" y="189"/>
                    </a:cubicBezTo>
                    <a:close/>
                    <a:moveTo>
                      <a:pt x="54" y="189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9"/>
                      <a:pt x="55" y="189"/>
                      <a:pt x="55" y="189"/>
                    </a:cubicBezTo>
                    <a:lnTo>
                      <a:pt x="54" y="189"/>
                    </a:lnTo>
                    <a:close/>
                    <a:moveTo>
                      <a:pt x="64" y="183"/>
                    </a:move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8" y="182"/>
                      <a:pt x="68" y="182"/>
                    </a:cubicBezTo>
                    <a:cubicBezTo>
                      <a:pt x="69" y="181"/>
                      <a:pt x="71" y="181"/>
                      <a:pt x="71" y="182"/>
                    </a:cubicBezTo>
                    <a:cubicBezTo>
                      <a:pt x="69" y="183"/>
                      <a:pt x="68" y="184"/>
                      <a:pt x="66" y="184"/>
                    </a:cubicBezTo>
                    <a:cubicBezTo>
                      <a:pt x="64" y="185"/>
                      <a:pt x="64" y="187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7" y="187"/>
                      <a:pt x="57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8"/>
                      <a:pt x="56" y="188"/>
                      <a:pt x="56" y="188"/>
                    </a:cubicBezTo>
                    <a:cubicBezTo>
                      <a:pt x="58" y="187"/>
                      <a:pt x="59" y="186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2" y="185"/>
                      <a:pt x="64" y="184"/>
                      <a:pt x="64" y="183"/>
                    </a:cubicBezTo>
                    <a:close/>
                    <a:moveTo>
                      <a:pt x="62" y="180"/>
                    </a:moveTo>
                    <a:cubicBezTo>
                      <a:pt x="62" y="180"/>
                      <a:pt x="64" y="180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80"/>
                      <a:pt x="66" y="180"/>
                      <a:pt x="65" y="180"/>
                    </a:cubicBezTo>
                    <a:cubicBezTo>
                      <a:pt x="64" y="180"/>
                      <a:pt x="63" y="181"/>
                      <a:pt x="62" y="180"/>
                    </a:cubicBezTo>
                    <a:close/>
                    <a:moveTo>
                      <a:pt x="50" y="171"/>
                    </a:moveTo>
                    <a:cubicBezTo>
                      <a:pt x="51" y="170"/>
                      <a:pt x="52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1"/>
                      <a:pt x="51" y="171"/>
                      <a:pt x="50" y="171"/>
                    </a:cubicBezTo>
                    <a:close/>
                    <a:moveTo>
                      <a:pt x="49" y="171"/>
                    </a:moveTo>
                    <a:cubicBezTo>
                      <a:pt x="48" y="171"/>
                      <a:pt x="49" y="171"/>
                      <a:pt x="50" y="171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49" y="172"/>
                    </a:cubicBezTo>
                    <a:lnTo>
                      <a:pt x="49" y="171"/>
                    </a:lnTo>
                    <a:close/>
                    <a:moveTo>
                      <a:pt x="36" y="165"/>
                    </a:moveTo>
                    <a:cubicBezTo>
                      <a:pt x="37" y="165"/>
                      <a:pt x="37" y="165"/>
                      <a:pt x="37" y="165"/>
                    </a:cubicBezTo>
                    <a:cubicBezTo>
                      <a:pt x="37" y="165"/>
                      <a:pt x="37" y="165"/>
                      <a:pt x="37" y="165"/>
                    </a:cubicBezTo>
                    <a:lnTo>
                      <a:pt x="36" y="165"/>
                    </a:lnTo>
                    <a:close/>
                    <a:moveTo>
                      <a:pt x="33" y="175"/>
                    </a:move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3" y="175"/>
                      <a:pt x="33" y="175"/>
                    </a:cubicBezTo>
                    <a:close/>
                    <a:moveTo>
                      <a:pt x="33" y="170"/>
                    </a:moveTo>
                    <a:cubicBezTo>
                      <a:pt x="32" y="169"/>
                      <a:pt x="32" y="169"/>
                      <a:pt x="32" y="169"/>
                    </a:cubicBezTo>
                    <a:cubicBezTo>
                      <a:pt x="33" y="169"/>
                      <a:pt x="33" y="169"/>
                      <a:pt x="33" y="169"/>
                    </a:cubicBezTo>
                    <a:lnTo>
                      <a:pt x="33" y="170"/>
                    </a:lnTo>
                    <a:close/>
                    <a:moveTo>
                      <a:pt x="35" y="173"/>
                    </a:moveTo>
                    <a:cubicBezTo>
                      <a:pt x="35" y="173"/>
                      <a:pt x="34" y="174"/>
                      <a:pt x="33" y="174"/>
                    </a:cubicBezTo>
                    <a:cubicBezTo>
                      <a:pt x="32" y="174"/>
                      <a:pt x="31" y="173"/>
                      <a:pt x="31" y="173"/>
                    </a:cubicBezTo>
                    <a:cubicBezTo>
                      <a:pt x="31" y="172"/>
                      <a:pt x="34" y="173"/>
                      <a:pt x="35" y="173"/>
                    </a:cubicBezTo>
                    <a:close/>
                    <a:moveTo>
                      <a:pt x="36" y="172"/>
                    </a:moveTo>
                    <a:cubicBezTo>
                      <a:pt x="35" y="172"/>
                      <a:pt x="34" y="172"/>
                      <a:pt x="34" y="172"/>
                    </a:cubicBezTo>
                    <a:cubicBezTo>
                      <a:pt x="34" y="171"/>
                      <a:pt x="35" y="171"/>
                      <a:pt x="35" y="171"/>
                    </a:cubicBezTo>
                    <a:cubicBezTo>
                      <a:pt x="36" y="171"/>
                      <a:pt x="36" y="172"/>
                      <a:pt x="36" y="172"/>
                    </a:cubicBezTo>
                    <a:close/>
                    <a:moveTo>
                      <a:pt x="28" y="160"/>
                    </a:moveTo>
                    <a:cubicBezTo>
                      <a:pt x="29" y="160"/>
                      <a:pt x="29" y="160"/>
                      <a:pt x="29" y="160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close/>
                    <a:moveTo>
                      <a:pt x="25" y="146"/>
                    </a:move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5"/>
                      <a:pt x="27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45"/>
                      <a:pt x="26" y="146"/>
                      <a:pt x="25" y="146"/>
                    </a:cubicBezTo>
                    <a:close/>
                    <a:moveTo>
                      <a:pt x="22" y="150"/>
                    </a:moveTo>
                    <a:cubicBezTo>
                      <a:pt x="23" y="150"/>
                      <a:pt x="24" y="149"/>
                      <a:pt x="25" y="149"/>
                    </a:cubicBezTo>
                    <a:cubicBezTo>
                      <a:pt x="25" y="149"/>
                      <a:pt x="24" y="149"/>
                      <a:pt x="25" y="150"/>
                    </a:cubicBezTo>
                    <a:cubicBezTo>
                      <a:pt x="24" y="150"/>
                      <a:pt x="24" y="151"/>
                      <a:pt x="23" y="151"/>
                    </a:cubicBezTo>
                    <a:lnTo>
                      <a:pt x="22" y="150"/>
                    </a:lnTo>
                    <a:close/>
                    <a:moveTo>
                      <a:pt x="16" y="134"/>
                    </a:move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20" y="134"/>
                    </a:cubicBezTo>
                    <a:cubicBezTo>
                      <a:pt x="19" y="134"/>
                      <a:pt x="19" y="135"/>
                      <a:pt x="17" y="135"/>
                    </a:cubicBezTo>
                    <a:cubicBezTo>
                      <a:pt x="17" y="135"/>
                      <a:pt x="16" y="134"/>
                      <a:pt x="16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1019"/>
              <p:cNvSpPr/>
              <p:nvPr/>
            </p:nvSpPr>
            <p:spPr bwMode="auto">
              <a:xfrm>
                <a:off x="7032626" y="31067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1020"/>
              <p:cNvSpPr/>
              <p:nvPr/>
            </p:nvSpPr>
            <p:spPr bwMode="auto">
              <a:xfrm>
                <a:off x="7067551" y="310832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Freeform 1021"/>
              <p:cNvSpPr/>
              <p:nvPr/>
            </p:nvSpPr>
            <p:spPr bwMode="auto">
              <a:xfrm>
                <a:off x="7032626" y="31083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1022"/>
              <p:cNvSpPr/>
              <p:nvPr/>
            </p:nvSpPr>
            <p:spPr bwMode="auto">
              <a:xfrm>
                <a:off x="7061201" y="3113089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Freeform 1023"/>
              <p:cNvSpPr/>
              <p:nvPr/>
            </p:nvSpPr>
            <p:spPr bwMode="auto">
              <a:xfrm>
                <a:off x="7048501" y="3119439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1024"/>
              <p:cNvSpPr/>
              <p:nvPr/>
            </p:nvSpPr>
            <p:spPr bwMode="auto">
              <a:xfrm>
                <a:off x="7486651" y="3124201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1025"/>
              <p:cNvSpPr/>
              <p:nvPr/>
            </p:nvSpPr>
            <p:spPr bwMode="auto">
              <a:xfrm>
                <a:off x="7493001" y="312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1026"/>
              <p:cNvSpPr/>
              <p:nvPr/>
            </p:nvSpPr>
            <p:spPr bwMode="auto">
              <a:xfrm>
                <a:off x="7167564" y="3151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1027"/>
              <p:cNvSpPr/>
              <p:nvPr/>
            </p:nvSpPr>
            <p:spPr bwMode="auto">
              <a:xfrm>
                <a:off x="7219951" y="3155951"/>
                <a:ext cx="4763" cy="1588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Freeform 1028"/>
              <p:cNvSpPr/>
              <p:nvPr/>
            </p:nvSpPr>
            <p:spPr bwMode="auto">
              <a:xfrm>
                <a:off x="7224714" y="3157539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Freeform 1029"/>
              <p:cNvSpPr/>
              <p:nvPr/>
            </p:nvSpPr>
            <p:spPr bwMode="auto">
              <a:xfrm>
                <a:off x="7221539" y="3159126"/>
                <a:ext cx="3175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4" name="矩形 153"/>
            <p:cNvSpPr/>
            <p:nvPr/>
          </p:nvSpPr>
          <p:spPr>
            <a:xfrm>
              <a:off x="6977180" y="2303296"/>
              <a:ext cx="11051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分子分母调换了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位置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8" name="图片 15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5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1" name="图片 16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30"/>
          <p:cNvGrpSpPr/>
          <p:nvPr/>
        </p:nvGrpSpPr>
        <p:grpSpPr bwMode="auto">
          <a:xfrm>
            <a:off x="481632" y="964406"/>
            <a:ext cx="4018360" cy="3696891"/>
            <a:chOff x="1714480" y="1357296"/>
            <a:chExt cx="5143536" cy="4643472"/>
          </a:xfrm>
        </p:grpSpPr>
        <p:grpSp>
          <p:nvGrpSpPr>
            <p:cNvPr id="2140" name="组合 25"/>
            <p:cNvGrpSpPr/>
            <p:nvPr/>
          </p:nvGrpSpPr>
          <p:grpSpPr bwMode="auto">
            <a:xfrm>
              <a:off x="1714480" y="1357296"/>
              <a:ext cx="5143536" cy="4643472"/>
              <a:chOff x="1714480" y="1214421"/>
              <a:chExt cx="5143536" cy="4643472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3000745" y="2143116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10800000">
                <a:off x="3000745" y="3071810"/>
                <a:ext cx="1286265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3643877" y="1214421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3643877" y="2143116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4287010" y="2143116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3643877" y="3071810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4287010" y="3071810"/>
                <a:ext cx="1284741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>
                <a:off x="2357612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4928619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0800000">
                <a:off x="2357612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10800000">
                <a:off x="3643877" y="4000504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0800000">
                <a:off x="4928619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1714480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3000745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4287010" y="4000504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5571751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714480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0800000">
                <a:off x="3000745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4287010" y="4929198"/>
                <a:ext cx="1284741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0800000">
                <a:off x="5571751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2142727" y="5202182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3428992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71525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607162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2052" name="组合 24"/>
          <p:cNvGrpSpPr/>
          <p:nvPr/>
        </p:nvGrpSpPr>
        <p:grpSpPr bwMode="auto">
          <a:xfrm>
            <a:off x="2356870" y="910836"/>
            <a:ext cx="482203" cy="838855"/>
            <a:chOff x="3714739" y="3402243"/>
            <a:chExt cx="642950" cy="111805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356870" y="1768079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54" name="组合 24"/>
          <p:cNvGrpSpPr/>
          <p:nvPr/>
        </p:nvGrpSpPr>
        <p:grpSpPr bwMode="auto">
          <a:xfrm>
            <a:off x="1821090" y="1660930"/>
            <a:ext cx="482203" cy="838855"/>
            <a:chOff x="3714739" y="3402243"/>
            <a:chExt cx="642950" cy="111805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6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5" name="组合 24"/>
          <p:cNvGrpSpPr/>
          <p:nvPr/>
        </p:nvGrpSpPr>
        <p:grpSpPr bwMode="auto">
          <a:xfrm>
            <a:off x="2839069" y="1660930"/>
            <a:ext cx="482204" cy="838855"/>
            <a:chOff x="3714739" y="3402243"/>
            <a:chExt cx="642950" cy="111805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6" name="组合 24"/>
          <p:cNvGrpSpPr/>
          <p:nvPr/>
        </p:nvGrpSpPr>
        <p:grpSpPr bwMode="auto">
          <a:xfrm>
            <a:off x="2839069" y="2390781"/>
            <a:ext cx="482204" cy="838855"/>
            <a:chOff x="3714739" y="3402243"/>
            <a:chExt cx="642950" cy="111805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0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7" name="组合 24"/>
          <p:cNvGrpSpPr/>
          <p:nvPr/>
        </p:nvGrpSpPr>
        <p:grpSpPr bwMode="auto">
          <a:xfrm>
            <a:off x="1338882" y="2390781"/>
            <a:ext cx="482204" cy="838855"/>
            <a:chOff x="3714739" y="3402243"/>
            <a:chExt cx="642950" cy="111805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6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8" name="组合 24"/>
          <p:cNvGrpSpPr/>
          <p:nvPr/>
        </p:nvGrpSpPr>
        <p:grpSpPr bwMode="auto">
          <a:xfrm>
            <a:off x="2356870" y="2411024"/>
            <a:ext cx="482203" cy="838855"/>
            <a:chOff x="3714739" y="3402243"/>
            <a:chExt cx="642950" cy="111805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3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9" name="组合 24"/>
          <p:cNvGrpSpPr/>
          <p:nvPr/>
        </p:nvGrpSpPr>
        <p:grpSpPr bwMode="auto">
          <a:xfrm>
            <a:off x="2356870" y="3107537"/>
            <a:ext cx="482203" cy="838855"/>
            <a:chOff x="3714739" y="3402243"/>
            <a:chExt cx="642950" cy="111805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14739" y="3986223"/>
              <a:ext cx="35719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组合 24"/>
          <p:cNvGrpSpPr/>
          <p:nvPr/>
        </p:nvGrpSpPr>
        <p:grpSpPr bwMode="auto">
          <a:xfrm>
            <a:off x="1821090" y="3161117"/>
            <a:ext cx="482203" cy="838855"/>
            <a:chOff x="3714739" y="3402243"/>
            <a:chExt cx="642950" cy="111805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1" name="组合 24"/>
          <p:cNvGrpSpPr/>
          <p:nvPr/>
        </p:nvGrpSpPr>
        <p:grpSpPr bwMode="auto">
          <a:xfrm>
            <a:off x="2839069" y="3161117"/>
            <a:ext cx="482204" cy="838855"/>
            <a:chOff x="3714739" y="3402243"/>
            <a:chExt cx="642950" cy="1118052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2" name="组合 24"/>
          <p:cNvGrpSpPr/>
          <p:nvPr/>
        </p:nvGrpSpPr>
        <p:grpSpPr bwMode="auto">
          <a:xfrm>
            <a:off x="3374851" y="2390781"/>
            <a:ext cx="482204" cy="838855"/>
            <a:chOff x="3714739" y="3402243"/>
            <a:chExt cx="642950" cy="111805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3" name="组合 24"/>
          <p:cNvGrpSpPr/>
          <p:nvPr/>
        </p:nvGrpSpPr>
        <p:grpSpPr bwMode="auto">
          <a:xfrm>
            <a:off x="3374851" y="3075812"/>
            <a:ext cx="482204" cy="838855"/>
            <a:chOff x="3714739" y="3402243"/>
            <a:chExt cx="642950" cy="1118052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0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821090" y="2518173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5" name="TextBox 3"/>
          <p:cNvSpPr txBox="1">
            <a:spLocks noChangeArrowheads="1"/>
          </p:cNvSpPr>
          <p:nvPr/>
        </p:nvSpPr>
        <p:spPr bwMode="auto">
          <a:xfrm>
            <a:off x="1338882" y="3205163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6" name="TextBox 3"/>
          <p:cNvSpPr txBox="1">
            <a:spLocks noChangeArrowheads="1"/>
          </p:cNvSpPr>
          <p:nvPr/>
        </p:nvSpPr>
        <p:spPr bwMode="auto">
          <a:xfrm>
            <a:off x="803101" y="3419475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7" name="TextBox 3"/>
          <p:cNvSpPr txBox="1">
            <a:spLocks noChangeArrowheads="1"/>
          </p:cNvSpPr>
          <p:nvPr/>
        </p:nvSpPr>
        <p:spPr bwMode="auto">
          <a:xfrm>
            <a:off x="3857059" y="3429000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72" name="组合 110"/>
          <p:cNvGrpSpPr/>
          <p:nvPr/>
        </p:nvGrpSpPr>
        <p:grpSpPr bwMode="auto">
          <a:xfrm>
            <a:off x="6692592" y="2429746"/>
            <a:ext cx="1580558" cy="838852"/>
            <a:chOff x="6643702" y="2214555"/>
            <a:chExt cx="2107425" cy="1118477"/>
          </a:xfrm>
        </p:grpSpPr>
        <p:grpSp>
          <p:nvGrpSpPr>
            <p:cNvPr id="2083" name="组合 24"/>
            <p:cNvGrpSpPr/>
            <p:nvPr/>
          </p:nvGrpSpPr>
          <p:grpSpPr bwMode="auto">
            <a:xfrm>
              <a:off x="6643702" y="2214555"/>
              <a:ext cx="642938" cy="1118477"/>
              <a:chOff x="3714739" y="3402243"/>
              <a:chExt cx="642950" cy="1118056"/>
            </a:xfrm>
          </p:grpSpPr>
          <p:cxnSp>
            <p:nvCxnSpPr>
              <p:cNvPr id="103" name="直接连接符 102"/>
              <p:cNvCxnSpPr/>
              <p:nvPr/>
            </p:nvCxnSpPr>
            <p:spPr>
              <a:xfrm>
                <a:off x="3714739" y="3986227"/>
                <a:ext cx="357196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0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1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84" name="组合 24"/>
            <p:cNvGrpSpPr/>
            <p:nvPr/>
          </p:nvGrpSpPr>
          <p:grpSpPr bwMode="auto">
            <a:xfrm>
              <a:off x="7429519" y="2214555"/>
              <a:ext cx="642943" cy="1118477"/>
              <a:chOff x="3714734" y="3402243"/>
              <a:chExt cx="642955" cy="1118056"/>
            </a:xfrm>
          </p:grpSpPr>
          <p:cxnSp>
            <p:nvCxnSpPr>
              <p:cNvPr id="107" name="直接连接符 106"/>
              <p:cNvCxnSpPr/>
              <p:nvPr/>
            </p:nvCxnSpPr>
            <p:spPr>
              <a:xfrm>
                <a:off x="3714734" y="3986227"/>
                <a:ext cx="357197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7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TextBox 3"/>
            <p:cNvSpPr txBox="1">
              <a:spLocks noChangeArrowheads="1"/>
            </p:cNvSpPr>
            <p:nvPr/>
          </p:nvSpPr>
          <p:spPr bwMode="auto">
            <a:xfrm>
              <a:off x="6965179" y="2485584"/>
              <a:ext cx="1785948" cy="533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3" name="组合 111"/>
          <p:cNvGrpSpPr/>
          <p:nvPr/>
        </p:nvGrpSpPr>
        <p:grpSpPr bwMode="auto">
          <a:xfrm>
            <a:off x="6798502" y="3340928"/>
            <a:ext cx="1596713" cy="838963"/>
            <a:chOff x="6643702" y="2215416"/>
            <a:chExt cx="2128965" cy="1118625"/>
          </a:xfrm>
        </p:grpSpPr>
        <p:grpSp>
          <p:nvGrpSpPr>
            <p:cNvPr id="2074" name="组合 24"/>
            <p:cNvGrpSpPr/>
            <p:nvPr/>
          </p:nvGrpSpPr>
          <p:grpSpPr bwMode="auto">
            <a:xfrm>
              <a:off x="6643702" y="2215416"/>
              <a:ext cx="642932" cy="1118625"/>
              <a:chOff x="3714744" y="3402243"/>
              <a:chExt cx="642945" cy="1117921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3714744" y="3986803"/>
                <a:ext cx="357196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1" name="TextBox 3"/>
              <p:cNvSpPr txBox="1">
                <a:spLocks noChangeArrowheads="1"/>
              </p:cNvSpPr>
              <p:nvPr/>
            </p:nvSpPr>
            <p:spPr bwMode="auto">
              <a:xfrm>
                <a:off x="3714745" y="3987016"/>
                <a:ext cx="642944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2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9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75" name="组合 24"/>
            <p:cNvGrpSpPr/>
            <p:nvPr/>
          </p:nvGrpSpPr>
          <p:grpSpPr bwMode="auto">
            <a:xfrm>
              <a:off x="7429519" y="2215416"/>
              <a:ext cx="642937" cy="1118625"/>
              <a:chOff x="3714739" y="3402243"/>
              <a:chExt cx="642950" cy="1117921"/>
            </a:xfrm>
          </p:grpSpPr>
          <p:cxnSp>
            <p:nvCxnSpPr>
              <p:cNvPr id="116" name="直接连接符 115"/>
              <p:cNvCxnSpPr/>
              <p:nvPr/>
            </p:nvCxnSpPr>
            <p:spPr>
              <a:xfrm>
                <a:off x="3714739" y="3986803"/>
                <a:ext cx="357197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8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9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5" name="TextBox 3"/>
            <p:cNvSpPr txBox="1">
              <a:spLocks noChangeArrowheads="1"/>
            </p:cNvSpPr>
            <p:nvPr/>
          </p:nvSpPr>
          <p:spPr bwMode="auto">
            <a:xfrm>
              <a:off x="6986719" y="2482538"/>
              <a:ext cx="1785948" cy="533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24801" y="2423805"/>
            <a:ext cx="1393023" cy="838830"/>
            <a:chOff x="5292080" y="2603717"/>
            <a:chExt cx="1393023" cy="838830"/>
          </a:xfrm>
        </p:grpSpPr>
        <p:cxnSp>
          <p:nvCxnSpPr>
            <p:cNvPr id="120" name="直接连接符 119"/>
            <p:cNvCxnSpPr/>
            <p:nvPr/>
          </p:nvCxnSpPr>
          <p:spPr bwMode="auto">
            <a:xfrm>
              <a:off x="5293590" y="3012503"/>
              <a:ext cx="267890" cy="1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3"/>
            <p:cNvSpPr txBox="1">
              <a:spLocks noChangeArrowheads="1"/>
            </p:cNvSpPr>
            <p:nvPr/>
          </p:nvSpPr>
          <p:spPr bwMode="auto">
            <a:xfrm>
              <a:off x="5292080" y="3042437"/>
              <a:ext cx="4821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3"/>
            <p:cNvSpPr txBox="1">
              <a:spLocks noChangeArrowheads="1"/>
            </p:cNvSpPr>
            <p:nvPr/>
          </p:nvSpPr>
          <p:spPr bwMode="auto">
            <a:xfrm>
              <a:off x="5292081" y="2603717"/>
              <a:ext cx="3214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3"/>
            <p:cNvSpPr txBox="1">
              <a:spLocks noChangeArrowheads="1"/>
            </p:cNvSpPr>
            <p:nvPr/>
          </p:nvSpPr>
          <p:spPr bwMode="auto">
            <a:xfrm>
              <a:off x="5559962" y="2818068"/>
              <a:ext cx="11251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28467" y="3376277"/>
            <a:ext cx="1532727" cy="838940"/>
            <a:chOff x="5241934" y="3279307"/>
            <a:chExt cx="1532727" cy="838940"/>
          </a:xfrm>
        </p:grpSpPr>
        <p:cxnSp>
          <p:nvCxnSpPr>
            <p:cNvPr id="124" name="直接连接符 123"/>
            <p:cNvCxnSpPr/>
            <p:nvPr/>
          </p:nvCxnSpPr>
          <p:spPr bwMode="auto">
            <a:xfrm>
              <a:off x="5265920" y="3704255"/>
              <a:ext cx="267890" cy="11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5241934" y="3279307"/>
              <a:ext cx="1532727" cy="838940"/>
              <a:chOff x="5123186" y="3278656"/>
              <a:chExt cx="1532727" cy="838940"/>
            </a:xfrm>
          </p:grpSpPr>
          <p:sp>
            <p:nvSpPr>
              <p:cNvPr id="125" name="TextBox 3"/>
              <p:cNvSpPr txBox="1">
                <a:spLocks noChangeArrowheads="1"/>
              </p:cNvSpPr>
              <p:nvPr/>
            </p:nvSpPr>
            <p:spPr bwMode="auto">
              <a:xfrm>
                <a:off x="5123186" y="3717486"/>
                <a:ext cx="4821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TextBox 3"/>
              <p:cNvSpPr txBox="1">
                <a:spLocks noChangeArrowheads="1"/>
              </p:cNvSpPr>
              <p:nvPr/>
            </p:nvSpPr>
            <p:spPr bwMode="auto">
              <a:xfrm>
                <a:off x="5123187" y="3278656"/>
                <a:ext cx="3214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TextBox 3"/>
              <p:cNvSpPr txBox="1">
                <a:spLocks noChangeArrowheads="1"/>
              </p:cNvSpPr>
              <p:nvPr/>
            </p:nvSpPr>
            <p:spPr bwMode="auto">
              <a:xfrm>
                <a:off x="5530772" y="3492355"/>
                <a:ext cx="1125141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×4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189670" y="1203600"/>
            <a:ext cx="2686587" cy="1062898"/>
            <a:chOff x="4261427" y="1556432"/>
            <a:chExt cx="2498472" cy="845819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261427" y="1556432"/>
              <a:ext cx="2376231" cy="845819"/>
              <a:chOff x="6996114" y="2857501"/>
              <a:chExt cx="851842" cy="303213"/>
            </a:xfrm>
            <a:solidFill>
              <a:srgbClr val="C1F9FE"/>
            </a:solidFill>
          </p:grpSpPr>
          <p:sp>
            <p:nvSpPr>
              <p:cNvPr id="132" name="Freeform 1002"/>
              <p:cNvSpPr>
                <a:spLocks noEditPoints="1"/>
              </p:cNvSpPr>
              <p:nvPr/>
            </p:nvSpPr>
            <p:spPr bwMode="auto">
              <a:xfrm>
                <a:off x="6996114" y="2857501"/>
                <a:ext cx="851842" cy="303213"/>
              </a:xfrm>
              <a:custGeom>
                <a:avLst/>
                <a:gdLst>
                  <a:gd name="T0" fmla="*/ 11 w 438"/>
                  <a:gd name="T1" fmla="*/ 146 h 215"/>
                  <a:gd name="T2" fmla="*/ 24 w 438"/>
                  <a:gd name="T3" fmla="*/ 158 h 215"/>
                  <a:gd name="T4" fmla="*/ 34 w 438"/>
                  <a:gd name="T5" fmla="*/ 167 h 215"/>
                  <a:gd name="T6" fmla="*/ 31 w 438"/>
                  <a:gd name="T7" fmla="*/ 179 h 215"/>
                  <a:gd name="T8" fmla="*/ 40 w 438"/>
                  <a:gd name="T9" fmla="*/ 174 h 215"/>
                  <a:gd name="T10" fmla="*/ 59 w 438"/>
                  <a:gd name="T11" fmla="*/ 175 h 215"/>
                  <a:gd name="T12" fmla="*/ 44 w 438"/>
                  <a:gd name="T13" fmla="*/ 178 h 215"/>
                  <a:gd name="T14" fmla="*/ 61 w 438"/>
                  <a:gd name="T15" fmla="*/ 178 h 215"/>
                  <a:gd name="T16" fmla="*/ 63 w 438"/>
                  <a:gd name="T17" fmla="*/ 182 h 215"/>
                  <a:gd name="T18" fmla="*/ 45 w 438"/>
                  <a:gd name="T19" fmla="*/ 189 h 215"/>
                  <a:gd name="T20" fmla="*/ 58 w 438"/>
                  <a:gd name="T21" fmla="*/ 194 h 215"/>
                  <a:gd name="T22" fmla="*/ 67 w 438"/>
                  <a:gd name="T23" fmla="*/ 194 h 215"/>
                  <a:gd name="T24" fmla="*/ 83 w 438"/>
                  <a:gd name="T25" fmla="*/ 198 h 215"/>
                  <a:gd name="T26" fmla="*/ 96 w 438"/>
                  <a:gd name="T27" fmla="*/ 205 h 215"/>
                  <a:gd name="T28" fmla="*/ 124 w 438"/>
                  <a:gd name="T29" fmla="*/ 207 h 215"/>
                  <a:gd name="T30" fmla="*/ 139 w 438"/>
                  <a:gd name="T31" fmla="*/ 212 h 215"/>
                  <a:gd name="T32" fmla="*/ 154 w 438"/>
                  <a:gd name="T33" fmla="*/ 213 h 215"/>
                  <a:gd name="T34" fmla="*/ 168 w 438"/>
                  <a:gd name="T35" fmla="*/ 210 h 215"/>
                  <a:gd name="T36" fmla="*/ 185 w 438"/>
                  <a:gd name="T37" fmla="*/ 213 h 215"/>
                  <a:gd name="T38" fmla="*/ 247 w 438"/>
                  <a:gd name="T39" fmla="*/ 211 h 215"/>
                  <a:gd name="T40" fmla="*/ 290 w 438"/>
                  <a:gd name="T41" fmla="*/ 202 h 215"/>
                  <a:gd name="T42" fmla="*/ 322 w 438"/>
                  <a:gd name="T43" fmla="*/ 200 h 215"/>
                  <a:gd name="T44" fmla="*/ 340 w 438"/>
                  <a:gd name="T45" fmla="*/ 195 h 215"/>
                  <a:gd name="T46" fmla="*/ 360 w 438"/>
                  <a:gd name="T47" fmla="*/ 191 h 215"/>
                  <a:gd name="T48" fmla="*/ 368 w 438"/>
                  <a:gd name="T49" fmla="*/ 197 h 215"/>
                  <a:gd name="T50" fmla="*/ 399 w 438"/>
                  <a:gd name="T51" fmla="*/ 198 h 215"/>
                  <a:gd name="T52" fmla="*/ 435 w 438"/>
                  <a:gd name="T53" fmla="*/ 167 h 215"/>
                  <a:gd name="T54" fmla="*/ 413 w 438"/>
                  <a:gd name="T55" fmla="*/ 7 h 215"/>
                  <a:gd name="T56" fmla="*/ 346 w 438"/>
                  <a:gd name="T57" fmla="*/ 7 h 215"/>
                  <a:gd name="T58" fmla="*/ 334 w 438"/>
                  <a:gd name="T59" fmla="*/ 3 h 215"/>
                  <a:gd name="T60" fmla="*/ 308 w 438"/>
                  <a:gd name="T61" fmla="*/ 6 h 215"/>
                  <a:gd name="T62" fmla="*/ 270 w 438"/>
                  <a:gd name="T63" fmla="*/ 22 h 215"/>
                  <a:gd name="T64" fmla="*/ 229 w 438"/>
                  <a:gd name="T65" fmla="*/ 14 h 215"/>
                  <a:gd name="T66" fmla="*/ 168 w 438"/>
                  <a:gd name="T67" fmla="*/ 14 h 215"/>
                  <a:gd name="T68" fmla="*/ 94 w 438"/>
                  <a:gd name="T69" fmla="*/ 17 h 215"/>
                  <a:gd name="T70" fmla="*/ 34 w 438"/>
                  <a:gd name="T71" fmla="*/ 21 h 215"/>
                  <a:gd name="T72" fmla="*/ 22 w 438"/>
                  <a:gd name="T73" fmla="*/ 48 h 215"/>
                  <a:gd name="T74" fmla="*/ 20 w 438"/>
                  <a:gd name="T75" fmla="*/ 106 h 215"/>
                  <a:gd name="T76" fmla="*/ 18 w 438"/>
                  <a:gd name="T77" fmla="*/ 124 h 215"/>
                  <a:gd name="T78" fmla="*/ 6 w 438"/>
                  <a:gd name="T79" fmla="*/ 116 h 215"/>
                  <a:gd name="T80" fmla="*/ 11 w 438"/>
                  <a:gd name="T81" fmla="*/ 132 h 215"/>
                  <a:gd name="T82" fmla="*/ 8 w 438"/>
                  <a:gd name="T83" fmla="*/ 139 h 215"/>
                  <a:gd name="T84" fmla="*/ 9 w 438"/>
                  <a:gd name="T85" fmla="*/ 117 h 215"/>
                  <a:gd name="T86" fmla="*/ 330 w 438"/>
                  <a:gd name="T87" fmla="*/ 3 h 215"/>
                  <a:gd name="T88" fmla="*/ 365 w 438"/>
                  <a:gd name="T89" fmla="*/ 190 h 215"/>
                  <a:gd name="T90" fmla="*/ 336 w 438"/>
                  <a:gd name="T91" fmla="*/ 187 h 215"/>
                  <a:gd name="T92" fmla="*/ 138 w 438"/>
                  <a:gd name="T93" fmla="*/ 208 h 215"/>
                  <a:gd name="T94" fmla="*/ 111 w 438"/>
                  <a:gd name="T95" fmla="*/ 205 h 215"/>
                  <a:gd name="T96" fmla="*/ 101 w 438"/>
                  <a:gd name="T97" fmla="*/ 204 h 215"/>
                  <a:gd name="T98" fmla="*/ 53 w 438"/>
                  <a:gd name="T99" fmla="*/ 175 h 215"/>
                  <a:gd name="T100" fmla="*/ 26 w 438"/>
                  <a:gd name="T101" fmla="*/ 141 h 215"/>
                  <a:gd name="T102" fmla="*/ 90 w 438"/>
                  <a:gd name="T103" fmla="*/ 202 h 215"/>
                  <a:gd name="T104" fmla="*/ 74 w 438"/>
                  <a:gd name="T105" fmla="*/ 190 h 215"/>
                  <a:gd name="T106" fmla="*/ 66 w 438"/>
                  <a:gd name="T107" fmla="*/ 186 h 215"/>
                  <a:gd name="T108" fmla="*/ 54 w 438"/>
                  <a:gd name="T109" fmla="*/ 189 h 215"/>
                  <a:gd name="T110" fmla="*/ 60 w 438"/>
                  <a:gd name="T111" fmla="*/ 185 h 215"/>
                  <a:gd name="T112" fmla="*/ 50 w 438"/>
                  <a:gd name="T113" fmla="*/ 171 h 215"/>
                  <a:gd name="T114" fmla="*/ 32 w 438"/>
                  <a:gd name="T115" fmla="*/ 169 h 215"/>
                  <a:gd name="T116" fmla="*/ 29 w 438"/>
                  <a:gd name="T117" fmla="*/ 160 h 215"/>
                  <a:gd name="T118" fmla="*/ 17 w 438"/>
                  <a:gd name="T119" fmla="*/ 1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8" h="215">
                    <a:moveTo>
                      <a:pt x="4" y="139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4" y="140"/>
                      <a:pt x="6" y="140"/>
                    </a:cubicBezTo>
                    <a:cubicBezTo>
                      <a:pt x="7" y="140"/>
                      <a:pt x="9" y="139"/>
                      <a:pt x="10" y="140"/>
                    </a:cubicBezTo>
                    <a:cubicBezTo>
                      <a:pt x="9" y="140"/>
                      <a:pt x="9" y="141"/>
                      <a:pt x="8" y="142"/>
                    </a:cubicBezTo>
                    <a:cubicBezTo>
                      <a:pt x="8" y="142"/>
                      <a:pt x="7" y="142"/>
                      <a:pt x="6" y="142"/>
                    </a:cubicBezTo>
                    <a:cubicBezTo>
                      <a:pt x="5" y="143"/>
                      <a:pt x="5" y="143"/>
                      <a:pt x="5" y="144"/>
                    </a:cubicBezTo>
                    <a:cubicBezTo>
                      <a:pt x="6" y="144"/>
                      <a:pt x="7" y="144"/>
                      <a:pt x="9" y="144"/>
                    </a:cubicBezTo>
                    <a:cubicBezTo>
                      <a:pt x="9" y="144"/>
                      <a:pt x="10" y="144"/>
                      <a:pt x="10" y="144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10" y="145"/>
                      <a:pt x="11" y="145"/>
                      <a:pt x="10" y="146"/>
                    </a:cubicBezTo>
                    <a:cubicBezTo>
                      <a:pt x="10" y="146"/>
                      <a:pt x="11" y="146"/>
                      <a:pt x="11" y="146"/>
                    </a:cubicBezTo>
                    <a:cubicBezTo>
                      <a:pt x="11" y="146"/>
                      <a:pt x="10" y="147"/>
                      <a:pt x="11" y="147"/>
                    </a:cubicBezTo>
                    <a:cubicBezTo>
                      <a:pt x="12" y="147"/>
                      <a:pt x="13" y="147"/>
                      <a:pt x="14" y="147"/>
                    </a:cubicBezTo>
                    <a:cubicBezTo>
                      <a:pt x="14" y="147"/>
                      <a:pt x="15" y="148"/>
                      <a:pt x="14" y="148"/>
                    </a:cubicBezTo>
                    <a:cubicBezTo>
                      <a:pt x="13" y="148"/>
                      <a:pt x="12" y="148"/>
                      <a:pt x="12" y="149"/>
                    </a:cubicBezTo>
                    <a:cubicBezTo>
                      <a:pt x="12" y="149"/>
                      <a:pt x="13" y="149"/>
                      <a:pt x="14" y="149"/>
                    </a:cubicBezTo>
                    <a:cubicBezTo>
                      <a:pt x="15" y="149"/>
                      <a:pt x="16" y="150"/>
                      <a:pt x="17" y="149"/>
                    </a:cubicBezTo>
                    <a:cubicBezTo>
                      <a:pt x="18" y="149"/>
                      <a:pt x="19" y="149"/>
                      <a:pt x="21" y="149"/>
                    </a:cubicBezTo>
                    <a:cubicBezTo>
                      <a:pt x="21" y="150"/>
                      <a:pt x="23" y="150"/>
                      <a:pt x="21" y="151"/>
                    </a:cubicBezTo>
                    <a:cubicBezTo>
                      <a:pt x="22" y="152"/>
                      <a:pt x="19" y="152"/>
                      <a:pt x="21" y="153"/>
                    </a:cubicBezTo>
                    <a:cubicBezTo>
                      <a:pt x="22" y="154"/>
                      <a:pt x="19" y="154"/>
                      <a:pt x="21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4" y="155"/>
                      <a:pt x="26" y="155"/>
                      <a:pt x="27" y="156"/>
                    </a:cubicBezTo>
                    <a:cubicBezTo>
                      <a:pt x="26" y="157"/>
                      <a:pt x="26" y="158"/>
                      <a:pt x="24" y="158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5" y="159"/>
                      <a:pt x="26" y="158"/>
                      <a:pt x="27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9"/>
                      <a:pt x="28" y="160"/>
                      <a:pt x="27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61"/>
                      <a:pt x="31" y="162"/>
                      <a:pt x="32" y="161"/>
                    </a:cubicBezTo>
                    <a:cubicBezTo>
                      <a:pt x="33" y="161"/>
                      <a:pt x="34" y="161"/>
                      <a:pt x="34" y="161"/>
                    </a:cubicBezTo>
                    <a:cubicBezTo>
                      <a:pt x="34" y="162"/>
                      <a:pt x="34" y="163"/>
                      <a:pt x="35" y="164"/>
                    </a:cubicBezTo>
                    <a:cubicBezTo>
                      <a:pt x="35" y="164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2" y="166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3" y="168"/>
                      <a:pt x="32" y="168"/>
                      <a:pt x="31" y="168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0" y="168"/>
                      <a:pt x="30" y="168"/>
                      <a:pt x="30" y="169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0"/>
                      <a:pt x="32" y="172"/>
                      <a:pt x="29" y="172"/>
                    </a:cubicBezTo>
                    <a:cubicBezTo>
                      <a:pt x="29" y="172"/>
                      <a:pt x="29" y="173"/>
                      <a:pt x="29" y="173"/>
                    </a:cubicBezTo>
                    <a:cubicBezTo>
                      <a:pt x="28" y="174"/>
                      <a:pt x="26" y="173"/>
                      <a:pt x="26" y="174"/>
                    </a:cubicBezTo>
                    <a:cubicBezTo>
                      <a:pt x="26" y="174"/>
                      <a:pt x="25" y="175"/>
                      <a:pt x="26" y="175"/>
                    </a:cubicBezTo>
                    <a:cubicBezTo>
                      <a:pt x="28" y="175"/>
                      <a:pt x="29" y="174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6"/>
                      <a:pt x="29" y="176"/>
                      <a:pt x="30" y="176"/>
                    </a:cubicBezTo>
                    <a:cubicBezTo>
                      <a:pt x="31" y="177"/>
                      <a:pt x="29" y="178"/>
                      <a:pt x="31" y="179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2" y="180"/>
                      <a:pt x="34" y="179"/>
                      <a:pt x="37" y="179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8"/>
                      <a:pt x="39" y="178"/>
                      <a:pt x="40" y="178"/>
                    </a:cubicBezTo>
                    <a:cubicBezTo>
                      <a:pt x="41" y="178"/>
                      <a:pt x="41" y="178"/>
                      <a:pt x="42" y="178"/>
                    </a:cubicBezTo>
                    <a:cubicBezTo>
                      <a:pt x="41" y="178"/>
                      <a:pt x="39" y="178"/>
                      <a:pt x="38" y="177"/>
                    </a:cubicBezTo>
                    <a:cubicBezTo>
                      <a:pt x="38" y="177"/>
                      <a:pt x="37" y="177"/>
                      <a:pt x="36" y="177"/>
                    </a:cubicBezTo>
                    <a:cubicBezTo>
                      <a:pt x="36" y="177"/>
                      <a:pt x="35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6"/>
                      <a:pt x="36" y="176"/>
                      <a:pt x="35" y="176"/>
                    </a:cubicBezTo>
                    <a:cubicBezTo>
                      <a:pt x="35" y="175"/>
                      <a:pt x="36" y="175"/>
                      <a:pt x="36" y="175"/>
                    </a:cubicBezTo>
                    <a:cubicBezTo>
                      <a:pt x="38" y="175"/>
                      <a:pt x="39" y="174"/>
                      <a:pt x="40" y="174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2" y="173"/>
                      <a:pt x="44" y="172"/>
                      <a:pt x="46" y="173"/>
                    </a:cubicBezTo>
                    <a:cubicBezTo>
                      <a:pt x="47" y="173"/>
                      <a:pt x="48" y="172"/>
                      <a:pt x="48" y="173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7" y="174"/>
                      <a:pt x="48" y="174"/>
                      <a:pt x="49" y="174"/>
                    </a:cubicBezTo>
                    <a:cubicBezTo>
                      <a:pt x="49" y="173"/>
                      <a:pt x="49" y="173"/>
                      <a:pt x="50" y="173"/>
                    </a:cubicBezTo>
                    <a:cubicBezTo>
                      <a:pt x="51" y="173"/>
                      <a:pt x="51" y="173"/>
                      <a:pt x="52" y="173"/>
                    </a:cubicBezTo>
                    <a:cubicBezTo>
                      <a:pt x="52" y="173"/>
                      <a:pt x="51" y="174"/>
                      <a:pt x="52" y="174"/>
                    </a:cubicBezTo>
                    <a:cubicBezTo>
                      <a:pt x="53" y="174"/>
                      <a:pt x="52" y="173"/>
                      <a:pt x="52" y="173"/>
                    </a:cubicBezTo>
                    <a:cubicBezTo>
                      <a:pt x="53" y="173"/>
                      <a:pt x="54" y="172"/>
                      <a:pt x="56" y="172"/>
                    </a:cubicBezTo>
                    <a:cubicBezTo>
                      <a:pt x="56" y="173"/>
                      <a:pt x="55" y="173"/>
                      <a:pt x="55" y="174"/>
                    </a:cubicBezTo>
                    <a:cubicBezTo>
                      <a:pt x="56" y="174"/>
                      <a:pt x="59" y="174"/>
                      <a:pt x="61" y="174"/>
                    </a:cubicBezTo>
                    <a:cubicBezTo>
                      <a:pt x="61" y="174"/>
                      <a:pt x="60" y="175"/>
                      <a:pt x="59" y="175"/>
                    </a:cubicBezTo>
                    <a:cubicBezTo>
                      <a:pt x="57" y="175"/>
                      <a:pt x="54" y="175"/>
                      <a:pt x="52" y="175"/>
                    </a:cubicBezTo>
                    <a:cubicBezTo>
                      <a:pt x="51" y="175"/>
                      <a:pt x="52" y="175"/>
                      <a:pt x="51" y="175"/>
                    </a:cubicBezTo>
                    <a:cubicBezTo>
                      <a:pt x="51" y="176"/>
                      <a:pt x="53" y="176"/>
                      <a:pt x="54" y="176"/>
                    </a:cubicBezTo>
                    <a:cubicBezTo>
                      <a:pt x="55" y="175"/>
                      <a:pt x="56" y="175"/>
                      <a:pt x="56" y="176"/>
                    </a:cubicBezTo>
                    <a:cubicBezTo>
                      <a:pt x="57" y="176"/>
                      <a:pt x="57" y="177"/>
                      <a:pt x="56" y="177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5" y="178"/>
                      <a:pt x="54" y="178"/>
                      <a:pt x="53" y="178"/>
                    </a:cubicBezTo>
                    <a:cubicBezTo>
                      <a:pt x="52" y="178"/>
                      <a:pt x="51" y="179"/>
                      <a:pt x="50" y="179"/>
                    </a:cubicBezTo>
                    <a:cubicBezTo>
                      <a:pt x="49" y="179"/>
                      <a:pt x="49" y="179"/>
                      <a:pt x="48" y="179"/>
                    </a:cubicBezTo>
                    <a:cubicBezTo>
                      <a:pt x="47" y="179"/>
                      <a:pt x="48" y="178"/>
                      <a:pt x="49" y="178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48" y="177"/>
                      <a:pt x="47" y="177"/>
                      <a:pt x="45" y="17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5" y="177"/>
                      <a:pt x="46" y="178"/>
                    </a:cubicBezTo>
                    <a:cubicBezTo>
                      <a:pt x="45" y="178"/>
                      <a:pt x="46" y="179"/>
                      <a:pt x="45" y="179"/>
                    </a:cubicBezTo>
                    <a:cubicBezTo>
                      <a:pt x="43" y="179"/>
                      <a:pt x="41" y="178"/>
                      <a:pt x="40" y="179"/>
                    </a:cubicBezTo>
                    <a:cubicBezTo>
                      <a:pt x="41" y="179"/>
                      <a:pt x="40" y="179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2" y="181"/>
                      <a:pt x="43" y="180"/>
                    </a:cubicBezTo>
                    <a:cubicBezTo>
                      <a:pt x="45" y="180"/>
                      <a:pt x="44" y="179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7" y="180"/>
                      <a:pt x="49" y="178"/>
                      <a:pt x="50" y="180"/>
                    </a:cubicBezTo>
                    <a:cubicBezTo>
                      <a:pt x="52" y="180"/>
                      <a:pt x="54" y="178"/>
                      <a:pt x="56" y="178"/>
                    </a:cubicBezTo>
                    <a:cubicBezTo>
                      <a:pt x="58" y="178"/>
                      <a:pt x="59" y="177"/>
                      <a:pt x="61" y="177"/>
                    </a:cubicBezTo>
                    <a:cubicBezTo>
                      <a:pt x="62" y="177"/>
                      <a:pt x="60" y="178"/>
                      <a:pt x="61" y="178"/>
                    </a:cubicBezTo>
                    <a:cubicBezTo>
                      <a:pt x="60" y="179"/>
                      <a:pt x="59" y="179"/>
                      <a:pt x="59" y="180"/>
                    </a:cubicBezTo>
                    <a:cubicBezTo>
                      <a:pt x="58" y="180"/>
                      <a:pt x="56" y="180"/>
                      <a:pt x="55" y="181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4" y="182"/>
                      <a:pt x="53" y="181"/>
                      <a:pt x="52" y="182"/>
                    </a:cubicBezTo>
                    <a:cubicBezTo>
                      <a:pt x="51" y="184"/>
                      <a:pt x="44" y="182"/>
                      <a:pt x="46" y="184"/>
                    </a:cubicBezTo>
                    <a:cubicBezTo>
                      <a:pt x="46" y="185"/>
                      <a:pt x="45" y="185"/>
                      <a:pt x="45" y="185"/>
                    </a:cubicBezTo>
                    <a:cubicBezTo>
                      <a:pt x="46" y="186"/>
                      <a:pt x="47" y="186"/>
                      <a:pt x="48" y="185"/>
                    </a:cubicBezTo>
                    <a:cubicBezTo>
                      <a:pt x="49" y="184"/>
                      <a:pt x="54" y="184"/>
                      <a:pt x="54" y="182"/>
                    </a:cubicBezTo>
                    <a:cubicBezTo>
                      <a:pt x="55" y="182"/>
                      <a:pt x="55" y="182"/>
                      <a:pt x="56" y="182"/>
                    </a:cubicBezTo>
                    <a:cubicBezTo>
                      <a:pt x="57" y="182"/>
                      <a:pt x="57" y="182"/>
                      <a:pt x="57" y="182"/>
                    </a:cubicBezTo>
                    <a:cubicBezTo>
                      <a:pt x="58" y="182"/>
                      <a:pt x="59" y="182"/>
                      <a:pt x="60" y="181"/>
                    </a:cubicBezTo>
                    <a:cubicBezTo>
                      <a:pt x="60" y="182"/>
                      <a:pt x="60" y="182"/>
                      <a:pt x="60" y="182"/>
                    </a:cubicBezTo>
                    <a:cubicBezTo>
                      <a:pt x="61" y="182"/>
                      <a:pt x="63" y="181"/>
                      <a:pt x="63" y="182"/>
                    </a:cubicBezTo>
                    <a:cubicBezTo>
                      <a:pt x="62" y="183"/>
                      <a:pt x="59" y="183"/>
                      <a:pt x="58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5" y="183"/>
                      <a:pt x="56" y="185"/>
                      <a:pt x="54" y="185"/>
                    </a:cubicBezTo>
                    <a:cubicBezTo>
                      <a:pt x="53" y="185"/>
                      <a:pt x="53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184"/>
                      <a:pt x="51" y="185"/>
                      <a:pt x="51" y="185"/>
                    </a:cubicBezTo>
                    <a:cubicBezTo>
                      <a:pt x="51" y="186"/>
                      <a:pt x="51" y="186"/>
                      <a:pt x="50" y="186"/>
                    </a:cubicBezTo>
                    <a:cubicBezTo>
                      <a:pt x="49" y="187"/>
                      <a:pt x="48" y="187"/>
                      <a:pt x="47" y="186"/>
                    </a:cubicBezTo>
                    <a:cubicBezTo>
                      <a:pt x="47" y="186"/>
                      <a:pt x="45" y="187"/>
                      <a:pt x="46" y="187"/>
                    </a:cubicBezTo>
                    <a:cubicBezTo>
                      <a:pt x="47" y="188"/>
                      <a:pt x="48" y="186"/>
                      <a:pt x="49" y="187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7" y="188"/>
                      <a:pt x="46" y="189"/>
                      <a:pt x="45" y="189"/>
                    </a:cubicBezTo>
                    <a:cubicBezTo>
                      <a:pt x="45" y="190"/>
                      <a:pt x="47" y="190"/>
                      <a:pt x="46" y="191"/>
                    </a:cubicBezTo>
                    <a:cubicBezTo>
                      <a:pt x="47" y="191"/>
                      <a:pt x="48" y="190"/>
                      <a:pt x="49" y="191"/>
                    </a:cubicBezTo>
                    <a:cubicBezTo>
                      <a:pt x="50" y="191"/>
                      <a:pt x="51" y="191"/>
                      <a:pt x="51" y="192"/>
                    </a:cubicBezTo>
                    <a:cubicBezTo>
                      <a:pt x="52" y="192"/>
                      <a:pt x="50" y="193"/>
                      <a:pt x="52" y="193"/>
                    </a:cubicBezTo>
                    <a:cubicBezTo>
                      <a:pt x="52" y="193"/>
                      <a:pt x="53" y="193"/>
                      <a:pt x="54" y="193"/>
                    </a:cubicBezTo>
                    <a:cubicBezTo>
                      <a:pt x="54" y="193"/>
                      <a:pt x="55" y="193"/>
                      <a:pt x="55" y="193"/>
                    </a:cubicBezTo>
                    <a:cubicBezTo>
                      <a:pt x="57" y="193"/>
                      <a:pt x="58" y="192"/>
                      <a:pt x="58" y="192"/>
                    </a:cubicBezTo>
                    <a:cubicBezTo>
                      <a:pt x="58" y="191"/>
                      <a:pt x="59" y="191"/>
                      <a:pt x="60" y="191"/>
                    </a:cubicBezTo>
                    <a:cubicBezTo>
                      <a:pt x="60" y="191"/>
                      <a:pt x="61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8" y="192"/>
                      <a:pt x="57" y="194"/>
                      <a:pt x="56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8" y="195"/>
                      <a:pt x="58" y="194"/>
                      <a:pt x="58" y="194"/>
                    </a:cubicBezTo>
                    <a:cubicBezTo>
                      <a:pt x="58" y="193"/>
                      <a:pt x="58" y="193"/>
                      <a:pt x="59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1" y="193"/>
                      <a:pt x="59" y="193"/>
                      <a:pt x="60" y="194"/>
                    </a:cubicBezTo>
                    <a:cubicBezTo>
                      <a:pt x="59" y="194"/>
                      <a:pt x="59" y="194"/>
                      <a:pt x="59" y="194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1" y="195"/>
                      <a:pt x="63" y="195"/>
                      <a:pt x="63" y="194"/>
                    </a:cubicBezTo>
                    <a:cubicBezTo>
                      <a:pt x="63" y="194"/>
                      <a:pt x="63" y="193"/>
                      <a:pt x="64" y="193"/>
                    </a:cubicBezTo>
                    <a:cubicBezTo>
                      <a:pt x="65" y="193"/>
                      <a:pt x="66" y="193"/>
                      <a:pt x="67" y="193"/>
                    </a:cubicBezTo>
                    <a:cubicBezTo>
                      <a:pt x="69" y="192"/>
                      <a:pt x="68" y="191"/>
                      <a:pt x="70" y="191"/>
                    </a:cubicBezTo>
                    <a:cubicBezTo>
                      <a:pt x="71" y="192"/>
                      <a:pt x="68" y="193"/>
                      <a:pt x="69" y="194"/>
                    </a:cubicBezTo>
                    <a:cubicBezTo>
                      <a:pt x="69" y="194"/>
                      <a:pt x="68" y="194"/>
                      <a:pt x="68" y="194"/>
                    </a:cubicBezTo>
                    <a:cubicBezTo>
                      <a:pt x="68" y="194"/>
                      <a:pt x="67" y="194"/>
                      <a:pt x="67" y="194"/>
                    </a:cubicBezTo>
                    <a:cubicBezTo>
                      <a:pt x="65" y="194"/>
                      <a:pt x="66" y="195"/>
                      <a:pt x="64" y="196"/>
                    </a:cubicBezTo>
                    <a:cubicBezTo>
                      <a:pt x="65" y="196"/>
                      <a:pt x="65" y="197"/>
                      <a:pt x="66" y="197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69" y="197"/>
                      <a:pt x="69" y="198"/>
                      <a:pt x="69" y="198"/>
                    </a:cubicBezTo>
                    <a:cubicBezTo>
                      <a:pt x="70" y="198"/>
                      <a:pt x="70" y="199"/>
                      <a:pt x="71" y="199"/>
                    </a:cubicBezTo>
                    <a:cubicBezTo>
                      <a:pt x="70" y="200"/>
                      <a:pt x="70" y="201"/>
                      <a:pt x="72" y="201"/>
                    </a:cubicBezTo>
                    <a:cubicBezTo>
                      <a:pt x="73" y="200"/>
                      <a:pt x="74" y="201"/>
                      <a:pt x="75" y="200"/>
                    </a:cubicBezTo>
                    <a:cubicBezTo>
                      <a:pt x="76" y="200"/>
                      <a:pt x="77" y="201"/>
                      <a:pt x="79" y="200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80" y="201"/>
                      <a:pt x="78" y="202"/>
                      <a:pt x="80" y="202"/>
                    </a:cubicBezTo>
                    <a:cubicBezTo>
                      <a:pt x="81" y="202"/>
                      <a:pt x="81" y="202"/>
                      <a:pt x="82" y="202"/>
                    </a:cubicBezTo>
                    <a:cubicBezTo>
                      <a:pt x="80" y="201"/>
                      <a:pt x="81" y="200"/>
                      <a:pt x="81" y="199"/>
                    </a:cubicBezTo>
                    <a:cubicBezTo>
                      <a:pt x="81" y="198"/>
                      <a:pt x="82" y="198"/>
                      <a:pt x="83" y="198"/>
                    </a:cubicBezTo>
                    <a:cubicBezTo>
                      <a:pt x="84" y="199"/>
                      <a:pt x="82" y="200"/>
                      <a:pt x="84" y="201"/>
                    </a:cubicBezTo>
                    <a:cubicBezTo>
                      <a:pt x="84" y="201"/>
                      <a:pt x="84" y="202"/>
                      <a:pt x="85" y="202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2"/>
                      <a:pt x="88" y="202"/>
                      <a:pt x="88" y="202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8" y="203"/>
                      <a:pt x="87" y="203"/>
                      <a:pt x="87" y="203"/>
                    </a:cubicBezTo>
                    <a:cubicBezTo>
                      <a:pt x="87" y="203"/>
                      <a:pt x="87" y="204"/>
                      <a:pt x="88" y="204"/>
                    </a:cubicBezTo>
                    <a:cubicBezTo>
                      <a:pt x="89" y="203"/>
                      <a:pt x="90" y="204"/>
                      <a:pt x="91" y="203"/>
                    </a:cubicBezTo>
                    <a:cubicBezTo>
                      <a:pt x="92" y="203"/>
                      <a:pt x="90" y="204"/>
                      <a:pt x="91" y="204"/>
                    </a:cubicBezTo>
                    <a:cubicBezTo>
                      <a:pt x="91" y="203"/>
                      <a:pt x="91" y="203"/>
                      <a:pt x="92" y="203"/>
                    </a:cubicBezTo>
                    <a:cubicBezTo>
                      <a:pt x="92" y="204"/>
                      <a:pt x="95" y="203"/>
                      <a:pt x="96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100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101" y="204"/>
                      <a:pt x="102" y="205"/>
                    </a:cubicBezTo>
                    <a:cubicBezTo>
                      <a:pt x="103" y="205"/>
                      <a:pt x="105" y="205"/>
                      <a:pt x="106" y="205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6" y="205"/>
                      <a:pt x="107" y="205"/>
                      <a:pt x="108" y="205"/>
                    </a:cubicBezTo>
                    <a:cubicBezTo>
                      <a:pt x="109" y="205"/>
                      <a:pt x="110" y="206"/>
                      <a:pt x="111" y="205"/>
                    </a:cubicBezTo>
                    <a:cubicBezTo>
                      <a:pt x="111" y="205"/>
                      <a:pt x="112" y="205"/>
                      <a:pt x="112" y="205"/>
                    </a:cubicBezTo>
                    <a:cubicBezTo>
                      <a:pt x="114" y="205"/>
                      <a:pt x="116" y="206"/>
                      <a:pt x="118" y="206"/>
                    </a:cubicBezTo>
                    <a:cubicBezTo>
                      <a:pt x="118" y="206"/>
                      <a:pt x="117" y="206"/>
                      <a:pt x="116" y="206"/>
                    </a:cubicBezTo>
                    <a:cubicBezTo>
                      <a:pt x="117" y="206"/>
                      <a:pt x="119" y="207"/>
                      <a:pt x="120" y="207"/>
                    </a:cubicBezTo>
                    <a:cubicBezTo>
                      <a:pt x="122" y="207"/>
                      <a:pt x="124" y="206"/>
                      <a:pt x="124" y="207"/>
                    </a:cubicBezTo>
                    <a:cubicBezTo>
                      <a:pt x="125" y="207"/>
                      <a:pt x="125" y="207"/>
                      <a:pt x="126" y="207"/>
                    </a:cubicBezTo>
                    <a:cubicBezTo>
                      <a:pt x="128" y="207"/>
                      <a:pt x="126" y="208"/>
                      <a:pt x="127" y="209"/>
                    </a:cubicBezTo>
                    <a:cubicBezTo>
                      <a:pt x="128" y="208"/>
                      <a:pt x="128" y="208"/>
                      <a:pt x="129" y="207"/>
                    </a:cubicBezTo>
                    <a:cubicBezTo>
                      <a:pt x="130" y="207"/>
                      <a:pt x="130" y="207"/>
                      <a:pt x="130" y="208"/>
                    </a:cubicBezTo>
                    <a:cubicBezTo>
                      <a:pt x="130" y="208"/>
                      <a:pt x="129" y="208"/>
                      <a:pt x="130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8"/>
                      <a:pt x="133" y="207"/>
                      <a:pt x="136" y="207"/>
                    </a:cubicBezTo>
                    <a:cubicBezTo>
                      <a:pt x="137" y="208"/>
                      <a:pt x="135" y="209"/>
                      <a:pt x="134" y="210"/>
                    </a:cubicBezTo>
                    <a:cubicBezTo>
                      <a:pt x="134" y="211"/>
                      <a:pt x="136" y="211"/>
                      <a:pt x="136" y="212"/>
                    </a:cubicBezTo>
                    <a:cubicBezTo>
                      <a:pt x="138" y="211"/>
                      <a:pt x="138" y="211"/>
                      <a:pt x="139" y="211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0" y="212"/>
                      <a:pt x="141" y="212"/>
                      <a:pt x="142" y="213"/>
                    </a:cubicBezTo>
                    <a:cubicBezTo>
                      <a:pt x="143" y="213"/>
                      <a:pt x="144" y="212"/>
                      <a:pt x="145" y="212"/>
                    </a:cubicBezTo>
                    <a:cubicBezTo>
                      <a:pt x="145" y="212"/>
                      <a:pt x="145" y="213"/>
                      <a:pt x="147" y="213"/>
                    </a:cubicBezTo>
                    <a:cubicBezTo>
                      <a:pt x="147" y="212"/>
                      <a:pt x="148" y="212"/>
                      <a:pt x="147" y="211"/>
                    </a:cubicBezTo>
                    <a:cubicBezTo>
                      <a:pt x="148" y="211"/>
                      <a:pt x="148" y="210"/>
                      <a:pt x="150" y="210"/>
                    </a:cubicBezTo>
                    <a:cubicBezTo>
                      <a:pt x="151" y="210"/>
                      <a:pt x="149" y="211"/>
                      <a:pt x="150" y="211"/>
                    </a:cubicBezTo>
                    <a:cubicBezTo>
                      <a:pt x="148" y="212"/>
                      <a:pt x="151" y="213"/>
                      <a:pt x="150" y="213"/>
                    </a:cubicBezTo>
                    <a:cubicBezTo>
                      <a:pt x="151" y="214"/>
                      <a:pt x="151" y="214"/>
                      <a:pt x="152" y="214"/>
                    </a:cubicBezTo>
                    <a:cubicBezTo>
                      <a:pt x="153" y="214"/>
                      <a:pt x="152" y="213"/>
                      <a:pt x="154" y="213"/>
                    </a:cubicBezTo>
                    <a:cubicBezTo>
                      <a:pt x="154" y="213"/>
                      <a:pt x="153" y="213"/>
                      <a:pt x="154" y="214"/>
                    </a:cubicBezTo>
                    <a:cubicBezTo>
                      <a:pt x="154" y="213"/>
                      <a:pt x="154" y="213"/>
                      <a:pt x="154" y="213"/>
                    </a:cubicBezTo>
                    <a:cubicBezTo>
                      <a:pt x="153" y="213"/>
                      <a:pt x="154" y="212"/>
                      <a:pt x="154" y="211"/>
                    </a:cubicBezTo>
                    <a:cubicBezTo>
                      <a:pt x="154" y="211"/>
                      <a:pt x="155" y="211"/>
                      <a:pt x="155" y="211"/>
                    </a:cubicBezTo>
                    <a:cubicBezTo>
                      <a:pt x="157" y="211"/>
                      <a:pt x="155" y="212"/>
                      <a:pt x="156" y="212"/>
                    </a:cubicBezTo>
                    <a:cubicBezTo>
                      <a:pt x="155" y="211"/>
                      <a:pt x="159" y="210"/>
                      <a:pt x="157" y="209"/>
                    </a:cubicBezTo>
                    <a:cubicBezTo>
                      <a:pt x="158" y="208"/>
                      <a:pt x="157" y="207"/>
                      <a:pt x="159" y="206"/>
                    </a:cubicBezTo>
                    <a:cubicBezTo>
                      <a:pt x="159" y="207"/>
                      <a:pt x="158" y="208"/>
                      <a:pt x="160" y="208"/>
                    </a:cubicBezTo>
                    <a:cubicBezTo>
                      <a:pt x="161" y="209"/>
                      <a:pt x="163" y="208"/>
                      <a:pt x="163" y="209"/>
                    </a:cubicBezTo>
                    <a:cubicBezTo>
                      <a:pt x="164" y="210"/>
                      <a:pt x="164" y="211"/>
                      <a:pt x="163" y="211"/>
                    </a:cubicBezTo>
                    <a:cubicBezTo>
                      <a:pt x="165" y="212"/>
                      <a:pt x="165" y="213"/>
                      <a:pt x="165" y="214"/>
                    </a:cubicBezTo>
                    <a:cubicBezTo>
                      <a:pt x="165" y="214"/>
                      <a:pt x="166" y="214"/>
                      <a:pt x="166" y="214"/>
                    </a:cubicBezTo>
                    <a:cubicBezTo>
                      <a:pt x="167" y="214"/>
                      <a:pt x="168" y="214"/>
                      <a:pt x="168" y="213"/>
                    </a:cubicBezTo>
                    <a:cubicBezTo>
                      <a:pt x="168" y="213"/>
                      <a:pt x="166" y="212"/>
                      <a:pt x="168" y="212"/>
                    </a:cubicBezTo>
                    <a:cubicBezTo>
                      <a:pt x="168" y="211"/>
                      <a:pt x="168" y="211"/>
                      <a:pt x="168" y="210"/>
                    </a:cubicBezTo>
                    <a:cubicBezTo>
                      <a:pt x="169" y="210"/>
                      <a:pt x="169" y="210"/>
                      <a:pt x="168" y="209"/>
                    </a:cubicBezTo>
                    <a:cubicBezTo>
                      <a:pt x="167" y="209"/>
                      <a:pt x="168" y="209"/>
                      <a:pt x="168" y="208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8" y="207"/>
                      <a:pt x="167" y="207"/>
                      <a:pt x="168" y="206"/>
                    </a:cubicBezTo>
                    <a:cubicBezTo>
                      <a:pt x="170" y="207"/>
                      <a:pt x="169" y="208"/>
                      <a:pt x="171" y="209"/>
                    </a:cubicBezTo>
                    <a:cubicBezTo>
                      <a:pt x="171" y="209"/>
                      <a:pt x="172" y="210"/>
                      <a:pt x="170" y="210"/>
                    </a:cubicBezTo>
                    <a:cubicBezTo>
                      <a:pt x="170" y="210"/>
                      <a:pt x="168" y="211"/>
                      <a:pt x="169" y="212"/>
                    </a:cubicBezTo>
                    <a:cubicBezTo>
                      <a:pt x="170" y="212"/>
                      <a:pt x="170" y="214"/>
                      <a:pt x="171" y="215"/>
                    </a:cubicBezTo>
                    <a:cubicBezTo>
                      <a:pt x="173" y="215"/>
                      <a:pt x="172" y="214"/>
                      <a:pt x="172" y="214"/>
                    </a:cubicBezTo>
                    <a:cubicBezTo>
                      <a:pt x="173" y="213"/>
                      <a:pt x="172" y="212"/>
                      <a:pt x="173" y="212"/>
                    </a:cubicBezTo>
                    <a:cubicBezTo>
                      <a:pt x="174" y="212"/>
                      <a:pt x="174" y="211"/>
                      <a:pt x="175" y="211"/>
                    </a:cubicBezTo>
                    <a:cubicBezTo>
                      <a:pt x="176" y="213"/>
                      <a:pt x="179" y="213"/>
                      <a:pt x="181" y="214"/>
                    </a:cubicBezTo>
                    <a:cubicBezTo>
                      <a:pt x="183" y="214"/>
                      <a:pt x="183" y="213"/>
                      <a:pt x="185" y="213"/>
                    </a:cubicBezTo>
                    <a:cubicBezTo>
                      <a:pt x="186" y="214"/>
                      <a:pt x="187" y="213"/>
                      <a:pt x="188" y="213"/>
                    </a:cubicBezTo>
                    <a:cubicBezTo>
                      <a:pt x="189" y="213"/>
                      <a:pt x="188" y="212"/>
                      <a:pt x="189" y="212"/>
                    </a:cubicBezTo>
                    <a:cubicBezTo>
                      <a:pt x="190" y="212"/>
                      <a:pt x="192" y="213"/>
                      <a:pt x="193" y="213"/>
                    </a:cubicBezTo>
                    <a:cubicBezTo>
                      <a:pt x="195" y="214"/>
                      <a:pt x="199" y="212"/>
                      <a:pt x="201" y="213"/>
                    </a:cubicBezTo>
                    <a:cubicBezTo>
                      <a:pt x="203" y="213"/>
                      <a:pt x="206" y="213"/>
                      <a:pt x="208" y="213"/>
                    </a:cubicBezTo>
                    <a:cubicBezTo>
                      <a:pt x="209" y="214"/>
                      <a:pt x="209" y="214"/>
                      <a:pt x="211" y="214"/>
                    </a:cubicBezTo>
                    <a:cubicBezTo>
                      <a:pt x="212" y="214"/>
                      <a:pt x="212" y="214"/>
                      <a:pt x="213" y="214"/>
                    </a:cubicBezTo>
                    <a:cubicBezTo>
                      <a:pt x="215" y="214"/>
                      <a:pt x="217" y="214"/>
                      <a:pt x="220" y="214"/>
                    </a:cubicBezTo>
                    <a:cubicBezTo>
                      <a:pt x="222" y="214"/>
                      <a:pt x="224" y="214"/>
                      <a:pt x="226" y="214"/>
                    </a:cubicBezTo>
                    <a:cubicBezTo>
                      <a:pt x="227" y="213"/>
                      <a:pt x="227" y="213"/>
                      <a:pt x="229" y="212"/>
                    </a:cubicBezTo>
                    <a:cubicBezTo>
                      <a:pt x="232" y="213"/>
                      <a:pt x="237" y="213"/>
                      <a:pt x="239" y="212"/>
                    </a:cubicBezTo>
                    <a:cubicBezTo>
                      <a:pt x="240" y="212"/>
                      <a:pt x="241" y="212"/>
                      <a:pt x="242" y="212"/>
                    </a:cubicBezTo>
                    <a:cubicBezTo>
                      <a:pt x="242" y="211"/>
                      <a:pt x="245" y="212"/>
                      <a:pt x="247" y="211"/>
                    </a:cubicBezTo>
                    <a:cubicBezTo>
                      <a:pt x="247" y="211"/>
                      <a:pt x="248" y="210"/>
                      <a:pt x="249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2" y="210"/>
                      <a:pt x="252" y="209"/>
                      <a:pt x="254" y="209"/>
                    </a:cubicBezTo>
                    <a:cubicBezTo>
                      <a:pt x="255" y="209"/>
                      <a:pt x="257" y="209"/>
                      <a:pt x="258" y="208"/>
                    </a:cubicBezTo>
                    <a:cubicBezTo>
                      <a:pt x="257" y="208"/>
                      <a:pt x="257" y="207"/>
                      <a:pt x="257" y="207"/>
                    </a:cubicBezTo>
                    <a:cubicBezTo>
                      <a:pt x="259" y="206"/>
                      <a:pt x="261" y="206"/>
                      <a:pt x="263" y="205"/>
                    </a:cubicBezTo>
                    <a:cubicBezTo>
                      <a:pt x="264" y="206"/>
                      <a:pt x="264" y="205"/>
                      <a:pt x="265" y="205"/>
                    </a:cubicBezTo>
                    <a:cubicBezTo>
                      <a:pt x="269" y="204"/>
                      <a:pt x="268" y="202"/>
                      <a:pt x="272" y="203"/>
                    </a:cubicBezTo>
                    <a:cubicBezTo>
                      <a:pt x="274" y="202"/>
                      <a:pt x="274" y="201"/>
                      <a:pt x="277" y="201"/>
                    </a:cubicBezTo>
                    <a:cubicBezTo>
                      <a:pt x="278" y="200"/>
                      <a:pt x="280" y="200"/>
                      <a:pt x="281" y="200"/>
                    </a:cubicBezTo>
                    <a:cubicBezTo>
                      <a:pt x="282" y="201"/>
                      <a:pt x="283" y="201"/>
                      <a:pt x="283" y="201"/>
                    </a:cubicBezTo>
                    <a:cubicBezTo>
                      <a:pt x="285" y="202"/>
                      <a:pt x="290" y="200"/>
                      <a:pt x="290" y="202"/>
                    </a:cubicBezTo>
                    <a:cubicBezTo>
                      <a:pt x="291" y="202"/>
                      <a:pt x="291" y="202"/>
                      <a:pt x="292" y="202"/>
                    </a:cubicBezTo>
                    <a:cubicBezTo>
                      <a:pt x="293" y="201"/>
                      <a:pt x="295" y="202"/>
                      <a:pt x="296" y="201"/>
                    </a:cubicBezTo>
                    <a:cubicBezTo>
                      <a:pt x="298" y="202"/>
                      <a:pt x="299" y="200"/>
                      <a:pt x="300" y="201"/>
                    </a:cubicBezTo>
                    <a:cubicBezTo>
                      <a:pt x="302" y="201"/>
                      <a:pt x="304" y="200"/>
                      <a:pt x="304" y="201"/>
                    </a:cubicBezTo>
                    <a:cubicBezTo>
                      <a:pt x="304" y="201"/>
                      <a:pt x="305" y="201"/>
                      <a:pt x="305" y="201"/>
                    </a:cubicBezTo>
                    <a:cubicBezTo>
                      <a:pt x="306" y="201"/>
                      <a:pt x="306" y="201"/>
                      <a:pt x="307" y="201"/>
                    </a:cubicBezTo>
                    <a:cubicBezTo>
                      <a:pt x="308" y="201"/>
                      <a:pt x="309" y="201"/>
                      <a:pt x="310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310" y="201"/>
                      <a:pt x="310" y="200"/>
                      <a:pt x="311" y="200"/>
                    </a:cubicBezTo>
                    <a:cubicBezTo>
                      <a:pt x="312" y="200"/>
                      <a:pt x="312" y="201"/>
                      <a:pt x="312" y="201"/>
                    </a:cubicBezTo>
                    <a:cubicBezTo>
                      <a:pt x="313" y="201"/>
                      <a:pt x="313" y="200"/>
                      <a:pt x="314" y="200"/>
                    </a:cubicBezTo>
                    <a:cubicBezTo>
                      <a:pt x="317" y="201"/>
                      <a:pt x="318" y="198"/>
                      <a:pt x="321" y="199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3" y="199"/>
                      <a:pt x="322" y="198"/>
                      <a:pt x="324" y="198"/>
                    </a:cubicBezTo>
                    <a:cubicBezTo>
                      <a:pt x="325" y="198"/>
                      <a:pt x="324" y="199"/>
                      <a:pt x="326" y="199"/>
                    </a:cubicBezTo>
                    <a:cubicBezTo>
                      <a:pt x="326" y="199"/>
                      <a:pt x="325" y="199"/>
                      <a:pt x="326" y="199"/>
                    </a:cubicBezTo>
                    <a:cubicBezTo>
                      <a:pt x="327" y="199"/>
                      <a:pt x="328" y="199"/>
                      <a:pt x="329" y="199"/>
                    </a:cubicBezTo>
                    <a:cubicBezTo>
                      <a:pt x="329" y="199"/>
                      <a:pt x="329" y="199"/>
                      <a:pt x="329" y="198"/>
                    </a:cubicBezTo>
                    <a:cubicBezTo>
                      <a:pt x="328" y="198"/>
                      <a:pt x="326" y="197"/>
                      <a:pt x="328" y="197"/>
                    </a:cubicBezTo>
                    <a:cubicBezTo>
                      <a:pt x="328" y="197"/>
                      <a:pt x="329" y="197"/>
                      <a:pt x="329" y="197"/>
                    </a:cubicBezTo>
                    <a:cubicBezTo>
                      <a:pt x="330" y="197"/>
                      <a:pt x="330" y="198"/>
                      <a:pt x="331" y="198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2" y="197"/>
                      <a:pt x="333" y="198"/>
                      <a:pt x="333" y="197"/>
                    </a:cubicBezTo>
                    <a:cubicBezTo>
                      <a:pt x="333" y="197"/>
                      <a:pt x="334" y="196"/>
                      <a:pt x="333" y="195"/>
                    </a:cubicBezTo>
                    <a:cubicBezTo>
                      <a:pt x="335" y="195"/>
                      <a:pt x="336" y="196"/>
                      <a:pt x="337" y="196"/>
                    </a:cubicBezTo>
                    <a:cubicBezTo>
                      <a:pt x="339" y="196"/>
                      <a:pt x="340" y="196"/>
                      <a:pt x="340" y="195"/>
                    </a:cubicBezTo>
                    <a:cubicBezTo>
                      <a:pt x="341" y="195"/>
                      <a:pt x="342" y="194"/>
                      <a:pt x="343" y="194"/>
                    </a:cubicBezTo>
                    <a:cubicBezTo>
                      <a:pt x="344" y="194"/>
                      <a:pt x="344" y="193"/>
                      <a:pt x="344" y="193"/>
                    </a:cubicBezTo>
                    <a:cubicBezTo>
                      <a:pt x="342" y="192"/>
                      <a:pt x="343" y="190"/>
                      <a:pt x="344" y="189"/>
                    </a:cubicBezTo>
                    <a:cubicBezTo>
                      <a:pt x="343" y="189"/>
                      <a:pt x="343" y="188"/>
                      <a:pt x="344" y="188"/>
                    </a:cubicBezTo>
                    <a:cubicBezTo>
                      <a:pt x="345" y="188"/>
                      <a:pt x="347" y="189"/>
                      <a:pt x="349" y="188"/>
                    </a:cubicBezTo>
                    <a:cubicBezTo>
                      <a:pt x="349" y="188"/>
                      <a:pt x="350" y="188"/>
                      <a:pt x="351" y="188"/>
                    </a:cubicBezTo>
                    <a:cubicBezTo>
                      <a:pt x="353" y="189"/>
                      <a:pt x="349" y="190"/>
                      <a:pt x="351" y="190"/>
                    </a:cubicBezTo>
                    <a:cubicBezTo>
                      <a:pt x="352" y="190"/>
                      <a:pt x="354" y="190"/>
                      <a:pt x="355" y="189"/>
                    </a:cubicBezTo>
                    <a:cubicBezTo>
                      <a:pt x="356" y="189"/>
                      <a:pt x="357" y="190"/>
                      <a:pt x="357" y="190"/>
                    </a:cubicBezTo>
                    <a:cubicBezTo>
                      <a:pt x="357" y="191"/>
                      <a:pt x="354" y="191"/>
                      <a:pt x="355" y="192"/>
                    </a:cubicBezTo>
                    <a:cubicBezTo>
                      <a:pt x="357" y="192"/>
                      <a:pt x="358" y="192"/>
                      <a:pt x="359" y="192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1" y="191"/>
                      <a:pt x="362" y="191"/>
                      <a:pt x="362" y="192"/>
                    </a:cubicBezTo>
                    <a:cubicBezTo>
                      <a:pt x="361" y="192"/>
                      <a:pt x="360" y="193"/>
                      <a:pt x="359" y="193"/>
                    </a:cubicBezTo>
                    <a:cubicBezTo>
                      <a:pt x="358" y="193"/>
                      <a:pt x="357" y="192"/>
                      <a:pt x="357" y="193"/>
                    </a:cubicBezTo>
                    <a:cubicBezTo>
                      <a:pt x="356" y="193"/>
                      <a:pt x="356" y="193"/>
                      <a:pt x="357" y="194"/>
                    </a:cubicBezTo>
                    <a:cubicBezTo>
                      <a:pt x="358" y="194"/>
                      <a:pt x="358" y="193"/>
                      <a:pt x="359" y="193"/>
                    </a:cubicBezTo>
                    <a:cubicBezTo>
                      <a:pt x="360" y="194"/>
                      <a:pt x="363" y="194"/>
                      <a:pt x="362" y="195"/>
                    </a:cubicBezTo>
                    <a:cubicBezTo>
                      <a:pt x="362" y="195"/>
                      <a:pt x="364" y="195"/>
                      <a:pt x="363" y="195"/>
                    </a:cubicBezTo>
                    <a:cubicBezTo>
                      <a:pt x="363" y="195"/>
                      <a:pt x="363" y="194"/>
                      <a:pt x="362" y="194"/>
                    </a:cubicBezTo>
                    <a:cubicBezTo>
                      <a:pt x="363" y="194"/>
                      <a:pt x="364" y="193"/>
                      <a:pt x="365" y="193"/>
                    </a:cubicBezTo>
                    <a:cubicBezTo>
                      <a:pt x="365" y="193"/>
                      <a:pt x="366" y="193"/>
                      <a:pt x="366" y="194"/>
                    </a:cubicBezTo>
                    <a:cubicBezTo>
                      <a:pt x="366" y="194"/>
                      <a:pt x="364" y="195"/>
                      <a:pt x="365" y="195"/>
                    </a:cubicBezTo>
                    <a:cubicBezTo>
                      <a:pt x="367" y="196"/>
                      <a:pt x="367" y="196"/>
                      <a:pt x="368" y="197"/>
                    </a:cubicBezTo>
                    <a:cubicBezTo>
                      <a:pt x="369" y="197"/>
                      <a:pt x="368" y="196"/>
                      <a:pt x="368" y="196"/>
                    </a:cubicBezTo>
                    <a:cubicBezTo>
                      <a:pt x="367" y="196"/>
                      <a:pt x="367" y="196"/>
                      <a:pt x="367" y="196"/>
                    </a:cubicBezTo>
                    <a:cubicBezTo>
                      <a:pt x="368" y="195"/>
                      <a:pt x="369" y="195"/>
                      <a:pt x="370" y="195"/>
                    </a:cubicBezTo>
                    <a:cubicBezTo>
                      <a:pt x="371" y="196"/>
                      <a:pt x="369" y="197"/>
                      <a:pt x="371" y="197"/>
                    </a:cubicBezTo>
                    <a:cubicBezTo>
                      <a:pt x="370" y="198"/>
                      <a:pt x="372" y="198"/>
                      <a:pt x="373" y="199"/>
                    </a:cubicBezTo>
                    <a:cubicBezTo>
                      <a:pt x="375" y="198"/>
                      <a:pt x="376" y="199"/>
                      <a:pt x="378" y="199"/>
                    </a:cubicBezTo>
                    <a:cubicBezTo>
                      <a:pt x="378" y="199"/>
                      <a:pt x="378" y="199"/>
                      <a:pt x="379" y="199"/>
                    </a:cubicBezTo>
                    <a:cubicBezTo>
                      <a:pt x="380" y="199"/>
                      <a:pt x="380" y="200"/>
                      <a:pt x="380" y="200"/>
                    </a:cubicBezTo>
                    <a:cubicBezTo>
                      <a:pt x="382" y="201"/>
                      <a:pt x="385" y="199"/>
                      <a:pt x="387" y="201"/>
                    </a:cubicBezTo>
                    <a:cubicBezTo>
                      <a:pt x="388" y="201"/>
                      <a:pt x="388" y="200"/>
                      <a:pt x="389" y="200"/>
                    </a:cubicBezTo>
                    <a:cubicBezTo>
                      <a:pt x="391" y="200"/>
                      <a:pt x="393" y="201"/>
                      <a:pt x="394" y="200"/>
                    </a:cubicBezTo>
                    <a:cubicBezTo>
                      <a:pt x="394" y="199"/>
                      <a:pt x="394" y="199"/>
                      <a:pt x="395" y="199"/>
                    </a:cubicBezTo>
                    <a:cubicBezTo>
                      <a:pt x="397" y="199"/>
                      <a:pt x="398" y="198"/>
                      <a:pt x="399" y="198"/>
                    </a:cubicBezTo>
                    <a:cubicBezTo>
                      <a:pt x="400" y="198"/>
                      <a:pt x="400" y="197"/>
                      <a:pt x="401" y="197"/>
                    </a:cubicBezTo>
                    <a:cubicBezTo>
                      <a:pt x="403" y="197"/>
                      <a:pt x="403" y="197"/>
                      <a:pt x="404" y="196"/>
                    </a:cubicBezTo>
                    <a:cubicBezTo>
                      <a:pt x="405" y="195"/>
                      <a:pt x="409" y="196"/>
                      <a:pt x="410" y="194"/>
                    </a:cubicBezTo>
                    <a:cubicBezTo>
                      <a:pt x="411" y="194"/>
                      <a:pt x="412" y="195"/>
                      <a:pt x="413" y="194"/>
                    </a:cubicBezTo>
                    <a:cubicBezTo>
                      <a:pt x="413" y="193"/>
                      <a:pt x="415" y="193"/>
                      <a:pt x="415" y="192"/>
                    </a:cubicBezTo>
                    <a:cubicBezTo>
                      <a:pt x="417" y="191"/>
                      <a:pt x="419" y="191"/>
                      <a:pt x="421" y="191"/>
                    </a:cubicBezTo>
                    <a:cubicBezTo>
                      <a:pt x="424" y="190"/>
                      <a:pt x="425" y="188"/>
                      <a:pt x="428" y="188"/>
                    </a:cubicBezTo>
                    <a:cubicBezTo>
                      <a:pt x="428" y="187"/>
                      <a:pt x="431" y="187"/>
                      <a:pt x="431" y="186"/>
                    </a:cubicBezTo>
                    <a:cubicBezTo>
                      <a:pt x="432" y="185"/>
                      <a:pt x="432" y="184"/>
                      <a:pt x="433" y="184"/>
                    </a:cubicBezTo>
                    <a:cubicBezTo>
                      <a:pt x="434" y="182"/>
                      <a:pt x="434" y="179"/>
                      <a:pt x="436" y="177"/>
                    </a:cubicBezTo>
                    <a:cubicBezTo>
                      <a:pt x="435" y="177"/>
                      <a:pt x="438" y="176"/>
                      <a:pt x="435" y="175"/>
                    </a:cubicBezTo>
                    <a:cubicBezTo>
                      <a:pt x="436" y="174"/>
                      <a:pt x="434" y="172"/>
                      <a:pt x="435" y="171"/>
                    </a:cubicBezTo>
                    <a:cubicBezTo>
                      <a:pt x="435" y="170"/>
                      <a:pt x="434" y="168"/>
                      <a:pt x="435" y="167"/>
                    </a:cubicBezTo>
                    <a:cubicBezTo>
                      <a:pt x="433" y="167"/>
                      <a:pt x="433" y="166"/>
                      <a:pt x="433" y="165"/>
                    </a:cubicBezTo>
                    <a:cubicBezTo>
                      <a:pt x="433" y="164"/>
                      <a:pt x="430" y="163"/>
                      <a:pt x="430" y="161"/>
                    </a:cubicBezTo>
                    <a:cubicBezTo>
                      <a:pt x="429" y="161"/>
                      <a:pt x="428" y="160"/>
                      <a:pt x="426" y="160"/>
                    </a:cubicBezTo>
                    <a:cubicBezTo>
                      <a:pt x="428" y="155"/>
                      <a:pt x="428" y="149"/>
                      <a:pt x="429" y="144"/>
                    </a:cubicBezTo>
                    <a:cubicBezTo>
                      <a:pt x="430" y="134"/>
                      <a:pt x="436" y="124"/>
                      <a:pt x="437" y="115"/>
                    </a:cubicBezTo>
                    <a:cubicBezTo>
                      <a:pt x="438" y="107"/>
                      <a:pt x="431" y="94"/>
                      <a:pt x="429" y="86"/>
                    </a:cubicBezTo>
                    <a:cubicBezTo>
                      <a:pt x="428" y="80"/>
                      <a:pt x="424" y="78"/>
                      <a:pt x="423" y="72"/>
                    </a:cubicBezTo>
                    <a:cubicBezTo>
                      <a:pt x="423" y="68"/>
                      <a:pt x="428" y="63"/>
                      <a:pt x="426" y="59"/>
                    </a:cubicBezTo>
                    <a:cubicBezTo>
                      <a:pt x="424" y="54"/>
                      <a:pt x="420" y="52"/>
                      <a:pt x="415" y="52"/>
                    </a:cubicBezTo>
                    <a:cubicBezTo>
                      <a:pt x="415" y="48"/>
                      <a:pt x="416" y="44"/>
                      <a:pt x="417" y="40"/>
                    </a:cubicBezTo>
                    <a:cubicBezTo>
                      <a:pt x="419" y="37"/>
                      <a:pt x="423" y="34"/>
                      <a:pt x="424" y="31"/>
                    </a:cubicBezTo>
                    <a:cubicBezTo>
                      <a:pt x="424" y="27"/>
                      <a:pt x="422" y="27"/>
                      <a:pt x="422" y="23"/>
                    </a:cubicBezTo>
                    <a:cubicBezTo>
                      <a:pt x="421" y="18"/>
                      <a:pt x="419" y="10"/>
                      <a:pt x="413" y="7"/>
                    </a:cubicBezTo>
                    <a:cubicBezTo>
                      <a:pt x="409" y="5"/>
                      <a:pt x="387" y="4"/>
                      <a:pt x="382" y="4"/>
                    </a:cubicBezTo>
                    <a:cubicBezTo>
                      <a:pt x="377" y="5"/>
                      <a:pt x="374" y="10"/>
                      <a:pt x="368" y="11"/>
                    </a:cubicBezTo>
                    <a:cubicBezTo>
                      <a:pt x="365" y="12"/>
                      <a:pt x="361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4" y="12"/>
                      <a:pt x="354" y="12"/>
                      <a:pt x="354" y="12"/>
                    </a:cubicBezTo>
                    <a:cubicBezTo>
                      <a:pt x="353" y="12"/>
                      <a:pt x="353" y="12"/>
                      <a:pt x="352" y="12"/>
                    </a:cubicBezTo>
                    <a:cubicBezTo>
                      <a:pt x="352" y="12"/>
                      <a:pt x="352" y="12"/>
                      <a:pt x="352" y="12"/>
                    </a:cubicBezTo>
                    <a:cubicBezTo>
                      <a:pt x="351" y="11"/>
                      <a:pt x="354" y="10"/>
                      <a:pt x="352" y="9"/>
                    </a:cubicBezTo>
                    <a:cubicBezTo>
                      <a:pt x="352" y="9"/>
                      <a:pt x="353" y="9"/>
                      <a:pt x="353" y="8"/>
                    </a:cubicBezTo>
                    <a:cubicBezTo>
                      <a:pt x="352" y="8"/>
                      <a:pt x="352" y="9"/>
                      <a:pt x="351" y="8"/>
                    </a:cubicBezTo>
                    <a:cubicBezTo>
                      <a:pt x="351" y="8"/>
                      <a:pt x="351" y="8"/>
                      <a:pt x="351" y="8"/>
                    </a:cubicBezTo>
                    <a:cubicBezTo>
                      <a:pt x="349" y="7"/>
                      <a:pt x="348" y="9"/>
                      <a:pt x="346" y="7"/>
                    </a:cubicBezTo>
                    <a:cubicBezTo>
                      <a:pt x="345" y="7"/>
                      <a:pt x="344" y="8"/>
                      <a:pt x="344" y="8"/>
                    </a:cubicBezTo>
                    <a:cubicBezTo>
                      <a:pt x="343" y="9"/>
                      <a:pt x="345" y="9"/>
                      <a:pt x="344" y="9"/>
                    </a:cubicBezTo>
                    <a:cubicBezTo>
                      <a:pt x="344" y="10"/>
                      <a:pt x="345" y="10"/>
                      <a:pt x="345" y="10"/>
                    </a:cubicBezTo>
                    <a:cubicBezTo>
                      <a:pt x="345" y="10"/>
                      <a:pt x="344" y="11"/>
                      <a:pt x="342" y="11"/>
                    </a:cubicBezTo>
                    <a:cubicBezTo>
                      <a:pt x="341" y="10"/>
                      <a:pt x="345" y="10"/>
                      <a:pt x="342" y="9"/>
                    </a:cubicBezTo>
                    <a:cubicBezTo>
                      <a:pt x="341" y="9"/>
                      <a:pt x="342" y="8"/>
                      <a:pt x="341" y="8"/>
                    </a:cubicBezTo>
                    <a:cubicBezTo>
                      <a:pt x="339" y="8"/>
                      <a:pt x="338" y="10"/>
                      <a:pt x="336" y="9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34" y="7"/>
                      <a:pt x="334" y="9"/>
                      <a:pt x="331" y="8"/>
                    </a:cubicBezTo>
                    <a:cubicBezTo>
                      <a:pt x="331" y="6"/>
                      <a:pt x="337" y="5"/>
                      <a:pt x="336" y="4"/>
                    </a:cubicBezTo>
                    <a:cubicBezTo>
                      <a:pt x="336" y="3"/>
                      <a:pt x="335" y="3"/>
                      <a:pt x="335" y="3"/>
                    </a:cubicBezTo>
                    <a:cubicBezTo>
                      <a:pt x="335" y="3"/>
                      <a:pt x="335" y="3"/>
                      <a:pt x="334" y="3"/>
                    </a:cubicBezTo>
                    <a:cubicBezTo>
                      <a:pt x="333" y="3"/>
                      <a:pt x="334" y="3"/>
                      <a:pt x="334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1" y="2"/>
                      <a:pt x="331" y="3"/>
                      <a:pt x="330" y="2"/>
                    </a:cubicBezTo>
                    <a:cubicBezTo>
                      <a:pt x="330" y="2"/>
                      <a:pt x="328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5" y="2"/>
                      <a:pt x="323" y="2"/>
                    </a:cubicBezTo>
                    <a:cubicBezTo>
                      <a:pt x="323" y="1"/>
                      <a:pt x="320" y="1"/>
                      <a:pt x="320" y="0"/>
                    </a:cubicBezTo>
                    <a:cubicBezTo>
                      <a:pt x="319" y="0"/>
                      <a:pt x="319" y="1"/>
                      <a:pt x="318" y="1"/>
                    </a:cubicBezTo>
                    <a:cubicBezTo>
                      <a:pt x="316" y="2"/>
                      <a:pt x="318" y="3"/>
                      <a:pt x="315" y="3"/>
                    </a:cubicBezTo>
                    <a:cubicBezTo>
                      <a:pt x="313" y="3"/>
                      <a:pt x="313" y="4"/>
                      <a:pt x="311" y="5"/>
                    </a:cubicBezTo>
                    <a:cubicBezTo>
                      <a:pt x="309" y="4"/>
                      <a:pt x="310" y="6"/>
                      <a:pt x="308" y="6"/>
                    </a:cubicBezTo>
                    <a:cubicBezTo>
                      <a:pt x="309" y="7"/>
                      <a:pt x="307" y="7"/>
                      <a:pt x="307" y="7"/>
                    </a:cubicBezTo>
                    <a:cubicBezTo>
                      <a:pt x="307" y="7"/>
                      <a:pt x="306" y="8"/>
                      <a:pt x="305" y="7"/>
                    </a:cubicBezTo>
                    <a:cubicBezTo>
                      <a:pt x="305" y="9"/>
                      <a:pt x="303" y="10"/>
                      <a:pt x="302" y="12"/>
                    </a:cubicBezTo>
                    <a:cubicBezTo>
                      <a:pt x="300" y="12"/>
                      <a:pt x="302" y="14"/>
                      <a:pt x="300" y="14"/>
                    </a:cubicBezTo>
                    <a:cubicBezTo>
                      <a:pt x="300" y="16"/>
                      <a:pt x="297" y="17"/>
                      <a:pt x="297" y="18"/>
                    </a:cubicBezTo>
                    <a:cubicBezTo>
                      <a:pt x="295" y="19"/>
                      <a:pt x="296" y="19"/>
                      <a:pt x="295" y="20"/>
                    </a:cubicBezTo>
                    <a:cubicBezTo>
                      <a:pt x="292" y="19"/>
                      <a:pt x="291" y="21"/>
                      <a:pt x="288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4" y="21"/>
                      <a:pt x="283" y="23"/>
                      <a:pt x="280" y="23"/>
                    </a:cubicBezTo>
                    <a:cubicBezTo>
                      <a:pt x="279" y="23"/>
                      <a:pt x="279" y="24"/>
                      <a:pt x="278" y="24"/>
                    </a:cubicBezTo>
                    <a:cubicBezTo>
                      <a:pt x="275" y="25"/>
                      <a:pt x="275" y="27"/>
                      <a:pt x="272" y="27"/>
                    </a:cubicBezTo>
                    <a:cubicBezTo>
                      <a:pt x="272" y="27"/>
                      <a:pt x="270" y="26"/>
                      <a:pt x="272" y="26"/>
                    </a:cubicBezTo>
                    <a:cubicBezTo>
                      <a:pt x="273" y="24"/>
                      <a:pt x="271" y="23"/>
                      <a:pt x="270" y="22"/>
                    </a:cubicBezTo>
                    <a:cubicBezTo>
                      <a:pt x="268" y="22"/>
                      <a:pt x="267" y="21"/>
                      <a:pt x="266" y="21"/>
                    </a:cubicBezTo>
                    <a:cubicBezTo>
                      <a:pt x="263" y="22"/>
                      <a:pt x="264" y="25"/>
                      <a:pt x="259" y="24"/>
                    </a:cubicBezTo>
                    <a:cubicBezTo>
                      <a:pt x="258" y="25"/>
                      <a:pt x="259" y="25"/>
                      <a:pt x="258" y="26"/>
                    </a:cubicBezTo>
                    <a:cubicBezTo>
                      <a:pt x="258" y="26"/>
                      <a:pt x="257" y="26"/>
                      <a:pt x="256" y="26"/>
                    </a:cubicBezTo>
                    <a:cubicBezTo>
                      <a:pt x="254" y="26"/>
                      <a:pt x="257" y="25"/>
                      <a:pt x="255" y="24"/>
                    </a:cubicBezTo>
                    <a:cubicBezTo>
                      <a:pt x="257" y="22"/>
                      <a:pt x="255" y="20"/>
                      <a:pt x="256" y="18"/>
                    </a:cubicBezTo>
                    <a:cubicBezTo>
                      <a:pt x="256" y="18"/>
                      <a:pt x="255" y="19"/>
                      <a:pt x="255" y="18"/>
                    </a:cubicBezTo>
                    <a:cubicBezTo>
                      <a:pt x="253" y="17"/>
                      <a:pt x="250" y="16"/>
                      <a:pt x="247" y="16"/>
                    </a:cubicBezTo>
                    <a:cubicBezTo>
                      <a:pt x="246" y="15"/>
                      <a:pt x="245" y="16"/>
                      <a:pt x="243" y="15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2" y="15"/>
                      <a:pt x="241" y="15"/>
                      <a:pt x="240" y="15"/>
                    </a:cubicBezTo>
                    <a:cubicBezTo>
                      <a:pt x="237" y="15"/>
                      <a:pt x="233" y="14"/>
                      <a:pt x="229" y="14"/>
                    </a:cubicBezTo>
                    <a:cubicBezTo>
                      <a:pt x="228" y="14"/>
                      <a:pt x="226" y="15"/>
                      <a:pt x="227" y="16"/>
                    </a:cubicBezTo>
                    <a:cubicBezTo>
                      <a:pt x="228" y="16"/>
                      <a:pt x="228" y="16"/>
                      <a:pt x="228" y="17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227" y="17"/>
                      <a:pt x="227" y="16"/>
                      <a:pt x="225" y="16"/>
                    </a:cubicBezTo>
                    <a:cubicBezTo>
                      <a:pt x="223" y="17"/>
                      <a:pt x="224" y="19"/>
                      <a:pt x="221" y="20"/>
                    </a:cubicBezTo>
                    <a:cubicBezTo>
                      <a:pt x="214" y="19"/>
                      <a:pt x="209" y="16"/>
                      <a:pt x="201" y="16"/>
                    </a:cubicBezTo>
                    <a:cubicBezTo>
                      <a:pt x="198" y="14"/>
                      <a:pt x="193" y="14"/>
                      <a:pt x="190" y="13"/>
                    </a:cubicBezTo>
                    <a:cubicBezTo>
                      <a:pt x="187" y="12"/>
                      <a:pt x="184" y="11"/>
                      <a:pt x="181" y="11"/>
                    </a:cubicBezTo>
                    <a:cubicBezTo>
                      <a:pt x="180" y="11"/>
                      <a:pt x="178" y="11"/>
                      <a:pt x="177" y="11"/>
                    </a:cubicBezTo>
                    <a:cubicBezTo>
                      <a:pt x="176" y="11"/>
                      <a:pt x="174" y="11"/>
                      <a:pt x="174" y="12"/>
                    </a:cubicBezTo>
                    <a:cubicBezTo>
                      <a:pt x="175" y="13"/>
                      <a:pt x="173" y="14"/>
                      <a:pt x="173" y="15"/>
                    </a:cubicBezTo>
                    <a:cubicBezTo>
                      <a:pt x="172" y="15"/>
                      <a:pt x="172" y="16"/>
                      <a:pt x="171" y="16"/>
                    </a:cubicBezTo>
                    <a:cubicBezTo>
                      <a:pt x="170" y="15"/>
                      <a:pt x="169" y="15"/>
                      <a:pt x="168" y="14"/>
                    </a:cubicBezTo>
                    <a:cubicBezTo>
                      <a:pt x="167" y="14"/>
                      <a:pt x="166" y="15"/>
                      <a:pt x="165" y="15"/>
                    </a:cubicBezTo>
                    <a:cubicBezTo>
                      <a:pt x="164" y="14"/>
                      <a:pt x="163" y="12"/>
                      <a:pt x="160" y="12"/>
                    </a:cubicBezTo>
                    <a:cubicBezTo>
                      <a:pt x="159" y="11"/>
                      <a:pt x="160" y="10"/>
                      <a:pt x="158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0" y="11"/>
                      <a:pt x="148" y="12"/>
                      <a:pt x="145" y="14"/>
                    </a:cubicBezTo>
                    <a:cubicBezTo>
                      <a:pt x="142" y="14"/>
                      <a:pt x="139" y="14"/>
                      <a:pt x="135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1" y="15"/>
                      <a:pt x="127" y="15"/>
                      <a:pt x="124" y="16"/>
                    </a:cubicBezTo>
                    <a:cubicBezTo>
                      <a:pt x="122" y="16"/>
                      <a:pt x="119" y="16"/>
                      <a:pt x="118" y="17"/>
                    </a:cubicBezTo>
                    <a:cubicBezTo>
                      <a:pt x="117" y="18"/>
                      <a:pt x="115" y="19"/>
                      <a:pt x="114" y="19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5" y="20"/>
                      <a:pt x="100" y="18"/>
                      <a:pt x="94" y="17"/>
                    </a:cubicBezTo>
                    <a:cubicBezTo>
                      <a:pt x="90" y="15"/>
                      <a:pt x="85" y="16"/>
                      <a:pt x="81" y="14"/>
                    </a:cubicBezTo>
                    <a:cubicBezTo>
                      <a:pt x="79" y="14"/>
                      <a:pt x="78" y="13"/>
                      <a:pt x="75" y="13"/>
                    </a:cubicBezTo>
                    <a:cubicBezTo>
                      <a:pt x="72" y="12"/>
                      <a:pt x="70" y="14"/>
                      <a:pt x="67" y="13"/>
                    </a:cubicBezTo>
                    <a:cubicBezTo>
                      <a:pt x="65" y="13"/>
                      <a:pt x="63" y="12"/>
                      <a:pt x="61" y="13"/>
                    </a:cubicBezTo>
                    <a:cubicBezTo>
                      <a:pt x="61" y="13"/>
                      <a:pt x="60" y="12"/>
                      <a:pt x="61" y="12"/>
                    </a:cubicBezTo>
                    <a:cubicBezTo>
                      <a:pt x="59" y="12"/>
                      <a:pt x="57" y="12"/>
                      <a:pt x="55" y="13"/>
                    </a:cubicBezTo>
                    <a:cubicBezTo>
                      <a:pt x="52" y="12"/>
                      <a:pt x="51" y="13"/>
                      <a:pt x="49" y="13"/>
                    </a:cubicBez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4" y="15"/>
                      <a:pt x="42" y="16"/>
                      <a:pt x="42" y="17"/>
                    </a:cubicBezTo>
                    <a:cubicBezTo>
                      <a:pt x="41" y="17"/>
                      <a:pt x="38" y="17"/>
                      <a:pt x="39" y="18"/>
                    </a:cubicBezTo>
                    <a:cubicBezTo>
                      <a:pt x="38" y="19"/>
                      <a:pt x="36" y="19"/>
                      <a:pt x="34" y="20"/>
                    </a:cubicBezTo>
                    <a:cubicBezTo>
                      <a:pt x="35" y="20"/>
                      <a:pt x="33" y="21"/>
                      <a:pt x="34" y="21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1" y="23"/>
                      <a:pt x="27" y="22"/>
                      <a:pt x="27" y="24"/>
                    </a:cubicBezTo>
                    <a:cubicBezTo>
                      <a:pt x="24" y="25"/>
                      <a:pt x="22" y="26"/>
                      <a:pt x="23" y="28"/>
                    </a:cubicBezTo>
                    <a:cubicBezTo>
                      <a:pt x="22" y="29"/>
                      <a:pt x="22" y="30"/>
                      <a:pt x="20" y="31"/>
                    </a:cubicBezTo>
                    <a:cubicBezTo>
                      <a:pt x="21" y="32"/>
                      <a:pt x="18" y="32"/>
                      <a:pt x="19" y="34"/>
                    </a:cubicBezTo>
                    <a:cubicBezTo>
                      <a:pt x="16" y="35"/>
                      <a:pt x="21" y="37"/>
                      <a:pt x="20" y="39"/>
                    </a:cubicBezTo>
                    <a:cubicBezTo>
                      <a:pt x="20" y="39"/>
                      <a:pt x="20" y="39"/>
                      <a:pt x="20" y="40"/>
                    </a:cubicBezTo>
                    <a:cubicBezTo>
                      <a:pt x="18" y="39"/>
                      <a:pt x="18" y="40"/>
                      <a:pt x="17" y="41"/>
                    </a:cubicBezTo>
                    <a:cubicBezTo>
                      <a:pt x="19" y="41"/>
                      <a:pt x="19" y="42"/>
                      <a:pt x="20" y="42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4"/>
                      <a:pt x="20" y="45"/>
                      <a:pt x="19" y="45"/>
                    </a:cubicBezTo>
                    <a:cubicBezTo>
                      <a:pt x="19" y="46"/>
                      <a:pt x="19" y="47"/>
                      <a:pt x="21" y="47"/>
                    </a:cubicBezTo>
                    <a:cubicBezTo>
                      <a:pt x="20" y="48"/>
                      <a:pt x="22" y="47"/>
                      <a:pt x="22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2" y="48"/>
                      <a:pt x="22" y="49"/>
                    </a:cubicBezTo>
                    <a:cubicBezTo>
                      <a:pt x="22" y="49"/>
                      <a:pt x="20" y="49"/>
                      <a:pt x="19" y="50"/>
                    </a:cubicBezTo>
                    <a:cubicBezTo>
                      <a:pt x="20" y="50"/>
                      <a:pt x="20" y="50"/>
                      <a:pt x="21" y="50"/>
                    </a:cubicBezTo>
                    <a:cubicBezTo>
                      <a:pt x="22" y="50"/>
                      <a:pt x="24" y="51"/>
                      <a:pt x="24" y="52"/>
                    </a:cubicBezTo>
                    <a:cubicBezTo>
                      <a:pt x="23" y="52"/>
                      <a:pt x="22" y="53"/>
                      <a:pt x="23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6"/>
                      <a:pt x="23" y="57"/>
                    </a:cubicBezTo>
                    <a:cubicBezTo>
                      <a:pt x="23" y="60"/>
                      <a:pt x="20" y="64"/>
                      <a:pt x="21" y="67"/>
                    </a:cubicBezTo>
                    <a:cubicBezTo>
                      <a:pt x="21" y="71"/>
                      <a:pt x="25" y="74"/>
                      <a:pt x="26" y="78"/>
                    </a:cubicBezTo>
                    <a:cubicBezTo>
                      <a:pt x="29" y="87"/>
                      <a:pt x="24" y="96"/>
                      <a:pt x="21" y="105"/>
                    </a:cubicBezTo>
                    <a:cubicBezTo>
                      <a:pt x="21" y="105"/>
                      <a:pt x="21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10"/>
                      <a:pt x="19" y="111"/>
                      <a:pt x="20" y="111"/>
                    </a:cubicBezTo>
                    <a:cubicBezTo>
                      <a:pt x="19" y="113"/>
                      <a:pt x="19" y="114"/>
                      <a:pt x="19" y="116"/>
                    </a:cubicBezTo>
                    <a:cubicBezTo>
                      <a:pt x="19" y="118"/>
                      <a:pt x="18" y="121"/>
                      <a:pt x="18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6" y="123"/>
                      <a:pt x="16" y="123"/>
                      <a:pt x="15" y="123"/>
                    </a:cubicBezTo>
                    <a:cubicBezTo>
                      <a:pt x="15" y="124"/>
                      <a:pt x="16" y="124"/>
                      <a:pt x="16" y="124"/>
                    </a:cubicBezTo>
                    <a:cubicBezTo>
                      <a:pt x="17" y="124"/>
                      <a:pt x="17" y="124"/>
                      <a:pt x="18" y="124"/>
                    </a:cubicBezTo>
                    <a:cubicBezTo>
                      <a:pt x="18" y="124"/>
                      <a:pt x="18" y="125"/>
                      <a:pt x="17" y="12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5" y="125"/>
                      <a:pt x="14" y="125"/>
                      <a:pt x="13" y="124"/>
                    </a:cubicBezTo>
                    <a:cubicBezTo>
                      <a:pt x="13" y="123"/>
                      <a:pt x="11" y="122"/>
                      <a:pt x="14" y="121"/>
                    </a:cubicBezTo>
                    <a:cubicBezTo>
                      <a:pt x="14" y="121"/>
                      <a:pt x="13" y="121"/>
                      <a:pt x="12" y="120"/>
                    </a:cubicBezTo>
                    <a:cubicBezTo>
                      <a:pt x="13" y="120"/>
                      <a:pt x="12" y="120"/>
                      <a:pt x="13" y="119"/>
                    </a:cubicBezTo>
                    <a:cubicBezTo>
                      <a:pt x="12" y="119"/>
                      <a:pt x="13" y="119"/>
                      <a:pt x="12" y="118"/>
                    </a:cubicBezTo>
                    <a:cubicBezTo>
                      <a:pt x="14" y="118"/>
                      <a:pt x="13" y="117"/>
                      <a:pt x="13" y="117"/>
                    </a:cubicBezTo>
                    <a:cubicBezTo>
                      <a:pt x="13" y="117"/>
                      <a:pt x="11" y="117"/>
                      <a:pt x="12" y="116"/>
                    </a:cubicBezTo>
                    <a:cubicBezTo>
                      <a:pt x="13" y="116"/>
                      <a:pt x="11" y="115"/>
                      <a:pt x="12" y="114"/>
                    </a:cubicBezTo>
                    <a:cubicBezTo>
                      <a:pt x="11" y="114"/>
                      <a:pt x="13" y="113"/>
                      <a:pt x="10" y="113"/>
                    </a:cubicBezTo>
                    <a:cubicBezTo>
                      <a:pt x="9" y="113"/>
                      <a:pt x="8" y="114"/>
                      <a:pt x="7" y="113"/>
                    </a:cubicBezTo>
                    <a:cubicBezTo>
                      <a:pt x="6" y="114"/>
                      <a:pt x="8" y="115"/>
                      <a:pt x="6" y="116"/>
                    </a:cubicBezTo>
                    <a:cubicBezTo>
                      <a:pt x="7" y="116"/>
                      <a:pt x="6" y="118"/>
                      <a:pt x="8" y="118"/>
                    </a:cubicBezTo>
                    <a:cubicBezTo>
                      <a:pt x="9" y="118"/>
                      <a:pt x="10" y="118"/>
                      <a:pt x="11" y="119"/>
                    </a:cubicBezTo>
                    <a:cubicBezTo>
                      <a:pt x="9" y="119"/>
                      <a:pt x="12" y="121"/>
                      <a:pt x="9" y="121"/>
                    </a:cubicBezTo>
                    <a:cubicBezTo>
                      <a:pt x="9" y="122"/>
                      <a:pt x="12" y="122"/>
                      <a:pt x="10" y="123"/>
                    </a:cubicBezTo>
                    <a:cubicBezTo>
                      <a:pt x="11" y="124"/>
                      <a:pt x="11" y="124"/>
                      <a:pt x="10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6"/>
                      <a:pt x="11" y="126"/>
                      <a:pt x="12" y="127"/>
                    </a:cubicBezTo>
                    <a:cubicBezTo>
                      <a:pt x="14" y="127"/>
                      <a:pt x="14" y="127"/>
                      <a:pt x="14" y="128"/>
                    </a:cubicBezTo>
                    <a:cubicBezTo>
                      <a:pt x="15" y="128"/>
                      <a:pt x="16" y="128"/>
                      <a:pt x="16" y="129"/>
                    </a:cubicBezTo>
                    <a:cubicBezTo>
                      <a:pt x="15" y="129"/>
                      <a:pt x="16" y="130"/>
                      <a:pt x="16" y="130"/>
                    </a:cubicBezTo>
                    <a:cubicBezTo>
                      <a:pt x="15" y="131"/>
                      <a:pt x="12" y="131"/>
                      <a:pt x="13" y="132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8" y="134"/>
                      <a:pt x="8" y="135"/>
                    </a:cubicBezTo>
                    <a:cubicBezTo>
                      <a:pt x="7" y="135"/>
                      <a:pt x="5" y="134"/>
                      <a:pt x="5" y="135"/>
                    </a:cubicBezTo>
                    <a:cubicBezTo>
                      <a:pt x="5" y="136"/>
                      <a:pt x="4" y="136"/>
                      <a:pt x="5" y="136"/>
                    </a:cubicBezTo>
                    <a:cubicBezTo>
                      <a:pt x="4" y="137"/>
                      <a:pt x="3" y="136"/>
                      <a:pt x="2" y="136"/>
                    </a:cubicBezTo>
                    <a:cubicBezTo>
                      <a:pt x="2" y="136"/>
                      <a:pt x="2" y="136"/>
                      <a:pt x="1" y="136"/>
                    </a:cubicBezTo>
                    <a:cubicBezTo>
                      <a:pt x="1" y="136"/>
                      <a:pt x="1" y="136"/>
                      <a:pt x="0" y="137"/>
                    </a:cubicBezTo>
                    <a:cubicBezTo>
                      <a:pt x="1" y="137"/>
                      <a:pt x="3" y="137"/>
                      <a:pt x="4" y="137"/>
                    </a:cubicBezTo>
                    <a:cubicBezTo>
                      <a:pt x="4" y="137"/>
                      <a:pt x="5" y="137"/>
                      <a:pt x="6" y="137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37"/>
                      <a:pt x="11" y="138"/>
                      <a:pt x="13" y="138"/>
                    </a:cubicBezTo>
                    <a:cubicBezTo>
                      <a:pt x="14" y="138"/>
                      <a:pt x="15" y="138"/>
                      <a:pt x="16" y="138"/>
                    </a:cubicBezTo>
                    <a:cubicBezTo>
                      <a:pt x="15" y="139"/>
                      <a:pt x="13" y="139"/>
                      <a:pt x="13" y="139"/>
                    </a:cubicBezTo>
                    <a:cubicBezTo>
                      <a:pt x="11" y="139"/>
                      <a:pt x="9" y="140"/>
                      <a:pt x="8" y="139"/>
                    </a:cubicBezTo>
                    <a:cubicBezTo>
                      <a:pt x="6" y="139"/>
                      <a:pt x="5" y="139"/>
                      <a:pt x="4" y="139"/>
                    </a:cubicBezTo>
                    <a:close/>
                    <a:moveTo>
                      <a:pt x="14" y="134"/>
                    </a:moveTo>
                    <a:cubicBezTo>
                      <a:pt x="13" y="134"/>
                      <a:pt x="13" y="135"/>
                      <a:pt x="13" y="136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35"/>
                      <a:pt x="11" y="135"/>
                      <a:pt x="11" y="135"/>
                    </a:cubicBezTo>
                    <a:cubicBezTo>
                      <a:pt x="12" y="134"/>
                      <a:pt x="13" y="134"/>
                      <a:pt x="14" y="134"/>
                    </a:cubicBezTo>
                    <a:close/>
                    <a:moveTo>
                      <a:pt x="14" y="133"/>
                    </a:move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4" y="133"/>
                      <a:pt x="14" y="133"/>
                    </a:cubicBezTo>
                    <a:close/>
                    <a:moveTo>
                      <a:pt x="9" y="117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4" y="126"/>
                      <a:pt x="14" y="126"/>
                    </a:cubicBezTo>
                    <a:cubicBezTo>
                      <a:pt x="13" y="126"/>
                      <a:pt x="14" y="125"/>
                      <a:pt x="15" y="126"/>
                    </a:cubicBezTo>
                    <a:cubicBezTo>
                      <a:pt x="16" y="126"/>
                      <a:pt x="15" y="126"/>
                      <a:pt x="15" y="127"/>
                    </a:cubicBezTo>
                    <a:close/>
                    <a:moveTo>
                      <a:pt x="317" y="6"/>
                    </a:moveTo>
                    <a:cubicBezTo>
                      <a:pt x="317" y="6"/>
                      <a:pt x="317" y="6"/>
                      <a:pt x="317" y="6"/>
                    </a:cubicBezTo>
                    <a:cubicBezTo>
                      <a:pt x="316" y="6"/>
                      <a:pt x="316" y="6"/>
                      <a:pt x="316" y="6"/>
                    </a:cubicBezTo>
                    <a:lnTo>
                      <a:pt x="317" y="6"/>
                    </a:lnTo>
                    <a:close/>
                    <a:moveTo>
                      <a:pt x="330" y="3"/>
                    </a:moveTo>
                    <a:cubicBezTo>
                      <a:pt x="329" y="4"/>
                      <a:pt x="330" y="4"/>
                      <a:pt x="329" y="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8" y="3"/>
                      <a:pt x="329" y="3"/>
                      <a:pt x="330" y="3"/>
                    </a:cubicBezTo>
                    <a:close/>
                    <a:moveTo>
                      <a:pt x="330" y="4"/>
                    </a:moveTo>
                    <a:cubicBezTo>
                      <a:pt x="330" y="5"/>
                      <a:pt x="330" y="5"/>
                      <a:pt x="329" y="5"/>
                    </a:cubicBezTo>
                    <a:cubicBezTo>
                      <a:pt x="327" y="5"/>
                      <a:pt x="327" y="5"/>
                      <a:pt x="327" y="5"/>
                    </a:cubicBezTo>
                    <a:cubicBezTo>
                      <a:pt x="327" y="5"/>
                      <a:pt x="328" y="5"/>
                      <a:pt x="328" y="5"/>
                    </a:cubicBezTo>
                    <a:cubicBezTo>
                      <a:pt x="328" y="4"/>
                      <a:pt x="328" y="4"/>
                      <a:pt x="328" y="4"/>
                    </a:cubicBezTo>
                    <a:lnTo>
                      <a:pt x="330" y="4"/>
                    </a:lnTo>
                    <a:close/>
                    <a:moveTo>
                      <a:pt x="375" y="197"/>
                    </a:moveTo>
                    <a:cubicBezTo>
                      <a:pt x="375" y="197"/>
                      <a:pt x="375" y="197"/>
                      <a:pt x="375" y="197"/>
                    </a:cubicBezTo>
                    <a:cubicBezTo>
                      <a:pt x="375" y="197"/>
                      <a:pt x="375" y="197"/>
                      <a:pt x="375" y="197"/>
                    </a:cubicBezTo>
                    <a:close/>
                    <a:moveTo>
                      <a:pt x="365" y="190"/>
                    </a:move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lose/>
                    <a:moveTo>
                      <a:pt x="340" y="189"/>
                    </a:move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41" y="189"/>
                      <a:pt x="341" y="189"/>
                      <a:pt x="341" y="189"/>
                    </a:cubicBezTo>
                    <a:lnTo>
                      <a:pt x="340" y="189"/>
                    </a:lnTo>
                    <a:close/>
                    <a:moveTo>
                      <a:pt x="338" y="190"/>
                    </a:moveTo>
                    <a:cubicBezTo>
                      <a:pt x="339" y="190"/>
                      <a:pt x="339" y="190"/>
                      <a:pt x="339" y="190"/>
                    </a:cubicBezTo>
                    <a:lnTo>
                      <a:pt x="338" y="190"/>
                    </a:lnTo>
                    <a:close/>
                    <a:moveTo>
                      <a:pt x="335" y="189"/>
                    </a:move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lose/>
                    <a:moveTo>
                      <a:pt x="334" y="187"/>
                    </a:moveTo>
                    <a:cubicBezTo>
                      <a:pt x="335" y="187"/>
                      <a:pt x="335" y="187"/>
                      <a:pt x="336" y="187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6" y="187"/>
                      <a:pt x="335" y="187"/>
                      <a:pt x="335" y="188"/>
                    </a:cubicBezTo>
                    <a:lnTo>
                      <a:pt x="334" y="187"/>
                    </a:lnTo>
                    <a:close/>
                    <a:moveTo>
                      <a:pt x="260" y="27"/>
                    </a:moveTo>
                    <a:cubicBezTo>
                      <a:pt x="262" y="27"/>
                      <a:pt x="262" y="26"/>
                      <a:pt x="262" y="26"/>
                    </a:cubicBezTo>
                    <a:cubicBezTo>
                      <a:pt x="263" y="26"/>
                      <a:pt x="262" y="27"/>
                      <a:pt x="264" y="27"/>
                    </a:cubicBezTo>
                    <a:cubicBezTo>
                      <a:pt x="264" y="27"/>
                      <a:pt x="264" y="28"/>
                      <a:pt x="264" y="28"/>
                    </a:cubicBezTo>
                    <a:cubicBezTo>
                      <a:pt x="263" y="28"/>
                      <a:pt x="261" y="28"/>
                      <a:pt x="260" y="27"/>
                    </a:cubicBezTo>
                    <a:close/>
                    <a:moveTo>
                      <a:pt x="138" y="208"/>
                    </a:moveTo>
                    <a:cubicBezTo>
                      <a:pt x="138" y="207"/>
                      <a:pt x="138" y="207"/>
                      <a:pt x="139" y="207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0" y="208"/>
                      <a:pt x="139" y="208"/>
                      <a:pt x="138" y="208"/>
                    </a:cubicBezTo>
                    <a:cubicBezTo>
                      <a:pt x="138" y="208"/>
                      <a:pt x="137" y="208"/>
                      <a:pt x="138" y="208"/>
                    </a:cubicBezTo>
                    <a:close/>
                    <a:moveTo>
                      <a:pt x="118" y="206"/>
                    </a:move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8" y="206"/>
                      <a:pt x="118" y="206"/>
                      <a:pt x="118" y="206"/>
                    </a:cubicBezTo>
                    <a:close/>
                    <a:moveTo>
                      <a:pt x="112" y="204"/>
                    </a:moveTo>
                    <a:cubicBezTo>
                      <a:pt x="112" y="203"/>
                      <a:pt x="111" y="203"/>
                      <a:pt x="111" y="203"/>
                    </a:cubicBezTo>
                    <a:cubicBezTo>
                      <a:pt x="113" y="203"/>
                      <a:pt x="112" y="204"/>
                      <a:pt x="113" y="204"/>
                    </a:cubicBezTo>
                    <a:lnTo>
                      <a:pt x="112" y="204"/>
                    </a:lnTo>
                    <a:close/>
                    <a:moveTo>
                      <a:pt x="111" y="205"/>
                    </a:moveTo>
                    <a:cubicBezTo>
                      <a:pt x="112" y="205"/>
                      <a:pt x="112" y="205"/>
                      <a:pt x="112" y="205"/>
                    </a:cubicBezTo>
                    <a:lnTo>
                      <a:pt x="111" y="205"/>
                    </a:lnTo>
                    <a:close/>
                    <a:moveTo>
                      <a:pt x="110" y="205"/>
                    </a:move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0" y="205"/>
                      <a:pt x="110" y="205"/>
                    </a:cubicBezTo>
                    <a:close/>
                    <a:moveTo>
                      <a:pt x="102" y="204"/>
                    </a:moveTo>
                    <a:cubicBezTo>
                      <a:pt x="104" y="203"/>
                      <a:pt x="107" y="205"/>
                      <a:pt x="109" y="203"/>
                    </a:cubicBezTo>
                    <a:cubicBezTo>
                      <a:pt x="109" y="203"/>
                      <a:pt x="109" y="203"/>
                      <a:pt x="109" y="202"/>
                    </a:cubicBezTo>
                    <a:cubicBezTo>
                      <a:pt x="111" y="202"/>
                      <a:pt x="110" y="203"/>
                      <a:pt x="111" y="204"/>
                    </a:cubicBezTo>
                    <a:cubicBezTo>
                      <a:pt x="109" y="204"/>
                      <a:pt x="107" y="204"/>
                      <a:pt x="106" y="204"/>
                    </a:cubicBezTo>
                    <a:cubicBezTo>
                      <a:pt x="105" y="205"/>
                      <a:pt x="104" y="204"/>
                      <a:pt x="103" y="204"/>
                    </a:cubicBezTo>
                    <a:lnTo>
                      <a:pt x="102" y="204"/>
                    </a:lnTo>
                    <a:close/>
                    <a:moveTo>
                      <a:pt x="101" y="203"/>
                    </a:move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lose/>
                    <a:moveTo>
                      <a:pt x="99" y="205"/>
                    </a:moveTo>
                    <a:cubicBezTo>
                      <a:pt x="99" y="204"/>
                      <a:pt x="100" y="204"/>
                      <a:pt x="101" y="204"/>
                    </a:cubicBezTo>
                    <a:cubicBezTo>
                      <a:pt x="100" y="205"/>
                      <a:pt x="99" y="205"/>
                      <a:pt x="99" y="205"/>
                    </a:cubicBezTo>
                    <a:close/>
                    <a:moveTo>
                      <a:pt x="97" y="204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7" y="204"/>
                      <a:pt x="97" y="204"/>
                    </a:cubicBezTo>
                    <a:close/>
                    <a:moveTo>
                      <a:pt x="94" y="203"/>
                    </a:moveTo>
                    <a:cubicBezTo>
                      <a:pt x="94" y="203"/>
                      <a:pt x="94" y="203"/>
                      <a:pt x="95" y="203"/>
                    </a:cubicBezTo>
                    <a:cubicBezTo>
                      <a:pt x="95" y="203"/>
                      <a:pt x="95" y="203"/>
                      <a:pt x="95" y="203"/>
                    </a:cubicBezTo>
                    <a:lnTo>
                      <a:pt x="94" y="203"/>
                    </a:lnTo>
                    <a:close/>
                    <a:moveTo>
                      <a:pt x="93" y="201"/>
                    </a:moveTo>
                    <a:cubicBezTo>
                      <a:pt x="93" y="201"/>
                      <a:pt x="94" y="201"/>
                      <a:pt x="94" y="201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  <a:moveTo>
                      <a:pt x="53" y="175"/>
                    </a:moveTo>
                    <a:cubicBezTo>
                      <a:pt x="53" y="175"/>
                      <a:pt x="53" y="175"/>
                      <a:pt x="53" y="175"/>
                    </a:cubicBezTo>
                    <a:cubicBezTo>
                      <a:pt x="52" y="175"/>
                      <a:pt x="52" y="175"/>
                      <a:pt x="52" y="175"/>
                    </a:cubicBezTo>
                    <a:lnTo>
                      <a:pt x="53" y="175"/>
                    </a:lnTo>
                    <a:close/>
                    <a:moveTo>
                      <a:pt x="18" y="130"/>
                    </a:moveTo>
                    <a:cubicBezTo>
                      <a:pt x="17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lnTo>
                      <a:pt x="18" y="130"/>
                    </a:lnTo>
                    <a:close/>
                    <a:moveTo>
                      <a:pt x="23" y="144"/>
                    </a:moveTo>
                    <a:cubicBezTo>
                      <a:pt x="23" y="144"/>
                      <a:pt x="24" y="143"/>
                      <a:pt x="24" y="143"/>
                    </a:cubicBezTo>
                    <a:cubicBezTo>
                      <a:pt x="24" y="144"/>
                      <a:pt x="24" y="144"/>
                      <a:pt x="23" y="144"/>
                    </a:cubicBezTo>
                    <a:close/>
                    <a:moveTo>
                      <a:pt x="27" y="141"/>
                    </a:move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lose/>
                    <a:moveTo>
                      <a:pt x="64" y="176"/>
                    </a:moveTo>
                    <a:cubicBezTo>
                      <a:pt x="64" y="176"/>
                      <a:pt x="64" y="177"/>
                      <a:pt x="63" y="177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6"/>
                      <a:pt x="63" y="176"/>
                      <a:pt x="64" y="176"/>
                    </a:cubicBezTo>
                    <a:close/>
                    <a:moveTo>
                      <a:pt x="79" y="189"/>
                    </a:moveTo>
                    <a:cubicBezTo>
                      <a:pt x="78" y="188"/>
                      <a:pt x="79" y="189"/>
                      <a:pt x="80" y="189"/>
                    </a:cubicBezTo>
                    <a:cubicBezTo>
                      <a:pt x="80" y="189"/>
                      <a:pt x="80" y="189"/>
                      <a:pt x="79" y="189"/>
                    </a:cubicBezTo>
                    <a:cubicBezTo>
                      <a:pt x="78" y="189"/>
                      <a:pt x="79" y="189"/>
                      <a:pt x="79" y="189"/>
                    </a:cubicBezTo>
                    <a:close/>
                    <a:moveTo>
                      <a:pt x="90" y="202"/>
                    </a:moveTo>
                    <a:cubicBezTo>
                      <a:pt x="90" y="203"/>
                      <a:pt x="90" y="203"/>
                      <a:pt x="90" y="203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9" y="202"/>
                      <a:pt x="90" y="202"/>
                      <a:pt x="90" y="202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6"/>
                      <a:pt x="90" y="196"/>
                    </a:cubicBezTo>
                    <a:cubicBezTo>
                      <a:pt x="89" y="197"/>
                      <a:pt x="89" y="197"/>
                      <a:pt x="90" y="197"/>
                    </a:cubicBezTo>
                    <a:cubicBezTo>
                      <a:pt x="89" y="197"/>
                      <a:pt x="89" y="198"/>
                      <a:pt x="88" y="198"/>
                    </a:cubicBezTo>
                    <a:cubicBezTo>
                      <a:pt x="87" y="198"/>
                      <a:pt x="87" y="197"/>
                      <a:pt x="87" y="197"/>
                    </a:cubicBezTo>
                    <a:close/>
                    <a:moveTo>
                      <a:pt x="78" y="199"/>
                    </a:moveTo>
                    <a:cubicBezTo>
                      <a:pt x="79" y="199"/>
                      <a:pt x="79" y="199"/>
                      <a:pt x="79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9"/>
                      <a:pt x="79" y="200"/>
                      <a:pt x="79" y="199"/>
                    </a:cubicBezTo>
                    <a:cubicBezTo>
                      <a:pt x="78" y="199"/>
                      <a:pt x="78" y="199"/>
                      <a:pt x="78" y="199"/>
                    </a:cubicBezTo>
                    <a:close/>
                    <a:moveTo>
                      <a:pt x="77" y="190"/>
                    </a:moveTo>
                    <a:cubicBezTo>
                      <a:pt x="76" y="190"/>
                      <a:pt x="76" y="192"/>
                      <a:pt x="74" y="191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89"/>
                      <a:pt x="77" y="189"/>
                      <a:pt x="77" y="190"/>
                    </a:cubicBezTo>
                    <a:close/>
                    <a:moveTo>
                      <a:pt x="77" y="193"/>
                    </a:moveTo>
                    <a:cubicBezTo>
                      <a:pt x="76" y="194"/>
                      <a:pt x="75" y="194"/>
                      <a:pt x="74" y="195"/>
                    </a:cubicBezTo>
                    <a:cubicBezTo>
                      <a:pt x="72" y="195"/>
                      <a:pt x="74" y="194"/>
                      <a:pt x="73" y="194"/>
                    </a:cubicBezTo>
                    <a:cubicBezTo>
                      <a:pt x="74" y="193"/>
                      <a:pt x="75" y="193"/>
                      <a:pt x="77" y="193"/>
                    </a:cubicBezTo>
                    <a:close/>
                    <a:moveTo>
                      <a:pt x="73" y="197"/>
                    </a:moveTo>
                    <a:cubicBezTo>
                      <a:pt x="73" y="197"/>
                      <a:pt x="74" y="197"/>
                      <a:pt x="74" y="197"/>
                    </a:cubicBezTo>
                    <a:cubicBezTo>
                      <a:pt x="75" y="197"/>
                      <a:pt x="76" y="197"/>
                      <a:pt x="76" y="197"/>
                    </a:cubicBezTo>
                    <a:cubicBezTo>
                      <a:pt x="75" y="198"/>
                      <a:pt x="75" y="198"/>
                      <a:pt x="74" y="198"/>
                    </a:cubicBezTo>
                    <a:cubicBezTo>
                      <a:pt x="74" y="198"/>
                      <a:pt x="73" y="198"/>
                      <a:pt x="73" y="197"/>
                    </a:cubicBezTo>
                    <a:close/>
                    <a:moveTo>
                      <a:pt x="64" y="187"/>
                    </a:moveTo>
                    <a:cubicBezTo>
                      <a:pt x="65" y="187"/>
                      <a:pt x="65" y="186"/>
                      <a:pt x="67" y="186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9" y="185"/>
                      <a:pt x="70" y="186"/>
                      <a:pt x="71" y="186"/>
                    </a:cubicBezTo>
                    <a:cubicBezTo>
                      <a:pt x="70" y="187"/>
                      <a:pt x="69" y="187"/>
                      <a:pt x="69" y="187"/>
                    </a:cubicBezTo>
                    <a:cubicBezTo>
                      <a:pt x="67" y="187"/>
                      <a:pt x="65" y="188"/>
                      <a:pt x="64" y="188"/>
                    </a:cubicBezTo>
                    <a:lnTo>
                      <a:pt x="64" y="187"/>
                    </a:lnTo>
                    <a:close/>
                    <a:moveTo>
                      <a:pt x="54" y="189"/>
                    </a:moveTo>
                    <a:cubicBezTo>
                      <a:pt x="55" y="190"/>
                      <a:pt x="55" y="190"/>
                      <a:pt x="55" y="190"/>
                    </a:cubicBezTo>
                    <a:cubicBezTo>
                      <a:pt x="54" y="190"/>
                      <a:pt x="54" y="190"/>
                      <a:pt x="53" y="190"/>
                    </a:cubicBezTo>
                    <a:cubicBezTo>
                      <a:pt x="53" y="190"/>
                      <a:pt x="54" y="190"/>
                      <a:pt x="54" y="189"/>
                    </a:cubicBezTo>
                    <a:close/>
                    <a:moveTo>
                      <a:pt x="54" y="189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9"/>
                      <a:pt x="55" y="189"/>
                      <a:pt x="55" y="189"/>
                    </a:cubicBezTo>
                    <a:lnTo>
                      <a:pt x="54" y="189"/>
                    </a:lnTo>
                    <a:close/>
                    <a:moveTo>
                      <a:pt x="64" y="183"/>
                    </a:move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8" y="182"/>
                      <a:pt x="68" y="182"/>
                    </a:cubicBezTo>
                    <a:cubicBezTo>
                      <a:pt x="69" y="181"/>
                      <a:pt x="71" y="181"/>
                      <a:pt x="71" y="182"/>
                    </a:cubicBezTo>
                    <a:cubicBezTo>
                      <a:pt x="69" y="183"/>
                      <a:pt x="68" y="184"/>
                      <a:pt x="66" y="184"/>
                    </a:cubicBezTo>
                    <a:cubicBezTo>
                      <a:pt x="64" y="185"/>
                      <a:pt x="64" y="187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7" y="187"/>
                      <a:pt x="57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8"/>
                      <a:pt x="56" y="188"/>
                      <a:pt x="56" y="188"/>
                    </a:cubicBezTo>
                    <a:cubicBezTo>
                      <a:pt x="58" y="187"/>
                      <a:pt x="59" y="186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2" y="185"/>
                      <a:pt x="64" y="184"/>
                      <a:pt x="64" y="183"/>
                    </a:cubicBezTo>
                    <a:close/>
                    <a:moveTo>
                      <a:pt x="62" y="180"/>
                    </a:moveTo>
                    <a:cubicBezTo>
                      <a:pt x="62" y="180"/>
                      <a:pt x="64" y="180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80"/>
                      <a:pt x="66" y="180"/>
                      <a:pt x="65" y="180"/>
                    </a:cubicBezTo>
                    <a:cubicBezTo>
                      <a:pt x="64" y="180"/>
                      <a:pt x="63" y="181"/>
                      <a:pt x="62" y="180"/>
                    </a:cubicBezTo>
                    <a:close/>
                    <a:moveTo>
                      <a:pt x="50" y="171"/>
                    </a:moveTo>
                    <a:cubicBezTo>
                      <a:pt x="51" y="170"/>
                      <a:pt x="52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1"/>
                      <a:pt x="51" y="171"/>
                      <a:pt x="50" y="171"/>
                    </a:cubicBezTo>
                    <a:close/>
                    <a:moveTo>
                      <a:pt x="49" y="171"/>
                    </a:moveTo>
                    <a:cubicBezTo>
                      <a:pt x="48" y="171"/>
                      <a:pt x="49" y="171"/>
                      <a:pt x="50" y="171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49" y="172"/>
                    </a:cubicBezTo>
                    <a:lnTo>
                      <a:pt x="49" y="171"/>
                    </a:lnTo>
                    <a:close/>
                    <a:moveTo>
                      <a:pt x="36" y="165"/>
                    </a:moveTo>
                    <a:cubicBezTo>
                      <a:pt x="37" y="165"/>
                      <a:pt x="37" y="165"/>
                      <a:pt x="37" y="165"/>
                    </a:cubicBezTo>
                    <a:cubicBezTo>
                      <a:pt x="37" y="165"/>
                      <a:pt x="37" y="165"/>
                      <a:pt x="37" y="165"/>
                    </a:cubicBezTo>
                    <a:lnTo>
                      <a:pt x="36" y="165"/>
                    </a:lnTo>
                    <a:close/>
                    <a:moveTo>
                      <a:pt x="33" y="175"/>
                    </a:move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3" y="175"/>
                      <a:pt x="33" y="175"/>
                    </a:cubicBezTo>
                    <a:close/>
                    <a:moveTo>
                      <a:pt x="33" y="170"/>
                    </a:moveTo>
                    <a:cubicBezTo>
                      <a:pt x="32" y="169"/>
                      <a:pt x="32" y="169"/>
                      <a:pt x="32" y="169"/>
                    </a:cubicBezTo>
                    <a:cubicBezTo>
                      <a:pt x="33" y="169"/>
                      <a:pt x="33" y="169"/>
                      <a:pt x="33" y="169"/>
                    </a:cubicBezTo>
                    <a:lnTo>
                      <a:pt x="33" y="170"/>
                    </a:lnTo>
                    <a:close/>
                    <a:moveTo>
                      <a:pt x="35" y="173"/>
                    </a:moveTo>
                    <a:cubicBezTo>
                      <a:pt x="35" y="173"/>
                      <a:pt x="34" y="174"/>
                      <a:pt x="33" y="174"/>
                    </a:cubicBezTo>
                    <a:cubicBezTo>
                      <a:pt x="32" y="174"/>
                      <a:pt x="31" y="173"/>
                      <a:pt x="31" y="173"/>
                    </a:cubicBezTo>
                    <a:cubicBezTo>
                      <a:pt x="31" y="172"/>
                      <a:pt x="34" y="173"/>
                      <a:pt x="35" y="173"/>
                    </a:cubicBezTo>
                    <a:close/>
                    <a:moveTo>
                      <a:pt x="36" y="172"/>
                    </a:moveTo>
                    <a:cubicBezTo>
                      <a:pt x="35" y="172"/>
                      <a:pt x="34" y="172"/>
                      <a:pt x="34" y="172"/>
                    </a:cubicBezTo>
                    <a:cubicBezTo>
                      <a:pt x="34" y="171"/>
                      <a:pt x="35" y="171"/>
                      <a:pt x="35" y="171"/>
                    </a:cubicBezTo>
                    <a:cubicBezTo>
                      <a:pt x="36" y="171"/>
                      <a:pt x="36" y="172"/>
                      <a:pt x="36" y="172"/>
                    </a:cubicBezTo>
                    <a:close/>
                    <a:moveTo>
                      <a:pt x="28" y="160"/>
                    </a:moveTo>
                    <a:cubicBezTo>
                      <a:pt x="29" y="160"/>
                      <a:pt x="29" y="160"/>
                      <a:pt x="29" y="160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close/>
                    <a:moveTo>
                      <a:pt x="25" y="146"/>
                    </a:move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5"/>
                      <a:pt x="27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45"/>
                      <a:pt x="26" y="146"/>
                      <a:pt x="25" y="146"/>
                    </a:cubicBezTo>
                    <a:close/>
                    <a:moveTo>
                      <a:pt x="22" y="150"/>
                    </a:moveTo>
                    <a:cubicBezTo>
                      <a:pt x="23" y="150"/>
                      <a:pt x="24" y="149"/>
                      <a:pt x="25" y="149"/>
                    </a:cubicBezTo>
                    <a:cubicBezTo>
                      <a:pt x="25" y="149"/>
                      <a:pt x="24" y="149"/>
                      <a:pt x="25" y="150"/>
                    </a:cubicBezTo>
                    <a:cubicBezTo>
                      <a:pt x="24" y="150"/>
                      <a:pt x="24" y="151"/>
                      <a:pt x="23" y="151"/>
                    </a:cubicBezTo>
                    <a:lnTo>
                      <a:pt x="22" y="150"/>
                    </a:lnTo>
                    <a:close/>
                    <a:moveTo>
                      <a:pt x="16" y="134"/>
                    </a:move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20" y="134"/>
                    </a:cubicBezTo>
                    <a:cubicBezTo>
                      <a:pt x="19" y="134"/>
                      <a:pt x="19" y="135"/>
                      <a:pt x="17" y="135"/>
                    </a:cubicBezTo>
                    <a:cubicBezTo>
                      <a:pt x="17" y="135"/>
                      <a:pt x="16" y="134"/>
                      <a:pt x="16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1019"/>
              <p:cNvSpPr/>
              <p:nvPr/>
            </p:nvSpPr>
            <p:spPr bwMode="auto">
              <a:xfrm>
                <a:off x="7032626" y="31067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1020"/>
              <p:cNvSpPr/>
              <p:nvPr/>
            </p:nvSpPr>
            <p:spPr bwMode="auto">
              <a:xfrm>
                <a:off x="7067551" y="310832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1021"/>
              <p:cNvSpPr/>
              <p:nvPr/>
            </p:nvSpPr>
            <p:spPr bwMode="auto">
              <a:xfrm>
                <a:off x="7032626" y="31083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1022"/>
              <p:cNvSpPr/>
              <p:nvPr/>
            </p:nvSpPr>
            <p:spPr bwMode="auto">
              <a:xfrm>
                <a:off x="7061201" y="3113089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1023"/>
              <p:cNvSpPr/>
              <p:nvPr/>
            </p:nvSpPr>
            <p:spPr bwMode="auto">
              <a:xfrm>
                <a:off x="7048501" y="3119439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1024"/>
              <p:cNvSpPr/>
              <p:nvPr/>
            </p:nvSpPr>
            <p:spPr bwMode="auto">
              <a:xfrm>
                <a:off x="7486651" y="3124201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1025"/>
              <p:cNvSpPr/>
              <p:nvPr/>
            </p:nvSpPr>
            <p:spPr bwMode="auto">
              <a:xfrm>
                <a:off x="7493001" y="312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1026"/>
              <p:cNvSpPr/>
              <p:nvPr/>
            </p:nvSpPr>
            <p:spPr bwMode="auto">
              <a:xfrm>
                <a:off x="7167564" y="3151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1027"/>
              <p:cNvSpPr/>
              <p:nvPr/>
            </p:nvSpPr>
            <p:spPr bwMode="auto">
              <a:xfrm>
                <a:off x="7219951" y="3155951"/>
                <a:ext cx="4763" cy="1588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1028"/>
              <p:cNvSpPr/>
              <p:nvPr/>
            </p:nvSpPr>
            <p:spPr bwMode="auto">
              <a:xfrm>
                <a:off x="7224714" y="3157539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1029"/>
              <p:cNvSpPr/>
              <p:nvPr/>
            </p:nvSpPr>
            <p:spPr bwMode="auto">
              <a:xfrm>
                <a:off x="7221539" y="3159126"/>
                <a:ext cx="3175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261428" y="1638037"/>
              <a:ext cx="2498471" cy="66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每个菱形中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的两个数的乘积都是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6" name="图片 14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2504292" y="483520"/>
            <a:ext cx="5596100" cy="1428722"/>
            <a:chOff x="2504292" y="483518"/>
            <a:chExt cx="5596100" cy="1428722"/>
          </a:xfrm>
        </p:grpSpPr>
        <p:sp>
          <p:nvSpPr>
            <p:cNvPr id="144" name="圆角矩形标注 143"/>
            <p:cNvSpPr/>
            <p:nvPr/>
          </p:nvSpPr>
          <p:spPr>
            <a:xfrm>
              <a:off x="2555776" y="483518"/>
              <a:ext cx="4356000" cy="504000"/>
            </a:xfrm>
            <a:prstGeom prst="wedgeRoundRectCallout">
              <a:avLst>
                <a:gd name="adj1" fmla="val 53481"/>
                <a:gd name="adj2" fmla="val 41656"/>
                <a:gd name="adj3" fmla="val 16667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2504292" y="483518"/>
              <a:ext cx="45159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观察图中的数，你发现了什么？</a:t>
              </a:r>
            </a:p>
          </p:txBody>
        </p:sp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74" y="627534"/>
              <a:ext cx="1079818" cy="128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30"/>
          <p:cNvGrpSpPr/>
          <p:nvPr/>
        </p:nvGrpSpPr>
        <p:grpSpPr bwMode="auto">
          <a:xfrm>
            <a:off x="467544" y="964406"/>
            <a:ext cx="4018360" cy="3696891"/>
            <a:chOff x="1714480" y="1357296"/>
            <a:chExt cx="5143536" cy="4643472"/>
          </a:xfrm>
        </p:grpSpPr>
        <p:grpSp>
          <p:nvGrpSpPr>
            <p:cNvPr id="2140" name="组合 25"/>
            <p:cNvGrpSpPr/>
            <p:nvPr/>
          </p:nvGrpSpPr>
          <p:grpSpPr bwMode="auto">
            <a:xfrm>
              <a:off x="1714480" y="1357296"/>
              <a:ext cx="5143536" cy="4643472"/>
              <a:chOff x="1714480" y="1214421"/>
              <a:chExt cx="5143536" cy="4643472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3000745" y="2143116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10800000">
                <a:off x="3000745" y="3071810"/>
                <a:ext cx="1286265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3643877" y="1214421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3643877" y="2143116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4287010" y="2143116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3643877" y="3071810"/>
                <a:ext cx="1284741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4287010" y="3071810"/>
                <a:ext cx="1284741" cy="928695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>
                <a:off x="2357612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4928619" y="3071810"/>
                <a:ext cx="1286265" cy="928695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0800000">
                <a:off x="2357612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10800000">
                <a:off x="3643877" y="4000504"/>
                <a:ext cx="1284741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0800000">
                <a:off x="4928619" y="4000504"/>
                <a:ext cx="1286265" cy="928694"/>
              </a:xfrm>
              <a:prstGeom prst="triangl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1714480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3000745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4287010" y="4000504"/>
                <a:ext cx="1284741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5571751" y="4000504"/>
                <a:ext cx="1286265" cy="928694"/>
              </a:xfrm>
              <a:prstGeom prst="triangle">
                <a:avLst/>
              </a:prstGeom>
              <a:solidFill>
                <a:srgbClr val="FF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714480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0800000">
                <a:off x="3000745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4287010" y="4929198"/>
                <a:ext cx="1284741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0800000">
                <a:off x="5571751" y="4929198"/>
                <a:ext cx="1286265" cy="92869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2142727" y="5202182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3428992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71525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6071627" y="5215639"/>
              <a:ext cx="643131" cy="502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2052" name="组合 24"/>
          <p:cNvGrpSpPr/>
          <p:nvPr/>
        </p:nvGrpSpPr>
        <p:grpSpPr bwMode="auto">
          <a:xfrm>
            <a:off x="2342780" y="910836"/>
            <a:ext cx="482203" cy="838855"/>
            <a:chOff x="3714739" y="3402243"/>
            <a:chExt cx="642950" cy="111805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342780" y="1768079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54" name="组合 24"/>
          <p:cNvGrpSpPr/>
          <p:nvPr/>
        </p:nvGrpSpPr>
        <p:grpSpPr bwMode="auto">
          <a:xfrm>
            <a:off x="1807002" y="1660930"/>
            <a:ext cx="482203" cy="838855"/>
            <a:chOff x="3714739" y="3402243"/>
            <a:chExt cx="642950" cy="111805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6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5" name="组合 24"/>
          <p:cNvGrpSpPr/>
          <p:nvPr/>
        </p:nvGrpSpPr>
        <p:grpSpPr bwMode="auto">
          <a:xfrm>
            <a:off x="2824981" y="1660930"/>
            <a:ext cx="482204" cy="838855"/>
            <a:chOff x="3714739" y="3402243"/>
            <a:chExt cx="642950" cy="111805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6" name="组合 24"/>
          <p:cNvGrpSpPr/>
          <p:nvPr/>
        </p:nvGrpSpPr>
        <p:grpSpPr bwMode="auto">
          <a:xfrm>
            <a:off x="2824981" y="2390781"/>
            <a:ext cx="482204" cy="838855"/>
            <a:chOff x="3714739" y="3402243"/>
            <a:chExt cx="642950" cy="111805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0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7" name="组合 24"/>
          <p:cNvGrpSpPr/>
          <p:nvPr/>
        </p:nvGrpSpPr>
        <p:grpSpPr bwMode="auto">
          <a:xfrm>
            <a:off x="1324794" y="2390781"/>
            <a:ext cx="482204" cy="838855"/>
            <a:chOff x="3714739" y="3402243"/>
            <a:chExt cx="642950" cy="111805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6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8" name="组合 24"/>
          <p:cNvGrpSpPr/>
          <p:nvPr/>
        </p:nvGrpSpPr>
        <p:grpSpPr bwMode="auto">
          <a:xfrm>
            <a:off x="2342780" y="2411024"/>
            <a:ext cx="482203" cy="838855"/>
            <a:chOff x="3714739" y="3402243"/>
            <a:chExt cx="642950" cy="111805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3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9" name="组合 24"/>
          <p:cNvGrpSpPr/>
          <p:nvPr/>
        </p:nvGrpSpPr>
        <p:grpSpPr bwMode="auto">
          <a:xfrm>
            <a:off x="2342780" y="3107537"/>
            <a:ext cx="482203" cy="838855"/>
            <a:chOff x="3714739" y="3402243"/>
            <a:chExt cx="642950" cy="111805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14739" y="3986223"/>
              <a:ext cx="35719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组合 24"/>
          <p:cNvGrpSpPr/>
          <p:nvPr/>
        </p:nvGrpSpPr>
        <p:grpSpPr bwMode="auto">
          <a:xfrm>
            <a:off x="1807002" y="3161117"/>
            <a:ext cx="482203" cy="838855"/>
            <a:chOff x="3714739" y="3402243"/>
            <a:chExt cx="642950" cy="111805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1" name="组合 24"/>
          <p:cNvGrpSpPr/>
          <p:nvPr/>
        </p:nvGrpSpPr>
        <p:grpSpPr bwMode="auto">
          <a:xfrm>
            <a:off x="2824981" y="3161117"/>
            <a:ext cx="482204" cy="838855"/>
            <a:chOff x="3714739" y="3402243"/>
            <a:chExt cx="642950" cy="1118052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2" name="组合 24"/>
          <p:cNvGrpSpPr/>
          <p:nvPr/>
        </p:nvGrpSpPr>
        <p:grpSpPr bwMode="auto">
          <a:xfrm>
            <a:off x="3360763" y="2390781"/>
            <a:ext cx="482204" cy="838855"/>
            <a:chOff x="3714739" y="3402243"/>
            <a:chExt cx="642950" cy="111805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3" name="组合 24"/>
          <p:cNvGrpSpPr/>
          <p:nvPr/>
        </p:nvGrpSpPr>
        <p:grpSpPr bwMode="auto">
          <a:xfrm>
            <a:off x="3360763" y="3140874"/>
            <a:ext cx="482204" cy="838855"/>
            <a:chOff x="3714739" y="3402243"/>
            <a:chExt cx="642950" cy="1118052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0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807002" y="2518173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5" name="TextBox 3"/>
          <p:cNvSpPr txBox="1">
            <a:spLocks noChangeArrowheads="1"/>
          </p:cNvSpPr>
          <p:nvPr/>
        </p:nvSpPr>
        <p:spPr bwMode="auto">
          <a:xfrm>
            <a:off x="1324794" y="3205163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6" name="TextBox 3"/>
          <p:cNvSpPr txBox="1">
            <a:spLocks noChangeArrowheads="1"/>
          </p:cNvSpPr>
          <p:nvPr/>
        </p:nvSpPr>
        <p:spPr bwMode="auto">
          <a:xfrm>
            <a:off x="789013" y="3419475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7" name="TextBox 3"/>
          <p:cNvSpPr txBox="1">
            <a:spLocks noChangeArrowheads="1"/>
          </p:cNvSpPr>
          <p:nvPr/>
        </p:nvSpPr>
        <p:spPr bwMode="auto">
          <a:xfrm>
            <a:off x="3842971" y="3429000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72" name="组合 110"/>
          <p:cNvGrpSpPr/>
          <p:nvPr/>
        </p:nvGrpSpPr>
        <p:grpSpPr bwMode="auto">
          <a:xfrm>
            <a:off x="7050684" y="2691812"/>
            <a:ext cx="1626880" cy="838852"/>
            <a:chOff x="6643702" y="2214555"/>
            <a:chExt cx="2169188" cy="1118477"/>
          </a:xfrm>
        </p:grpSpPr>
        <p:grpSp>
          <p:nvGrpSpPr>
            <p:cNvPr id="2083" name="组合 24"/>
            <p:cNvGrpSpPr/>
            <p:nvPr/>
          </p:nvGrpSpPr>
          <p:grpSpPr bwMode="auto">
            <a:xfrm>
              <a:off x="6643702" y="2214555"/>
              <a:ext cx="642938" cy="1118477"/>
              <a:chOff x="3714739" y="3402243"/>
              <a:chExt cx="642950" cy="1118056"/>
            </a:xfrm>
          </p:grpSpPr>
          <p:cxnSp>
            <p:nvCxnSpPr>
              <p:cNvPr id="103" name="直接连接符 102"/>
              <p:cNvCxnSpPr/>
              <p:nvPr/>
            </p:nvCxnSpPr>
            <p:spPr>
              <a:xfrm>
                <a:off x="3714739" y="3986227"/>
                <a:ext cx="357196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0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1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84" name="组合 24"/>
            <p:cNvGrpSpPr/>
            <p:nvPr/>
          </p:nvGrpSpPr>
          <p:grpSpPr bwMode="auto">
            <a:xfrm>
              <a:off x="7429519" y="2214555"/>
              <a:ext cx="642943" cy="1118477"/>
              <a:chOff x="3714734" y="3402243"/>
              <a:chExt cx="642955" cy="1118056"/>
            </a:xfrm>
          </p:grpSpPr>
          <p:cxnSp>
            <p:nvCxnSpPr>
              <p:cNvPr id="107" name="直接连接符 106"/>
              <p:cNvCxnSpPr/>
              <p:nvPr/>
            </p:nvCxnSpPr>
            <p:spPr>
              <a:xfrm>
                <a:off x="3714734" y="3986227"/>
                <a:ext cx="357197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7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TextBox 3"/>
            <p:cNvSpPr txBox="1">
              <a:spLocks noChangeArrowheads="1"/>
            </p:cNvSpPr>
            <p:nvPr/>
          </p:nvSpPr>
          <p:spPr bwMode="auto">
            <a:xfrm>
              <a:off x="7026942" y="2499445"/>
              <a:ext cx="1785948" cy="533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3" name="组合 111"/>
          <p:cNvGrpSpPr/>
          <p:nvPr/>
        </p:nvGrpSpPr>
        <p:grpSpPr bwMode="auto">
          <a:xfrm>
            <a:off x="7050688" y="3388976"/>
            <a:ext cx="1620299" cy="838963"/>
            <a:chOff x="6643702" y="2215416"/>
            <a:chExt cx="2160413" cy="1118625"/>
          </a:xfrm>
        </p:grpSpPr>
        <p:grpSp>
          <p:nvGrpSpPr>
            <p:cNvPr id="2074" name="组合 24"/>
            <p:cNvGrpSpPr/>
            <p:nvPr/>
          </p:nvGrpSpPr>
          <p:grpSpPr bwMode="auto">
            <a:xfrm>
              <a:off x="6643702" y="2215416"/>
              <a:ext cx="642932" cy="1118625"/>
              <a:chOff x="3714744" y="3402243"/>
              <a:chExt cx="642945" cy="1117921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3714744" y="3986803"/>
                <a:ext cx="357196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1" name="TextBox 3"/>
              <p:cNvSpPr txBox="1">
                <a:spLocks noChangeArrowheads="1"/>
              </p:cNvSpPr>
              <p:nvPr/>
            </p:nvSpPr>
            <p:spPr bwMode="auto">
              <a:xfrm>
                <a:off x="3714745" y="3987016"/>
                <a:ext cx="642944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2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9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75" name="组合 24"/>
            <p:cNvGrpSpPr/>
            <p:nvPr/>
          </p:nvGrpSpPr>
          <p:grpSpPr bwMode="auto">
            <a:xfrm>
              <a:off x="7429519" y="2215416"/>
              <a:ext cx="642937" cy="1118625"/>
              <a:chOff x="3714739" y="3402243"/>
              <a:chExt cx="642950" cy="1117921"/>
            </a:xfrm>
          </p:grpSpPr>
          <p:cxnSp>
            <p:nvCxnSpPr>
              <p:cNvPr id="116" name="直接连接符 115"/>
              <p:cNvCxnSpPr/>
              <p:nvPr/>
            </p:nvCxnSpPr>
            <p:spPr>
              <a:xfrm>
                <a:off x="3714739" y="3986803"/>
                <a:ext cx="357197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8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9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5" name="TextBox 3"/>
            <p:cNvSpPr txBox="1">
              <a:spLocks noChangeArrowheads="1"/>
            </p:cNvSpPr>
            <p:nvPr/>
          </p:nvSpPr>
          <p:spPr bwMode="auto">
            <a:xfrm>
              <a:off x="7018167" y="2484585"/>
              <a:ext cx="1785948" cy="533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0" name="直接连接符 119"/>
          <p:cNvCxnSpPr/>
          <p:nvPr/>
        </p:nvCxnSpPr>
        <p:spPr bwMode="auto">
          <a:xfrm>
            <a:off x="5543518" y="3095015"/>
            <a:ext cx="26789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TextBox 3"/>
          <p:cNvSpPr txBox="1">
            <a:spLocks noChangeArrowheads="1"/>
          </p:cNvSpPr>
          <p:nvPr/>
        </p:nvSpPr>
        <p:spPr bwMode="auto">
          <a:xfrm>
            <a:off x="5512820" y="3122993"/>
            <a:ext cx="482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" name="TextBox 3"/>
          <p:cNvSpPr txBox="1">
            <a:spLocks noChangeArrowheads="1"/>
          </p:cNvSpPr>
          <p:nvPr/>
        </p:nvSpPr>
        <p:spPr bwMode="auto">
          <a:xfrm>
            <a:off x="5512817" y="2684273"/>
            <a:ext cx="321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3" name="TextBox 3"/>
          <p:cNvSpPr txBox="1">
            <a:spLocks noChangeArrowheads="1"/>
          </p:cNvSpPr>
          <p:nvPr/>
        </p:nvSpPr>
        <p:spPr bwMode="auto">
          <a:xfrm>
            <a:off x="5780704" y="2898590"/>
            <a:ext cx="11251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5515848" y="3786766"/>
            <a:ext cx="267890" cy="1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Box 3"/>
          <p:cNvSpPr txBox="1">
            <a:spLocks noChangeArrowheads="1"/>
          </p:cNvSpPr>
          <p:nvPr/>
        </p:nvSpPr>
        <p:spPr bwMode="auto">
          <a:xfrm>
            <a:off x="5512809" y="3799996"/>
            <a:ext cx="482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6" name="TextBox 3"/>
          <p:cNvSpPr txBox="1">
            <a:spLocks noChangeArrowheads="1"/>
          </p:cNvSpPr>
          <p:nvPr/>
        </p:nvSpPr>
        <p:spPr bwMode="auto">
          <a:xfrm>
            <a:off x="5512810" y="3361166"/>
            <a:ext cx="32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" name="TextBox 3"/>
          <p:cNvSpPr txBox="1">
            <a:spLocks noChangeArrowheads="1"/>
          </p:cNvSpPr>
          <p:nvPr/>
        </p:nvSpPr>
        <p:spPr bwMode="auto">
          <a:xfrm>
            <a:off x="5780704" y="3574865"/>
            <a:ext cx="11251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12060" y="1104608"/>
            <a:ext cx="2936204" cy="1107102"/>
            <a:chOff x="4429021" y="993163"/>
            <a:chExt cx="2585951" cy="845819"/>
          </a:xfrm>
        </p:grpSpPr>
        <p:grpSp>
          <p:nvGrpSpPr>
            <p:cNvPr id="132" name="组合 131"/>
            <p:cNvGrpSpPr/>
            <p:nvPr/>
          </p:nvGrpSpPr>
          <p:grpSpPr>
            <a:xfrm>
              <a:off x="4429021" y="993163"/>
              <a:ext cx="2235226" cy="845819"/>
              <a:chOff x="6996114" y="2857501"/>
              <a:chExt cx="801294" cy="30321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33" name="Freeform 1002"/>
              <p:cNvSpPr>
                <a:spLocks noEditPoints="1"/>
              </p:cNvSpPr>
              <p:nvPr/>
            </p:nvSpPr>
            <p:spPr bwMode="auto">
              <a:xfrm>
                <a:off x="6996114" y="2857501"/>
                <a:ext cx="801294" cy="303213"/>
              </a:xfrm>
              <a:custGeom>
                <a:avLst/>
                <a:gdLst>
                  <a:gd name="T0" fmla="*/ 11 w 438"/>
                  <a:gd name="T1" fmla="*/ 146 h 215"/>
                  <a:gd name="T2" fmla="*/ 24 w 438"/>
                  <a:gd name="T3" fmla="*/ 158 h 215"/>
                  <a:gd name="T4" fmla="*/ 34 w 438"/>
                  <a:gd name="T5" fmla="*/ 167 h 215"/>
                  <a:gd name="T6" fmla="*/ 31 w 438"/>
                  <a:gd name="T7" fmla="*/ 179 h 215"/>
                  <a:gd name="T8" fmla="*/ 40 w 438"/>
                  <a:gd name="T9" fmla="*/ 174 h 215"/>
                  <a:gd name="T10" fmla="*/ 59 w 438"/>
                  <a:gd name="T11" fmla="*/ 175 h 215"/>
                  <a:gd name="T12" fmla="*/ 44 w 438"/>
                  <a:gd name="T13" fmla="*/ 178 h 215"/>
                  <a:gd name="T14" fmla="*/ 61 w 438"/>
                  <a:gd name="T15" fmla="*/ 178 h 215"/>
                  <a:gd name="T16" fmla="*/ 63 w 438"/>
                  <a:gd name="T17" fmla="*/ 182 h 215"/>
                  <a:gd name="T18" fmla="*/ 45 w 438"/>
                  <a:gd name="T19" fmla="*/ 189 h 215"/>
                  <a:gd name="T20" fmla="*/ 58 w 438"/>
                  <a:gd name="T21" fmla="*/ 194 h 215"/>
                  <a:gd name="T22" fmla="*/ 67 w 438"/>
                  <a:gd name="T23" fmla="*/ 194 h 215"/>
                  <a:gd name="T24" fmla="*/ 83 w 438"/>
                  <a:gd name="T25" fmla="*/ 198 h 215"/>
                  <a:gd name="T26" fmla="*/ 96 w 438"/>
                  <a:gd name="T27" fmla="*/ 205 h 215"/>
                  <a:gd name="T28" fmla="*/ 124 w 438"/>
                  <a:gd name="T29" fmla="*/ 207 h 215"/>
                  <a:gd name="T30" fmla="*/ 139 w 438"/>
                  <a:gd name="T31" fmla="*/ 212 h 215"/>
                  <a:gd name="T32" fmla="*/ 154 w 438"/>
                  <a:gd name="T33" fmla="*/ 213 h 215"/>
                  <a:gd name="T34" fmla="*/ 168 w 438"/>
                  <a:gd name="T35" fmla="*/ 210 h 215"/>
                  <a:gd name="T36" fmla="*/ 185 w 438"/>
                  <a:gd name="T37" fmla="*/ 213 h 215"/>
                  <a:gd name="T38" fmla="*/ 247 w 438"/>
                  <a:gd name="T39" fmla="*/ 211 h 215"/>
                  <a:gd name="T40" fmla="*/ 290 w 438"/>
                  <a:gd name="T41" fmla="*/ 202 h 215"/>
                  <a:gd name="T42" fmla="*/ 322 w 438"/>
                  <a:gd name="T43" fmla="*/ 200 h 215"/>
                  <a:gd name="T44" fmla="*/ 340 w 438"/>
                  <a:gd name="T45" fmla="*/ 195 h 215"/>
                  <a:gd name="T46" fmla="*/ 360 w 438"/>
                  <a:gd name="T47" fmla="*/ 191 h 215"/>
                  <a:gd name="T48" fmla="*/ 368 w 438"/>
                  <a:gd name="T49" fmla="*/ 197 h 215"/>
                  <a:gd name="T50" fmla="*/ 399 w 438"/>
                  <a:gd name="T51" fmla="*/ 198 h 215"/>
                  <a:gd name="T52" fmla="*/ 435 w 438"/>
                  <a:gd name="T53" fmla="*/ 167 h 215"/>
                  <a:gd name="T54" fmla="*/ 413 w 438"/>
                  <a:gd name="T55" fmla="*/ 7 h 215"/>
                  <a:gd name="T56" fmla="*/ 346 w 438"/>
                  <a:gd name="T57" fmla="*/ 7 h 215"/>
                  <a:gd name="T58" fmla="*/ 334 w 438"/>
                  <a:gd name="T59" fmla="*/ 3 h 215"/>
                  <a:gd name="T60" fmla="*/ 308 w 438"/>
                  <a:gd name="T61" fmla="*/ 6 h 215"/>
                  <a:gd name="T62" fmla="*/ 270 w 438"/>
                  <a:gd name="T63" fmla="*/ 22 h 215"/>
                  <a:gd name="T64" fmla="*/ 229 w 438"/>
                  <a:gd name="T65" fmla="*/ 14 h 215"/>
                  <a:gd name="T66" fmla="*/ 168 w 438"/>
                  <a:gd name="T67" fmla="*/ 14 h 215"/>
                  <a:gd name="T68" fmla="*/ 94 w 438"/>
                  <a:gd name="T69" fmla="*/ 17 h 215"/>
                  <a:gd name="T70" fmla="*/ 34 w 438"/>
                  <a:gd name="T71" fmla="*/ 21 h 215"/>
                  <a:gd name="T72" fmla="*/ 22 w 438"/>
                  <a:gd name="T73" fmla="*/ 48 h 215"/>
                  <a:gd name="T74" fmla="*/ 20 w 438"/>
                  <a:gd name="T75" fmla="*/ 106 h 215"/>
                  <a:gd name="T76" fmla="*/ 18 w 438"/>
                  <a:gd name="T77" fmla="*/ 124 h 215"/>
                  <a:gd name="T78" fmla="*/ 6 w 438"/>
                  <a:gd name="T79" fmla="*/ 116 h 215"/>
                  <a:gd name="T80" fmla="*/ 11 w 438"/>
                  <a:gd name="T81" fmla="*/ 132 h 215"/>
                  <a:gd name="T82" fmla="*/ 8 w 438"/>
                  <a:gd name="T83" fmla="*/ 139 h 215"/>
                  <a:gd name="T84" fmla="*/ 9 w 438"/>
                  <a:gd name="T85" fmla="*/ 117 h 215"/>
                  <a:gd name="T86" fmla="*/ 330 w 438"/>
                  <a:gd name="T87" fmla="*/ 3 h 215"/>
                  <a:gd name="T88" fmla="*/ 365 w 438"/>
                  <a:gd name="T89" fmla="*/ 190 h 215"/>
                  <a:gd name="T90" fmla="*/ 336 w 438"/>
                  <a:gd name="T91" fmla="*/ 187 h 215"/>
                  <a:gd name="T92" fmla="*/ 138 w 438"/>
                  <a:gd name="T93" fmla="*/ 208 h 215"/>
                  <a:gd name="T94" fmla="*/ 111 w 438"/>
                  <a:gd name="T95" fmla="*/ 205 h 215"/>
                  <a:gd name="T96" fmla="*/ 101 w 438"/>
                  <a:gd name="T97" fmla="*/ 204 h 215"/>
                  <a:gd name="T98" fmla="*/ 53 w 438"/>
                  <a:gd name="T99" fmla="*/ 175 h 215"/>
                  <a:gd name="T100" fmla="*/ 26 w 438"/>
                  <a:gd name="T101" fmla="*/ 141 h 215"/>
                  <a:gd name="T102" fmla="*/ 90 w 438"/>
                  <a:gd name="T103" fmla="*/ 202 h 215"/>
                  <a:gd name="T104" fmla="*/ 74 w 438"/>
                  <a:gd name="T105" fmla="*/ 190 h 215"/>
                  <a:gd name="T106" fmla="*/ 66 w 438"/>
                  <a:gd name="T107" fmla="*/ 186 h 215"/>
                  <a:gd name="T108" fmla="*/ 54 w 438"/>
                  <a:gd name="T109" fmla="*/ 189 h 215"/>
                  <a:gd name="T110" fmla="*/ 60 w 438"/>
                  <a:gd name="T111" fmla="*/ 185 h 215"/>
                  <a:gd name="T112" fmla="*/ 50 w 438"/>
                  <a:gd name="T113" fmla="*/ 171 h 215"/>
                  <a:gd name="T114" fmla="*/ 32 w 438"/>
                  <a:gd name="T115" fmla="*/ 169 h 215"/>
                  <a:gd name="T116" fmla="*/ 29 w 438"/>
                  <a:gd name="T117" fmla="*/ 160 h 215"/>
                  <a:gd name="T118" fmla="*/ 17 w 438"/>
                  <a:gd name="T119" fmla="*/ 1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8" h="215">
                    <a:moveTo>
                      <a:pt x="4" y="139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4" y="140"/>
                      <a:pt x="6" y="140"/>
                    </a:cubicBezTo>
                    <a:cubicBezTo>
                      <a:pt x="7" y="140"/>
                      <a:pt x="9" y="139"/>
                      <a:pt x="10" y="140"/>
                    </a:cubicBezTo>
                    <a:cubicBezTo>
                      <a:pt x="9" y="140"/>
                      <a:pt x="9" y="141"/>
                      <a:pt x="8" y="142"/>
                    </a:cubicBezTo>
                    <a:cubicBezTo>
                      <a:pt x="8" y="142"/>
                      <a:pt x="7" y="142"/>
                      <a:pt x="6" y="142"/>
                    </a:cubicBezTo>
                    <a:cubicBezTo>
                      <a:pt x="5" y="143"/>
                      <a:pt x="5" y="143"/>
                      <a:pt x="5" y="144"/>
                    </a:cubicBezTo>
                    <a:cubicBezTo>
                      <a:pt x="6" y="144"/>
                      <a:pt x="7" y="144"/>
                      <a:pt x="9" y="144"/>
                    </a:cubicBezTo>
                    <a:cubicBezTo>
                      <a:pt x="9" y="144"/>
                      <a:pt x="10" y="144"/>
                      <a:pt x="10" y="144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10" y="145"/>
                      <a:pt x="11" y="145"/>
                      <a:pt x="10" y="146"/>
                    </a:cubicBezTo>
                    <a:cubicBezTo>
                      <a:pt x="10" y="146"/>
                      <a:pt x="11" y="146"/>
                      <a:pt x="11" y="146"/>
                    </a:cubicBezTo>
                    <a:cubicBezTo>
                      <a:pt x="11" y="146"/>
                      <a:pt x="10" y="147"/>
                      <a:pt x="11" y="147"/>
                    </a:cubicBezTo>
                    <a:cubicBezTo>
                      <a:pt x="12" y="147"/>
                      <a:pt x="13" y="147"/>
                      <a:pt x="14" y="147"/>
                    </a:cubicBezTo>
                    <a:cubicBezTo>
                      <a:pt x="14" y="147"/>
                      <a:pt x="15" y="148"/>
                      <a:pt x="14" y="148"/>
                    </a:cubicBezTo>
                    <a:cubicBezTo>
                      <a:pt x="13" y="148"/>
                      <a:pt x="12" y="148"/>
                      <a:pt x="12" y="149"/>
                    </a:cubicBezTo>
                    <a:cubicBezTo>
                      <a:pt x="12" y="149"/>
                      <a:pt x="13" y="149"/>
                      <a:pt x="14" y="149"/>
                    </a:cubicBezTo>
                    <a:cubicBezTo>
                      <a:pt x="15" y="149"/>
                      <a:pt x="16" y="150"/>
                      <a:pt x="17" y="149"/>
                    </a:cubicBezTo>
                    <a:cubicBezTo>
                      <a:pt x="18" y="149"/>
                      <a:pt x="19" y="149"/>
                      <a:pt x="21" y="149"/>
                    </a:cubicBezTo>
                    <a:cubicBezTo>
                      <a:pt x="21" y="150"/>
                      <a:pt x="23" y="150"/>
                      <a:pt x="21" y="151"/>
                    </a:cubicBezTo>
                    <a:cubicBezTo>
                      <a:pt x="22" y="152"/>
                      <a:pt x="19" y="152"/>
                      <a:pt x="21" y="153"/>
                    </a:cubicBezTo>
                    <a:cubicBezTo>
                      <a:pt x="22" y="154"/>
                      <a:pt x="19" y="154"/>
                      <a:pt x="21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4" y="155"/>
                      <a:pt x="26" y="155"/>
                      <a:pt x="27" y="156"/>
                    </a:cubicBezTo>
                    <a:cubicBezTo>
                      <a:pt x="26" y="157"/>
                      <a:pt x="26" y="158"/>
                      <a:pt x="24" y="158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5" y="159"/>
                      <a:pt x="26" y="158"/>
                      <a:pt x="27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9"/>
                      <a:pt x="28" y="160"/>
                      <a:pt x="27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61"/>
                      <a:pt x="31" y="162"/>
                      <a:pt x="32" y="161"/>
                    </a:cubicBezTo>
                    <a:cubicBezTo>
                      <a:pt x="33" y="161"/>
                      <a:pt x="34" y="161"/>
                      <a:pt x="34" y="161"/>
                    </a:cubicBezTo>
                    <a:cubicBezTo>
                      <a:pt x="34" y="162"/>
                      <a:pt x="34" y="163"/>
                      <a:pt x="35" y="164"/>
                    </a:cubicBezTo>
                    <a:cubicBezTo>
                      <a:pt x="35" y="164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2" y="166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3" y="168"/>
                      <a:pt x="32" y="168"/>
                      <a:pt x="31" y="168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0" y="168"/>
                      <a:pt x="30" y="168"/>
                      <a:pt x="30" y="169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0"/>
                      <a:pt x="32" y="172"/>
                      <a:pt x="29" y="172"/>
                    </a:cubicBezTo>
                    <a:cubicBezTo>
                      <a:pt x="29" y="172"/>
                      <a:pt x="29" y="173"/>
                      <a:pt x="29" y="173"/>
                    </a:cubicBezTo>
                    <a:cubicBezTo>
                      <a:pt x="28" y="174"/>
                      <a:pt x="26" y="173"/>
                      <a:pt x="26" y="174"/>
                    </a:cubicBezTo>
                    <a:cubicBezTo>
                      <a:pt x="26" y="174"/>
                      <a:pt x="25" y="175"/>
                      <a:pt x="26" y="175"/>
                    </a:cubicBezTo>
                    <a:cubicBezTo>
                      <a:pt x="28" y="175"/>
                      <a:pt x="29" y="174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6"/>
                      <a:pt x="29" y="176"/>
                      <a:pt x="30" y="176"/>
                    </a:cubicBezTo>
                    <a:cubicBezTo>
                      <a:pt x="31" y="177"/>
                      <a:pt x="29" y="178"/>
                      <a:pt x="31" y="179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2" y="180"/>
                      <a:pt x="34" y="179"/>
                      <a:pt x="37" y="179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8"/>
                      <a:pt x="39" y="178"/>
                      <a:pt x="40" y="178"/>
                    </a:cubicBezTo>
                    <a:cubicBezTo>
                      <a:pt x="41" y="178"/>
                      <a:pt x="41" y="178"/>
                      <a:pt x="42" y="178"/>
                    </a:cubicBezTo>
                    <a:cubicBezTo>
                      <a:pt x="41" y="178"/>
                      <a:pt x="39" y="178"/>
                      <a:pt x="38" y="177"/>
                    </a:cubicBezTo>
                    <a:cubicBezTo>
                      <a:pt x="38" y="177"/>
                      <a:pt x="37" y="177"/>
                      <a:pt x="36" y="177"/>
                    </a:cubicBezTo>
                    <a:cubicBezTo>
                      <a:pt x="36" y="177"/>
                      <a:pt x="35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6"/>
                      <a:pt x="36" y="176"/>
                      <a:pt x="35" y="176"/>
                    </a:cubicBezTo>
                    <a:cubicBezTo>
                      <a:pt x="35" y="175"/>
                      <a:pt x="36" y="175"/>
                      <a:pt x="36" y="175"/>
                    </a:cubicBezTo>
                    <a:cubicBezTo>
                      <a:pt x="38" y="175"/>
                      <a:pt x="39" y="174"/>
                      <a:pt x="40" y="174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2" y="173"/>
                      <a:pt x="44" y="172"/>
                      <a:pt x="46" y="173"/>
                    </a:cubicBezTo>
                    <a:cubicBezTo>
                      <a:pt x="47" y="173"/>
                      <a:pt x="48" y="172"/>
                      <a:pt x="48" y="173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7" y="174"/>
                      <a:pt x="48" y="174"/>
                      <a:pt x="49" y="174"/>
                    </a:cubicBezTo>
                    <a:cubicBezTo>
                      <a:pt x="49" y="173"/>
                      <a:pt x="49" y="173"/>
                      <a:pt x="50" y="173"/>
                    </a:cubicBezTo>
                    <a:cubicBezTo>
                      <a:pt x="51" y="173"/>
                      <a:pt x="51" y="173"/>
                      <a:pt x="52" y="173"/>
                    </a:cubicBezTo>
                    <a:cubicBezTo>
                      <a:pt x="52" y="173"/>
                      <a:pt x="51" y="174"/>
                      <a:pt x="52" y="174"/>
                    </a:cubicBezTo>
                    <a:cubicBezTo>
                      <a:pt x="53" y="174"/>
                      <a:pt x="52" y="173"/>
                      <a:pt x="52" y="173"/>
                    </a:cubicBezTo>
                    <a:cubicBezTo>
                      <a:pt x="53" y="173"/>
                      <a:pt x="54" y="172"/>
                      <a:pt x="56" y="172"/>
                    </a:cubicBezTo>
                    <a:cubicBezTo>
                      <a:pt x="56" y="173"/>
                      <a:pt x="55" y="173"/>
                      <a:pt x="55" y="174"/>
                    </a:cubicBezTo>
                    <a:cubicBezTo>
                      <a:pt x="56" y="174"/>
                      <a:pt x="59" y="174"/>
                      <a:pt x="61" y="174"/>
                    </a:cubicBezTo>
                    <a:cubicBezTo>
                      <a:pt x="61" y="174"/>
                      <a:pt x="60" y="175"/>
                      <a:pt x="59" y="175"/>
                    </a:cubicBezTo>
                    <a:cubicBezTo>
                      <a:pt x="57" y="175"/>
                      <a:pt x="54" y="175"/>
                      <a:pt x="52" y="175"/>
                    </a:cubicBezTo>
                    <a:cubicBezTo>
                      <a:pt x="51" y="175"/>
                      <a:pt x="52" y="175"/>
                      <a:pt x="51" y="175"/>
                    </a:cubicBezTo>
                    <a:cubicBezTo>
                      <a:pt x="51" y="176"/>
                      <a:pt x="53" y="176"/>
                      <a:pt x="54" y="176"/>
                    </a:cubicBezTo>
                    <a:cubicBezTo>
                      <a:pt x="55" y="175"/>
                      <a:pt x="56" y="175"/>
                      <a:pt x="56" y="176"/>
                    </a:cubicBezTo>
                    <a:cubicBezTo>
                      <a:pt x="57" y="176"/>
                      <a:pt x="57" y="177"/>
                      <a:pt x="56" y="177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5" y="178"/>
                      <a:pt x="54" y="178"/>
                      <a:pt x="53" y="178"/>
                    </a:cubicBezTo>
                    <a:cubicBezTo>
                      <a:pt x="52" y="178"/>
                      <a:pt x="51" y="179"/>
                      <a:pt x="50" y="179"/>
                    </a:cubicBezTo>
                    <a:cubicBezTo>
                      <a:pt x="49" y="179"/>
                      <a:pt x="49" y="179"/>
                      <a:pt x="48" y="179"/>
                    </a:cubicBezTo>
                    <a:cubicBezTo>
                      <a:pt x="47" y="179"/>
                      <a:pt x="48" y="178"/>
                      <a:pt x="49" y="178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48" y="177"/>
                      <a:pt x="47" y="177"/>
                      <a:pt x="45" y="17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5" y="177"/>
                      <a:pt x="46" y="178"/>
                    </a:cubicBezTo>
                    <a:cubicBezTo>
                      <a:pt x="45" y="178"/>
                      <a:pt x="46" y="179"/>
                      <a:pt x="45" y="179"/>
                    </a:cubicBezTo>
                    <a:cubicBezTo>
                      <a:pt x="43" y="179"/>
                      <a:pt x="41" y="178"/>
                      <a:pt x="40" y="179"/>
                    </a:cubicBezTo>
                    <a:cubicBezTo>
                      <a:pt x="41" y="179"/>
                      <a:pt x="40" y="179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2" y="181"/>
                      <a:pt x="43" y="180"/>
                    </a:cubicBezTo>
                    <a:cubicBezTo>
                      <a:pt x="45" y="180"/>
                      <a:pt x="44" y="179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7" y="180"/>
                      <a:pt x="49" y="178"/>
                      <a:pt x="50" y="180"/>
                    </a:cubicBezTo>
                    <a:cubicBezTo>
                      <a:pt x="52" y="180"/>
                      <a:pt x="54" y="178"/>
                      <a:pt x="56" y="178"/>
                    </a:cubicBezTo>
                    <a:cubicBezTo>
                      <a:pt x="58" y="178"/>
                      <a:pt x="59" y="177"/>
                      <a:pt x="61" y="177"/>
                    </a:cubicBezTo>
                    <a:cubicBezTo>
                      <a:pt x="62" y="177"/>
                      <a:pt x="60" y="178"/>
                      <a:pt x="61" y="178"/>
                    </a:cubicBezTo>
                    <a:cubicBezTo>
                      <a:pt x="60" y="179"/>
                      <a:pt x="59" y="179"/>
                      <a:pt x="59" y="180"/>
                    </a:cubicBezTo>
                    <a:cubicBezTo>
                      <a:pt x="58" y="180"/>
                      <a:pt x="56" y="180"/>
                      <a:pt x="55" y="181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4" y="182"/>
                      <a:pt x="53" y="181"/>
                      <a:pt x="52" y="182"/>
                    </a:cubicBezTo>
                    <a:cubicBezTo>
                      <a:pt x="51" y="184"/>
                      <a:pt x="44" y="182"/>
                      <a:pt x="46" y="184"/>
                    </a:cubicBezTo>
                    <a:cubicBezTo>
                      <a:pt x="46" y="185"/>
                      <a:pt x="45" y="185"/>
                      <a:pt x="45" y="185"/>
                    </a:cubicBezTo>
                    <a:cubicBezTo>
                      <a:pt x="46" y="186"/>
                      <a:pt x="47" y="186"/>
                      <a:pt x="48" y="185"/>
                    </a:cubicBezTo>
                    <a:cubicBezTo>
                      <a:pt x="49" y="184"/>
                      <a:pt x="54" y="184"/>
                      <a:pt x="54" y="182"/>
                    </a:cubicBezTo>
                    <a:cubicBezTo>
                      <a:pt x="55" y="182"/>
                      <a:pt x="55" y="182"/>
                      <a:pt x="56" y="182"/>
                    </a:cubicBezTo>
                    <a:cubicBezTo>
                      <a:pt x="57" y="182"/>
                      <a:pt x="57" y="182"/>
                      <a:pt x="57" y="182"/>
                    </a:cubicBezTo>
                    <a:cubicBezTo>
                      <a:pt x="58" y="182"/>
                      <a:pt x="59" y="182"/>
                      <a:pt x="60" y="181"/>
                    </a:cubicBezTo>
                    <a:cubicBezTo>
                      <a:pt x="60" y="182"/>
                      <a:pt x="60" y="182"/>
                      <a:pt x="60" y="182"/>
                    </a:cubicBezTo>
                    <a:cubicBezTo>
                      <a:pt x="61" y="182"/>
                      <a:pt x="63" y="181"/>
                      <a:pt x="63" y="182"/>
                    </a:cubicBezTo>
                    <a:cubicBezTo>
                      <a:pt x="62" y="183"/>
                      <a:pt x="59" y="183"/>
                      <a:pt x="58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5" y="183"/>
                      <a:pt x="56" y="185"/>
                      <a:pt x="54" y="185"/>
                    </a:cubicBezTo>
                    <a:cubicBezTo>
                      <a:pt x="53" y="185"/>
                      <a:pt x="53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184"/>
                      <a:pt x="51" y="185"/>
                      <a:pt x="51" y="185"/>
                    </a:cubicBezTo>
                    <a:cubicBezTo>
                      <a:pt x="51" y="186"/>
                      <a:pt x="51" y="186"/>
                      <a:pt x="50" y="186"/>
                    </a:cubicBezTo>
                    <a:cubicBezTo>
                      <a:pt x="49" y="187"/>
                      <a:pt x="48" y="187"/>
                      <a:pt x="47" y="186"/>
                    </a:cubicBezTo>
                    <a:cubicBezTo>
                      <a:pt x="47" y="186"/>
                      <a:pt x="45" y="187"/>
                      <a:pt x="46" y="187"/>
                    </a:cubicBezTo>
                    <a:cubicBezTo>
                      <a:pt x="47" y="188"/>
                      <a:pt x="48" y="186"/>
                      <a:pt x="49" y="187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7" y="188"/>
                      <a:pt x="46" y="189"/>
                      <a:pt x="45" y="189"/>
                    </a:cubicBezTo>
                    <a:cubicBezTo>
                      <a:pt x="45" y="190"/>
                      <a:pt x="47" y="190"/>
                      <a:pt x="46" y="191"/>
                    </a:cubicBezTo>
                    <a:cubicBezTo>
                      <a:pt x="47" y="191"/>
                      <a:pt x="48" y="190"/>
                      <a:pt x="49" y="191"/>
                    </a:cubicBezTo>
                    <a:cubicBezTo>
                      <a:pt x="50" y="191"/>
                      <a:pt x="51" y="191"/>
                      <a:pt x="51" y="192"/>
                    </a:cubicBezTo>
                    <a:cubicBezTo>
                      <a:pt x="52" y="192"/>
                      <a:pt x="50" y="193"/>
                      <a:pt x="52" y="193"/>
                    </a:cubicBezTo>
                    <a:cubicBezTo>
                      <a:pt x="52" y="193"/>
                      <a:pt x="53" y="193"/>
                      <a:pt x="54" y="193"/>
                    </a:cubicBezTo>
                    <a:cubicBezTo>
                      <a:pt x="54" y="193"/>
                      <a:pt x="55" y="193"/>
                      <a:pt x="55" y="193"/>
                    </a:cubicBezTo>
                    <a:cubicBezTo>
                      <a:pt x="57" y="193"/>
                      <a:pt x="58" y="192"/>
                      <a:pt x="58" y="192"/>
                    </a:cubicBezTo>
                    <a:cubicBezTo>
                      <a:pt x="58" y="191"/>
                      <a:pt x="59" y="191"/>
                      <a:pt x="60" y="191"/>
                    </a:cubicBezTo>
                    <a:cubicBezTo>
                      <a:pt x="60" y="191"/>
                      <a:pt x="61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8" y="192"/>
                      <a:pt x="57" y="194"/>
                      <a:pt x="56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8" y="195"/>
                      <a:pt x="58" y="194"/>
                      <a:pt x="58" y="194"/>
                    </a:cubicBezTo>
                    <a:cubicBezTo>
                      <a:pt x="58" y="193"/>
                      <a:pt x="58" y="193"/>
                      <a:pt x="59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1" y="193"/>
                      <a:pt x="59" y="193"/>
                      <a:pt x="60" y="194"/>
                    </a:cubicBezTo>
                    <a:cubicBezTo>
                      <a:pt x="59" y="194"/>
                      <a:pt x="59" y="194"/>
                      <a:pt x="59" y="194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1" y="195"/>
                      <a:pt x="63" y="195"/>
                      <a:pt x="63" y="194"/>
                    </a:cubicBezTo>
                    <a:cubicBezTo>
                      <a:pt x="63" y="194"/>
                      <a:pt x="63" y="193"/>
                      <a:pt x="64" y="193"/>
                    </a:cubicBezTo>
                    <a:cubicBezTo>
                      <a:pt x="65" y="193"/>
                      <a:pt x="66" y="193"/>
                      <a:pt x="67" y="193"/>
                    </a:cubicBezTo>
                    <a:cubicBezTo>
                      <a:pt x="69" y="192"/>
                      <a:pt x="68" y="191"/>
                      <a:pt x="70" y="191"/>
                    </a:cubicBezTo>
                    <a:cubicBezTo>
                      <a:pt x="71" y="192"/>
                      <a:pt x="68" y="193"/>
                      <a:pt x="69" y="194"/>
                    </a:cubicBezTo>
                    <a:cubicBezTo>
                      <a:pt x="69" y="194"/>
                      <a:pt x="68" y="194"/>
                      <a:pt x="68" y="194"/>
                    </a:cubicBezTo>
                    <a:cubicBezTo>
                      <a:pt x="68" y="194"/>
                      <a:pt x="67" y="194"/>
                      <a:pt x="67" y="194"/>
                    </a:cubicBezTo>
                    <a:cubicBezTo>
                      <a:pt x="65" y="194"/>
                      <a:pt x="66" y="195"/>
                      <a:pt x="64" y="196"/>
                    </a:cubicBezTo>
                    <a:cubicBezTo>
                      <a:pt x="65" y="196"/>
                      <a:pt x="65" y="197"/>
                      <a:pt x="66" y="197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69" y="197"/>
                      <a:pt x="69" y="198"/>
                      <a:pt x="69" y="198"/>
                    </a:cubicBezTo>
                    <a:cubicBezTo>
                      <a:pt x="70" y="198"/>
                      <a:pt x="70" y="199"/>
                      <a:pt x="71" y="199"/>
                    </a:cubicBezTo>
                    <a:cubicBezTo>
                      <a:pt x="70" y="200"/>
                      <a:pt x="70" y="201"/>
                      <a:pt x="72" y="201"/>
                    </a:cubicBezTo>
                    <a:cubicBezTo>
                      <a:pt x="73" y="200"/>
                      <a:pt x="74" y="201"/>
                      <a:pt x="75" y="200"/>
                    </a:cubicBezTo>
                    <a:cubicBezTo>
                      <a:pt x="76" y="200"/>
                      <a:pt x="77" y="201"/>
                      <a:pt x="79" y="200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80" y="201"/>
                      <a:pt x="78" y="202"/>
                      <a:pt x="80" y="202"/>
                    </a:cubicBezTo>
                    <a:cubicBezTo>
                      <a:pt x="81" y="202"/>
                      <a:pt x="81" y="202"/>
                      <a:pt x="82" y="202"/>
                    </a:cubicBezTo>
                    <a:cubicBezTo>
                      <a:pt x="80" y="201"/>
                      <a:pt x="81" y="200"/>
                      <a:pt x="81" y="199"/>
                    </a:cubicBezTo>
                    <a:cubicBezTo>
                      <a:pt x="81" y="198"/>
                      <a:pt x="82" y="198"/>
                      <a:pt x="83" y="198"/>
                    </a:cubicBezTo>
                    <a:cubicBezTo>
                      <a:pt x="84" y="199"/>
                      <a:pt x="82" y="200"/>
                      <a:pt x="84" y="201"/>
                    </a:cubicBezTo>
                    <a:cubicBezTo>
                      <a:pt x="84" y="201"/>
                      <a:pt x="84" y="202"/>
                      <a:pt x="85" y="202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2"/>
                      <a:pt x="88" y="202"/>
                      <a:pt x="88" y="202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8" y="203"/>
                      <a:pt x="87" y="203"/>
                      <a:pt x="87" y="203"/>
                    </a:cubicBezTo>
                    <a:cubicBezTo>
                      <a:pt x="87" y="203"/>
                      <a:pt x="87" y="204"/>
                      <a:pt x="88" y="204"/>
                    </a:cubicBezTo>
                    <a:cubicBezTo>
                      <a:pt x="89" y="203"/>
                      <a:pt x="90" y="204"/>
                      <a:pt x="91" y="203"/>
                    </a:cubicBezTo>
                    <a:cubicBezTo>
                      <a:pt x="92" y="203"/>
                      <a:pt x="90" y="204"/>
                      <a:pt x="91" y="204"/>
                    </a:cubicBezTo>
                    <a:cubicBezTo>
                      <a:pt x="91" y="203"/>
                      <a:pt x="91" y="203"/>
                      <a:pt x="92" y="203"/>
                    </a:cubicBezTo>
                    <a:cubicBezTo>
                      <a:pt x="92" y="204"/>
                      <a:pt x="95" y="203"/>
                      <a:pt x="96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100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101" y="204"/>
                      <a:pt x="102" y="205"/>
                    </a:cubicBezTo>
                    <a:cubicBezTo>
                      <a:pt x="103" y="205"/>
                      <a:pt x="105" y="205"/>
                      <a:pt x="106" y="205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6" y="205"/>
                      <a:pt x="107" y="205"/>
                      <a:pt x="108" y="205"/>
                    </a:cubicBezTo>
                    <a:cubicBezTo>
                      <a:pt x="109" y="205"/>
                      <a:pt x="110" y="206"/>
                      <a:pt x="111" y="205"/>
                    </a:cubicBezTo>
                    <a:cubicBezTo>
                      <a:pt x="111" y="205"/>
                      <a:pt x="112" y="205"/>
                      <a:pt x="112" y="205"/>
                    </a:cubicBezTo>
                    <a:cubicBezTo>
                      <a:pt x="114" y="205"/>
                      <a:pt x="116" y="206"/>
                      <a:pt x="118" y="206"/>
                    </a:cubicBezTo>
                    <a:cubicBezTo>
                      <a:pt x="118" y="206"/>
                      <a:pt x="117" y="206"/>
                      <a:pt x="116" y="206"/>
                    </a:cubicBezTo>
                    <a:cubicBezTo>
                      <a:pt x="117" y="206"/>
                      <a:pt x="119" y="207"/>
                      <a:pt x="120" y="207"/>
                    </a:cubicBezTo>
                    <a:cubicBezTo>
                      <a:pt x="122" y="207"/>
                      <a:pt x="124" y="206"/>
                      <a:pt x="124" y="207"/>
                    </a:cubicBezTo>
                    <a:cubicBezTo>
                      <a:pt x="125" y="207"/>
                      <a:pt x="125" y="207"/>
                      <a:pt x="126" y="207"/>
                    </a:cubicBezTo>
                    <a:cubicBezTo>
                      <a:pt x="128" y="207"/>
                      <a:pt x="126" y="208"/>
                      <a:pt x="127" y="209"/>
                    </a:cubicBezTo>
                    <a:cubicBezTo>
                      <a:pt x="128" y="208"/>
                      <a:pt x="128" y="208"/>
                      <a:pt x="129" y="207"/>
                    </a:cubicBezTo>
                    <a:cubicBezTo>
                      <a:pt x="130" y="207"/>
                      <a:pt x="130" y="207"/>
                      <a:pt x="130" y="208"/>
                    </a:cubicBezTo>
                    <a:cubicBezTo>
                      <a:pt x="130" y="208"/>
                      <a:pt x="129" y="208"/>
                      <a:pt x="130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8"/>
                      <a:pt x="133" y="207"/>
                      <a:pt x="136" y="207"/>
                    </a:cubicBezTo>
                    <a:cubicBezTo>
                      <a:pt x="137" y="208"/>
                      <a:pt x="135" y="209"/>
                      <a:pt x="134" y="210"/>
                    </a:cubicBezTo>
                    <a:cubicBezTo>
                      <a:pt x="134" y="211"/>
                      <a:pt x="136" y="211"/>
                      <a:pt x="136" y="212"/>
                    </a:cubicBezTo>
                    <a:cubicBezTo>
                      <a:pt x="138" y="211"/>
                      <a:pt x="138" y="211"/>
                      <a:pt x="139" y="211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0" y="212"/>
                      <a:pt x="141" y="212"/>
                      <a:pt x="142" y="213"/>
                    </a:cubicBezTo>
                    <a:cubicBezTo>
                      <a:pt x="143" y="213"/>
                      <a:pt x="144" y="212"/>
                      <a:pt x="145" y="212"/>
                    </a:cubicBezTo>
                    <a:cubicBezTo>
                      <a:pt x="145" y="212"/>
                      <a:pt x="145" y="213"/>
                      <a:pt x="147" y="213"/>
                    </a:cubicBezTo>
                    <a:cubicBezTo>
                      <a:pt x="147" y="212"/>
                      <a:pt x="148" y="212"/>
                      <a:pt x="147" y="211"/>
                    </a:cubicBezTo>
                    <a:cubicBezTo>
                      <a:pt x="148" y="211"/>
                      <a:pt x="148" y="210"/>
                      <a:pt x="150" y="210"/>
                    </a:cubicBezTo>
                    <a:cubicBezTo>
                      <a:pt x="151" y="210"/>
                      <a:pt x="149" y="211"/>
                      <a:pt x="150" y="211"/>
                    </a:cubicBezTo>
                    <a:cubicBezTo>
                      <a:pt x="148" y="212"/>
                      <a:pt x="151" y="213"/>
                      <a:pt x="150" y="213"/>
                    </a:cubicBezTo>
                    <a:cubicBezTo>
                      <a:pt x="151" y="214"/>
                      <a:pt x="151" y="214"/>
                      <a:pt x="152" y="214"/>
                    </a:cubicBezTo>
                    <a:cubicBezTo>
                      <a:pt x="153" y="214"/>
                      <a:pt x="152" y="213"/>
                      <a:pt x="154" y="213"/>
                    </a:cubicBezTo>
                    <a:cubicBezTo>
                      <a:pt x="154" y="213"/>
                      <a:pt x="153" y="213"/>
                      <a:pt x="154" y="214"/>
                    </a:cubicBezTo>
                    <a:cubicBezTo>
                      <a:pt x="154" y="213"/>
                      <a:pt x="154" y="213"/>
                      <a:pt x="154" y="213"/>
                    </a:cubicBezTo>
                    <a:cubicBezTo>
                      <a:pt x="153" y="213"/>
                      <a:pt x="154" y="212"/>
                      <a:pt x="154" y="211"/>
                    </a:cubicBezTo>
                    <a:cubicBezTo>
                      <a:pt x="154" y="211"/>
                      <a:pt x="155" y="211"/>
                      <a:pt x="155" y="211"/>
                    </a:cubicBezTo>
                    <a:cubicBezTo>
                      <a:pt x="157" y="211"/>
                      <a:pt x="155" y="212"/>
                      <a:pt x="156" y="212"/>
                    </a:cubicBezTo>
                    <a:cubicBezTo>
                      <a:pt x="155" y="211"/>
                      <a:pt x="159" y="210"/>
                      <a:pt x="157" y="209"/>
                    </a:cubicBezTo>
                    <a:cubicBezTo>
                      <a:pt x="158" y="208"/>
                      <a:pt x="157" y="207"/>
                      <a:pt x="159" y="206"/>
                    </a:cubicBezTo>
                    <a:cubicBezTo>
                      <a:pt x="159" y="207"/>
                      <a:pt x="158" y="208"/>
                      <a:pt x="160" y="208"/>
                    </a:cubicBezTo>
                    <a:cubicBezTo>
                      <a:pt x="161" y="209"/>
                      <a:pt x="163" y="208"/>
                      <a:pt x="163" y="209"/>
                    </a:cubicBezTo>
                    <a:cubicBezTo>
                      <a:pt x="164" y="210"/>
                      <a:pt x="164" y="211"/>
                      <a:pt x="163" y="211"/>
                    </a:cubicBezTo>
                    <a:cubicBezTo>
                      <a:pt x="165" y="212"/>
                      <a:pt x="165" y="213"/>
                      <a:pt x="165" y="214"/>
                    </a:cubicBezTo>
                    <a:cubicBezTo>
                      <a:pt x="165" y="214"/>
                      <a:pt x="166" y="214"/>
                      <a:pt x="166" y="214"/>
                    </a:cubicBezTo>
                    <a:cubicBezTo>
                      <a:pt x="167" y="214"/>
                      <a:pt x="168" y="214"/>
                      <a:pt x="168" y="213"/>
                    </a:cubicBezTo>
                    <a:cubicBezTo>
                      <a:pt x="168" y="213"/>
                      <a:pt x="166" y="212"/>
                      <a:pt x="168" y="212"/>
                    </a:cubicBezTo>
                    <a:cubicBezTo>
                      <a:pt x="168" y="211"/>
                      <a:pt x="168" y="211"/>
                      <a:pt x="168" y="210"/>
                    </a:cubicBezTo>
                    <a:cubicBezTo>
                      <a:pt x="169" y="210"/>
                      <a:pt x="169" y="210"/>
                      <a:pt x="168" y="209"/>
                    </a:cubicBezTo>
                    <a:cubicBezTo>
                      <a:pt x="167" y="209"/>
                      <a:pt x="168" y="209"/>
                      <a:pt x="168" y="208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8" y="207"/>
                      <a:pt x="167" y="207"/>
                      <a:pt x="168" y="206"/>
                    </a:cubicBezTo>
                    <a:cubicBezTo>
                      <a:pt x="170" y="207"/>
                      <a:pt x="169" y="208"/>
                      <a:pt x="171" y="209"/>
                    </a:cubicBezTo>
                    <a:cubicBezTo>
                      <a:pt x="171" y="209"/>
                      <a:pt x="172" y="210"/>
                      <a:pt x="170" y="210"/>
                    </a:cubicBezTo>
                    <a:cubicBezTo>
                      <a:pt x="170" y="210"/>
                      <a:pt x="168" y="211"/>
                      <a:pt x="169" y="212"/>
                    </a:cubicBezTo>
                    <a:cubicBezTo>
                      <a:pt x="170" y="212"/>
                      <a:pt x="170" y="214"/>
                      <a:pt x="171" y="215"/>
                    </a:cubicBezTo>
                    <a:cubicBezTo>
                      <a:pt x="173" y="215"/>
                      <a:pt x="172" y="214"/>
                      <a:pt x="172" y="214"/>
                    </a:cubicBezTo>
                    <a:cubicBezTo>
                      <a:pt x="173" y="213"/>
                      <a:pt x="172" y="212"/>
                      <a:pt x="173" y="212"/>
                    </a:cubicBezTo>
                    <a:cubicBezTo>
                      <a:pt x="174" y="212"/>
                      <a:pt x="174" y="211"/>
                      <a:pt x="175" y="211"/>
                    </a:cubicBezTo>
                    <a:cubicBezTo>
                      <a:pt x="176" y="213"/>
                      <a:pt x="179" y="213"/>
                      <a:pt x="181" y="214"/>
                    </a:cubicBezTo>
                    <a:cubicBezTo>
                      <a:pt x="183" y="214"/>
                      <a:pt x="183" y="213"/>
                      <a:pt x="185" y="213"/>
                    </a:cubicBezTo>
                    <a:cubicBezTo>
                      <a:pt x="186" y="214"/>
                      <a:pt x="187" y="213"/>
                      <a:pt x="188" y="213"/>
                    </a:cubicBezTo>
                    <a:cubicBezTo>
                      <a:pt x="189" y="213"/>
                      <a:pt x="188" y="212"/>
                      <a:pt x="189" y="212"/>
                    </a:cubicBezTo>
                    <a:cubicBezTo>
                      <a:pt x="190" y="212"/>
                      <a:pt x="192" y="213"/>
                      <a:pt x="193" y="213"/>
                    </a:cubicBezTo>
                    <a:cubicBezTo>
                      <a:pt x="195" y="214"/>
                      <a:pt x="199" y="212"/>
                      <a:pt x="201" y="213"/>
                    </a:cubicBezTo>
                    <a:cubicBezTo>
                      <a:pt x="203" y="213"/>
                      <a:pt x="206" y="213"/>
                      <a:pt x="208" y="213"/>
                    </a:cubicBezTo>
                    <a:cubicBezTo>
                      <a:pt x="209" y="214"/>
                      <a:pt x="209" y="214"/>
                      <a:pt x="211" y="214"/>
                    </a:cubicBezTo>
                    <a:cubicBezTo>
                      <a:pt x="212" y="214"/>
                      <a:pt x="212" y="214"/>
                      <a:pt x="213" y="214"/>
                    </a:cubicBezTo>
                    <a:cubicBezTo>
                      <a:pt x="215" y="214"/>
                      <a:pt x="217" y="214"/>
                      <a:pt x="220" y="214"/>
                    </a:cubicBezTo>
                    <a:cubicBezTo>
                      <a:pt x="222" y="214"/>
                      <a:pt x="224" y="214"/>
                      <a:pt x="226" y="214"/>
                    </a:cubicBezTo>
                    <a:cubicBezTo>
                      <a:pt x="227" y="213"/>
                      <a:pt x="227" y="213"/>
                      <a:pt x="229" y="212"/>
                    </a:cubicBezTo>
                    <a:cubicBezTo>
                      <a:pt x="232" y="213"/>
                      <a:pt x="237" y="213"/>
                      <a:pt x="239" y="212"/>
                    </a:cubicBezTo>
                    <a:cubicBezTo>
                      <a:pt x="240" y="212"/>
                      <a:pt x="241" y="212"/>
                      <a:pt x="242" y="212"/>
                    </a:cubicBezTo>
                    <a:cubicBezTo>
                      <a:pt x="242" y="211"/>
                      <a:pt x="245" y="212"/>
                      <a:pt x="247" y="211"/>
                    </a:cubicBezTo>
                    <a:cubicBezTo>
                      <a:pt x="247" y="211"/>
                      <a:pt x="248" y="210"/>
                      <a:pt x="249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2" y="210"/>
                      <a:pt x="252" y="209"/>
                      <a:pt x="254" y="209"/>
                    </a:cubicBezTo>
                    <a:cubicBezTo>
                      <a:pt x="255" y="209"/>
                      <a:pt x="257" y="209"/>
                      <a:pt x="258" y="208"/>
                    </a:cubicBezTo>
                    <a:cubicBezTo>
                      <a:pt x="257" y="208"/>
                      <a:pt x="257" y="207"/>
                      <a:pt x="257" y="207"/>
                    </a:cubicBezTo>
                    <a:cubicBezTo>
                      <a:pt x="259" y="206"/>
                      <a:pt x="261" y="206"/>
                      <a:pt x="263" y="205"/>
                    </a:cubicBezTo>
                    <a:cubicBezTo>
                      <a:pt x="264" y="206"/>
                      <a:pt x="264" y="205"/>
                      <a:pt x="265" y="205"/>
                    </a:cubicBezTo>
                    <a:cubicBezTo>
                      <a:pt x="269" y="204"/>
                      <a:pt x="268" y="202"/>
                      <a:pt x="272" y="203"/>
                    </a:cubicBezTo>
                    <a:cubicBezTo>
                      <a:pt x="274" y="202"/>
                      <a:pt x="274" y="201"/>
                      <a:pt x="277" y="201"/>
                    </a:cubicBezTo>
                    <a:cubicBezTo>
                      <a:pt x="278" y="200"/>
                      <a:pt x="280" y="200"/>
                      <a:pt x="281" y="200"/>
                    </a:cubicBezTo>
                    <a:cubicBezTo>
                      <a:pt x="282" y="201"/>
                      <a:pt x="283" y="201"/>
                      <a:pt x="283" y="201"/>
                    </a:cubicBezTo>
                    <a:cubicBezTo>
                      <a:pt x="285" y="202"/>
                      <a:pt x="290" y="200"/>
                      <a:pt x="290" y="202"/>
                    </a:cubicBezTo>
                    <a:cubicBezTo>
                      <a:pt x="291" y="202"/>
                      <a:pt x="291" y="202"/>
                      <a:pt x="292" y="202"/>
                    </a:cubicBezTo>
                    <a:cubicBezTo>
                      <a:pt x="293" y="201"/>
                      <a:pt x="295" y="202"/>
                      <a:pt x="296" y="201"/>
                    </a:cubicBezTo>
                    <a:cubicBezTo>
                      <a:pt x="298" y="202"/>
                      <a:pt x="299" y="200"/>
                      <a:pt x="300" y="201"/>
                    </a:cubicBezTo>
                    <a:cubicBezTo>
                      <a:pt x="302" y="201"/>
                      <a:pt x="304" y="200"/>
                      <a:pt x="304" y="201"/>
                    </a:cubicBezTo>
                    <a:cubicBezTo>
                      <a:pt x="304" y="201"/>
                      <a:pt x="305" y="201"/>
                      <a:pt x="305" y="201"/>
                    </a:cubicBezTo>
                    <a:cubicBezTo>
                      <a:pt x="306" y="201"/>
                      <a:pt x="306" y="201"/>
                      <a:pt x="307" y="201"/>
                    </a:cubicBezTo>
                    <a:cubicBezTo>
                      <a:pt x="308" y="201"/>
                      <a:pt x="309" y="201"/>
                      <a:pt x="310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310" y="201"/>
                      <a:pt x="310" y="200"/>
                      <a:pt x="311" y="200"/>
                    </a:cubicBezTo>
                    <a:cubicBezTo>
                      <a:pt x="312" y="200"/>
                      <a:pt x="312" y="201"/>
                      <a:pt x="312" y="201"/>
                    </a:cubicBezTo>
                    <a:cubicBezTo>
                      <a:pt x="313" y="201"/>
                      <a:pt x="313" y="200"/>
                      <a:pt x="314" y="200"/>
                    </a:cubicBezTo>
                    <a:cubicBezTo>
                      <a:pt x="317" y="201"/>
                      <a:pt x="318" y="198"/>
                      <a:pt x="321" y="199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3" y="199"/>
                      <a:pt x="322" y="198"/>
                      <a:pt x="324" y="198"/>
                    </a:cubicBezTo>
                    <a:cubicBezTo>
                      <a:pt x="325" y="198"/>
                      <a:pt x="324" y="199"/>
                      <a:pt x="326" y="199"/>
                    </a:cubicBezTo>
                    <a:cubicBezTo>
                      <a:pt x="326" y="199"/>
                      <a:pt x="325" y="199"/>
                      <a:pt x="326" y="199"/>
                    </a:cubicBezTo>
                    <a:cubicBezTo>
                      <a:pt x="327" y="199"/>
                      <a:pt x="328" y="199"/>
                      <a:pt x="329" y="199"/>
                    </a:cubicBezTo>
                    <a:cubicBezTo>
                      <a:pt x="329" y="199"/>
                      <a:pt x="329" y="199"/>
                      <a:pt x="329" y="198"/>
                    </a:cubicBezTo>
                    <a:cubicBezTo>
                      <a:pt x="328" y="198"/>
                      <a:pt x="326" y="197"/>
                      <a:pt x="328" y="197"/>
                    </a:cubicBezTo>
                    <a:cubicBezTo>
                      <a:pt x="328" y="197"/>
                      <a:pt x="329" y="197"/>
                      <a:pt x="329" y="197"/>
                    </a:cubicBezTo>
                    <a:cubicBezTo>
                      <a:pt x="330" y="197"/>
                      <a:pt x="330" y="198"/>
                      <a:pt x="331" y="198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2" y="197"/>
                      <a:pt x="333" y="198"/>
                      <a:pt x="333" y="197"/>
                    </a:cubicBezTo>
                    <a:cubicBezTo>
                      <a:pt x="333" y="197"/>
                      <a:pt x="334" y="196"/>
                      <a:pt x="333" y="195"/>
                    </a:cubicBezTo>
                    <a:cubicBezTo>
                      <a:pt x="335" y="195"/>
                      <a:pt x="336" y="196"/>
                      <a:pt x="337" y="196"/>
                    </a:cubicBezTo>
                    <a:cubicBezTo>
                      <a:pt x="339" y="196"/>
                      <a:pt x="340" y="196"/>
                      <a:pt x="340" y="195"/>
                    </a:cubicBezTo>
                    <a:cubicBezTo>
                      <a:pt x="341" y="195"/>
                      <a:pt x="342" y="194"/>
                      <a:pt x="343" y="194"/>
                    </a:cubicBezTo>
                    <a:cubicBezTo>
                      <a:pt x="344" y="194"/>
                      <a:pt x="344" y="193"/>
                      <a:pt x="344" y="193"/>
                    </a:cubicBezTo>
                    <a:cubicBezTo>
                      <a:pt x="342" y="192"/>
                      <a:pt x="343" y="190"/>
                      <a:pt x="344" y="189"/>
                    </a:cubicBezTo>
                    <a:cubicBezTo>
                      <a:pt x="343" y="189"/>
                      <a:pt x="343" y="188"/>
                      <a:pt x="344" y="188"/>
                    </a:cubicBezTo>
                    <a:cubicBezTo>
                      <a:pt x="345" y="188"/>
                      <a:pt x="347" y="189"/>
                      <a:pt x="349" y="188"/>
                    </a:cubicBezTo>
                    <a:cubicBezTo>
                      <a:pt x="349" y="188"/>
                      <a:pt x="350" y="188"/>
                      <a:pt x="351" y="188"/>
                    </a:cubicBezTo>
                    <a:cubicBezTo>
                      <a:pt x="353" y="189"/>
                      <a:pt x="349" y="190"/>
                      <a:pt x="351" y="190"/>
                    </a:cubicBezTo>
                    <a:cubicBezTo>
                      <a:pt x="352" y="190"/>
                      <a:pt x="354" y="190"/>
                      <a:pt x="355" y="189"/>
                    </a:cubicBezTo>
                    <a:cubicBezTo>
                      <a:pt x="356" y="189"/>
                      <a:pt x="357" y="190"/>
                      <a:pt x="357" y="190"/>
                    </a:cubicBezTo>
                    <a:cubicBezTo>
                      <a:pt x="357" y="191"/>
                      <a:pt x="354" y="191"/>
                      <a:pt x="355" y="192"/>
                    </a:cubicBezTo>
                    <a:cubicBezTo>
                      <a:pt x="357" y="192"/>
                      <a:pt x="358" y="192"/>
                      <a:pt x="359" y="192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1" y="191"/>
                      <a:pt x="362" y="191"/>
                      <a:pt x="362" y="192"/>
                    </a:cubicBezTo>
                    <a:cubicBezTo>
                      <a:pt x="361" y="192"/>
                      <a:pt x="360" y="193"/>
                      <a:pt x="359" y="193"/>
                    </a:cubicBezTo>
                    <a:cubicBezTo>
                      <a:pt x="358" y="193"/>
                      <a:pt x="357" y="192"/>
                      <a:pt x="357" y="193"/>
                    </a:cubicBezTo>
                    <a:cubicBezTo>
                      <a:pt x="356" y="193"/>
                      <a:pt x="356" y="193"/>
                      <a:pt x="357" y="194"/>
                    </a:cubicBezTo>
                    <a:cubicBezTo>
                      <a:pt x="358" y="194"/>
                      <a:pt x="358" y="193"/>
                      <a:pt x="359" y="193"/>
                    </a:cubicBezTo>
                    <a:cubicBezTo>
                      <a:pt x="360" y="194"/>
                      <a:pt x="363" y="194"/>
                      <a:pt x="362" y="195"/>
                    </a:cubicBezTo>
                    <a:cubicBezTo>
                      <a:pt x="362" y="195"/>
                      <a:pt x="364" y="195"/>
                      <a:pt x="363" y="195"/>
                    </a:cubicBezTo>
                    <a:cubicBezTo>
                      <a:pt x="363" y="195"/>
                      <a:pt x="363" y="194"/>
                      <a:pt x="362" y="194"/>
                    </a:cubicBezTo>
                    <a:cubicBezTo>
                      <a:pt x="363" y="194"/>
                      <a:pt x="364" y="193"/>
                      <a:pt x="365" y="193"/>
                    </a:cubicBezTo>
                    <a:cubicBezTo>
                      <a:pt x="365" y="193"/>
                      <a:pt x="366" y="193"/>
                      <a:pt x="366" y="194"/>
                    </a:cubicBezTo>
                    <a:cubicBezTo>
                      <a:pt x="366" y="194"/>
                      <a:pt x="364" y="195"/>
                      <a:pt x="365" y="195"/>
                    </a:cubicBezTo>
                    <a:cubicBezTo>
                      <a:pt x="367" y="196"/>
                      <a:pt x="367" y="196"/>
                      <a:pt x="368" y="197"/>
                    </a:cubicBezTo>
                    <a:cubicBezTo>
                      <a:pt x="369" y="197"/>
                      <a:pt x="368" y="196"/>
                      <a:pt x="368" y="196"/>
                    </a:cubicBezTo>
                    <a:cubicBezTo>
                      <a:pt x="367" y="196"/>
                      <a:pt x="367" y="196"/>
                      <a:pt x="367" y="196"/>
                    </a:cubicBezTo>
                    <a:cubicBezTo>
                      <a:pt x="368" y="195"/>
                      <a:pt x="369" y="195"/>
                      <a:pt x="370" y="195"/>
                    </a:cubicBezTo>
                    <a:cubicBezTo>
                      <a:pt x="371" y="196"/>
                      <a:pt x="369" y="197"/>
                      <a:pt x="371" y="197"/>
                    </a:cubicBezTo>
                    <a:cubicBezTo>
                      <a:pt x="370" y="198"/>
                      <a:pt x="372" y="198"/>
                      <a:pt x="373" y="199"/>
                    </a:cubicBezTo>
                    <a:cubicBezTo>
                      <a:pt x="375" y="198"/>
                      <a:pt x="376" y="199"/>
                      <a:pt x="378" y="199"/>
                    </a:cubicBezTo>
                    <a:cubicBezTo>
                      <a:pt x="378" y="199"/>
                      <a:pt x="378" y="199"/>
                      <a:pt x="379" y="199"/>
                    </a:cubicBezTo>
                    <a:cubicBezTo>
                      <a:pt x="380" y="199"/>
                      <a:pt x="380" y="200"/>
                      <a:pt x="380" y="200"/>
                    </a:cubicBezTo>
                    <a:cubicBezTo>
                      <a:pt x="382" y="201"/>
                      <a:pt x="385" y="199"/>
                      <a:pt x="387" y="201"/>
                    </a:cubicBezTo>
                    <a:cubicBezTo>
                      <a:pt x="388" y="201"/>
                      <a:pt x="388" y="200"/>
                      <a:pt x="389" y="200"/>
                    </a:cubicBezTo>
                    <a:cubicBezTo>
                      <a:pt x="391" y="200"/>
                      <a:pt x="393" y="201"/>
                      <a:pt x="394" y="200"/>
                    </a:cubicBezTo>
                    <a:cubicBezTo>
                      <a:pt x="394" y="199"/>
                      <a:pt x="394" y="199"/>
                      <a:pt x="395" y="199"/>
                    </a:cubicBezTo>
                    <a:cubicBezTo>
                      <a:pt x="397" y="199"/>
                      <a:pt x="398" y="198"/>
                      <a:pt x="399" y="198"/>
                    </a:cubicBezTo>
                    <a:cubicBezTo>
                      <a:pt x="400" y="198"/>
                      <a:pt x="400" y="197"/>
                      <a:pt x="401" y="197"/>
                    </a:cubicBezTo>
                    <a:cubicBezTo>
                      <a:pt x="403" y="197"/>
                      <a:pt x="403" y="197"/>
                      <a:pt x="404" y="196"/>
                    </a:cubicBezTo>
                    <a:cubicBezTo>
                      <a:pt x="405" y="195"/>
                      <a:pt x="409" y="196"/>
                      <a:pt x="410" y="194"/>
                    </a:cubicBezTo>
                    <a:cubicBezTo>
                      <a:pt x="411" y="194"/>
                      <a:pt x="412" y="195"/>
                      <a:pt x="413" y="194"/>
                    </a:cubicBezTo>
                    <a:cubicBezTo>
                      <a:pt x="413" y="193"/>
                      <a:pt x="415" y="193"/>
                      <a:pt x="415" y="192"/>
                    </a:cubicBezTo>
                    <a:cubicBezTo>
                      <a:pt x="417" y="191"/>
                      <a:pt x="419" y="191"/>
                      <a:pt x="421" y="191"/>
                    </a:cubicBezTo>
                    <a:cubicBezTo>
                      <a:pt x="424" y="190"/>
                      <a:pt x="425" y="188"/>
                      <a:pt x="428" y="188"/>
                    </a:cubicBezTo>
                    <a:cubicBezTo>
                      <a:pt x="428" y="187"/>
                      <a:pt x="431" y="187"/>
                      <a:pt x="431" y="186"/>
                    </a:cubicBezTo>
                    <a:cubicBezTo>
                      <a:pt x="432" y="185"/>
                      <a:pt x="432" y="184"/>
                      <a:pt x="433" y="184"/>
                    </a:cubicBezTo>
                    <a:cubicBezTo>
                      <a:pt x="434" y="182"/>
                      <a:pt x="434" y="179"/>
                      <a:pt x="436" y="177"/>
                    </a:cubicBezTo>
                    <a:cubicBezTo>
                      <a:pt x="435" y="177"/>
                      <a:pt x="438" y="176"/>
                      <a:pt x="435" y="175"/>
                    </a:cubicBezTo>
                    <a:cubicBezTo>
                      <a:pt x="436" y="174"/>
                      <a:pt x="434" y="172"/>
                      <a:pt x="435" y="171"/>
                    </a:cubicBezTo>
                    <a:cubicBezTo>
                      <a:pt x="435" y="170"/>
                      <a:pt x="434" y="168"/>
                      <a:pt x="435" y="167"/>
                    </a:cubicBezTo>
                    <a:cubicBezTo>
                      <a:pt x="433" y="167"/>
                      <a:pt x="433" y="166"/>
                      <a:pt x="433" y="165"/>
                    </a:cubicBezTo>
                    <a:cubicBezTo>
                      <a:pt x="433" y="164"/>
                      <a:pt x="430" y="163"/>
                      <a:pt x="430" y="161"/>
                    </a:cubicBezTo>
                    <a:cubicBezTo>
                      <a:pt x="429" y="161"/>
                      <a:pt x="428" y="160"/>
                      <a:pt x="426" y="160"/>
                    </a:cubicBezTo>
                    <a:cubicBezTo>
                      <a:pt x="428" y="155"/>
                      <a:pt x="428" y="149"/>
                      <a:pt x="429" y="144"/>
                    </a:cubicBezTo>
                    <a:cubicBezTo>
                      <a:pt x="430" y="134"/>
                      <a:pt x="436" y="124"/>
                      <a:pt x="437" y="115"/>
                    </a:cubicBezTo>
                    <a:cubicBezTo>
                      <a:pt x="438" y="107"/>
                      <a:pt x="431" y="94"/>
                      <a:pt x="429" y="86"/>
                    </a:cubicBezTo>
                    <a:cubicBezTo>
                      <a:pt x="428" y="80"/>
                      <a:pt x="424" y="78"/>
                      <a:pt x="423" y="72"/>
                    </a:cubicBezTo>
                    <a:cubicBezTo>
                      <a:pt x="423" y="68"/>
                      <a:pt x="428" y="63"/>
                      <a:pt x="426" y="59"/>
                    </a:cubicBezTo>
                    <a:cubicBezTo>
                      <a:pt x="424" y="54"/>
                      <a:pt x="420" y="52"/>
                      <a:pt x="415" y="52"/>
                    </a:cubicBezTo>
                    <a:cubicBezTo>
                      <a:pt x="415" y="48"/>
                      <a:pt x="416" y="44"/>
                      <a:pt x="417" y="40"/>
                    </a:cubicBezTo>
                    <a:cubicBezTo>
                      <a:pt x="419" y="37"/>
                      <a:pt x="423" y="34"/>
                      <a:pt x="424" y="31"/>
                    </a:cubicBezTo>
                    <a:cubicBezTo>
                      <a:pt x="424" y="27"/>
                      <a:pt x="422" y="27"/>
                      <a:pt x="422" y="23"/>
                    </a:cubicBezTo>
                    <a:cubicBezTo>
                      <a:pt x="421" y="18"/>
                      <a:pt x="419" y="10"/>
                      <a:pt x="413" y="7"/>
                    </a:cubicBezTo>
                    <a:cubicBezTo>
                      <a:pt x="409" y="5"/>
                      <a:pt x="387" y="4"/>
                      <a:pt x="382" y="4"/>
                    </a:cubicBezTo>
                    <a:cubicBezTo>
                      <a:pt x="377" y="5"/>
                      <a:pt x="374" y="10"/>
                      <a:pt x="368" y="11"/>
                    </a:cubicBezTo>
                    <a:cubicBezTo>
                      <a:pt x="365" y="12"/>
                      <a:pt x="361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4" y="12"/>
                      <a:pt x="354" y="12"/>
                      <a:pt x="354" y="12"/>
                    </a:cubicBezTo>
                    <a:cubicBezTo>
                      <a:pt x="353" y="12"/>
                      <a:pt x="353" y="12"/>
                      <a:pt x="352" y="12"/>
                    </a:cubicBezTo>
                    <a:cubicBezTo>
                      <a:pt x="352" y="12"/>
                      <a:pt x="352" y="12"/>
                      <a:pt x="352" y="12"/>
                    </a:cubicBezTo>
                    <a:cubicBezTo>
                      <a:pt x="351" y="11"/>
                      <a:pt x="354" y="10"/>
                      <a:pt x="352" y="9"/>
                    </a:cubicBezTo>
                    <a:cubicBezTo>
                      <a:pt x="352" y="9"/>
                      <a:pt x="353" y="9"/>
                      <a:pt x="353" y="8"/>
                    </a:cubicBezTo>
                    <a:cubicBezTo>
                      <a:pt x="352" y="8"/>
                      <a:pt x="352" y="9"/>
                      <a:pt x="351" y="8"/>
                    </a:cubicBezTo>
                    <a:cubicBezTo>
                      <a:pt x="351" y="8"/>
                      <a:pt x="351" y="8"/>
                      <a:pt x="351" y="8"/>
                    </a:cubicBezTo>
                    <a:cubicBezTo>
                      <a:pt x="349" y="7"/>
                      <a:pt x="348" y="9"/>
                      <a:pt x="346" y="7"/>
                    </a:cubicBezTo>
                    <a:cubicBezTo>
                      <a:pt x="345" y="7"/>
                      <a:pt x="344" y="8"/>
                      <a:pt x="344" y="8"/>
                    </a:cubicBezTo>
                    <a:cubicBezTo>
                      <a:pt x="343" y="9"/>
                      <a:pt x="345" y="9"/>
                      <a:pt x="344" y="9"/>
                    </a:cubicBezTo>
                    <a:cubicBezTo>
                      <a:pt x="344" y="10"/>
                      <a:pt x="345" y="10"/>
                      <a:pt x="345" y="10"/>
                    </a:cubicBezTo>
                    <a:cubicBezTo>
                      <a:pt x="345" y="10"/>
                      <a:pt x="344" y="11"/>
                      <a:pt x="342" y="11"/>
                    </a:cubicBezTo>
                    <a:cubicBezTo>
                      <a:pt x="341" y="10"/>
                      <a:pt x="345" y="10"/>
                      <a:pt x="342" y="9"/>
                    </a:cubicBezTo>
                    <a:cubicBezTo>
                      <a:pt x="341" y="9"/>
                      <a:pt x="342" y="8"/>
                      <a:pt x="341" y="8"/>
                    </a:cubicBezTo>
                    <a:cubicBezTo>
                      <a:pt x="339" y="8"/>
                      <a:pt x="338" y="10"/>
                      <a:pt x="336" y="9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34" y="7"/>
                      <a:pt x="334" y="9"/>
                      <a:pt x="331" y="8"/>
                    </a:cubicBezTo>
                    <a:cubicBezTo>
                      <a:pt x="331" y="6"/>
                      <a:pt x="337" y="5"/>
                      <a:pt x="336" y="4"/>
                    </a:cubicBezTo>
                    <a:cubicBezTo>
                      <a:pt x="336" y="3"/>
                      <a:pt x="335" y="3"/>
                      <a:pt x="335" y="3"/>
                    </a:cubicBezTo>
                    <a:cubicBezTo>
                      <a:pt x="335" y="3"/>
                      <a:pt x="335" y="3"/>
                      <a:pt x="334" y="3"/>
                    </a:cubicBezTo>
                    <a:cubicBezTo>
                      <a:pt x="333" y="3"/>
                      <a:pt x="334" y="3"/>
                      <a:pt x="334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1" y="2"/>
                      <a:pt x="331" y="3"/>
                      <a:pt x="330" y="2"/>
                    </a:cubicBezTo>
                    <a:cubicBezTo>
                      <a:pt x="330" y="2"/>
                      <a:pt x="328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5" y="2"/>
                      <a:pt x="323" y="2"/>
                    </a:cubicBezTo>
                    <a:cubicBezTo>
                      <a:pt x="323" y="1"/>
                      <a:pt x="320" y="1"/>
                      <a:pt x="320" y="0"/>
                    </a:cubicBezTo>
                    <a:cubicBezTo>
                      <a:pt x="319" y="0"/>
                      <a:pt x="319" y="1"/>
                      <a:pt x="318" y="1"/>
                    </a:cubicBezTo>
                    <a:cubicBezTo>
                      <a:pt x="316" y="2"/>
                      <a:pt x="318" y="3"/>
                      <a:pt x="315" y="3"/>
                    </a:cubicBezTo>
                    <a:cubicBezTo>
                      <a:pt x="313" y="3"/>
                      <a:pt x="313" y="4"/>
                      <a:pt x="311" y="5"/>
                    </a:cubicBezTo>
                    <a:cubicBezTo>
                      <a:pt x="309" y="4"/>
                      <a:pt x="310" y="6"/>
                      <a:pt x="308" y="6"/>
                    </a:cubicBezTo>
                    <a:cubicBezTo>
                      <a:pt x="309" y="7"/>
                      <a:pt x="307" y="7"/>
                      <a:pt x="307" y="7"/>
                    </a:cubicBezTo>
                    <a:cubicBezTo>
                      <a:pt x="307" y="7"/>
                      <a:pt x="306" y="8"/>
                      <a:pt x="305" y="7"/>
                    </a:cubicBezTo>
                    <a:cubicBezTo>
                      <a:pt x="305" y="9"/>
                      <a:pt x="303" y="10"/>
                      <a:pt x="302" y="12"/>
                    </a:cubicBezTo>
                    <a:cubicBezTo>
                      <a:pt x="300" y="12"/>
                      <a:pt x="302" y="14"/>
                      <a:pt x="300" y="14"/>
                    </a:cubicBezTo>
                    <a:cubicBezTo>
                      <a:pt x="300" y="16"/>
                      <a:pt x="297" y="17"/>
                      <a:pt x="297" y="18"/>
                    </a:cubicBezTo>
                    <a:cubicBezTo>
                      <a:pt x="295" y="19"/>
                      <a:pt x="296" y="19"/>
                      <a:pt x="295" y="20"/>
                    </a:cubicBezTo>
                    <a:cubicBezTo>
                      <a:pt x="292" y="19"/>
                      <a:pt x="291" y="21"/>
                      <a:pt x="288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4" y="21"/>
                      <a:pt x="283" y="23"/>
                      <a:pt x="280" y="23"/>
                    </a:cubicBezTo>
                    <a:cubicBezTo>
                      <a:pt x="279" y="23"/>
                      <a:pt x="279" y="24"/>
                      <a:pt x="278" y="24"/>
                    </a:cubicBezTo>
                    <a:cubicBezTo>
                      <a:pt x="275" y="25"/>
                      <a:pt x="275" y="27"/>
                      <a:pt x="272" y="27"/>
                    </a:cubicBezTo>
                    <a:cubicBezTo>
                      <a:pt x="272" y="27"/>
                      <a:pt x="270" y="26"/>
                      <a:pt x="272" y="26"/>
                    </a:cubicBezTo>
                    <a:cubicBezTo>
                      <a:pt x="273" y="24"/>
                      <a:pt x="271" y="23"/>
                      <a:pt x="270" y="22"/>
                    </a:cubicBezTo>
                    <a:cubicBezTo>
                      <a:pt x="268" y="22"/>
                      <a:pt x="267" y="21"/>
                      <a:pt x="266" y="21"/>
                    </a:cubicBezTo>
                    <a:cubicBezTo>
                      <a:pt x="263" y="22"/>
                      <a:pt x="264" y="25"/>
                      <a:pt x="259" y="24"/>
                    </a:cubicBezTo>
                    <a:cubicBezTo>
                      <a:pt x="258" y="25"/>
                      <a:pt x="259" y="25"/>
                      <a:pt x="258" y="26"/>
                    </a:cubicBezTo>
                    <a:cubicBezTo>
                      <a:pt x="258" y="26"/>
                      <a:pt x="257" y="26"/>
                      <a:pt x="256" y="26"/>
                    </a:cubicBezTo>
                    <a:cubicBezTo>
                      <a:pt x="254" y="26"/>
                      <a:pt x="257" y="25"/>
                      <a:pt x="255" y="24"/>
                    </a:cubicBezTo>
                    <a:cubicBezTo>
                      <a:pt x="257" y="22"/>
                      <a:pt x="255" y="20"/>
                      <a:pt x="256" y="18"/>
                    </a:cubicBezTo>
                    <a:cubicBezTo>
                      <a:pt x="256" y="18"/>
                      <a:pt x="255" y="19"/>
                      <a:pt x="255" y="18"/>
                    </a:cubicBezTo>
                    <a:cubicBezTo>
                      <a:pt x="253" y="17"/>
                      <a:pt x="250" y="16"/>
                      <a:pt x="247" y="16"/>
                    </a:cubicBezTo>
                    <a:cubicBezTo>
                      <a:pt x="246" y="15"/>
                      <a:pt x="245" y="16"/>
                      <a:pt x="243" y="15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2" y="15"/>
                      <a:pt x="241" y="15"/>
                      <a:pt x="240" y="15"/>
                    </a:cubicBezTo>
                    <a:cubicBezTo>
                      <a:pt x="237" y="15"/>
                      <a:pt x="233" y="14"/>
                      <a:pt x="229" y="14"/>
                    </a:cubicBezTo>
                    <a:cubicBezTo>
                      <a:pt x="228" y="14"/>
                      <a:pt x="226" y="15"/>
                      <a:pt x="227" y="16"/>
                    </a:cubicBezTo>
                    <a:cubicBezTo>
                      <a:pt x="228" y="16"/>
                      <a:pt x="228" y="16"/>
                      <a:pt x="228" y="17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227" y="17"/>
                      <a:pt x="227" y="16"/>
                      <a:pt x="225" y="16"/>
                    </a:cubicBezTo>
                    <a:cubicBezTo>
                      <a:pt x="223" y="17"/>
                      <a:pt x="224" y="19"/>
                      <a:pt x="221" y="20"/>
                    </a:cubicBezTo>
                    <a:cubicBezTo>
                      <a:pt x="214" y="19"/>
                      <a:pt x="209" y="16"/>
                      <a:pt x="201" y="16"/>
                    </a:cubicBezTo>
                    <a:cubicBezTo>
                      <a:pt x="198" y="14"/>
                      <a:pt x="193" y="14"/>
                      <a:pt x="190" y="13"/>
                    </a:cubicBezTo>
                    <a:cubicBezTo>
                      <a:pt x="187" y="12"/>
                      <a:pt x="184" y="11"/>
                      <a:pt x="181" y="11"/>
                    </a:cubicBezTo>
                    <a:cubicBezTo>
                      <a:pt x="180" y="11"/>
                      <a:pt x="178" y="11"/>
                      <a:pt x="177" y="11"/>
                    </a:cubicBezTo>
                    <a:cubicBezTo>
                      <a:pt x="176" y="11"/>
                      <a:pt x="174" y="11"/>
                      <a:pt x="174" y="12"/>
                    </a:cubicBezTo>
                    <a:cubicBezTo>
                      <a:pt x="175" y="13"/>
                      <a:pt x="173" y="14"/>
                      <a:pt x="173" y="15"/>
                    </a:cubicBezTo>
                    <a:cubicBezTo>
                      <a:pt x="172" y="15"/>
                      <a:pt x="172" y="16"/>
                      <a:pt x="171" y="16"/>
                    </a:cubicBezTo>
                    <a:cubicBezTo>
                      <a:pt x="170" y="15"/>
                      <a:pt x="169" y="15"/>
                      <a:pt x="168" y="14"/>
                    </a:cubicBezTo>
                    <a:cubicBezTo>
                      <a:pt x="167" y="14"/>
                      <a:pt x="166" y="15"/>
                      <a:pt x="165" y="15"/>
                    </a:cubicBezTo>
                    <a:cubicBezTo>
                      <a:pt x="164" y="14"/>
                      <a:pt x="163" y="12"/>
                      <a:pt x="160" y="12"/>
                    </a:cubicBezTo>
                    <a:cubicBezTo>
                      <a:pt x="159" y="11"/>
                      <a:pt x="160" y="10"/>
                      <a:pt x="158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0" y="11"/>
                      <a:pt x="148" y="12"/>
                      <a:pt x="145" y="14"/>
                    </a:cubicBezTo>
                    <a:cubicBezTo>
                      <a:pt x="142" y="14"/>
                      <a:pt x="139" y="14"/>
                      <a:pt x="135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1" y="15"/>
                      <a:pt x="127" y="15"/>
                      <a:pt x="124" y="16"/>
                    </a:cubicBezTo>
                    <a:cubicBezTo>
                      <a:pt x="122" y="16"/>
                      <a:pt x="119" y="16"/>
                      <a:pt x="118" y="17"/>
                    </a:cubicBezTo>
                    <a:cubicBezTo>
                      <a:pt x="117" y="18"/>
                      <a:pt x="115" y="19"/>
                      <a:pt x="114" y="19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5" y="20"/>
                      <a:pt x="100" y="18"/>
                      <a:pt x="94" y="17"/>
                    </a:cubicBezTo>
                    <a:cubicBezTo>
                      <a:pt x="90" y="15"/>
                      <a:pt x="85" y="16"/>
                      <a:pt x="81" y="14"/>
                    </a:cubicBezTo>
                    <a:cubicBezTo>
                      <a:pt x="79" y="14"/>
                      <a:pt x="78" y="13"/>
                      <a:pt x="75" y="13"/>
                    </a:cubicBezTo>
                    <a:cubicBezTo>
                      <a:pt x="72" y="12"/>
                      <a:pt x="70" y="14"/>
                      <a:pt x="67" y="13"/>
                    </a:cubicBezTo>
                    <a:cubicBezTo>
                      <a:pt x="65" y="13"/>
                      <a:pt x="63" y="12"/>
                      <a:pt x="61" y="13"/>
                    </a:cubicBezTo>
                    <a:cubicBezTo>
                      <a:pt x="61" y="13"/>
                      <a:pt x="60" y="12"/>
                      <a:pt x="61" y="12"/>
                    </a:cubicBezTo>
                    <a:cubicBezTo>
                      <a:pt x="59" y="12"/>
                      <a:pt x="57" y="12"/>
                      <a:pt x="55" y="13"/>
                    </a:cubicBezTo>
                    <a:cubicBezTo>
                      <a:pt x="52" y="12"/>
                      <a:pt x="51" y="13"/>
                      <a:pt x="49" y="13"/>
                    </a:cubicBez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4" y="15"/>
                      <a:pt x="42" y="16"/>
                      <a:pt x="42" y="17"/>
                    </a:cubicBezTo>
                    <a:cubicBezTo>
                      <a:pt x="41" y="17"/>
                      <a:pt x="38" y="17"/>
                      <a:pt x="39" y="18"/>
                    </a:cubicBezTo>
                    <a:cubicBezTo>
                      <a:pt x="38" y="19"/>
                      <a:pt x="36" y="19"/>
                      <a:pt x="34" y="20"/>
                    </a:cubicBezTo>
                    <a:cubicBezTo>
                      <a:pt x="35" y="20"/>
                      <a:pt x="33" y="21"/>
                      <a:pt x="34" y="21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1" y="23"/>
                      <a:pt x="27" y="22"/>
                      <a:pt x="27" y="24"/>
                    </a:cubicBezTo>
                    <a:cubicBezTo>
                      <a:pt x="24" y="25"/>
                      <a:pt x="22" y="26"/>
                      <a:pt x="23" y="28"/>
                    </a:cubicBezTo>
                    <a:cubicBezTo>
                      <a:pt x="22" y="29"/>
                      <a:pt x="22" y="30"/>
                      <a:pt x="20" y="31"/>
                    </a:cubicBezTo>
                    <a:cubicBezTo>
                      <a:pt x="21" y="32"/>
                      <a:pt x="18" y="32"/>
                      <a:pt x="19" y="34"/>
                    </a:cubicBezTo>
                    <a:cubicBezTo>
                      <a:pt x="16" y="35"/>
                      <a:pt x="21" y="37"/>
                      <a:pt x="20" y="39"/>
                    </a:cubicBezTo>
                    <a:cubicBezTo>
                      <a:pt x="20" y="39"/>
                      <a:pt x="20" y="39"/>
                      <a:pt x="20" y="40"/>
                    </a:cubicBezTo>
                    <a:cubicBezTo>
                      <a:pt x="18" y="39"/>
                      <a:pt x="18" y="40"/>
                      <a:pt x="17" y="41"/>
                    </a:cubicBezTo>
                    <a:cubicBezTo>
                      <a:pt x="19" y="41"/>
                      <a:pt x="19" y="42"/>
                      <a:pt x="20" y="42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4"/>
                      <a:pt x="20" y="45"/>
                      <a:pt x="19" y="45"/>
                    </a:cubicBezTo>
                    <a:cubicBezTo>
                      <a:pt x="19" y="46"/>
                      <a:pt x="19" y="47"/>
                      <a:pt x="21" y="47"/>
                    </a:cubicBezTo>
                    <a:cubicBezTo>
                      <a:pt x="20" y="48"/>
                      <a:pt x="22" y="47"/>
                      <a:pt x="22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2" y="48"/>
                      <a:pt x="22" y="49"/>
                    </a:cubicBezTo>
                    <a:cubicBezTo>
                      <a:pt x="22" y="49"/>
                      <a:pt x="20" y="49"/>
                      <a:pt x="19" y="50"/>
                    </a:cubicBezTo>
                    <a:cubicBezTo>
                      <a:pt x="20" y="50"/>
                      <a:pt x="20" y="50"/>
                      <a:pt x="21" y="50"/>
                    </a:cubicBezTo>
                    <a:cubicBezTo>
                      <a:pt x="22" y="50"/>
                      <a:pt x="24" y="51"/>
                      <a:pt x="24" y="52"/>
                    </a:cubicBezTo>
                    <a:cubicBezTo>
                      <a:pt x="23" y="52"/>
                      <a:pt x="22" y="53"/>
                      <a:pt x="23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6"/>
                      <a:pt x="23" y="57"/>
                    </a:cubicBezTo>
                    <a:cubicBezTo>
                      <a:pt x="23" y="60"/>
                      <a:pt x="20" y="64"/>
                      <a:pt x="21" y="67"/>
                    </a:cubicBezTo>
                    <a:cubicBezTo>
                      <a:pt x="21" y="71"/>
                      <a:pt x="25" y="74"/>
                      <a:pt x="26" y="78"/>
                    </a:cubicBezTo>
                    <a:cubicBezTo>
                      <a:pt x="29" y="87"/>
                      <a:pt x="24" y="96"/>
                      <a:pt x="21" y="105"/>
                    </a:cubicBezTo>
                    <a:cubicBezTo>
                      <a:pt x="21" y="105"/>
                      <a:pt x="21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10"/>
                      <a:pt x="19" y="111"/>
                      <a:pt x="20" y="111"/>
                    </a:cubicBezTo>
                    <a:cubicBezTo>
                      <a:pt x="19" y="113"/>
                      <a:pt x="19" y="114"/>
                      <a:pt x="19" y="116"/>
                    </a:cubicBezTo>
                    <a:cubicBezTo>
                      <a:pt x="19" y="118"/>
                      <a:pt x="18" y="121"/>
                      <a:pt x="18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6" y="123"/>
                      <a:pt x="16" y="123"/>
                      <a:pt x="15" y="123"/>
                    </a:cubicBezTo>
                    <a:cubicBezTo>
                      <a:pt x="15" y="124"/>
                      <a:pt x="16" y="124"/>
                      <a:pt x="16" y="124"/>
                    </a:cubicBezTo>
                    <a:cubicBezTo>
                      <a:pt x="17" y="124"/>
                      <a:pt x="17" y="124"/>
                      <a:pt x="18" y="124"/>
                    </a:cubicBezTo>
                    <a:cubicBezTo>
                      <a:pt x="18" y="124"/>
                      <a:pt x="18" y="125"/>
                      <a:pt x="17" y="12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5" y="125"/>
                      <a:pt x="14" y="125"/>
                      <a:pt x="13" y="124"/>
                    </a:cubicBezTo>
                    <a:cubicBezTo>
                      <a:pt x="13" y="123"/>
                      <a:pt x="11" y="122"/>
                      <a:pt x="14" y="121"/>
                    </a:cubicBezTo>
                    <a:cubicBezTo>
                      <a:pt x="14" y="121"/>
                      <a:pt x="13" y="121"/>
                      <a:pt x="12" y="120"/>
                    </a:cubicBezTo>
                    <a:cubicBezTo>
                      <a:pt x="13" y="120"/>
                      <a:pt x="12" y="120"/>
                      <a:pt x="13" y="119"/>
                    </a:cubicBezTo>
                    <a:cubicBezTo>
                      <a:pt x="12" y="119"/>
                      <a:pt x="13" y="119"/>
                      <a:pt x="12" y="118"/>
                    </a:cubicBezTo>
                    <a:cubicBezTo>
                      <a:pt x="14" y="118"/>
                      <a:pt x="13" y="117"/>
                      <a:pt x="13" y="117"/>
                    </a:cubicBezTo>
                    <a:cubicBezTo>
                      <a:pt x="13" y="117"/>
                      <a:pt x="11" y="117"/>
                      <a:pt x="12" y="116"/>
                    </a:cubicBezTo>
                    <a:cubicBezTo>
                      <a:pt x="13" y="116"/>
                      <a:pt x="11" y="115"/>
                      <a:pt x="12" y="114"/>
                    </a:cubicBezTo>
                    <a:cubicBezTo>
                      <a:pt x="11" y="114"/>
                      <a:pt x="13" y="113"/>
                      <a:pt x="10" y="113"/>
                    </a:cubicBezTo>
                    <a:cubicBezTo>
                      <a:pt x="9" y="113"/>
                      <a:pt x="8" y="114"/>
                      <a:pt x="7" y="113"/>
                    </a:cubicBezTo>
                    <a:cubicBezTo>
                      <a:pt x="6" y="114"/>
                      <a:pt x="8" y="115"/>
                      <a:pt x="6" y="116"/>
                    </a:cubicBezTo>
                    <a:cubicBezTo>
                      <a:pt x="7" y="116"/>
                      <a:pt x="6" y="118"/>
                      <a:pt x="8" y="118"/>
                    </a:cubicBezTo>
                    <a:cubicBezTo>
                      <a:pt x="9" y="118"/>
                      <a:pt x="10" y="118"/>
                      <a:pt x="11" y="119"/>
                    </a:cubicBezTo>
                    <a:cubicBezTo>
                      <a:pt x="9" y="119"/>
                      <a:pt x="12" y="121"/>
                      <a:pt x="9" y="121"/>
                    </a:cubicBezTo>
                    <a:cubicBezTo>
                      <a:pt x="9" y="122"/>
                      <a:pt x="12" y="122"/>
                      <a:pt x="10" y="123"/>
                    </a:cubicBezTo>
                    <a:cubicBezTo>
                      <a:pt x="11" y="124"/>
                      <a:pt x="11" y="124"/>
                      <a:pt x="10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6"/>
                      <a:pt x="11" y="126"/>
                      <a:pt x="12" y="127"/>
                    </a:cubicBezTo>
                    <a:cubicBezTo>
                      <a:pt x="14" y="127"/>
                      <a:pt x="14" y="127"/>
                      <a:pt x="14" y="128"/>
                    </a:cubicBezTo>
                    <a:cubicBezTo>
                      <a:pt x="15" y="128"/>
                      <a:pt x="16" y="128"/>
                      <a:pt x="16" y="129"/>
                    </a:cubicBezTo>
                    <a:cubicBezTo>
                      <a:pt x="15" y="129"/>
                      <a:pt x="16" y="130"/>
                      <a:pt x="16" y="130"/>
                    </a:cubicBezTo>
                    <a:cubicBezTo>
                      <a:pt x="15" y="131"/>
                      <a:pt x="12" y="131"/>
                      <a:pt x="13" y="132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8" y="134"/>
                      <a:pt x="8" y="135"/>
                    </a:cubicBezTo>
                    <a:cubicBezTo>
                      <a:pt x="7" y="135"/>
                      <a:pt x="5" y="134"/>
                      <a:pt x="5" y="135"/>
                    </a:cubicBezTo>
                    <a:cubicBezTo>
                      <a:pt x="5" y="136"/>
                      <a:pt x="4" y="136"/>
                      <a:pt x="5" y="136"/>
                    </a:cubicBezTo>
                    <a:cubicBezTo>
                      <a:pt x="4" y="137"/>
                      <a:pt x="3" y="136"/>
                      <a:pt x="2" y="136"/>
                    </a:cubicBezTo>
                    <a:cubicBezTo>
                      <a:pt x="2" y="136"/>
                      <a:pt x="2" y="136"/>
                      <a:pt x="1" y="136"/>
                    </a:cubicBezTo>
                    <a:cubicBezTo>
                      <a:pt x="1" y="136"/>
                      <a:pt x="1" y="136"/>
                      <a:pt x="0" y="137"/>
                    </a:cubicBezTo>
                    <a:cubicBezTo>
                      <a:pt x="1" y="137"/>
                      <a:pt x="3" y="137"/>
                      <a:pt x="4" y="137"/>
                    </a:cubicBezTo>
                    <a:cubicBezTo>
                      <a:pt x="4" y="137"/>
                      <a:pt x="5" y="137"/>
                      <a:pt x="6" y="137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37"/>
                      <a:pt x="11" y="138"/>
                      <a:pt x="13" y="138"/>
                    </a:cubicBezTo>
                    <a:cubicBezTo>
                      <a:pt x="14" y="138"/>
                      <a:pt x="15" y="138"/>
                      <a:pt x="16" y="138"/>
                    </a:cubicBezTo>
                    <a:cubicBezTo>
                      <a:pt x="15" y="139"/>
                      <a:pt x="13" y="139"/>
                      <a:pt x="13" y="139"/>
                    </a:cubicBezTo>
                    <a:cubicBezTo>
                      <a:pt x="11" y="139"/>
                      <a:pt x="9" y="140"/>
                      <a:pt x="8" y="139"/>
                    </a:cubicBezTo>
                    <a:cubicBezTo>
                      <a:pt x="6" y="139"/>
                      <a:pt x="5" y="139"/>
                      <a:pt x="4" y="139"/>
                    </a:cubicBezTo>
                    <a:close/>
                    <a:moveTo>
                      <a:pt x="14" y="134"/>
                    </a:moveTo>
                    <a:cubicBezTo>
                      <a:pt x="13" y="134"/>
                      <a:pt x="13" y="135"/>
                      <a:pt x="13" y="136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35"/>
                      <a:pt x="11" y="135"/>
                      <a:pt x="11" y="135"/>
                    </a:cubicBezTo>
                    <a:cubicBezTo>
                      <a:pt x="12" y="134"/>
                      <a:pt x="13" y="134"/>
                      <a:pt x="14" y="134"/>
                    </a:cubicBezTo>
                    <a:close/>
                    <a:moveTo>
                      <a:pt x="14" y="133"/>
                    </a:move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4" y="133"/>
                      <a:pt x="14" y="133"/>
                    </a:cubicBezTo>
                    <a:close/>
                    <a:moveTo>
                      <a:pt x="9" y="117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4" y="126"/>
                      <a:pt x="14" y="126"/>
                    </a:cubicBezTo>
                    <a:cubicBezTo>
                      <a:pt x="13" y="126"/>
                      <a:pt x="14" y="125"/>
                      <a:pt x="15" y="126"/>
                    </a:cubicBezTo>
                    <a:cubicBezTo>
                      <a:pt x="16" y="126"/>
                      <a:pt x="15" y="126"/>
                      <a:pt x="15" y="127"/>
                    </a:cubicBezTo>
                    <a:close/>
                    <a:moveTo>
                      <a:pt x="317" y="6"/>
                    </a:moveTo>
                    <a:cubicBezTo>
                      <a:pt x="317" y="6"/>
                      <a:pt x="317" y="6"/>
                      <a:pt x="317" y="6"/>
                    </a:cubicBezTo>
                    <a:cubicBezTo>
                      <a:pt x="316" y="6"/>
                      <a:pt x="316" y="6"/>
                      <a:pt x="316" y="6"/>
                    </a:cubicBezTo>
                    <a:lnTo>
                      <a:pt x="317" y="6"/>
                    </a:lnTo>
                    <a:close/>
                    <a:moveTo>
                      <a:pt x="330" y="3"/>
                    </a:moveTo>
                    <a:cubicBezTo>
                      <a:pt x="329" y="4"/>
                      <a:pt x="330" y="4"/>
                      <a:pt x="329" y="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8" y="3"/>
                      <a:pt x="329" y="3"/>
                      <a:pt x="330" y="3"/>
                    </a:cubicBezTo>
                    <a:close/>
                    <a:moveTo>
                      <a:pt x="330" y="4"/>
                    </a:moveTo>
                    <a:cubicBezTo>
                      <a:pt x="330" y="5"/>
                      <a:pt x="330" y="5"/>
                      <a:pt x="329" y="5"/>
                    </a:cubicBezTo>
                    <a:cubicBezTo>
                      <a:pt x="327" y="5"/>
                      <a:pt x="327" y="5"/>
                      <a:pt x="327" y="5"/>
                    </a:cubicBezTo>
                    <a:cubicBezTo>
                      <a:pt x="327" y="5"/>
                      <a:pt x="328" y="5"/>
                      <a:pt x="328" y="5"/>
                    </a:cubicBezTo>
                    <a:cubicBezTo>
                      <a:pt x="328" y="4"/>
                      <a:pt x="328" y="4"/>
                      <a:pt x="328" y="4"/>
                    </a:cubicBezTo>
                    <a:lnTo>
                      <a:pt x="330" y="4"/>
                    </a:lnTo>
                    <a:close/>
                    <a:moveTo>
                      <a:pt x="375" y="197"/>
                    </a:moveTo>
                    <a:cubicBezTo>
                      <a:pt x="375" y="197"/>
                      <a:pt x="375" y="197"/>
                      <a:pt x="375" y="197"/>
                    </a:cubicBezTo>
                    <a:cubicBezTo>
                      <a:pt x="375" y="197"/>
                      <a:pt x="375" y="197"/>
                      <a:pt x="375" y="197"/>
                    </a:cubicBezTo>
                    <a:close/>
                    <a:moveTo>
                      <a:pt x="365" y="190"/>
                    </a:move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lose/>
                    <a:moveTo>
                      <a:pt x="340" y="189"/>
                    </a:move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41" y="189"/>
                      <a:pt x="341" y="189"/>
                      <a:pt x="341" y="189"/>
                    </a:cubicBezTo>
                    <a:lnTo>
                      <a:pt x="340" y="189"/>
                    </a:lnTo>
                    <a:close/>
                    <a:moveTo>
                      <a:pt x="338" y="190"/>
                    </a:moveTo>
                    <a:cubicBezTo>
                      <a:pt x="339" y="190"/>
                      <a:pt x="339" y="190"/>
                      <a:pt x="339" y="190"/>
                    </a:cubicBezTo>
                    <a:lnTo>
                      <a:pt x="338" y="190"/>
                    </a:lnTo>
                    <a:close/>
                    <a:moveTo>
                      <a:pt x="335" y="189"/>
                    </a:move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lose/>
                    <a:moveTo>
                      <a:pt x="334" y="187"/>
                    </a:moveTo>
                    <a:cubicBezTo>
                      <a:pt x="335" y="187"/>
                      <a:pt x="335" y="187"/>
                      <a:pt x="336" y="187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6" y="187"/>
                      <a:pt x="335" y="187"/>
                      <a:pt x="335" y="188"/>
                    </a:cubicBezTo>
                    <a:lnTo>
                      <a:pt x="334" y="187"/>
                    </a:lnTo>
                    <a:close/>
                    <a:moveTo>
                      <a:pt x="260" y="27"/>
                    </a:moveTo>
                    <a:cubicBezTo>
                      <a:pt x="262" y="27"/>
                      <a:pt x="262" y="26"/>
                      <a:pt x="262" y="26"/>
                    </a:cubicBezTo>
                    <a:cubicBezTo>
                      <a:pt x="263" y="26"/>
                      <a:pt x="262" y="27"/>
                      <a:pt x="264" y="27"/>
                    </a:cubicBezTo>
                    <a:cubicBezTo>
                      <a:pt x="264" y="27"/>
                      <a:pt x="264" y="28"/>
                      <a:pt x="264" y="28"/>
                    </a:cubicBezTo>
                    <a:cubicBezTo>
                      <a:pt x="263" y="28"/>
                      <a:pt x="261" y="28"/>
                      <a:pt x="260" y="27"/>
                    </a:cubicBezTo>
                    <a:close/>
                    <a:moveTo>
                      <a:pt x="138" y="208"/>
                    </a:moveTo>
                    <a:cubicBezTo>
                      <a:pt x="138" y="207"/>
                      <a:pt x="138" y="207"/>
                      <a:pt x="139" y="207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0" y="208"/>
                      <a:pt x="139" y="208"/>
                      <a:pt x="138" y="208"/>
                    </a:cubicBezTo>
                    <a:cubicBezTo>
                      <a:pt x="138" y="208"/>
                      <a:pt x="137" y="208"/>
                      <a:pt x="138" y="208"/>
                    </a:cubicBezTo>
                    <a:close/>
                    <a:moveTo>
                      <a:pt x="118" y="206"/>
                    </a:move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8" y="206"/>
                      <a:pt x="118" y="206"/>
                      <a:pt x="118" y="206"/>
                    </a:cubicBezTo>
                    <a:close/>
                    <a:moveTo>
                      <a:pt x="112" y="204"/>
                    </a:moveTo>
                    <a:cubicBezTo>
                      <a:pt x="112" y="203"/>
                      <a:pt x="111" y="203"/>
                      <a:pt x="111" y="203"/>
                    </a:cubicBezTo>
                    <a:cubicBezTo>
                      <a:pt x="113" y="203"/>
                      <a:pt x="112" y="204"/>
                      <a:pt x="113" y="204"/>
                    </a:cubicBezTo>
                    <a:lnTo>
                      <a:pt x="112" y="204"/>
                    </a:lnTo>
                    <a:close/>
                    <a:moveTo>
                      <a:pt x="111" y="205"/>
                    </a:moveTo>
                    <a:cubicBezTo>
                      <a:pt x="112" y="205"/>
                      <a:pt x="112" y="205"/>
                      <a:pt x="112" y="205"/>
                    </a:cubicBezTo>
                    <a:lnTo>
                      <a:pt x="111" y="205"/>
                    </a:lnTo>
                    <a:close/>
                    <a:moveTo>
                      <a:pt x="110" y="205"/>
                    </a:move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0" y="205"/>
                      <a:pt x="110" y="205"/>
                    </a:cubicBezTo>
                    <a:close/>
                    <a:moveTo>
                      <a:pt x="102" y="204"/>
                    </a:moveTo>
                    <a:cubicBezTo>
                      <a:pt x="104" y="203"/>
                      <a:pt x="107" y="205"/>
                      <a:pt x="109" y="203"/>
                    </a:cubicBezTo>
                    <a:cubicBezTo>
                      <a:pt x="109" y="203"/>
                      <a:pt x="109" y="203"/>
                      <a:pt x="109" y="202"/>
                    </a:cubicBezTo>
                    <a:cubicBezTo>
                      <a:pt x="111" y="202"/>
                      <a:pt x="110" y="203"/>
                      <a:pt x="111" y="204"/>
                    </a:cubicBezTo>
                    <a:cubicBezTo>
                      <a:pt x="109" y="204"/>
                      <a:pt x="107" y="204"/>
                      <a:pt x="106" y="204"/>
                    </a:cubicBezTo>
                    <a:cubicBezTo>
                      <a:pt x="105" y="205"/>
                      <a:pt x="104" y="204"/>
                      <a:pt x="103" y="204"/>
                    </a:cubicBezTo>
                    <a:lnTo>
                      <a:pt x="102" y="204"/>
                    </a:lnTo>
                    <a:close/>
                    <a:moveTo>
                      <a:pt x="101" y="203"/>
                    </a:move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lose/>
                    <a:moveTo>
                      <a:pt x="99" y="205"/>
                    </a:moveTo>
                    <a:cubicBezTo>
                      <a:pt x="99" y="204"/>
                      <a:pt x="100" y="204"/>
                      <a:pt x="101" y="204"/>
                    </a:cubicBezTo>
                    <a:cubicBezTo>
                      <a:pt x="100" y="205"/>
                      <a:pt x="99" y="205"/>
                      <a:pt x="99" y="205"/>
                    </a:cubicBezTo>
                    <a:close/>
                    <a:moveTo>
                      <a:pt x="97" y="204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7" y="204"/>
                      <a:pt x="97" y="204"/>
                    </a:cubicBezTo>
                    <a:close/>
                    <a:moveTo>
                      <a:pt x="94" y="203"/>
                    </a:moveTo>
                    <a:cubicBezTo>
                      <a:pt x="94" y="203"/>
                      <a:pt x="94" y="203"/>
                      <a:pt x="95" y="203"/>
                    </a:cubicBezTo>
                    <a:cubicBezTo>
                      <a:pt x="95" y="203"/>
                      <a:pt x="95" y="203"/>
                      <a:pt x="95" y="203"/>
                    </a:cubicBezTo>
                    <a:lnTo>
                      <a:pt x="94" y="203"/>
                    </a:lnTo>
                    <a:close/>
                    <a:moveTo>
                      <a:pt x="93" y="201"/>
                    </a:moveTo>
                    <a:cubicBezTo>
                      <a:pt x="93" y="201"/>
                      <a:pt x="94" y="201"/>
                      <a:pt x="94" y="201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  <a:moveTo>
                      <a:pt x="53" y="175"/>
                    </a:moveTo>
                    <a:cubicBezTo>
                      <a:pt x="53" y="175"/>
                      <a:pt x="53" y="175"/>
                      <a:pt x="53" y="175"/>
                    </a:cubicBezTo>
                    <a:cubicBezTo>
                      <a:pt x="52" y="175"/>
                      <a:pt x="52" y="175"/>
                      <a:pt x="52" y="175"/>
                    </a:cubicBezTo>
                    <a:lnTo>
                      <a:pt x="53" y="175"/>
                    </a:lnTo>
                    <a:close/>
                    <a:moveTo>
                      <a:pt x="18" y="130"/>
                    </a:moveTo>
                    <a:cubicBezTo>
                      <a:pt x="17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lnTo>
                      <a:pt x="18" y="130"/>
                    </a:lnTo>
                    <a:close/>
                    <a:moveTo>
                      <a:pt x="23" y="144"/>
                    </a:moveTo>
                    <a:cubicBezTo>
                      <a:pt x="23" y="144"/>
                      <a:pt x="24" y="143"/>
                      <a:pt x="24" y="143"/>
                    </a:cubicBezTo>
                    <a:cubicBezTo>
                      <a:pt x="24" y="144"/>
                      <a:pt x="24" y="144"/>
                      <a:pt x="23" y="144"/>
                    </a:cubicBezTo>
                    <a:close/>
                    <a:moveTo>
                      <a:pt x="27" y="141"/>
                    </a:move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lose/>
                    <a:moveTo>
                      <a:pt x="64" y="176"/>
                    </a:moveTo>
                    <a:cubicBezTo>
                      <a:pt x="64" y="176"/>
                      <a:pt x="64" y="177"/>
                      <a:pt x="63" y="177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6"/>
                      <a:pt x="63" y="176"/>
                      <a:pt x="64" y="176"/>
                    </a:cubicBezTo>
                    <a:close/>
                    <a:moveTo>
                      <a:pt x="79" y="189"/>
                    </a:moveTo>
                    <a:cubicBezTo>
                      <a:pt x="78" y="188"/>
                      <a:pt x="79" y="189"/>
                      <a:pt x="80" y="189"/>
                    </a:cubicBezTo>
                    <a:cubicBezTo>
                      <a:pt x="80" y="189"/>
                      <a:pt x="80" y="189"/>
                      <a:pt x="79" y="189"/>
                    </a:cubicBezTo>
                    <a:cubicBezTo>
                      <a:pt x="78" y="189"/>
                      <a:pt x="79" y="189"/>
                      <a:pt x="79" y="189"/>
                    </a:cubicBezTo>
                    <a:close/>
                    <a:moveTo>
                      <a:pt x="90" y="202"/>
                    </a:moveTo>
                    <a:cubicBezTo>
                      <a:pt x="90" y="203"/>
                      <a:pt x="90" y="203"/>
                      <a:pt x="90" y="203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9" y="202"/>
                      <a:pt x="90" y="202"/>
                      <a:pt x="90" y="202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6"/>
                      <a:pt x="90" y="196"/>
                    </a:cubicBezTo>
                    <a:cubicBezTo>
                      <a:pt x="89" y="197"/>
                      <a:pt x="89" y="197"/>
                      <a:pt x="90" y="197"/>
                    </a:cubicBezTo>
                    <a:cubicBezTo>
                      <a:pt x="89" y="197"/>
                      <a:pt x="89" y="198"/>
                      <a:pt x="88" y="198"/>
                    </a:cubicBezTo>
                    <a:cubicBezTo>
                      <a:pt x="87" y="198"/>
                      <a:pt x="87" y="197"/>
                      <a:pt x="87" y="197"/>
                    </a:cubicBezTo>
                    <a:close/>
                    <a:moveTo>
                      <a:pt x="78" y="199"/>
                    </a:moveTo>
                    <a:cubicBezTo>
                      <a:pt x="79" y="199"/>
                      <a:pt x="79" y="199"/>
                      <a:pt x="79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9"/>
                      <a:pt x="79" y="200"/>
                      <a:pt x="79" y="199"/>
                    </a:cubicBezTo>
                    <a:cubicBezTo>
                      <a:pt x="78" y="199"/>
                      <a:pt x="78" y="199"/>
                      <a:pt x="78" y="199"/>
                    </a:cubicBezTo>
                    <a:close/>
                    <a:moveTo>
                      <a:pt x="77" y="190"/>
                    </a:moveTo>
                    <a:cubicBezTo>
                      <a:pt x="76" y="190"/>
                      <a:pt x="76" y="192"/>
                      <a:pt x="74" y="191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89"/>
                      <a:pt x="77" y="189"/>
                      <a:pt x="77" y="190"/>
                    </a:cubicBezTo>
                    <a:close/>
                    <a:moveTo>
                      <a:pt x="77" y="193"/>
                    </a:moveTo>
                    <a:cubicBezTo>
                      <a:pt x="76" y="194"/>
                      <a:pt x="75" y="194"/>
                      <a:pt x="74" y="195"/>
                    </a:cubicBezTo>
                    <a:cubicBezTo>
                      <a:pt x="72" y="195"/>
                      <a:pt x="74" y="194"/>
                      <a:pt x="73" y="194"/>
                    </a:cubicBezTo>
                    <a:cubicBezTo>
                      <a:pt x="74" y="193"/>
                      <a:pt x="75" y="193"/>
                      <a:pt x="77" y="193"/>
                    </a:cubicBezTo>
                    <a:close/>
                    <a:moveTo>
                      <a:pt x="73" y="197"/>
                    </a:moveTo>
                    <a:cubicBezTo>
                      <a:pt x="73" y="197"/>
                      <a:pt x="74" y="197"/>
                      <a:pt x="74" y="197"/>
                    </a:cubicBezTo>
                    <a:cubicBezTo>
                      <a:pt x="75" y="197"/>
                      <a:pt x="76" y="197"/>
                      <a:pt x="76" y="197"/>
                    </a:cubicBezTo>
                    <a:cubicBezTo>
                      <a:pt x="75" y="198"/>
                      <a:pt x="75" y="198"/>
                      <a:pt x="74" y="198"/>
                    </a:cubicBezTo>
                    <a:cubicBezTo>
                      <a:pt x="74" y="198"/>
                      <a:pt x="73" y="198"/>
                      <a:pt x="73" y="197"/>
                    </a:cubicBezTo>
                    <a:close/>
                    <a:moveTo>
                      <a:pt x="64" y="187"/>
                    </a:moveTo>
                    <a:cubicBezTo>
                      <a:pt x="65" y="187"/>
                      <a:pt x="65" y="186"/>
                      <a:pt x="67" y="186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9" y="185"/>
                      <a:pt x="70" y="186"/>
                      <a:pt x="71" y="186"/>
                    </a:cubicBezTo>
                    <a:cubicBezTo>
                      <a:pt x="70" y="187"/>
                      <a:pt x="69" y="187"/>
                      <a:pt x="69" y="187"/>
                    </a:cubicBezTo>
                    <a:cubicBezTo>
                      <a:pt x="67" y="187"/>
                      <a:pt x="65" y="188"/>
                      <a:pt x="64" y="188"/>
                    </a:cubicBezTo>
                    <a:lnTo>
                      <a:pt x="64" y="187"/>
                    </a:lnTo>
                    <a:close/>
                    <a:moveTo>
                      <a:pt x="54" y="189"/>
                    </a:moveTo>
                    <a:cubicBezTo>
                      <a:pt x="55" y="190"/>
                      <a:pt x="55" y="190"/>
                      <a:pt x="55" y="190"/>
                    </a:cubicBezTo>
                    <a:cubicBezTo>
                      <a:pt x="54" y="190"/>
                      <a:pt x="54" y="190"/>
                      <a:pt x="53" y="190"/>
                    </a:cubicBezTo>
                    <a:cubicBezTo>
                      <a:pt x="53" y="190"/>
                      <a:pt x="54" y="190"/>
                      <a:pt x="54" y="189"/>
                    </a:cubicBezTo>
                    <a:close/>
                    <a:moveTo>
                      <a:pt x="54" y="189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9"/>
                      <a:pt x="55" y="189"/>
                      <a:pt x="55" y="189"/>
                    </a:cubicBezTo>
                    <a:lnTo>
                      <a:pt x="54" y="189"/>
                    </a:lnTo>
                    <a:close/>
                    <a:moveTo>
                      <a:pt x="64" y="183"/>
                    </a:move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8" y="182"/>
                      <a:pt x="68" y="182"/>
                    </a:cubicBezTo>
                    <a:cubicBezTo>
                      <a:pt x="69" y="181"/>
                      <a:pt x="71" y="181"/>
                      <a:pt x="71" y="182"/>
                    </a:cubicBezTo>
                    <a:cubicBezTo>
                      <a:pt x="69" y="183"/>
                      <a:pt x="68" y="184"/>
                      <a:pt x="66" y="184"/>
                    </a:cubicBezTo>
                    <a:cubicBezTo>
                      <a:pt x="64" y="185"/>
                      <a:pt x="64" y="187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7" y="187"/>
                      <a:pt x="57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8"/>
                      <a:pt x="56" y="188"/>
                      <a:pt x="56" y="188"/>
                    </a:cubicBezTo>
                    <a:cubicBezTo>
                      <a:pt x="58" y="187"/>
                      <a:pt x="59" y="186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2" y="185"/>
                      <a:pt x="64" y="184"/>
                      <a:pt x="64" y="183"/>
                    </a:cubicBezTo>
                    <a:close/>
                    <a:moveTo>
                      <a:pt x="62" y="180"/>
                    </a:moveTo>
                    <a:cubicBezTo>
                      <a:pt x="62" y="180"/>
                      <a:pt x="64" y="180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80"/>
                      <a:pt x="66" y="180"/>
                      <a:pt x="65" y="180"/>
                    </a:cubicBezTo>
                    <a:cubicBezTo>
                      <a:pt x="64" y="180"/>
                      <a:pt x="63" y="181"/>
                      <a:pt x="62" y="180"/>
                    </a:cubicBezTo>
                    <a:close/>
                    <a:moveTo>
                      <a:pt x="50" y="171"/>
                    </a:moveTo>
                    <a:cubicBezTo>
                      <a:pt x="51" y="170"/>
                      <a:pt x="52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1"/>
                      <a:pt x="51" y="171"/>
                      <a:pt x="50" y="171"/>
                    </a:cubicBezTo>
                    <a:close/>
                    <a:moveTo>
                      <a:pt x="49" y="171"/>
                    </a:moveTo>
                    <a:cubicBezTo>
                      <a:pt x="48" y="171"/>
                      <a:pt x="49" y="171"/>
                      <a:pt x="50" y="171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49" y="172"/>
                    </a:cubicBezTo>
                    <a:lnTo>
                      <a:pt x="49" y="171"/>
                    </a:lnTo>
                    <a:close/>
                    <a:moveTo>
                      <a:pt x="36" y="165"/>
                    </a:moveTo>
                    <a:cubicBezTo>
                      <a:pt x="37" y="165"/>
                      <a:pt x="37" y="165"/>
                      <a:pt x="37" y="165"/>
                    </a:cubicBezTo>
                    <a:cubicBezTo>
                      <a:pt x="37" y="165"/>
                      <a:pt x="37" y="165"/>
                      <a:pt x="37" y="165"/>
                    </a:cubicBezTo>
                    <a:lnTo>
                      <a:pt x="36" y="165"/>
                    </a:lnTo>
                    <a:close/>
                    <a:moveTo>
                      <a:pt x="33" y="175"/>
                    </a:move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3" y="175"/>
                      <a:pt x="33" y="175"/>
                    </a:cubicBezTo>
                    <a:close/>
                    <a:moveTo>
                      <a:pt x="33" y="170"/>
                    </a:moveTo>
                    <a:cubicBezTo>
                      <a:pt x="32" y="169"/>
                      <a:pt x="32" y="169"/>
                      <a:pt x="32" y="169"/>
                    </a:cubicBezTo>
                    <a:cubicBezTo>
                      <a:pt x="33" y="169"/>
                      <a:pt x="33" y="169"/>
                      <a:pt x="33" y="169"/>
                    </a:cubicBezTo>
                    <a:lnTo>
                      <a:pt x="33" y="170"/>
                    </a:lnTo>
                    <a:close/>
                    <a:moveTo>
                      <a:pt x="35" y="173"/>
                    </a:moveTo>
                    <a:cubicBezTo>
                      <a:pt x="35" y="173"/>
                      <a:pt x="34" y="174"/>
                      <a:pt x="33" y="174"/>
                    </a:cubicBezTo>
                    <a:cubicBezTo>
                      <a:pt x="32" y="174"/>
                      <a:pt x="31" y="173"/>
                      <a:pt x="31" y="173"/>
                    </a:cubicBezTo>
                    <a:cubicBezTo>
                      <a:pt x="31" y="172"/>
                      <a:pt x="34" y="173"/>
                      <a:pt x="35" y="173"/>
                    </a:cubicBezTo>
                    <a:close/>
                    <a:moveTo>
                      <a:pt x="36" y="172"/>
                    </a:moveTo>
                    <a:cubicBezTo>
                      <a:pt x="35" y="172"/>
                      <a:pt x="34" y="172"/>
                      <a:pt x="34" y="172"/>
                    </a:cubicBezTo>
                    <a:cubicBezTo>
                      <a:pt x="34" y="171"/>
                      <a:pt x="35" y="171"/>
                      <a:pt x="35" y="171"/>
                    </a:cubicBezTo>
                    <a:cubicBezTo>
                      <a:pt x="36" y="171"/>
                      <a:pt x="36" y="172"/>
                      <a:pt x="36" y="172"/>
                    </a:cubicBezTo>
                    <a:close/>
                    <a:moveTo>
                      <a:pt x="28" y="160"/>
                    </a:moveTo>
                    <a:cubicBezTo>
                      <a:pt x="29" y="160"/>
                      <a:pt x="29" y="160"/>
                      <a:pt x="29" y="160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close/>
                    <a:moveTo>
                      <a:pt x="25" y="146"/>
                    </a:move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5"/>
                      <a:pt x="27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45"/>
                      <a:pt x="26" y="146"/>
                      <a:pt x="25" y="146"/>
                    </a:cubicBezTo>
                    <a:close/>
                    <a:moveTo>
                      <a:pt x="22" y="150"/>
                    </a:moveTo>
                    <a:cubicBezTo>
                      <a:pt x="23" y="150"/>
                      <a:pt x="24" y="149"/>
                      <a:pt x="25" y="149"/>
                    </a:cubicBezTo>
                    <a:cubicBezTo>
                      <a:pt x="25" y="149"/>
                      <a:pt x="24" y="149"/>
                      <a:pt x="25" y="150"/>
                    </a:cubicBezTo>
                    <a:cubicBezTo>
                      <a:pt x="24" y="150"/>
                      <a:pt x="24" y="151"/>
                      <a:pt x="23" y="151"/>
                    </a:cubicBezTo>
                    <a:lnTo>
                      <a:pt x="22" y="150"/>
                    </a:lnTo>
                    <a:close/>
                    <a:moveTo>
                      <a:pt x="16" y="134"/>
                    </a:move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20" y="134"/>
                    </a:cubicBezTo>
                    <a:cubicBezTo>
                      <a:pt x="19" y="134"/>
                      <a:pt x="19" y="135"/>
                      <a:pt x="17" y="135"/>
                    </a:cubicBezTo>
                    <a:cubicBezTo>
                      <a:pt x="17" y="135"/>
                      <a:pt x="16" y="134"/>
                      <a:pt x="16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1019"/>
              <p:cNvSpPr/>
              <p:nvPr/>
            </p:nvSpPr>
            <p:spPr bwMode="auto">
              <a:xfrm>
                <a:off x="7032626" y="31067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1020"/>
              <p:cNvSpPr/>
              <p:nvPr/>
            </p:nvSpPr>
            <p:spPr bwMode="auto">
              <a:xfrm>
                <a:off x="7067551" y="310832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1021"/>
              <p:cNvSpPr/>
              <p:nvPr/>
            </p:nvSpPr>
            <p:spPr bwMode="auto">
              <a:xfrm>
                <a:off x="7032626" y="31083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1022"/>
              <p:cNvSpPr/>
              <p:nvPr/>
            </p:nvSpPr>
            <p:spPr bwMode="auto">
              <a:xfrm>
                <a:off x="7061201" y="3113089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1023"/>
              <p:cNvSpPr/>
              <p:nvPr/>
            </p:nvSpPr>
            <p:spPr bwMode="auto">
              <a:xfrm>
                <a:off x="7048501" y="3119439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1024"/>
              <p:cNvSpPr/>
              <p:nvPr/>
            </p:nvSpPr>
            <p:spPr bwMode="auto">
              <a:xfrm>
                <a:off x="7486651" y="3124201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1025"/>
              <p:cNvSpPr/>
              <p:nvPr/>
            </p:nvSpPr>
            <p:spPr bwMode="auto">
              <a:xfrm>
                <a:off x="7493001" y="312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1026"/>
              <p:cNvSpPr/>
              <p:nvPr/>
            </p:nvSpPr>
            <p:spPr bwMode="auto">
              <a:xfrm>
                <a:off x="7167564" y="3151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1027"/>
              <p:cNvSpPr/>
              <p:nvPr/>
            </p:nvSpPr>
            <p:spPr bwMode="auto">
              <a:xfrm>
                <a:off x="7219951" y="3155951"/>
                <a:ext cx="4763" cy="1588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1028"/>
              <p:cNvSpPr/>
              <p:nvPr/>
            </p:nvSpPr>
            <p:spPr bwMode="auto">
              <a:xfrm>
                <a:off x="7224714" y="3157539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1029"/>
              <p:cNvSpPr/>
              <p:nvPr/>
            </p:nvSpPr>
            <p:spPr bwMode="auto">
              <a:xfrm>
                <a:off x="7221539" y="3159126"/>
                <a:ext cx="3175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594791" y="1069193"/>
              <a:ext cx="2420181" cy="63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乘积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互为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倒数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831851" y="2283720"/>
            <a:ext cx="326854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倒数是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两个数间的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7" name="图片 14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4292" y="483520"/>
            <a:ext cx="5596100" cy="1428722"/>
            <a:chOff x="2504292" y="483518"/>
            <a:chExt cx="5596100" cy="1428722"/>
          </a:xfrm>
        </p:grpSpPr>
        <p:sp>
          <p:nvSpPr>
            <p:cNvPr id="145" name="圆角矩形标注 144"/>
            <p:cNvSpPr/>
            <p:nvPr/>
          </p:nvSpPr>
          <p:spPr>
            <a:xfrm>
              <a:off x="2555776" y="483518"/>
              <a:ext cx="4356000" cy="504000"/>
            </a:xfrm>
            <a:prstGeom prst="wedgeRoundRectCallout">
              <a:avLst>
                <a:gd name="adj1" fmla="val 53481"/>
                <a:gd name="adj2" fmla="val 41656"/>
                <a:gd name="adj3" fmla="val 16667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2504292" y="483518"/>
              <a:ext cx="45159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观察图中的数，你发现了什么？</a:t>
              </a:r>
            </a:p>
          </p:txBody>
        </p:sp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74" y="627534"/>
              <a:ext cx="1079818" cy="128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组合 25"/>
          <p:cNvGrpSpPr/>
          <p:nvPr/>
        </p:nvGrpSpPr>
        <p:grpSpPr bwMode="auto">
          <a:xfrm>
            <a:off x="467544" y="964406"/>
            <a:ext cx="4018360" cy="3696891"/>
            <a:chOff x="1714480" y="1214421"/>
            <a:chExt cx="5143536" cy="4643472"/>
          </a:xfrm>
        </p:grpSpPr>
        <p:sp>
          <p:nvSpPr>
            <p:cNvPr id="5" name="等腰三角形 4"/>
            <p:cNvSpPr/>
            <p:nvPr/>
          </p:nvSpPr>
          <p:spPr>
            <a:xfrm>
              <a:off x="3000745" y="2143116"/>
              <a:ext cx="1286265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000745" y="3071810"/>
              <a:ext cx="1286265" cy="928695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3643877" y="1214421"/>
              <a:ext cx="1284741" cy="928695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3643877" y="2143116"/>
              <a:ext cx="1284741" cy="928694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287010" y="2143116"/>
              <a:ext cx="1284741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643877" y="3071810"/>
              <a:ext cx="1284741" cy="928695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4287010" y="3071810"/>
              <a:ext cx="1284741" cy="928695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2357612" y="3071810"/>
              <a:ext cx="1286265" cy="928695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928619" y="3071810"/>
              <a:ext cx="1286265" cy="928695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2357612" y="4000504"/>
              <a:ext cx="1286265" cy="928694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643877" y="4000504"/>
              <a:ext cx="1284741" cy="928694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4928619" y="4000504"/>
              <a:ext cx="1286265" cy="928694"/>
            </a:xfrm>
            <a:prstGeom prst="triangl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1714480" y="4000504"/>
              <a:ext cx="1286265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3000745" y="4000504"/>
              <a:ext cx="1286265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4287010" y="4000504"/>
              <a:ext cx="1284741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5571751" y="4000504"/>
              <a:ext cx="1286265" cy="928694"/>
            </a:xfrm>
            <a:prstGeom prst="triangle">
              <a:avLst/>
            </a:prstGeom>
            <a:solidFill>
              <a:srgbClr val="FF6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1714480" y="4929198"/>
              <a:ext cx="1286265" cy="92869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3000745" y="4929198"/>
              <a:ext cx="1286265" cy="92869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4287010" y="4929198"/>
              <a:ext cx="1284741" cy="92869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5571751" y="4929198"/>
              <a:ext cx="1286265" cy="92869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02114" y="4025504"/>
            <a:ext cx="5024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807001" y="4036218"/>
            <a:ext cx="5024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2811889" y="4036218"/>
            <a:ext cx="5024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3871546" y="4036218"/>
            <a:ext cx="5024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2052" name="组合 24"/>
          <p:cNvGrpSpPr/>
          <p:nvPr/>
        </p:nvGrpSpPr>
        <p:grpSpPr bwMode="auto">
          <a:xfrm>
            <a:off x="2342780" y="910836"/>
            <a:ext cx="482203" cy="838855"/>
            <a:chOff x="3714739" y="3402243"/>
            <a:chExt cx="642950" cy="111805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342780" y="1768079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54" name="组合 24"/>
          <p:cNvGrpSpPr/>
          <p:nvPr/>
        </p:nvGrpSpPr>
        <p:grpSpPr bwMode="auto">
          <a:xfrm>
            <a:off x="1807002" y="1660930"/>
            <a:ext cx="482203" cy="838855"/>
            <a:chOff x="3714739" y="3402243"/>
            <a:chExt cx="642950" cy="111805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6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5" name="组合 24"/>
          <p:cNvGrpSpPr/>
          <p:nvPr/>
        </p:nvGrpSpPr>
        <p:grpSpPr bwMode="auto">
          <a:xfrm>
            <a:off x="2824981" y="1660930"/>
            <a:ext cx="482204" cy="838855"/>
            <a:chOff x="3714739" y="3402243"/>
            <a:chExt cx="642950" cy="111805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6" name="组合 24"/>
          <p:cNvGrpSpPr/>
          <p:nvPr/>
        </p:nvGrpSpPr>
        <p:grpSpPr bwMode="auto">
          <a:xfrm>
            <a:off x="2824981" y="2390781"/>
            <a:ext cx="482204" cy="838855"/>
            <a:chOff x="3714739" y="3402243"/>
            <a:chExt cx="642950" cy="111805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0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7" name="组合 24"/>
          <p:cNvGrpSpPr/>
          <p:nvPr/>
        </p:nvGrpSpPr>
        <p:grpSpPr bwMode="auto">
          <a:xfrm>
            <a:off x="1324794" y="2390781"/>
            <a:ext cx="482204" cy="838855"/>
            <a:chOff x="3714739" y="3402243"/>
            <a:chExt cx="642950" cy="111805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6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8" name="组合 24"/>
          <p:cNvGrpSpPr/>
          <p:nvPr/>
        </p:nvGrpSpPr>
        <p:grpSpPr bwMode="auto">
          <a:xfrm>
            <a:off x="2342780" y="2411024"/>
            <a:ext cx="482203" cy="838855"/>
            <a:chOff x="3714739" y="3402243"/>
            <a:chExt cx="642950" cy="111805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3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9" name="组合 24"/>
          <p:cNvGrpSpPr/>
          <p:nvPr/>
        </p:nvGrpSpPr>
        <p:grpSpPr bwMode="auto">
          <a:xfrm>
            <a:off x="2342780" y="3107537"/>
            <a:ext cx="482203" cy="838855"/>
            <a:chOff x="3714739" y="3402243"/>
            <a:chExt cx="642950" cy="111805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14739" y="3986223"/>
              <a:ext cx="35719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2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组合 24"/>
          <p:cNvGrpSpPr/>
          <p:nvPr/>
        </p:nvGrpSpPr>
        <p:grpSpPr bwMode="auto">
          <a:xfrm>
            <a:off x="1807002" y="3161117"/>
            <a:ext cx="482203" cy="838855"/>
            <a:chOff x="3714739" y="3402243"/>
            <a:chExt cx="642950" cy="111805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1" name="组合 24"/>
          <p:cNvGrpSpPr/>
          <p:nvPr/>
        </p:nvGrpSpPr>
        <p:grpSpPr bwMode="auto">
          <a:xfrm>
            <a:off x="2824981" y="3161117"/>
            <a:ext cx="482204" cy="838855"/>
            <a:chOff x="3714739" y="3402243"/>
            <a:chExt cx="642950" cy="1118052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714739" y="3986224"/>
              <a:ext cx="357195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2" name="组合 24"/>
          <p:cNvGrpSpPr/>
          <p:nvPr/>
        </p:nvGrpSpPr>
        <p:grpSpPr bwMode="auto">
          <a:xfrm>
            <a:off x="3360763" y="2390781"/>
            <a:ext cx="482204" cy="838855"/>
            <a:chOff x="3714739" y="3402243"/>
            <a:chExt cx="642950" cy="111805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3" name="组合 24"/>
          <p:cNvGrpSpPr/>
          <p:nvPr/>
        </p:nvGrpSpPr>
        <p:grpSpPr bwMode="auto">
          <a:xfrm>
            <a:off x="3360763" y="3140874"/>
            <a:ext cx="482204" cy="838855"/>
            <a:chOff x="3714739" y="3402243"/>
            <a:chExt cx="642950" cy="1118052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714739" y="3986223"/>
              <a:ext cx="35719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08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9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807002" y="2518173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5" name="TextBox 3"/>
          <p:cNvSpPr txBox="1">
            <a:spLocks noChangeArrowheads="1"/>
          </p:cNvSpPr>
          <p:nvPr/>
        </p:nvSpPr>
        <p:spPr bwMode="auto">
          <a:xfrm>
            <a:off x="1324794" y="3205163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6" name="TextBox 3"/>
          <p:cNvSpPr txBox="1">
            <a:spLocks noChangeArrowheads="1"/>
          </p:cNvSpPr>
          <p:nvPr/>
        </p:nvSpPr>
        <p:spPr bwMode="auto">
          <a:xfrm>
            <a:off x="789013" y="3419475"/>
            <a:ext cx="48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67" name="TextBox 3"/>
          <p:cNvSpPr txBox="1">
            <a:spLocks noChangeArrowheads="1"/>
          </p:cNvSpPr>
          <p:nvPr/>
        </p:nvSpPr>
        <p:spPr bwMode="auto">
          <a:xfrm>
            <a:off x="3842971" y="3429000"/>
            <a:ext cx="482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2" name="组合 24"/>
          <p:cNvGrpSpPr/>
          <p:nvPr/>
        </p:nvGrpSpPr>
        <p:grpSpPr bwMode="auto">
          <a:xfrm>
            <a:off x="1826789" y="3814831"/>
            <a:ext cx="482203" cy="838855"/>
            <a:chOff x="3714739" y="3402243"/>
            <a:chExt cx="642950" cy="1118052"/>
          </a:xfrm>
        </p:grpSpPr>
        <p:cxnSp>
          <p:nvCxnSpPr>
            <p:cNvPr id="133" name="直接连接符 13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24"/>
          <p:cNvGrpSpPr/>
          <p:nvPr/>
        </p:nvGrpSpPr>
        <p:grpSpPr bwMode="auto">
          <a:xfrm>
            <a:off x="816078" y="3814831"/>
            <a:ext cx="482203" cy="838855"/>
            <a:chOff x="3714739" y="3402243"/>
            <a:chExt cx="642950" cy="1118052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组合 24"/>
          <p:cNvGrpSpPr/>
          <p:nvPr/>
        </p:nvGrpSpPr>
        <p:grpSpPr bwMode="auto">
          <a:xfrm>
            <a:off x="2819650" y="3787850"/>
            <a:ext cx="482203" cy="838855"/>
            <a:chOff x="3714739" y="3402243"/>
            <a:chExt cx="642950" cy="1118052"/>
          </a:xfrm>
        </p:grpSpPr>
        <p:cxnSp>
          <p:nvCxnSpPr>
            <p:cNvPr id="140" name="直接连接符 139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52337" y="987574"/>
            <a:ext cx="1905000" cy="838830"/>
            <a:chOff x="4752337" y="987574"/>
            <a:chExt cx="1905000" cy="838830"/>
          </a:xfrm>
        </p:grpSpPr>
        <p:grpSp>
          <p:nvGrpSpPr>
            <p:cNvPr id="3" name="组合 2"/>
            <p:cNvGrpSpPr/>
            <p:nvPr/>
          </p:nvGrpSpPr>
          <p:grpSpPr>
            <a:xfrm>
              <a:off x="5177321" y="987574"/>
              <a:ext cx="1393025" cy="838830"/>
              <a:chOff x="5177321" y="1165516"/>
              <a:chExt cx="1393025" cy="838830"/>
            </a:xfrm>
          </p:grpSpPr>
          <p:cxnSp>
            <p:nvCxnSpPr>
              <p:cNvPr id="120" name="直接连接符 119"/>
              <p:cNvCxnSpPr/>
              <p:nvPr/>
            </p:nvCxnSpPr>
            <p:spPr bwMode="auto">
              <a:xfrm>
                <a:off x="5208023" y="1576256"/>
                <a:ext cx="267890" cy="11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" name="TextBox 3"/>
              <p:cNvSpPr txBox="1">
                <a:spLocks noChangeArrowheads="1"/>
              </p:cNvSpPr>
              <p:nvPr/>
            </p:nvSpPr>
            <p:spPr bwMode="auto">
              <a:xfrm>
                <a:off x="5177321" y="1604236"/>
                <a:ext cx="4821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Box 3"/>
              <p:cNvSpPr txBox="1">
                <a:spLocks noChangeArrowheads="1"/>
              </p:cNvSpPr>
              <p:nvPr/>
            </p:nvSpPr>
            <p:spPr bwMode="auto">
              <a:xfrm>
                <a:off x="5177322" y="1165516"/>
                <a:ext cx="3214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TextBox 3"/>
              <p:cNvSpPr txBox="1">
                <a:spLocks noChangeArrowheads="1"/>
              </p:cNvSpPr>
              <p:nvPr/>
            </p:nvSpPr>
            <p:spPr bwMode="auto">
              <a:xfrm>
                <a:off x="5445205" y="1379833"/>
                <a:ext cx="1125141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×5</a:t>
                </a:r>
                <a:r>
                  <a:rPr lang="zh-CN" altLang="en-US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6" name="KSO_Shape"/>
            <p:cNvSpPr/>
            <p:nvPr/>
          </p:nvSpPr>
          <p:spPr>
            <a:xfrm>
              <a:off x="4752337" y="1038323"/>
              <a:ext cx="1905000" cy="70802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60800" y="3867894"/>
            <a:ext cx="1887464" cy="827076"/>
            <a:chOff x="4848801" y="1851670"/>
            <a:chExt cx="1887464" cy="827076"/>
          </a:xfrm>
        </p:grpSpPr>
        <p:grpSp>
          <p:nvGrpSpPr>
            <p:cNvPr id="4" name="组合 3"/>
            <p:cNvGrpSpPr/>
            <p:nvPr/>
          </p:nvGrpSpPr>
          <p:grpSpPr>
            <a:xfrm>
              <a:off x="5190136" y="1851670"/>
              <a:ext cx="1380209" cy="827076"/>
              <a:chOff x="5177314" y="1960698"/>
              <a:chExt cx="1393032" cy="827076"/>
            </a:xfrm>
          </p:grpSpPr>
          <p:sp>
            <p:nvSpPr>
              <p:cNvPr id="125" name="TextBox 3"/>
              <p:cNvSpPr txBox="1">
                <a:spLocks noChangeArrowheads="1"/>
              </p:cNvSpPr>
              <p:nvPr/>
            </p:nvSpPr>
            <p:spPr bwMode="auto">
              <a:xfrm>
                <a:off x="5177314" y="2387664"/>
                <a:ext cx="4821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4" name="直接连接符 123"/>
              <p:cNvCxnSpPr/>
              <p:nvPr/>
            </p:nvCxnSpPr>
            <p:spPr bwMode="auto">
              <a:xfrm>
                <a:off x="5180353" y="2386297"/>
                <a:ext cx="267890" cy="11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6" name="TextBox 3"/>
              <p:cNvSpPr txBox="1">
                <a:spLocks noChangeArrowheads="1"/>
              </p:cNvSpPr>
              <p:nvPr/>
            </p:nvSpPr>
            <p:spPr bwMode="auto">
              <a:xfrm>
                <a:off x="5177315" y="1960698"/>
                <a:ext cx="3214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TextBox 3"/>
              <p:cNvSpPr txBox="1">
                <a:spLocks noChangeArrowheads="1"/>
              </p:cNvSpPr>
              <p:nvPr/>
            </p:nvSpPr>
            <p:spPr bwMode="auto">
              <a:xfrm>
                <a:off x="5445205" y="2162533"/>
                <a:ext cx="1125141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×7</a:t>
                </a:r>
                <a:r>
                  <a:rPr lang="zh-CN" altLang="en-US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7" name="KSO_Shape"/>
            <p:cNvSpPr/>
            <p:nvPr/>
          </p:nvSpPr>
          <p:spPr>
            <a:xfrm>
              <a:off x="4848801" y="1875520"/>
              <a:ext cx="1887464" cy="70802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4841667" y="1923680"/>
            <a:ext cx="2005002" cy="838852"/>
            <a:chOff x="4841667" y="2668789"/>
            <a:chExt cx="2005002" cy="838852"/>
          </a:xfrm>
        </p:grpSpPr>
        <p:grpSp>
          <p:nvGrpSpPr>
            <p:cNvPr id="2072" name="组合 110"/>
            <p:cNvGrpSpPr/>
            <p:nvPr/>
          </p:nvGrpSpPr>
          <p:grpSpPr bwMode="auto">
            <a:xfrm>
              <a:off x="5239327" y="2668789"/>
              <a:ext cx="1607342" cy="838852"/>
              <a:chOff x="6643702" y="2214555"/>
              <a:chExt cx="2143137" cy="1118477"/>
            </a:xfrm>
          </p:grpSpPr>
          <p:grpSp>
            <p:nvGrpSpPr>
              <p:cNvPr id="2083" name="组合 24"/>
              <p:cNvGrpSpPr/>
              <p:nvPr/>
            </p:nvGrpSpPr>
            <p:grpSpPr bwMode="auto">
              <a:xfrm>
                <a:off x="6643702" y="2214555"/>
                <a:ext cx="642938" cy="1118477"/>
                <a:chOff x="3714739" y="3402243"/>
                <a:chExt cx="642950" cy="1118056"/>
              </a:xfrm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714739" y="3986227"/>
                  <a:ext cx="357196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9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533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7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533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5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4" name="组合 24"/>
              <p:cNvGrpSpPr/>
              <p:nvPr/>
            </p:nvGrpSpPr>
            <p:grpSpPr bwMode="auto">
              <a:xfrm>
                <a:off x="7429519" y="2214555"/>
                <a:ext cx="642943" cy="1118477"/>
                <a:chOff x="3714734" y="3402243"/>
                <a:chExt cx="642955" cy="1118056"/>
              </a:xfrm>
            </p:grpSpPr>
            <p:cxnSp>
              <p:nvCxnSpPr>
                <p:cNvPr id="107" name="直接连接符 106"/>
                <p:cNvCxnSpPr/>
                <p:nvPr/>
              </p:nvCxnSpPr>
              <p:spPr>
                <a:xfrm>
                  <a:off x="3714734" y="3986227"/>
                  <a:ext cx="357197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8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533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5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533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7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0" name="TextBox 3"/>
              <p:cNvSpPr txBox="1">
                <a:spLocks noChangeArrowheads="1"/>
              </p:cNvSpPr>
              <p:nvPr/>
            </p:nvSpPr>
            <p:spPr bwMode="auto">
              <a:xfrm>
                <a:off x="7000891" y="2499445"/>
                <a:ext cx="1785948" cy="5334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  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8" name="KSO_Shape"/>
            <p:cNvSpPr/>
            <p:nvPr/>
          </p:nvSpPr>
          <p:spPr>
            <a:xfrm>
              <a:off x="4841667" y="2732991"/>
              <a:ext cx="1905000" cy="70802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9" name="组合 2048"/>
          <p:cNvGrpSpPr/>
          <p:nvPr/>
        </p:nvGrpSpPr>
        <p:grpSpPr>
          <a:xfrm>
            <a:off x="4950928" y="2859785"/>
            <a:ext cx="1945155" cy="838963"/>
            <a:chOff x="4950924" y="3558913"/>
            <a:chExt cx="1945155" cy="838963"/>
          </a:xfrm>
        </p:grpSpPr>
        <p:grpSp>
          <p:nvGrpSpPr>
            <p:cNvPr id="2073" name="组合 111"/>
            <p:cNvGrpSpPr/>
            <p:nvPr/>
          </p:nvGrpSpPr>
          <p:grpSpPr bwMode="auto">
            <a:xfrm>
              <a:off x="5288737" y="3558913"/>
              <a:ext cx="1607342" cy="838963"/>
              <a:chOff x="6643702" y="2215416"/>
              <a:chExt cx="2143138" cy="1118625"/>
            </a:xfrm>
          </p:grpSpPr>
          <p:grpSp>
            <p:nvGrpSpPr>
              <p:cNvPr id="2074" name="组合 24"/>
              <p:cNvGrpSpPr/>
              <p:nvPr/>
            </p:nvGrpSpPr>
            <p:grpSpPr bwMode="auto">
              <a:xfrm>
                <a:off x="6643702" y="2215416"/>
                <a:ext cx="642932" cy="1118625"/>
                <a:chOff x="3714744" y="3402243"/>
                <a:chExt cx="642945" cy="1117921"/>
              </a:xfrm>
            </p:grpSpPr>
            <p:cxnSp>
              <p:nvCxnSpPr>
                <p:cNvPr id="119" name="直接连接符 118"/>
                <p:cNvCxnSpPr/>
                <p:nvPr/>
              </p:nvCxnSpPr>
              <p:spPr>
                <a:xfrm>
                  <a:off x="3714744" y="3986803"/>
                  <a:ext cx="357196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8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5" y="3987016"/>
                  <a:ext cx="642944" cy="533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9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2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9" cy="533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5" name="组合 24"/>
              <p:cNvGrpSpPr/>
              <p:nvPr/>
            </p:nvGrpSpPr>
            <p:grpSpPr bwMode="auto">
              <a:xfrm>
                <a:off x="7429519" y="2215416"/>
                <a:ext cx="642937" cy="1118625"/>
                <a:chOff x="3714739" y="3402243"/>
                <a:chExt cx="642950" cy="1117921"/>
              </a:xfrm>
            </p:grpSpPr>
            <p:cxnSp>
              <p:nvCxnSpPr>
                <p:cNvPr id="116" name="直接连接符 115"/>
                <p:cNvCxnSpPr/>
                <p:nvPr/>
              </p:nvCxnSpPr>
              <p:spPr>
                <a:xfrm>
                  <a:off x="3714739" y="3986803"/>
                  <a:ext cx="357197" cy="15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7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6" y="3987016"/>
                  <a:ext cx="642943" cy="533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9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714747" y="3402243"/>
                  <a:ext cx="428628" cy="533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9</a:t>
                  </a:r>
                  <a:endPara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5" name="TextBox 3"/>
              <p:cNvSpPr txBox="1">
                <a:spLocks noChangeArrowheads="1"/>
              </p:cNvSpPr>
              <p:nvPr/>
            </p:nvSpPr>
            <p:spPr bwMode="auto">
              <a:xfrm>
                <a:off x="7000893" y="2497173"/>
                <a:ext cx="1785947" cy="5334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  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9" name="KSO_Shape"/>
            <p:cNvSpPr/>
            <p:nvPr/>
          </p:nvSpPr>
          <p:spPr>
            <a:xfrm>
              <a:off x="4950924" y="3629055"/>
              <a:ext cx="1905000" cy="70802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0" name="组合 24"/>
          <p:cNvGrpSpPr/>
          <p:nvPr/>
        </p:nvGrpSpPr>
        <p:grpSpPr bwMode="auto">
          <a:xfrm>
            <a:off x="3858157" y="3779674"/>
            <a:ext cx="482203" cy="838855"/>
            <a:chOff x="3714739" y="3402243"/>
            <a:chExt cx="642950" cy="1118052"/>
          </a:xfrm>
        </p:grpSpPr>
        <p:cxnSp>
          <p:nvCxnSpPr>
            <p:cNvPr id="151" name="直接连接符 15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4" name="图片 14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55" name="矩形 154"/>
          <p:cNvSpPr/>
          <p:nvPr/>
        </p:nvSpPr>
        <p:spPr>
          <a:xfrm>
            <a:off x="2928374" y="483520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“？”各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是哪些数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6" name="圆角矩形标注 155"/>
          <p:cNvSpPr/>
          <p:nvPr/>
        </p:nvSpPr>
        <p:spPr>
          <a:xfrm>
            <a:off x="2555776" y="483518"/>
            <a:ext cx="4356000" cy="504000"/>
          </a:xfrm>
          <a:prstGeom prst="wedgeRoundRectCallout">
            <a:avLst>
              <a:gd name="adj1" fmla="val 53481"/>
              <a:gd name="adj2" fmla="val 41656"/>
              <a:gd name="adj3" fmla="val 16667"/>
            </a:avLst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078" y1="6284" x2="62013" y2="19945"/>
                        <a14:foregroundMark x1="26623" y1="39344" x2="27273" y2="46721"/>
                        <a14:foregroundMark x1="47078" y1="38798" x2="53896" y2="43443"/>
                        <a14:foregroundMark x1="29545" y1="54645" x2="35390" y2="51913"/>
                        <a14:foregroundMark x1="40260" y1="51913" x2="47078" y2="54098"/>
                        <a14:foregroundMark x1="47727" y1="54098" x2="50325" y2="54098"/>
                        <a14:foregroundMark x1="38312" y1="56284" x2="35390" y2="69945"/>
                        <a14:foregroundMark x1="51623" y1="66120" x2="52273" y2="69399"/>
                        <a14:foregroundMark x1="43506" y1="46721" x2="53896" y2="47268"/>
                        <a14:foregroundMark x1="53896" y1="45628" x2="53896" y2="38798"/>
                        <a14:foregroundMark x1="27922" y1="37705" x2="34091" y2="39344"/>
                        <a14:foregroundMark x1="25325" y1="47268" x2="32792" y2="45628"/>
                        <a14:foregroundMark x1="33442" y1="45082" x2="37662" y2="415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0574" y="627534"/>
            <a:ext cx="1079818" cy="128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3277553" y="1441161"/>
          <a:ext cx="2852694" cy="287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549332" y="1398120"/>
            <a:ext cx="262886" cy="162482"/>
            <a:chOff x="2545147" y="1453623"/>
            <a:chExt cx="350514" cy="216642"/>
          </a:xfrm>
        </p:grpSpPr>
        <p:sp>
          <p:nvSpPr>
            <p:cNvPr id="8" name="右箭头 7"/>
            <p:cNvSpPr/>
            <p:nvPr/>
          </p:nvSpPr>
          <p:spPr>
            <a:xfrm rot="16276105">
              <a:off x="2612083" y="1386687"/>
              <a:ext cx="216642" cy="3505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右箭头 4"/>
            <p:cNvSpPr/>
            <p:nvPr/>
          </p:nvSpPr>
          <p:spPr>
            <a:xfrm rot="16276105">
              <a:off x="2643860" y="1489279"/>
              <a:ext cx="151649" cy="210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3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125" b="1"/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2812893" y="3383230"/>
            <a:ext cx="262886" cy="162482"/>
            <a:chOff x="2545147" y="1453623"/>
            <a:chExt cx="350514" cy="216642"/>
          </a:xfrm>
        </p:grpSpPr>
        <p:sp>
          <p:nvSpPr>
            <p:cNvPr id="11" name="右箭头 10"/>
            <p:cNvSpPr/>
            <p:nvPr/>
          </p:nvSpPr>
          <p:spPr>
            <a:xfrm rot="16276105">
              <a:off x="2612083" y="1386687"/>
              <a:ext cx="216642" cy="3505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右箭头 4"/>
            <p:cNvSpPr/>
            <p:nvPr/>
          </p:nvSpPr>
          <p:spPr>
            <a:xfrm rot="16276105">
              <a:off x="2643860" y="1489279"/>
              <a:ext cx="151649" cy="210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3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125" b="1"/>
            </a:p>
          </p:txBody>
        </p:sp>
      </p:grpSp>
      <p:grpSp>
        <p:nvGrpSpPr>
          <p:cNvPr id="13" name="组合 12"/>
          <p:cNvGrpSpPr/>
          <p:nvPr/>
        </p:nvGrpSpPr>
        <p:grpSpPr>
          <a:xfrm rot="5400000">
            <a:off x="5991607" y="3372649"/>
            <a:ext cx="262886" cy="162482"/>
            <a:chOff x="2545147" y="1453623"/>
            <a:chExt cx="350514" cy="216642"/>
          </a:xfrm>
        </p:grpSpPr>
        <p:sp>
          <p:nvSpPr>
            <p:cNvPr id="14" name="右箭头 13"/>
            <p:cNvSpPr/>
            <p:nvPr/>
          </p:nvSpPr>
          <p:spPr>
            <a:xfrm rot="16276105">
              <a:off x="2612083" y="1386687"/>
              <a:ext cx="216642" cy="3505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右箭头 4"/>
            <p:cNvSpPr/>
            <p:nvPr/>
          </p:nvSpPr>
          <p:spPr>
            <a:xfrm rot="16276105">
              <a:off x="2643860" y="1489279"/>
              <a:ext cx="151649" cy="210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3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125" b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95940" y="915568"/>
            <a:ext cx="28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乘法算式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56180" y="3190207"/>
            <a:ext cx="264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两个数之间的关系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1563" y="3208220"/>
            <a:ext cx="25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 小数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955658" y="267494"/>
            <a:ext cx="5496662" cy="584775"/>
            <a:chOff x="1969134" y="449760"/>
            <a:chExt cx="5496662" cy="584775"/>
          </a:xfrm>
        </p:grpSpPr>
        <p:grpSp>
          <p:nvGrpSpPr>
            <p:cNvPr id="20" name="组合 19"/>
            <p:cNvGrpSpPr/>
            <p:nvPr/>
          </p:nvGrpSpPr>
          <p:grpSpPr>
            <a:xfrm>
              <a:off x="2856714" y="881964"/>
              <a:ext cx="3848964" cy="84375"/>
              <a:chOff x="2953703" y="5414646"/>
              <a:chExt cx="1025525" cy="7620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1" name="Freeform 267"/>
              <p:cNvSpPr/>
              <p:nvPr/>
            </p:nvSpPr>
            <p:spPr bwMode="auto">
              <a:xfrm>
                <a:off x="2953703" y="5414646"/>
                <a:ext cx="1587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269"/>
              <p:cNvSpPr/>
              <p:nvPr/>
            </p:nvSpPr>
            <p:spPr bwMode="auto">
              <a:xfrm>
                <a:off x="3915728" y="5444809"/>
                <a:ext cx="19050" cy="1588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270"/>
              <p:cNvSpPr/>
              <p:nvPr/>
            </p:nvSpPr>
            <p:spPr bwMode="auto">
              <a:xfrm>
                <a:off x="3888740" y="5479734"/>
                <a:ext cx="77787" cy="11113"/>
              </a:xfrm>
              <a:custGeom>
                <a:avLst/>
                <a:gdLst>
                  <a:gd name="T0" fmla="*/ 0 w 37"/>
                  <a:gd name="T1" fmla="*/ 3 h 5"/>
                  <a:gd name="T2" fmla="*/ 37 w 37"/>
                  <a:gd name="T3" fmla="*/ 2 h 5"/>
                  <a:gd name="T4" fmla="*/ 0 w 3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5">
                    <a:moveTo>
                      <a:pt x="0" y="3"/>
                    </a:moveTo>
                    <a:cubicBezTo>
                      <a:pt x="12" y="0"/>
                      <a:pt x="25" y="1"/>
                      <a:pt x="37" y="2"/>
                    </a:cubicBezTo>
                    <a:cubicBezTo>
                      <a:pt x="24" y="2"/>
                      <a:pt x="11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271"/>
              <p:cNvSpPr/>
              <p:nvPr/>
            </p:nvSpPr>
            <p:spPr bwMode="auto">
              <a:xfrm>
                <a:off x="3966528" y="5484496"/>
                <a:ext cx="12700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969134" y="449760"/>
              <a:ext cx="5496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乘积是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的两个数互为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倒数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4843" y="3993909"/>
            <a:ext cx="7967601" cy="954107"/>
            <a:chOff x="1091098" y="3934046"/>
            <a:chExt cx="7967601" cy="954107"/>
          </a:xfrm>
        </p:grpSpPr>
        <p:grpSp>
          <p:nvGrpSpPr>
            <p:cNvPr id="65" name="组合 64"/>
            <p:cNvGrpSpPr/>
            <p:nvPr/>
          </p:nvGrpSpPr>
          <p:grpSpPr>
            <a:xfrm>
              <a:off x="1353842" y="4024057"/>
              <a:ext cx="7411256" cy="302236"/>
              <a:chOff x="5380326" y="2259673"/>
              <a:chExt cx="1017033" cy="30223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6" name="Freeform 304"/>
              <p:cNvSpPr/>
              <p:nvPr/>
            </p:nvSpPr>
            <p:spPr bwMode="auto">
              <a:xfrm>
                <a:off x="6246178" y="2512696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305"/>
              <p:cNvSpPr>
                <a:spLocks noEditPoints="1"/>
              </p:cNvSpPr>
              <p:nvPr/>
            </p:nvSpPr>
            <p:spPr bwMode="auto">
              <a:xfrm>
                <a:off x="5380326" y="2259673"/>
                <a:ext cx="1017033" cy="292100"/>
              </a:xfrm>
              <a:custGeom>
                <a:avLst/>
                <a:gdLst>
                  <a:gd name="T0" fmla="*/ 6 w 388"/>
                  <a:gd name="T1" fmla="*/ 125 h 138"/>
                  <a:gd name="T2" fmla="*/ 198 w 388"/>
                  <a:gd name="T3" fmla="*/ 133 h 138"/>
                  <a:gd name="T4" fmla="*/ 249 w 388"/>
                  <a:gd name="T5" fmla="*/ 138 h 138"/>
                  <a:gd name="T6" fmla="*/ 376 w 388"/>
                  <a:gd name="T7" fmla="*/ 119 h 138"/>
                  <a:gd name="T8" fmla="*/ 388 w 388"/>
                  <a:gd name="T9" fmla="*/ 108 h 138"/>
                  <a:gd name="T10" fmla="*/ 388 w 388"/>
                  <a:gd name="T11" fmla="*/ 101 h 138"/>
                  <a:gd name="T12" fmla="*/ 378 w 388"/>
                  <a:gd name="T13" fmla="*/ 91 h 138"/>
                  <a:gd name="T14" fmla="*/ 382 w 388"/>
                  <a:gd name="T15" fmla="*/ 75 h 138"/>
                  <a:gd name="T16" fmla="*/ 304 w 388"/>
                  <a:gd name="T17" fmla="*/ 76 h 138"/>
                  <a:gd name="T18" fmla="*/ 381 w 388"/>
                  <a:gd name="T19" fmla="*/ 59 h 138"/>
                  <a:gd name="T20" fmla="*/ 382 w 388"/>
                  <a:gd name="T21" fmla="*/ 51 h 138"/>
                  <a:gd name="T22" fmla="*/ 316 w 388"/>
                  <a:gd name="T23" fmla="*/ 44 h 138"/>
                  <a:gd name="T24" fmla="*/ 306 w 388"/>
                  <a:gd name="T25" fmla="*/ 50 h 138"/>
                  <a:gd name="T26" fmla="*/ 286 w 388"/>
                  <a:gd name="T27" fmla="*/ 52 h 138"/>
                  <a:gd name="T28" fmla="*/ 239 w 388"/>
                  <a:gd name="T29" fmla="*/ 50 h 138"/>
                  <a:gd name="T30" fmla="*/ 307 w 388"/>
                  <a:gd name="T31" fmla="*/ 44 h 138"/>
                  <a:gd name="T32" fmla="*/ 382 w 388"/>
                  <a:gd name="T33" fmla="*/ 30 h 138"/>
                  <a:gd name="T34" fmla="*/ 350 w 388"/>
                  <a:gd name="T35" fmla="*/ 36 h 138"/>
                  <a:gd name="T36" fmla="*/ 222 w 388"/>
                  <a:gd name="T37" fmla="*/ 40 h 138"/>
                  <a:gd name="T38" fmla="*/ 373 w 388"/>
                  <a:gd name="T39" fmla="*/ 27 h 138"/>
                  <a:gd name="T40" fmla="*/ 342 w 388"/>
                  <a:gd name="T41" fmla="*/ 23 h 138"/>
                  <a:gd name="T42" fmla="*/ 267 w 388"/>
                  <a:gd name="T43" fmla="*/ 28 h 138"/>
                  <a:gd name="T44" fmla="*/ 342 w 388"/>
                  <a:gd name="T45" fmla="*/ 21 h 138"/>
                  <a:gd name="T46" fmla="*/ 384 w 388"/>
                  <a:gd name="T47" fmla="*/ 11 h 138"/>
                  <a:gd name="T48" fmla="*/ 285 w 388"/>
                  <a:gd name="T49" fmla="*/ 16 h 138"/>
                  <a:gd name="T50" fmla="*/ 124 w 388"/>
                  <a:gd name="T51" fmla="*/ 5 h 138"/>
                  <a:gd name="T52" fmla="*/ 3 w 388"/>
                  <a:gd name="T53" fmla="*/ 23 h 138"/>
                  <a:gd name="T54" fmla="*/ 3 w 388"/>
                  <a:gd name="T55" fmla="*/ 30 h 138"/>
                  <a:gd name="T56" fmla="*/ 12 w 388"/>
                  <a:gd name="T57" fmla="*/ 31 h 138"/>
                  <a:gd name="T58" fmla="*/ 3 w 388"/>
                  <a:gd name="T59" fmla="*/ 44 h 138"/>
                  <a:gd name="T60" fmla="*/ 4 w 388"/>
                  <a:gd name="T61" fmla="*/ 53 h 138"/>
                  <a:gd name="T62" fmla="*/ 2 w 388"/>
                  <a:gd name="T63" fmla="*/ 66 h 138"/>
                  <a:gd name="T64" fmla="*/ 4 w 388"/>
                  <a:gd name="T65" fmla="*/ 75 h 138"/>
                  <a:gd name="T66" fmla="*/ 6 w 388"/>
                  <a:gd name="T67" fmla="*/ 87 h 138"/>
                  <a:gd name="T68" fmla="*/ 3 w 388"/>
                  <a:gd name="T69" fmla="*/ 102 h 138"/>
                  <a:gd name="T70" fmla="*/ 323 w 388"/>
                  <a:gd name="T71" fmla="*/ 14 h 138"/>
                  <a:gd name="T72" fmla="*/ 148 w 388"/>
                  <a:gd name="T73" fmla="*/ 46 h 138"/>
                  <a:gd name="T74" fmla="*/ 252 w 388"/>
                  <a:gd name="T75" fmla="*/ 28 h 138"/>
                  <a:gd name="T76" fmla="*/ 247 w 388"/>
                  <a:gd name="T77" fmla="*/ 35 h 138"/>
                  <a:gd name="T78" fmla="*/ 208 w 388"/>
                  <a:gd name="T79" fmla="*/ 30 h 138"/>
                  <a:gd name="T80" fmla="*/ 185 w 388"/>
                  <a:gd name="T81" fmla="*/ 29 h 138"/>
                  <a:gd name="T82" fmla="*/ 291 w 388"/>
                  <a:gd name="T83" fmla="*/ 72 h 138"/>
                  <a:gd name="T84" fmla="*/ 238 w 388"/>
                  <a:gd name="T85" fmla="*/ 58 h 138"/>
                  <a:gd name="T86" fmla="*/ 272 w 388"/>
                  <a:gd name="T87" fmla="*/ 59 h 138"/>
                  <a:gd name="T88" fmla="*/ 314 w 388"/>
                  <a:gd name="T89" fmla="*/ 56 h 138"/>
                  <a:gd name="T90" fmla="*/ 332 w 388"/>
                  <a:gd name="T91" fmla="*/ 46 h 138"/>
                  <a:gd name="T92" fmla="*/ 253 w 388"/>
                  <a:gd name="T93" fmla="*/ 70 h 138"/>
                  <a:gd name="T94" fmla="*/ 360 w 388"/>
                  <a:gd name="T95" fmla="*/ 60 h 138"/>
                  <a:gd name="T96" fmla="*/ 306 w 388"/>
                  <a:gd name="T97" fmla="*/ 80 h 138"/>
                  <a:gd name="T98" fmla="*/ 265 w 388"/>
                  <a:gd name="T99" fmla="*/ 95 h 138"/>
                  <a:gd name="T100" fmla="*/ 265 w 388"/>
                  <a:gd name="T101" fmla="*/ 95 h 138"/>
                  <a:gd name="T102" fmla="*/ 215 w 388"/>
                  <a:gd name="T103" fmla="*/ 124 h 138"/>
                  <a:gd name="T104" fmla="*/ 305 w 388"/>
                  <a:gd name="T105" fmla="*/ 121 h 138"/>
                  <a:gd name="T106" fmla="*/ 366 w 388"/>
                  <a:gd name="T107" fmla="*/ 117 h 138"/>
                  <a:gd name="T108" fmla="*/ 275 w 388"/>
                  <a:gd name="T109" fmla="*/ 135 h 138"/>
                  <a:gd name="T110" fmla="*/ 127 w 388"/>
                  <a:gd name="T111" fmla="*/ 123 h 138"/>
                  <a:gd name="T112" fmla="*/ 136 w 388"/>
                  <a:gd name="T113" fmla="*/ 124 h 138"/>
                  <a:gd name="T114" fmla="*/ 266 w 388"/>
                  <a:gd name="T115" fmla="*/ 131 h 138"/>
                  <a:gd name="T116" fmla="*/ 168 w 388"/>
                  <a:gd name="T117" fmla="*/ 127 h 138"/>
                  <a:gd name="T118" fmla="*/ 142 w 388"/>
                  <a:gd name="T119" fmla="*/ 127 h 138"/>
                  <a:gd name="T120" fmla="*/ 10 w 388"/>
                  <a:gd name="T121" fmla="*/ 7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8" h="138">
                    <a:moveTo>
                      <a:pt x="3" y="114"/>
                    </a:moveTo>
                    <a:cubicBezTo>
                      <a:pt x="3" y="114"/>
                      <a:pt x="4" y="114"/>
                      <a:pt x="4" y="11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3" y="118"/>
                      <a:pt x="5" y="116"/>
                      <a:pt x="5" y="119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4" y="122"/>
                      <a:pt x="7" y="123"/>
                      <a:pt x="6" y="125"/>
                    </a:cubicBezTo>
                    <a:cubicBezTo>
                      <a:pt x="8" y="129"/>
                      <a:pt x="13" y="128"/>
                      <a:pt x="16" y="130"/>
                    </a:cubicBezTo>
                    <a:cubicBezTo>
                      <a:pt x="19" y="131"/>
                      <a:pt x="23" y="131"/>
                      <a:pt x="26" y="130"/>
                    </a:cubicBezTo>
                    <a:cubicBezTo>
                      <a:pt x="53" y="130"/>
                      <a:pt x="53" y="130"/>
                      <a:pt x="53" y="130"/>
                    </a:cubicBezTo>
                    <a:cubicBezTo>
                      <a:pt x="137" y="132"/>
                      <a:pt x="137" y="132"/>
                      <a:pt x="137" y="132"/>
                    </a:cubicBezTo>
                    <a:cubicBezTo>
                      <a:pt x="161" y="132"/>
                      <a:pt x="187" y="134"/>
                      <a:pt x="210" y="135"/>
                    </a:cubicBezTo>
                    <a:cubicBezTo>
                      <a:pt x="206" y="135"/>
                      <a:pt x="202" y="136"/>
                      <a:pt x="198" y="133"/>
                    </a:cubicBezTo>
                    <a:cubicBezTo>
                      <a:pt x="198" y="133"/>
                      <a:pt x="198" y="133"/>
                      <a:pt x="198" y="133"/>
                    </a:cubicBezTo>
                    <a:cubicBezTo>
                      <a:pt x="215" y="132"/>
                      <a:pt x="234" y="135"/>
                      <a:pt x="251" y="134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4" y="136"/>
                      <a:pt x="254" y="136"/>
                      <a:pt x="254" y="136"/>
                    </a:cubicBezTo>
                    <a:cubicBezTo>
                      <a:pt x="246" y="138"/>
                      <a:pt x="237" y="137"/>
                      <a:pt x="229" y="136"/>
                    </a:cubicBezTo>
                    <a:cubicBezTo>
                      <a:pt x="235" y="138"/>
                      <a:pt x="242" y="137"/>
                      <a:pt x="249" y="138"/>
                    </a:cubicBezTo>
                    <a:cubicBezTo>
                      <a:pt x="306" y="135"/>
                      <a:pt x="306" y="135"/>
                      <a:pt x="306" y="135"/>
                    </a:cubicBezTo>
                    <a:cubicBezTo>
                      <a:pt x="316" y="133"/>
                      <a:pt x="326" y="133"/>
                      <a:pt x="335" y="131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4" y="129"/>
                      <a:pt x="334" y="129"/>
                      <a:pt x="334" y="129"/>
                    </a:cubicBezTo>
                    <a:cubicBezTo>
                      <a:pt x="350" y="126"/>
                      <a:pt x="365" y="123"/>
                      <a:pt x="381" y="119"/>
                    </a:cubicBezTo>
                    <a:cubicBezTo>
                      <a:pt x="376" y="119"/>
                      <a:pt x="376" y="119"/>
                      <a:pt x="376" y="119"/>
                    </a:cubicBezTo>
                    <a:cubicBezTo>
                      <a:pt x="379" y="117"/>
                      <a:pt x="384" y="118"/>
                      <a:pt x="385" y="115"/>
                    </a:cubicBezTo>
                    <a:cubicBezTo>
                      <a:pt x="385" y="115"/>
                      <a:pt x="386" y="114"/>
                      <a:pt x="386" y="114"/>
                    </a:cubicBezTo>
                    <a:cubicBezTo>
                      <a:pt x="380" y="114"/>
                      <a:pt x="373" y="117"/>
                      <a:pt x="366" y="117"/>
                    </a:cubicBezTo>
                    <a:cubicBezTo>
                      <a:pt x="374" y="114"/>
                      <a:pt x="374" y="114"/>
                      <a:pt x="374" y="114"/>
                    </a:cubicBezTo>
                    <a:cubicBezTo>
                      <a:pt x="374" y="114"/>
                      <a:pt x="374" y="114"/>
                      <a:pt x="374" y="113"/>
                    </a:cubicBezTo>
                    <a:cubicBezTo>
                      <a:pt x="379" y="113"/>
                      <a:pt x="383" y="109"/>
                      <a:pt x="388" y="108"/>
                    </a:cubicBezTo>
                    <a:cubicBezTo>
                      <a:pt x="388" y="106"/>
                      <a:pt x="386" y="107"/>
                      <a:pt x="387" y="105"/>
                    </a:cubicBezTo>
                    <a:cubicBezTo>
                      <a:pt x="367" y="105"/>
                      <a:pt x="351" y="112"/>
                      <a:pt x="331" y="112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5"/>
                      <a:pt x="291" y="115"/>
                      <a:pt x="291" y="115"/>
                    </a:cubicBezTo>
                    <a:cubicBezTo>
                      <a:pt x="317" y="110"/>
                      <a:pt x="343" y="111"/>
                      <a:pt x="368" y="105"/>
                    </a:cubicBezTo>
                    <a:cubicBezTo>
                      <a:pt x="375" y="104"/>
                      <a:pt x="381" y="102"/>
                      <a:pt x="388" y="101"/>
                    </a:cubicBezTo>
                    <a:cubicBezTo>
                      <a:pt x="383" y="100"/>
                      <a:pt x="383" y="100"/>
                      <a:pt x="383" y="100"/>
                    </a:cubicBezTo>
                    <a:cubicBezTo>
                      <a:pt x="383" y="99"/>
                      <a:pt x="383" y="99"/>
                      <a:pt x="382" y="99"/>
                    </a:cubicBezTo>
                    <a:cubicBezTo>
                      <a:pt x="385" y="97"/>
                      <a:pt x="385" y="97"/>
                      <a:pt x="385" y="97"/>
                    </a:cubicBezTo>
                    <a:cubicBezTo>
                      <a:pt x="384" y="97"/>
                      <a:pt x="383" y="96"/>
                      <a:pt x="383" y="96"/>
                    </a:cubicBezTo>
                    <a:cubicBezTo>
                      <a:pt x="383" y="94"/>
                      <a:pt x="384" y="94"/>
                      <a:pt x="384" y="94"/>
                    </a:cubicBezTo>
                    <a:cubicBezTo>
                      <a:pt x="384" y="92"/>
                      <a:pt x="380" y="93"/>
                      <a:pt x="378" y="91"/>
                    </a:cubicBezTo>
                    <a:cubicBezTo>
                      <a:pt x="366" y="92"/>
                      <a:pt x="366" y="92"/>
                      <a:pt x="366" y="92"/>
                    </a:cubicBezTo>
                    <a:cubicBezTo>
                      <a:pt x="383" y="87"/>
                      <a:pt x="383" y="87"/>
                      <a:pt x="383" y="87"/>
                    </a:cubicBezTo>
                    <a:cubicBezTo>
                      <a:pt x="383" y="88"/>
                      <a:pt x="382" y="87"/>
                      <a:pt x="381" y="86"/>
                    </a:cubicBezTo>
                    <a:cubicBezTo>
                      <a:pt x="381" y="84"/>
                      <a:pt x="383" y="84"/>
                      <a:pt x="384" y="83"/>
                    </a:cubicBezTo>
                    <a:cubicBezTo>
                      <a:pt x="381" y="79"/>
                      <a:pt x="375" y="80"/>
                      <a:pt x="370" y="79"/>
                    </a:cubicBezTo>
                    <a:cubicBezTo>
                      <a:pt x="374" y="78"/>
                      <a:pt x="379" y="77"/>
                      <a:pt x="382" y="75"/>
                    </a:cubicBezTo>
                    <a:cubicBezTo>
                      <a:pt x="364" y="75"/>
                      <a:pt x="345" y="78"/>
                      <a:pt x="327" y="78"/>
                    </a:cubicBezTo>
                    <a:cubicBezTo>
                      <a:pt x="328" y="77"/>
                      <a:pt x="328" y="77"/>
                      <a:pt x="328" y="77"/>
                    </a:cubicBezTo>
                    <a:cubicBezTo>
                      <a:pt x="346" y="76"/>
                      <a:pt x="363" y="73"/>
                      <a:pt x="381" y="71"/>
                    </a:cubicBezTo>
                    <a:cubicBezTo>
                      <a:pt x="380" y="70"/>
                      <a:pt x="380" y="70"/>
                      <a:pt x="380" y="70"/>
                    </a:cubicBezTo>
                    <a:cubicBezTo>
                      <a:pt x="354" y="73"/>
                      <a:pt x="329" y="75"/>
                      <a:pt x="303" y="77"/>
                    </a:cubicBezTo>
                    <a:cubicBezTo>
                      <a:pt x="304" y="76"/>
                      <a:pt x="304" y="76"/>
                      <a:pt x="304" y="76"/>
                    </a:cubicBezTo>
                    <a:cubicBezTo>
                      <a:pt x="329" y="73"/>
                      <a:pt x="355" y="73"/>
                      <a:pt x="379" y="68"/>
                    </a:cubicBezTo>
                    <a:cubicBezTo>
                      <a:pt x="380" y="67"/>
                      <a:pt x="381" y="67"/>
                      <a:pt x="382" y="66"/>
                    </a:cubicBezTo>
                    <a:cubicBezTo>
                      <a:pt x="380" y="64"/>
                      <a:pt x="376" y="66"/>
                      <a:pt x="373" y="65"/>
                    </a:cubicBezTo>
                    <a:cubicBezTo>
                      <a:pt x="374" y="64"/>
                      <a:pt x="374" y="64"/>
                      <a:pt x="374" y="64"/>
                    </a:cubicBezTo>
                    <a:cubicBezTo>
                      <a:pt x="377" y="64"/>
                      <a:pt x="380" y="62"/>
                      <a:pt x="384" y="62"/>
                    </a:cubicBezTo>
                    <a:cubicBezTo>
                      <a:pt x="384" y="60"/>
                      <a:pt x="382" y="60"/>
                      <a:pt x="381" y="59"/>
                    </a:cubicBezTo>
                    <a:cubicBezTo>
                      <a:pt x="378" y="59"/>
                      <a:pt x="375" y="60"/>
                      <a:pt x="373" y="59"/>
                    </a:cubicBezTo>
                    <a:cubicBezTo>
                      <a:pt x="373" y="58"/>
                      <a:pt x="374" y="58"/>
                      <a:pt x="374" y="58"/>
                    </a:cubicBezTo>
                    <a:cubicBezTo>
                      <a:pt x="369" y="57"/>
                      <a:pt x="363" y="60"/>
                      <a:pt x="357" y="59"/>
                    </a:cubicBezTo>
                    <a:cubicBezTo>
                      <a:pt x="361" y="56"/>
                      <a:pt x="366" y="56"/>
                      <a:pt x="371" y="55"/>
                    </a:cubicBezTo>
                    <a:cubicBezTo>
                      <a:pt x="372" y="54"/>
                      <a:pt x="372" y="54"/>
                      <a:pt x="372" y="54"/>
                    </a:cubicBezTo>
                    <a:cubicBezTo>
                      <a:pt x="375" y="53"/>
                      <a:pt x="379" y="54"/>
                      <a:pt x="382" y="51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1" y="49"/>
                      <a:pt x="381" y="49"/>
                      <a:pt x="381" y="49"/>
                    </a:cubicBezTo>
                    <a:cubicBezTo>
                      <a:pt x="380" y="48"/>
                      <a:pt x="379" y="48"/>
                      <a:pt x="379" y="46"/>
                    </a:cubicBezTo>
                    <a:cubicBezTo>
                      <a:pt x="382" y="43"/>
                      <a:pt x="382" y="43"/>
                      <a:pt x="382" y="43"/>
                    </a:cubicBezTo>
                    <a:cubicBezTo>
                      <a:pt x="378" y="37"/>
                      <a:pt x="371" y="41"/>
                      <a:pt x="365" y="41"/>
                    </a:cubicBezTo>
                    <a:cubicBezTo>
                      <a:pt x="349" y="43"/>
                      <a:pt x="332" y="44"/>
                      <a:pt x="316" y="44"/>
                    </a:cubicBezTo>
                    <a:cubicBezTo>
                      <a:pt x="295" y="49"/>
                      <a:pt x="273" y="49"/>
                      <a:pt x="252" y="50"/>
                    </a:cubicBezTo>
                    <a:cubicBezTo>
                      <a:pt x="254" y="51"/>
                      <a:pt x="254" y="51"/>
                      <a:pt x="254" y="51"/>
                    </a:cubicBezTo>
                    <a:cubicBezTo>
                      <a:pt x="275" y="50"/>
                      <a:pt x="297" y="48"/>
                      <a:pt x="319" y="47"/>
                    </a:cubicBezTo>
                    <a:cubicBezTo>
                      <a:pt x="317" y="48"/>
                      <a:pt x="317" y="48"/>
                      <a:pt x="317" y="48"/>
                    </a:cubicBezTo>
                    <a:cubicBezTo>
                      <a:pt x="317" y="50"/>
                      <a:pt x="318" y="48"/>
                      <a:pt x="319" y="49"/>
                    </a:cubicBezTo>
                    <a:cubicBezTo>
                      <a:pt x="315" y="49"/>
                      <a:pt x="311" y="51"/>
                      <a:pt x="306" y="50"/>
                    </a:cubicBezTo>
                    <a:cubicBezTo>
                      <a:pt x="311" y="49"/>
                      <a:pt x="311" y="49"/>
                      <a:pt x="311" y="49"/>
                    </a:cubicBezTo>
                    <a:cubicBezTo>
                      <a:pt x="308" y="48"/>
                      <a:pt x="304" y="49"/>
                      <a:pt x="301" y="50"/>
                    </a:cubicBezTo>
                    <a:cubicBezTo>
                      <a:pt x="301" y="50"/>
                      <a:pt x="301" y="50"/>
                      <a:pt x="301" y="50"/>
                    </a:cubicBezTo>
                    <a:cubicBezTo>
                      <a:pt x="302" y="51"/>
                      <a:pt x="305" y="50"/>
                      <a:pt x="306" y="51"/>
                    </a:cubicBezTo>
                    <a:cubicBezTo>
                      <a:pt x="299" y="52"/>
                      <a:pt x="290" y="54"/>
                      <a:pt x="282" y="53"/>
                    </a:cubicBezTo>
                    <a:cubicBezTo>
                      <a:pt x="286" y="52"/>
                      <a:pt x="286" y="52"/>
                      <a:pt x="286" y="52"/>
                    </a:cubicBezTo>
                    <a:cubicBezTo>
                      <a:pt x="286" y="51"/>
                      <a:pt x="281" y="51"/>
                      <a:pt x="279" y="52"/>
                    </a:cubicBezTo>
                    <a:cubicBezTo>
                      <a:pt x="281" y="53"/>
                      <a:pt x="281" y="53"/>
                      <a:pt x="281" y="53"/>
                    </a:cubicBezTo>
                    <a:cubicBezTo>
                      <a:pt x="274" y="54"/>
                      <a:pt x="265" y="54"/>
                      <a:pt x="257" y="54"/>
                    </a:cubicBezTo>
                    <a:cubicBezTo>
                      <a:pt x="254" y="53"/>
                      <a:pt x="251" y="53"/>
                      <a:pt x="248" y="52"/>
                    </a:cubicBezTo>
                    <a:cubicBezTo>
                      <a:pt x="248" y="52"/>
                      <a:pt x="248" y="51"/>
                      <a:pt x="248" y="5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20" y="49"/>
                      <a:pt x="203" y="48"/>
                      <a:pt x="185" y="48"/>
                    </a:cubicBezTo>
                    <a:cubicBezTo>
                      <a:pt x="179" y="48"/>
                      <a:pt x="173" y="47"/>
                      <a:pt x="168" y="46"/>
                    </a:cubicBezTo>
                    <a:cubicBezTo>
                      <a:pt x="167" y="46"/>
                      <a:pt x="167" y="46"/>
                      <a:pt x="167" y="46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215" y="44"/>
                      <a:pt x="260" y="49"/>
                      <a:pt x="307" y="44"/>
                    </a:cubicBezTo>
                    <a:cubicBezTo>
                      <a:pt x="336" y="41"/>
                      <a:pt x="336" y="41"/>
                      <a:pt x="336" y="41"/>
                    </a:cubicBezTo>
                    <a:cubicBezTo>
                      <a:pt x="336" y="40"/>
                      <a:pt x="336" y="40"/>
                      <a:pt x="336" y="40"/>
                    </a:cubicBezTo>
                    <a:cubicBezTo>
                      <a:pt x="349" y="38"/>
                      <a:pt x="363" y="37"/>
                      <a:pt x="376" y="35"/>
                    </a:cubicBezTo>
                    <a:cubicBezTo>
                      <a:pt x="377" y="33"/>
                      <a:pt x="379" y="34"/>
                      <a:pt x="380" y="34"/>
                    </a:cubicBezTo>
                    <a:cubicBezTo>
                      <a:pt x="380" y="31"/>
                      <a:pt x="383" y="33"/>
                      <a:pt x="383" y="31"/>
                    </a:cubicBezTo>
                    <a:cubicBezTo>
                      <a:pt x="382" y="30"/>
                      <a:pt x="382" y="30"/>
                      <a:pt x="382" y="30"/>
                    </a:cubicBezTo>
                    <a:cubicBezTo>
                      <a:pt x="339" y="31"/>
                      <a:pt x="294" y="38"/>
                      <a:pt x="251" y="39"/>
                    </a:cubicBezTo>
                    <a:cubicBezTo>
                      <a:pt x="252" y="41"/>
                      <a:pt x="253" y="39"/>
                      <a:pt x="254" y="41"/>
                    </a:cubicBezTo>
                    <a:cubicBezTo>
                      <a:pt x="263" y="39"/>
                      <a:pt x="271" y="39"/>
                      <a:pt x="280" y="39"/>
                    </a:cubicBezTo>
                    <a:cubicBezTo>
                      <a:pt x="283" y="37"/>
                      <a:pt x="287" y="39"/>
                      <a:pt x="291" y="39"/>
                    </a:cubicBezTo>
                    <a:cubicBezTo>
                      <a:pt x="310" y="38"/>
                      <a:pt x="330" y="36"/>
                      <a:pt x="349" y="35"/>
                    </a:cubicBezTo>
                    <a:cubicBezTo>
                      <a:pt x="350" y="36"/>
                      <a:pt x="350" y="36"/>
                      <a:pt x="350" y="36"/>
                    </a:cubicBezTo>
                    <a:cubicBezTo>
                      <a:pt x="335" y="38"/>
                      <a:pt x="335" y="38"/>
                      <a:pt x="335" y="38"/>
                    </a:cubicBezTo>
                    <a:cubicBezTo>
                      <a:pt x="335" y="39"/>
                      <a:pt x="335" y="39"/>
                      <a:pt x="335" y="39"/>
                    </a:cubicBezTo>
                    <a:cubicBezTo>
                      <a:pt x="311" y="40"/>
                      <a:pt x="285" y="45"/>
                      <a:pt x="260" y="44"/>
                    </a:cubicBezTo>
                    <a:cubicBezTo>
                      <a:pt x="255" y="43"/>
                      <a:pt x="249" y="44"/>
                      <a:pt x="243" y="44"/>
                    </a:cubicBezTo>
                    <a:cubicBezTo>
                      <a:pt x="235" y="43"/>
                      <a:pt x="228" y="43"/>
                      <a:pt x="221" y="42"/>
                    </a:cubicBezTo>
                    <a:cubicBezTo>
                      <a:pt x="221" y="41"/>
                      <a:pt x="221" y="41"/>
                      <a:pt x="222" y="40"/>
                    </a:cubicBezTo>
                    <a:cubicBezTo>
                      <a:pt x="231" y="39"/>
                      <a:pt x="240" y="42"/>
                      <a:pt x="250" y="40"/>
                    </a:cubicBezTo>
                    <a:cubicBezTo>
                      <a:pt x="250" y="40"/>
                      <a:pt x="250" y="40"/>
                      <a:pt x="250" y="40"/>
                    </a:cubicBezTo>
                    <a:cubicBezTo>
                      <a:pt x="244" y="40"/>
                      <a:pt x="236" y="39"/>
                      <a:pt x="230" y="38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307" y="33"/>
                      <a:pt x="307" y="33"/>
                      <a:pt x="307" y="33"/>
                    </a:cubicBezTo>
                    <a:cubicBezTo>
                      <a:pt x="329" y="30"/>
                      <a:pt x="351" y="30"/>
                      <a:pt x="373" y="27"/>
                    </a:cubicBezTo>
                    <a:cubicBezTo>
                      <a:pt x="370" y="25"/>
                      <a:pt x="365" y="27"/>
                      <a:pt x="361" y="26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82" y="22"/>
                      <a:pt x="384" y="23"/>
                      <a:pt x="385" y="22"/>
                    </a:cubicBezTo>
                    <a:cubicBezTo>
                      <a:pt x="371" y="23"/>
                      <a:pt x="371" y="23"/>
                      <a:pt x="371" y="23"/>
                    </a:cubicBezTo>
                    <a:cubicBezTo>
                      <a:pt x="368" y="19"/>
                      <a:pt x="363" y="22"/>
                      <a:pt x="360" y="21"/>
                    </a:cubicBezTo>
                    <a:cubicBezTo>
                      <a:pt x="354" y="22"/>
                      <a:pt x="347" y="21"/>
                      <a:pt x="342" y="23"/>
                    </a:cubicBezTo>
                    <a:cubicBezTo>
                      <a:pt x="369" y="22"/>
                      <a:pt x="369" y="22"/>
                      <a:pt x="369" y="22"/>
                    </a:cubicBezTo>
                    <a:cubicBezTo>
                      <a:pt x="354" y="24"/>
                      <a:pt x="354" y="24"/>
                      <a:pt x="354" y="24"/>
                    </a:cubicBezTo>
                    <a:cubicBezTo>
                      <a:pt x="354" y="25"/>
                      <a:pt x="354" y="25"/>
                      <a:pt x="354" y="25"/>
                    </a:cubicBezTo>
                    <a:cubicBezTo>
                      <a:pt x="338" y="26"/>
                      <a:pt x="323" y="27"/>
                      <a:pt x="308" y="29"/>
                    </a:cubicBezTo>
                    <a:cubicBezTo>
                      <a:pt x="309" y="28"/>
                      <a:pt x="309" y="28"/>
                      <a:pt x="309" y="28"/>
                    </a:cubicBezTo>
                    <a:cubicBezTo>
                      <a:pt x="295" y="28"/>
                      <a:pt x="281" y="29"/>
                      <a:pt x="267" y="28"/>
                    </a:cubicBezTo>
                    <a:cubicBezTo>
                      <a:pt x="267" y="26"/>
                      <a:pt x="268" y="26"/>
                      <a:pt x="269" y="26"/>
                    </a:cubicBezTo>
                    <a:cubicBezTo>
                      <a:pt x="274" y="25"/>
                      <a:pt x="274" y="25"/>
                      <a:pt x="274" y="25"/>
                    </a:cubicBezTo>
                    <a:cubicBezTo>
                      <a:pt x="273" y="24"/>
                      <a:pt x="270" y="25"/>
                      <a:pt x="269" y="24"/>
                    </a:cubicBezTo>
                    <a:cubicBezTo>
                      <a:pt x="276" y="23"/>
                      <a:pt x="285" y="22"/>
                      <a:pt x="292" y="24"/>
                    </a:cubicBezTo>
                    <a:cubicBezTo>
                      <a:pt x="301" y="22"/>
                      <a:pt x="311" y="25"/>
                      <a:pt x="320" y="21"/>
                    </a:cubicBezTo>
                    <a:cubicBezTo>
                      <a:pt x="327" y="23"/>
                      <a:pt x="335" y="18"/>
                      <a:pt x="342" y="21"/>
                    </a:cubicBezTo>
                    <a:cubicBezTo>
                      <a:pt x="344" y="19"/>
                      <a:pt x="347" y="21"/>
                      <a:pt x="348" y="18"/>
                    </a:cubicBezTo>
                    <a:cubicBezTo>
                      <a:pt x="361" y="18"/>
                      <a:pt x="373" y="18"/>
                      <a:pt x="385" y="18"/>
                    </a:cubicBezTo>
                    <a:cubicBezTo>
                      <a:pt x="385" y="17"/>
                      <a:pt x="384" y="16"/>
                      <a:pt x="385" y="16"/>
                    </a:cubicBezTo>
                    <a:cubicBezTo>
                      <a:pt x="386" y="16"/>
                      <a:pt x="386" y="16"/>
                      <a:pt x="386" y="16"/>
                    </a:cubicBezTo>
                    <a:cubicBezTo>
                      <a:pt x="385" y="11"/>
                      <a:pt x="379" y="15"/>
                      <a:pt x="375" y="12"/>
                    </a:cubicBezTo>
                    <a:cubicBezTo>
                      <a:pt x="384" y="11"/>
                      <a:pt x="384" y="11"/>
                      <a:pt x="384" y="11"/>
                    </a:cubicBezTo>
                    <a:cubicBezTo>
                      <a:pt x="382" y="8"/>
                      <a:pt x="377" y="11"/>
                      <a:pt x="373" y="8"/>
                    </a:cubicBezTo>
                    <a:cubicBezTo>
                      <a:pt x="355" y="6"/>
                      <a:pt x="336" y="8"/>
                      <a:pt x="319" y="10"/>
                    </a:cubicBezTo>
                    <a:cubicBezTo>
                      <a:pt x="320" y="11"/>
                      <a:pt x="323" y="10"/>
                      <a:pt x="323" y="12"/>
                    </a:cubicBezTo>
                    <a:cubicBezTo>
                      <a:pt x="293" y="15"/>
                      <a:pt x="293" y="15"/>
                      <a:pt x="293" y="15"/>
                    </a:cubicBezTo>
                    <a:cubicBezTo>
                      <a:pt x="290" y="14"/>
                      <a:pt x="286" y="14"/>
                      <a:pt x="283" y="15"/>
                    </a:cubicBezTo>
                    <a:cubicBezTo>
                      <a:pt x="283" y="15"/>
                      <a:pt x="284" y="15"/>
                      <a:pt x="285" y="16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34" y="10"/>
                      <a:pt x="114" y="12"/>
                      <a:pt x="96" y="8"/>
                    </a:cubicBezTo>
                    <a:cubicBezTo>
                      <a:pt x="99" y="8"/>
                      <a:pt x="102" y="5"/>
                      <a:pt x="105" y="6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02" y="3"/>
                      <a:pt x="82" y="3"/>
                      <a:pt x="60" y="3"/>
                    </a:cubicBezTo>
                    <a:cubicBezTo>
                      <a:pt x="50" y="3"/>
                      <a:pt x="38" y="0"/>
                      <a:pt x="30" y="8"/>
                    </a:cubicBezTo>
                    <a:cubicBezTo>
                      <a:pt x="21" y="10"/>
                      <a:pt x="13" y="12"/>
                      <a:pt x="6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5" y="21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6" y="24"/>
                      <a:pt x="9" y="19"/>
                      <a:pt x="13" y="20"/>
                    </a:cubicBezTo>
                    <a:cubicBezTo>
                      <a:pt x="10" y="22"/>
                      <a:pt x="13" y="24"/>
                      <a:pt x="13" y="26"/>
                    </a:cubicBezTo>
                    <a:cubicBezTo>
                      <a:pt x="10" y="27"/>
                      <a:pt x="5" y="23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2" y="28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2" y="31"/>
                      <a:pt x="2" y="31"/>
                    </a:cubicBezTo>
                    <a:cubicBezTo>
                      <a:pt x="3" y="32"/>
                      <a:pt x="6" y="31"/>
                      <a:pt x="7" y="32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8"/>
                      <a:pt x="13" y="29"/>
                      <a:pt x="15" y="27"/>
                    </a:cubicBezTo>
                    <a:cubicBezTo>
                      <a:pt x="15" y="28"/>
                      <a:pt x="17" y="30"/>
                      <a:pt x="15" y="30"/>
                    </a:cubicBezTo>
                    <a:cubicBezTo>
                      <a:pt x="14" y="31"/>
                      <a:pt x="13" y="30"/>
                      <a:pt x="12" y="31"/>
                    </a:cubicBezTo>
                    <a:cubicBezTo>
                      <a:pt x="14" y="31"/>
                      <a:pt x="15" y="33"/>
                      <a:pt x="14" y="35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9"/>
                      <a:pt x="14" y="40"/>
                      <a:pt x="14" y="42"/>
                    </a:cubicBezTo>
                    <a:cubicBezTo>
                      <a:pt x="13" y="43"/>
                      <a:pt x="10" y="43"/>
                      <a:pt x="9" y="42"/>
                    </a:cubicBezTo>
                    <a:cubicBezTo>
                      <a:pt x="7" y="40"/>
                      <a:pt x="6" y="42"/>
                      <a:pt x="4" y="42"/>
                    </a:cubicBezTo>
                    <a:cubicBezTo>
                      <a:pt x="4" y="42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9"/>
                      <a:pt x="7" y="46"/>
                      <a:pt x="7" y="49"/>
                    </a:cubicBezTo>
                    <a:cubicBezTo>
                      <a:pt x="6" y="50"/>
                      <a:pt x="4" y="50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6" y="56"/>
                      <a:pt x="3" y="57"/>
                      <a:pt x="2" y="58"/>
                    </a:cubicBezTo>
                    <a:cubicBezTo>
                      <a:pt x="6" y="63"/>
                      <a:pt x="9" y="57"/>
                      <a:pt x="13" y="59"/>
                    </a:cubicBezTo>
                    <a:cubicBezTo>
                      <a:pt x="13" y="62"/>
                      <a:pt x="10" y="62"/>
                      <a:pt x="9" y="61"/>
                    </a:cubicBezTo>
                    <a:cubicBezTo>
                      <a:pt x="6" y="59"/>
                      <a:pt x="4" y="64"/>
                      <a:pt x="2" y="66"/>
                    </a:cubicBezTo>
                    <a:cubicBezTo>
                      <a:pt x="3" y="66"/>
                      <a:pt x="4" y="66"/>
                      <a:pt x="4" y="66"/>
                    </a:cubicBezTo>
                    <a:cubicBezTo>
                      <a:pt x="4" y="68"/>
                      <a:pt x="2" y="67"/>
                      <a:pt x="1" y="68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5" y="73"/>
                      <a:pt x="9" y="70"/>
                      <a:pt x="11" y="73"/>
                    </a:cubicBezTo>
                    <a:cubicBezTo>
                      <a:pt x="9" y="73"/>
                      <a:pt x="5" y="73"/>
                      <a:pt x="4" y="75"/>
                    </a:cubicBezTo>
                    <a:cubicBezTo>
                      <a:pt x="4" y="76"/>
                      <a:pt x="5" y="76"/>
                      <a:pt x="5" y="77"/>
                    </a:cubicBezTo>
                    <a:cubicBezTo>
                      <a:pt x="5" y="78"/>
                      <a:pt x="4" y="77"/>
                      <a:pt x="3" y="77"/>
                    </a:cubicBezTo>
                    <a:cubicBezTo>
                      <a:pt x="2" y="81"/>
                      <a:pt x="5" y="80"/>
                      <a:pt x="7" y="81"/>
                    </a:cubicBezTo>
                    <a:cubicBezTo>
                      <a:pt x="7" y="81"/>
                      <a:pt x="8" y="81"/>
                      <a:pt x="8" y="81"/>
                    </a:cubicBezTo>
                    <a:cubicBezTo>
                      <a:pt x="5" y="82"/>
                      <a:pt x="4" y="84"/>
                      <a:pt x="2" y="85"/>
                    </a:cubicBezTo>
                    <a:cubicBezTo>
                      <a:pt x="2" y="87"/>
                      <a:pt x="5" y="86"/>
                      <a:pt x="6" y="87"/>
                    </a:cubicBezTo>
                    <a:cubicBezTo>
                      <a:pt x="5" y="88"/>
                      <a:pt x="4" y="88"/>
                      <a:pt x="2" y="89"/>
                    </a:cubicBezTo>
                    <a:cubicBezTo>
                      <a:pt x="4" y="90"/>
                      <a:pt x="3" y="91"/>
                      <a:pt x="3" y="93"/>
                    </a:cubicBezTo>
                    <a:cubicBezTo>
                      <a:pt x="3" y="93"/>
                      <a:pt x="3" y="93"/>
                      <a:pt x="2" y="93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0" y="94"/>
                      <a:pt x="4" y="99"/>
                      <a:pt x="2" y="100"/>
                    </a:cubicBezTo>
                    <a:cubicBezTo>
                      <a:pt x="2" y="101"/>
                      <a:pt x="3" y="101"/>
                      <a:pt x="3" y="102"/>
                    </a:cubicBezTo>
                    <a:cubicBezTo>
                      <a:pt x="1" y="104"/>
                      <a:pt x="5" y="103"/>
                      <a:pt x="5" y="105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4" y="112"/>
                      <a:pt x="3" y="113"/>
                      <a:pt x="3" y="114"/>
                    </a:cubicBezTo>
                    <a:close/>
                    <a:moveTo>
                      <a:pt x="323" y="14"/>
                    </a:moveTo>
                    <a:cubicBezTo>
                      <a:pt x="333" y="12"/>
                      <a:pt x="345" y="12"/>
                      <a:pt x="356" y="12"/>
                    </a:cubicBezTo>
                    <a:cubicBezTo>
                      <a:pt x="362" y="12"/>
                      <a:pt x="367" y="12"/>
                      <a:pt x="372" y="12"/>
                    </a:cubicBezTo>
                    <a:cubicBezTo>
                      <a:pt x="367" y="12"/>
                      <a:pt x="362" y="12"/>
                      <a:pt x="356" y="12"/>
                    </a:cubicBezTo>
                    <a:cubicBezTo>
                      <a:pt x="345" y="13"/>
                      <a:pt x="333" y="15"/>
                      <a:pt x="323" y="14"/>
                    </a:cubicBezTo>
                    <a:close/>
                    <a:moveTo>
                      <a:pt x="157" y="47"/>
                    </a:moveTo>
                    <a:cubicBezTo>
                      <a:pt x="148" y="46"/>
                      <a:pt x="148" y="46"/>
                      <a:pt x="148" y="46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51" y="42"/>
                      <a:pt x="154" y="46"/>
                      <a:pt x="157" y="47"/>
                    </a:cubicBezTo>
                    <a:close/>
                    <a:moveTo>
                      <a:pt x="264" y="21"/>
                    </a:moveTo>
                    <a:cubicBezTo>
                      <a:pt x="251" y="21"/>
                      <a:pt x="239" y="22"/>
                      <a:pt x="227" y="20"/>
                    </a:cubicBezTo>
                    <a:cubicBezTo>
                      <a:pt x="239" y="20"/>
                      <a:pt x="252" y="20"/>
                      <a:pt x="264" y="21"/>
                    </a:cubicBezTo>
                    <a:close/>
                    <a:moveTo>
                      <a:pt x="252" y="28"/>
                    </a:moveTo>
                    <a:cubicBezTo>
                      <a:pt x="255" y="28"/>
                      <a:pt x="258" y="28"/>
                      <a:pt x="260" y="28"/>
                    </a:cubicBezTo>
                    <a:cubicBezTo>
                      <a:pt x="257" y="28"/>
                      <a:pt x="255" y="28"/>
                      <a:pt x="252" y="28"/>
                    </a:cubicBezTo>
                    <a:cubicBezTo>
                      <a:pt x="248" y="28"/>
                      <a:pt x="243" y="29"/>
                      <a:pt x="238" y="28"/>
                    </a:cubicBezTo>
                    <a:cubicBezTo>
                      <a:pt x="238" y="27"/>
                      <a:pt x="238" y="27"/>
                      <a:pt x="238" y="27"/>
                    </a:cubicBezTo>
                    <a:cubicBezTo>
                      <a:pt x="243" y="26"/>
                      <a:pt x="248" y="27"/>
                      <a:pt x="252" y="28"/>
                    </a:cubicBezTo>
                    <a:close/>
                    <a:moveTo>
                      <a:pt x="247" y="35"/>
                    </a:moveTo>
                    <a:cubicBezTo>
                      <a:pt x="249" y="34"/>
                      <a:pt x="251" y="34"/>
                      <a:pt x="253" y="34"/>
                    </a:cubicBezTo>
                    <a:lnTo>
                      <a:pt x="247" y="35"/>
                    </a:lnTo>
                    <a:close/>
                    <a:moveTo>
                      <a:pt x="231" y="35"/>
                    </a:moveTo>
                    <a:cubicBezTo>
                      <a:pt x="233" y="34"/>
                      <a:pt x="237" y="34"/>
                      <a:pt x="239" y="34"/>
                    </a:cubicBezTo>
                    <a:lnTo>
                      <a:pt x="231" y="35"/>
                    </a:lnTo>
                    <a:close/>
                    <a:moveTo>
                      <a:pt x="208" y="30"/>
                    </a:moveTo>
                    <a:cubicBezTo>
                      <a:pt x="221" y="31"/>
                      <a:pt x="235" y="31"/>
                      <a:pt x="247" y="32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65" y="32"/>
                      <a:pt x="234" y="34"/>
                      <a:pt x="208" y="30"/>
                    </a:cubicBezTo>
                    <a:close/>
                    <a:moveTo>
                      <a:pt x="185" y="29"/>
                    </a:moveTo>
                    <a:cubicBezTo>
                      <a:pt x="184" y="29"/>
                      <a:pt x="184" y="29"/>
                      <a:pt x="183" y="29"/>
                    </a:cubicBezTo>
                    <a:cubicBezTo>
                      <a:pt x="184" y="29"/>
                      <a:pt x="184" y="29"/>
                      <a:pt x="185" y="29"/>
                    </a:cubicBezTo>
                    <a:cubicBezTo>
                      <a:pt x="189" y="29"/>
                      <a:pt x="194" y="28"/>
                      <a:pt x="198" y="30"/>
                    </a:cubicBezTo>
                    <a:cubicBezTo>
                      <a:pt x="198" y="32"/>
                      <a:pt x="200" y="32"/>
                      <a:pt x="202" y="32"/>
                    </a:cubicBezTo>
                    <a:cubicBezTo>
                      <a:pt x="199" y="32"/>
                      <a:pt x="195" y="33"/>
                      <a:pt x="192" y="32"/>
                    </a:cubicBezTo>
                    <a:cubicBezTo>
                      <a:pt x="190" y="30"/>
                      <a:pt x="188" y="29"/>
                      <a:pt x="185" y="29"/>
                    </a:cubicBezTo>
                    <a:close/>
                    <a:moveTo>
                      <a:pt x="226" y="75"/>
                    </a:moveTo>
                    <a:cubicBezTo>
                      <a:pt x="291" y="72"/>
                      <a:pt x="291" y="72"/>
                      <a:pt x="291" y="72"/>
                    </a:cubicBezTo>
                    <a:cubicBezTo>
                      <a:pt x="293" y="72"/>
                      <a:pt x="295" y="72"/>
                      <a:pt x="297" y="72"/>
                    </a:cubicBezTo>
                    <a:cubicBezTo>
                      <a:pt x="291" y="72"/>
                      <a:pt x="291" y="72"/>
                      <a:pt x="291" y="72"/>
                    </a:cubicBezTo>
                    <a:cubicBezTo>
                      <a:pt x="266" y="73"/>
                      <a:pt x="245" y="76"/>
                      <a:pt x="220" y="75"/>
                    </a:cubicBezTo>
                    <a:cubicBezTo>
                      <a:pt x="222" y="75"/>
                      <a:pt x="224" y="74"/>
                      <a:pt x="226" y="75"/>
                    </a:cubicBezTo>
                    <a:close/>
                    <a:moveTo>
                      <a:pt x="244" y="58"/>
                    </a:moveTo>
                    <a:cubicBezTo>
                      <a:pt x="242" y="58"/>
                      <a:pt x="240" y="58"/>
                      <a:pt x="238" y="58"/>
                    </a:cubicBezTo>
                    <a:cubicBezTo>
                      <a:pt x="234" y="58"/>
                      <a:pt x="230" y="58"/>
                      <a:pt x="226" y="58"/>
                    </a:cubicBezTo>
                    <a:cubicBezTo>
                      <a:pt x="230" y="57"/>
                      <a:pt x="234" y="58"/>
                      <a:pt x="238" y="58"/>
                    </a:cubicBezTo>
                    <a:cubicBezTo>
                      <a:pt x="240" y="58"/>
                      <a:pt x="242" y="58"/>
                      <a:pt x="244" y="58"/>
                    </a:cubicBezTo>
                    <a:close/>
                    <a:moveTo>
                      <a:pt x="304" y="56"/>
                    </a:moveTo>
                    <a:cubicBezTo>
                      <a:pt x="295" y="56"/>
                      <a:pt x="295" y="56"/>
                      <a:pt x="295" y="56"/>
                    </a:cubicBezTo>
                    <a:cubicBezTo>
                      <a:pt x="287" y="59"/>
                      <a:pt x="279" y="58"/>
                      <a:pt x="272" y="59"/>
                    </a:cubicBezTo>
                    <a:cubicBezTo>
                      <a:pt x="267" y="58"/>
                      <a:pt x="267" y="58"/>
                      <a:pt x="267" y="58"/>
                    </a:cubicBezTo>
                    <a:cubicBezTo>
                      <a:pt x="303" y="55"/>
                      <a:pt x="303" y="55"/>
                      <a:pt x="303" y="55"/>
                    </a:cubicBezTo>
                    <a:lnTo>
                      <a:pt x="304" y="56"/>
                    </a:lnTo>
                    <a:close/>
                    <a:moveTo>
                      <a:pt x="344" y="54"/>
                    </a:moveTo>
                    <a:cubicBezTo>
                      <a:pt x="304" y="58"/>
                      <a:pt x="304" y="58"/>
                      <a:pt x="304" y="58"/>
                    </a:cubicBezTo>
                    <a:cubicBezTo>
                      <a:pt x="314" y="56"/>
                      <a:pt x="314" y="56"/>
                      <a:pt x="314" y="56"/>
                    </a:cubicBezTo>
                    <a:cubicBezTo>
                      <a:pt x="315" y="55"/>
                      <a:pt x="316" y="54"/>
                      <a:pt x="317" y="55"/>
                    </a:cubicBezTo>
                    <a:cubicBezTo>
                      <a:pt x="327" y="56"/>
                      <a:pt x="335" y="54"/>
                      <a:pt x="344" y="54"/>
                    </a:cubicBezTo>
                    <a:close/>
                    <a:moveTo>
                      <a:pt x="348" y="45"/>
                    </a:moveTo>
                    <a:cubicBezTo>
                      <a:pt x="332" y="46"/>
                      <a:pt x="332" y="46"/>
                      <a:pt x="332" y="46"/>
                    </a:cubicBezTo>
                    <a:cubicBezTo>
                      <a:pt x="329" y="46"/>
                      <a:pt x="326" y="47"/>
                      <a:pt x="323" y="46"/>
                    </a:cubicBezTo>
                    <a:cubicBezTo>
                      <a:pt x="332" y="46"/>
                      <a:pt x="332" y="46"/>
                      <a:pt x="332" y="46"/>
                    </a:cubicBezTo>
                    <a:cubicBezTo>
                      <a:pt x="337" y="45"/>
                      <a:pt x="343" y="45"/>
                      <a:pt x="348" y="45"/>
                    </a:cubicBezTo>
                    <a:close/>
                    <a:moveTo>
                      <a:pt x="312" y="70"/>
                    </a:moveTo>
                    <a:cubicBezTo>
                      <a:pt x="347" y="67"/>
                      <a:pt x="347" y="67"/>
                      <a:pt x="347" y="67"/>
                    </a:cubicBezTo>
                    <a:cubicBezTo>
                      <a:pt x="351" y="68"/>
                      <a:pt x="351" y="68"/>
                      <a:pt x="351" y="68"/>
                    </a:cubicBezTo>
                    <a:cubicBezTo>
                      <a:pt x="339" y="68"/>
                      <a:pt x="325" y="70"/>
                      <a:pt x="312" y="70"/>
                    </a:cubicBezTo>
                    <a:close/>
                    <a:moveTo>
                      <a:pt x="253" y="70"/>
                    </a:moveTo>
                    <a:cubicBezTo>
                      <a:pt x="254" y="68"/>
                      <a:pt x="254" y="68"/>
                      <a:pt x="254" y="68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58" y="66"/>
                      <a:pt x="258" y="66"/>
                      <a:pt x="258" y="66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19" y="63"/>
                      <a:pt x="317" y="61"/>
                      <a:pt x="316" y="63"/>
                    </a:cubicBezTo>
                    <a:cubicBezTo>
                      <a:pt x="332" y="63"/>
                      <a:pt x="345" y="61"/>
                      <a:pt x="360" y="60"/>
                    </a:cubicBezTo>
                    <a:cubicBezTo>
                      <a:pt x="324" y="63"/>
                      <a:pt x="288" y="69"/>
                      <a:pt x="253" y="70"/>
                    </a:cubicBezTo>
                    <a:close/>
                    <a:moveTo>
                      <a:pt x="306" y="80"/>
                    </a:moveTo>
                    <a:cubicBezTo>
                      <a:pt x="262" y="83"/>
                      <a:pt x="262" y="83"/>
                      <a:pt x="262" y="83"/>
                    </a:cubicBezTo>
                    <a:cubicBezTo>
                      <a:pt x="283" y="82"/>
                      <a:pt x="304" y="79"/>
                      <a:pt x="325" y="78"/>
                    </a:cubicBezTo>
                    <a:cubicBezTo>
                      <a:pt x="317" y="79"/>
                      <a:pt x="317" y="79"/>
                      <a:pt x="317" y="79"/>
                    </a:cubicBezTo>
                    <a:cubicBezTo>
                      <a:pt x="313" y="79"/>
                      <a:pt x="310" y="78"/>
                      <a:pt x="306" y="80"/>
                    </a:cubicBezTo>
                    <a:close/>
                    <a:moveTo>
                      <a:pt x="315" y="87"/>
                    </a:moveTo>
                    <a:cubicBezTo>
                      <a:pt x="293" y="89"/>
                      <a:pt x="293" y="89"/>
                      <a:pt x="293" y="89"/>
                    </a:cubicBezTo>
                    <a:cubicBezTo>
                      <a:pt x="293" y="89"/>
                      <a:pt x="293" y="89"/>
                      <a:pt x="293" y="89"/>
                    </a:cubicBezTo>
                    <a:cubicBezTo>
                      <a:pt x="294" y="89"/>
                      <a:pt x="294" y="89"/>
                      <a:pt x="294" y="89"/>
                    </a:cubicBezTo>
                    <a:cubicBezTo>
                      <a:pt x="315" y="87"/>
                      <a:pt x="315" y="87"/>
                      <a:pt x="315" y="87"/>
                    </a:cubicBezTo>
                    <a:close/>
                    <a:moveTo>
                      <a:pt x="265" y="95"/>
                    </a:moveTo>
                    <a:cubicBezTo>
                      <a:pt x="260" y="95"/>
                      <a:pt x="254" y="96"/>
                      <a:pt x="248" y="96"/>
                    </a:cubicBezTo>
                    <a:cubicBezTo>
                      <a:pt x="231" y="96"/>
                      <a:pt x="231" y="96"/>
                      <a:pt x="231" y="96"/>
                    </a:cubicBezTo>
                    <a:cubicBezTo>
                      <a:pt x="224" y="96"/>
                      <a:pt x="216" y="97"/>
                      <a:pt x="210" y="94"/>
                    </a:cubicBezTo>
                    <a:cubicBezTo>
                      <a:pt x="222" y="96"/>
                      <a:pt x="234" y="94"/>
                      <a:pt x="246" y="96"/>
                    </a:cubicBezTo>
                    <a:cubicBezTo>
                      <a:pt x="247" y="96"/>
                      <a:pt x="248" y="96"/>
                      <a:pt x="248" y="96"/>
                    </a:cubicBezTo>
                    <a:cubicBezTo>
                      <a:pt x="265" y="95"/>
                      <a:pt x="265" y="95"/>
                      <a:pt x="265" y="95"/>
                    </a:cubicBezTo>
                    <a:cubicBezTo>
                      <a:pt x="274" y="94"/>
                      <a:pt x="282" y="93"/>
                      <a:pt x="291" y="94"/>
                    </a:cubicBezTo>
                    <a:lnTo>
                      <a:pt x="265" y="95"/>
                    </a:lnTo>
                    <a:close/>
                    <a:moveTo>
                      <a:pt x="215" y="124"/>
                    </a:moveTo>
                    <a:cubicBezTo>
                      <a:pt x="218" y="124"/>
                      <a:pt x="218" y="124"/>
                      <a:pt x="218" y="124"/>
                    </a:cubicBezTo>
                    <a:cubicBezTo>
                      <a:pt x="242" y="125"/>
                      <a:pt x="242" y="125"/>
                      <a:pt x="242" y="125"/>
                    </a:cubicBezTo>
                    <a:lnTo>
                      <a:pt x="215" y="124"/>
                    </a:lnTo>
                    <a:close/>
                    <a:moveTo>
                      <a:pt x="307" y="121"/>
                    </a:moveTo>
                    <a:cubicBezTo>
                      <a:pt x="306" y="121"/>
                      <a:pt x="306" y="121"/>
                      <a:pt x="305" y="121"/>
                    </a:cubicBezTo>
                    <a:cubicBezTo>
                      <a:pt x="304" y="122"/>
                      <a:pt x="303" y="122"/>
                      <a:pt x="301" y="123"/>
                    </a:cubicBezTo>
                    <a:cubicBezTo>
                      <a:pt x="302" y="124"/>
                      <a:pt x="302" y="124"/>
                      <a:pt x="302" y="124"/>
                    </a:cubicBezTo>
                    <a:cubicBezTo>
                      <a:pt x="282" y="125"/>
                      <a:pt x="264" y="125"/>
                      <a:pt x="244" y="125"/>
                    </a:cubicBezTo>
                    <a:cubicBezTo>
                      <a:pt x="262" y="123"/>
                      <a:pt x="285" y="124"/>
                      <a:pt x="305" y="121"/>
                    </a:cubicBezTo>
                    <a:cubicBezTo>
                      <a:pt x="306" y="121"/>
                      <a:pt x="306" y="121"/>
                      <a:pt x="307" y="121"/>
                    </a:cubicBezTo>
                    <a:close/>
                    <a:moveTo>
                      <a:pt x="366" y="117"/>
                    </a:moveTo>
                    <a:cubicBezTo>
                      <a:pt x="363" y="118"/>
                      <a:pt x="360" y="119"/>
                      <a:pt x="357" y="119"/>
                    </a:cubicBezTo>
                    <a:cubicBezTo>
                      <a:pt x="351" y="120"/>
                      <a:pt x="345" y="121"/>
                      <a:pt x="340" y="121"/>
                    </a:cubicBezTo>
                    <a:cubicBezTo>
                      <a:pt x="345" y="120"/>
                      <a:pt x="351" y="120"/>
                      <a:pt x="357" y="119"/>
                    </a:cubicBezTo>
                    <a:cubicBezTo>
                      <a:pt x="360" y="119"/>
                      <a:pt x="363" y="118"/>
                      <a:pt x="366" y="117"/>
                    </a:cubicBezTo>
                    <a:close/>
                    <a:moveTo>
                      <a:pt x="330" y="126"/>
                    </a:moveTo>
                    <a:cubicBezTo>
                      <a:pt x="321" y="127"/>
                      <a:pt x="312" y="128"/>
                      <a:pt x="302" y="128"/>
                    </a:cubicBezTo>
                    <a:cubicBezTo>
                      <a:pt x="311" y="127"/>
                      <a:pt x="321" y="126"/>
                      <a:pt x="330" y="126"/>
                    </a:cubicBezTo>
                    <a:cubicBezTo>
                      <a:pt x="335" y="125"/>
                      <a:pt x="340" y="125"/>
                      <a:pt x="344" y="124"/>
                    </a:cubicBezTo>
                    <a:cubicBezTo>
                      <a:pt x="340" y="125"/>
                      <a:pt x="335" y="125"/>
                      <a:pt x="330" y="126"/>
                    </a:cubicBezTo>
                    <a:close/>
                    <a:moveTo>
                      <a:pt x="275" y="135"/>
                    </a:moveTo>
                    <a:cubicBezTo>
                      <a:pt x="276" y="135"/>
                      <a:pt x="276" y="135"/>
                      <a:pt x="276" y="135"/>
                    </a:cubicBezTo>
                    <a:cubicBezTo>
                      <a:pt x="276" y="135"/>
                      <a:pt x="277" y="135"/>
                      <a:pt x="277" y="135"/>
                    </a:cubicBezTo>
                    <a:cubicBezTo>
                      <a:pt x="276" y="135"/>
                      <a:pt x="276" y="135"/>
                      <a:pt x="276" y="135"/>
                    </a:cubicBezTo>
                    <a:cubicBezTo>
                      <a:pt x="276" y="135"/>
                      <a:pt x="275" y="135"/>
                      <a:pt x="275" y="135"/>
                    </a:cubicBezTo>
                    <a:close/>
                    <a:moveTo>
                      <a:pt x="107" y="124"/>
                    </a:moveTo>
                    <a:cubicBezTo>
                      <a:pt x="114" y="122"/>
                      <a:pt x="120" y="124"/>
                      <a:pt x="127" y="123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7" y="125"/>
                      <a:pt x="127" y="125"/>
                      <a:pt x="127" y="125"/>
                    </a:cubicBezTo>
                    <a:cubicBezTo>
                      <a:pt x="135" y="124"/>
                      <a:pt x="135" y="124"/>
                      <a:pt x="135" y="124"/>
                    </a:cubicBezTo>
                    <a:cubicBezTo>
                      <a:pt x="135" y="124"/>
                      <a:pt x="135" y="124"/>
                      <a:pt x="135" y="12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45" y="125"/>
                      <a:pt x="153" y="126"/>
                      <a:pt x="160" y="124"/>
                    </a:cubicBezTo>
                    <a:cubicBezTo>
                      <a:pt x="164" y="124"/>
                      <a:pt x="166" y="126"/>
                      <a:pt x="169" y="125"/>
                    </a:cubicBezTo>
                    <a:cubicBezTo>
                      <a:pt x="197" y="127"/>
                      <a:pt x="230" y="130"/>
                      <a:pt x="261" y="131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62" y="132"/>
                      <a:pt x="264" y="130"/>
                      <a:pt x="266" y="131"/>
                    </a:cubicBezTo>
                    <a:cubicBezTo>
                      <a:pt x="265" y="131"/>
                      <a:pt x="265" y="131"/>
                      <a:pt x="265" y="131"/>
                    </a:cubicBezTo>
                    <a:cubicBezTo>
                      <a:pt x="266" y="132"/>
                      <a:pt x="266" y="132"/>
                      <a:pt x="266" y="132"/>
                    </a:cubicBezTo>
                    <a:cubicBezTo>
                      <a:pt x="268" y="132"/>
                      <a:pt x="269" y="132"/>
                      <a:pt x="270" y="130"/>
                    </a:cubicBezTo>
                    <a:cubicBezTo>
                      <a:pt x="289" y="130"/>
                      <a:pt x="289" y="130"/>
                      <a:pt x="289" y="130"/>
                    </a:cubicBezTo>
                    <a:cubicBezTo>
                      <a:pt x="249" y="136"/>
                      <a:pt x="208" y="129"/>
                      <a:pt x="168" y="128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7" y="128"/>
                      <a:pt x="166" y="126"/>
                      <a:pt x="165" y="128"/>
                    </a:cubicBezTo>
                    <a:cubicBezTo>
                      <a:pt x="165" y="129"/>
                      <a:pt x="165" y="129"/>
                      <a:pt x="165" y="129"/>
                    </a:cubicBezTo>
                    <a:cubicBezTo>
                      <a:pt x="159" y="129"/>
                      <a:pt x="153" y="128"/>
                      <a:pt x="147" y="127"/>
                    </a:cubicBezTo>
                    <a:cubicBezTo>
                      <a:pt x="148" y="127"/>
                      <a:pt x="149" y="127"/>
                      <a:pt x="149" y="126"/>
                    </a:cubicBezTo>
                    <a:cubicBezTo>
                      <a:pt x="148" y="125"/>
                      <a:pt x="144" y="126"/>
                      <a:pt x="142" y="126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3" y="127"/>
                      <a:pt x="143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37" y="128"/>
                      <a:pt x="131" y="126"/>
                      <a:pt x="125" y="126"/>
                    </a:cubicBezTo>
                    <a:cubicBezTo>
                      <a:pt x="120" y="123"/>
                      <a:pt x="112" y="125"/>
                      <a:pt x="107" y="124"/>
                    </a:cubicBezTo>
                    <a:close/>
                    <a:moveTo>
                      <a:pt x="10" y="77"/>
                    </a:moveTo>
                    <a:cubicBezTo>
                      <a:pt x="7" y="77"/>
                      <a:pt x="7" y="77"/>
                      <a:pt x="7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8" y="77"/>
                      <a:pt x="9" y="76"/>
                      <a:pt x="1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306"/>
              <p:cNvSpPr/>
              <p:nvPr/>
            </p:nvSpPr>
            <p:spPr bwMode="auto">
              <a:xfrm>
                <a:off x="5765165" y="2280921"/>
                <a:ext cx="44450" cy="7938"/>
              </a:xfrm>
              <a:custGeom>
                <a:avLst/>
                <a:gdLst>
                  <a:gd name="T0" fmla="*/ 2 w 21"/>
                  <a:gd name="T1" fmla="*/ 3 h 4"/>
                  <a:gd name="T2" fmla="*/ 0 w 21"/>
                  <a:gd name="T3" fmla="*/ 1 h 4"/>
                  <a:gd name="T4" fmla="*/ 15 w 21"/>
                  <a:gd name="T5" fmla="*/ 1 h 4"/>
                  <a:gd name="T6" fmla="*/ 21 w 21"/>
                  <a:gd name="T7" fmla="*/ 3 h 4"/>
                  <a:gd name="T8" fmla="*/ 2 w 2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2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10" y="1"/>
                      <a:pt x="15" y="1"/>
                    </a:cubicBezTo>
                    <a:cubicBezTo>
                      <a:pt x="17" y="2"/>
                      <a:pt x="21" y="0"/>
                      <a:pt x="21" y="3"/>
                    </a:cubicBezTo>
                    <a:cubicBezTo>
                      <a:pt x="14" y="4"/>
                      <a:pt x="8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307"/>
              <p:cNvSpPr/>
              <p:nvPr/>
            </p:nvSpPr>
            <p:spPr bwMode="auto">
              <a:xfrm>
                <a:off x="5708015" y="2288859"/>
                <a:ext cx="14287" cy="6350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1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1"/>
                    </a:cubicBezTo>
                    <a:cubicBezTo>
                      <a:pt x="6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308"/>
              <p:cNvSpPr/>
              <p:nvPr/>
            </p:nvSpPr>
            <p:spPr bwMode="auto">
              <a:xfrm>
                <a:off x="5814378" y="2290446"/>
                <a:ext cx="12700" cy="4763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0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2"/>
                      <a:pt x="6" y="1"/>
                    </a:cubicBezTo>
                    <a:cubicBezTo>
                      <a:pt x="4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309"/>
              <p:cNvSpPr/>
              <p:nvPr/>
            </p:nvSpPr>
            <p:spPr bwMode="auto">
              <a:xfrm>
                <a:off x="6069965" y="2287271"/>
                <a:ext cx="6350" cy="317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310"/>
              <p:cNvSpPr/>
              <p:nvPr/>
            </p:nvSpPr>
            <p:spPr bwMode="auto">
              <a:xfrm>
                <a:off x="6030278" y="2287271"/>
                <a:ext cx="26987" cy="3175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2 h 2"/>
                  <a:gd name="T4" fmla="*/ 0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5" y="2"/>
                      <a:pt x="8" y="0"/>
                      <a:pt x="13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311"/>
              <p:cNvSpPr/>
              <p:nvPr/>
            </p:nvSpPr>
            <p:spPr bwMode="auto">
              <a:xfrm>
                <a:off x="6015990" y="2288859"/>
                <a:ext cx="9525" cy="4763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2 h 2"/>
                  <a:gd name="T4" fmla="*/ 5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312"/>
              <p:cNvSpPr/>
              <p:nvPr/>
            </p:nvSpPr>
            <p:spPr bwMode="auto">
              <a:xfrm>
                <a:off x="5444490" y="2320609"/>
                <a:ext cx="4762" cy="4763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313"/>
              <p:cNvSpPr/>
              <p:nvPr/>
            </p:nvSpPr>
            <p:spPr bwMode="auto">
              <a:xfrm>
                <a:off x="5431790" y="2346009"/>
                <a:ext cx="11112" cy="4763"/>
              </a:xfrm>
              <a:custGeom>
                <a:avLst/>
                <a:gdLst>
                  <a:gd name="T0" fmla="*/ 0 w 5"/>
                  <a:gd name="T1" fmla="*/ 1 h 2"/>
                  <a:gd name="T2" fmla="*/ 0 w 5"/>
                  <a:gd name="T3" fmla="*/ 0 h 2"/>
                  <a:gd name="T4" fmla="*/ 5 w 5"/>
                  <a:gd name="T5" fmla="*/ 0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314"/>
              <p:cNvSpPr/>
              <p:nvPr/>
            </p:nvSpPr>
            <p:spPr bwMode="auto">
              <a:xfrm>
                <a:off x="5981065" y="2411096"/>
                <a:ext cx="31750" cy="4763"/>
              </a:xfrm>
              <a:custGeom>
                <a:avLst/>
                <a:gdLst>
                  <a:gd name="T0" fmla="*/ 15 w 15"/>
                  <a:gd name="T1" fmla="*/ 1 h 2"/>
                  <a:gd name="T2" fmla="*/ 0 w 15"/>
                  <a:gd name="T3" fmla="*/ 1 h 2"/>
                  <a:gd name="T4" fmla="*/ 14 w 15"/>
                  <a:gd name="T5" fmla="*/ 0 h 2"/>
                  <a:gd name="T6" fmla="*/ 15 w 1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15" y="1"/>
                    </a:moveTo>
                    <a:cubicBezTo>
                      <a:pt x="10" y="2"/>
                      <a:pt x="5" y="1"/>
                      <a:pt x="0" y="1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315"/>
              <p:cNvSpPr/>
              <p:nvPr/>
            </p:nvSpPr>
            <p:spPr bwMode="auto">
              <a:xfrm>
                <a:off x="5801678" y="2541271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Freeform 316"/>
              <p:cNvSpPr/>
              <p:nvPr/>
            </p:nvSpPr>
            <p:spPr bwMode="auto">
              <a:xfrm>
                <a:off x="5860415" y="2544446"/>
                <a:ext cx="158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Freeform 317"/>
              <p:cNvSpPr/>
              <p:nvPr/>
            </p:nvSpPr>
            <p:spPr bwMode="auto">
              <a:xfrm>
                <a:off x="5849303" y="2542859"/>
                <a:ext cx="11112" cy="4763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0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318"/>
              <p:cNvSpPr/>
              <p:nvPr/>
            </p:nvSpPr>
            <p:spPr bwMode="auto">
              <a:xfrm>
                <a:off x="5919153" y="2547621"/>
                <a:ext cx="17462" cy="3175"/>
              </a:xfrm>
              <a:custGeom>
                <a:avLst/>
                <a:gdLst>
                  <a:gd name="T0" fmla="*/ 8 w 8"/>
                  <a:gd name="T1" fmla="*/ 1 h 2"/>
                  <a:gd name="T2" fmla="*/ 0 w 8"/>
                  <a:gd name="T3" fmla="*/ 1 h 2"/>
                  <a:gd name="T4" fmla="*/ 8 w 8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cubicBezTo>
                      <a:pt x="5" y="2"/>
                      <a:pt x="2" y="2"/>
                      <a:pt x="0" y="1"/>
                    </a:cubicBezTo>
                    <a:cubicBezTo>
                      <a:pt x="2" y="1"/>
                      <a:pt x="6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319"/>
              <p:cNvSpPr/>
              <p:nvPr/>
            </p:nvSpPr>
            <p:spPr bwMode="auto">
              <a:xfrm>
                <a:off x="6141403" y="2547621"/>
                <a:ext cx="6350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Freeform 320"/>
              <p:cNvSpPr/>
              <p:nvPr/>
            </p:nvSpPr>
            <p:spPr bwMode="auto">
              <a:xfrm>
                <a:off x="6147753" y="2541271"/>
                <a:ext cx="46037" cy="6350"/>
              </a:xfrm>
              <a:custGeom>
                <a:avLst/>
                <a:gdLst>
                  <a:gd name="T0" fmla="*/ 22 w 22"/>
                  <a:gd name="T1" fmla="*/ 1 h 3"/>
                  <a:gd name="T2" fmla="*/ 0 w 22"/>
                  <a:gd name="T3" fmla="*/ 3 h 3"/>
                  <a:gd name="T4" fmla="*/ 22 w 22"/>
                  <a:gd name="T5" fmla="*/ 0 h 3"/>
                  <a:gd name="T6" fmla="*/ 22 w 2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15" y="3"/>
                      <a:pt x="7" y="3"/>
                      <a:pt x="0" y="3"/>
                    </a:cubicBezTo>
                    <a:cubicBezTo>
                      <a:pt x="8" y="2"/>
                      <a:pt x="15" y="1"/>
                      <a:pt x="22" y="0"/>
                    </a:cubicBez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321"/>
              <p:cNvSpPr/>
              <p:nvPr/>
            </p:nvSpPr>
            <p:spPr bwMode="auto">
              <a:xfrm>
                <a:off x="5877878" y="2557146"/>
                <a:ext cx="20637" cy="4763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1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7" y="1"/>
                      <a:pt x="10" y="1"/>
                    </a:cubicBezTo>
                    <a:cubicBezTo>
                      <a:pt x="6" y="2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91098" y="3934046"/>
              <a:ext cx="79676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真分数或假分数的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倒数：交换分子、分母的位置。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6" name="Rectangle 96"/>
          <p:cNvSpPr>
            <a:spLocks noChangeArrowheads="1"/>
          </p:cNvSpPr>
          <p:nvPr/>
        </p:nvSpPr>
        <p:spPr bwMode="auto">
          <a:xfrm>
            <a:off x="1496229" y="1448446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24"/>
          <p:cNvGrpSpPr/>
          <p:nvPr/>
        </p:nvGrpSpPr>
        <p:grpSpPr bwMode="auto">
          <a:xfrm>
            <a:off x="1276949" y="1163104"/>
            <a:ext cx="482203" cy="838855"/>
            <a:chOff x="3714739" y="3402243"/>
            <a:chExt cx="642950" cy="111805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96"/>
          <p:cNvSpPr>
            <a:spLocks noChangeArrowheads="1"/>
          </p:cNvSpPr>
          <p:nvPr/>
        </p:nvSpPr>
        <p:spPr bwMode="auto">
          <a:xfrm>
            <a:off x="4899524" y="1435118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4"/>
          <p:cNvGrpSpPr/>
          <p:nvPr/>
        </p:nvGrpSpPr>
        <p:grpSpPr bwMode="auto">
          <a:xfrm>
            <a:off x="4592802" y="1178464"/>
            <a:ext cx="569640" cy="810162"/>
            <a:chOff x="3598154" y="3440486"/>
            <a:chExt cx="759535" cy="107980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3714746" y="3987015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3598154" y="3440486"/>
              <a:ext cx="642942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Line 85"/>
          <p:cNvSpPr>
            <a:spLocks noChangeShapeType="1"/>
          </p:cNvSpPr>
          <p:nvPr/>
        </p:nvSpPr>
        <p:spPr bwMode="auto">
          <a:xfrm>
            <a:off x="1580342" y="2610165"/>
            <a:ext cx="21609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1403811" y="2127988"/>
            <a:ext cx="2507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1196585" y="2152739"/>
            <a:ext cx="482203" cy="838855"/>
            <a:chOff x="3714739" y="3402243"/>
            <a:chExt cx="642950" cy="111805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4"/>
          <p:cNvGrpSpPr/>
          <p:nvPr/>
        </p:nvGrpSpPr>
        <p:grpSpPr bwMode="auto">
          <a:xfrm>
            <a:off x="3892791" y="2152009"/>
            <a:ext cx="482203" cy="838855"/>
            <a:chOff x="3714739" y="3402243"/>
            <a:chExt cx="642950" cy="111805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96"/>
          <p:cNvSpPr>
            <a:spLocks noChangeArrowheads="1"/>
          </p:cNvSpPr>
          <p:nvPr/>
        </p:nvSpPr>
        <p:spPr bwMode="auto">
          <a:xfrm>
            <a:off x="4921341" y="2475298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24"/>
          <p:cNvGrpSpPr/>
          <p:nvPr/>
        </p:nvGrpSpPr>
        <p:grpSpPr bwMode="auto">
          <a:xfrm>
            <a:off x="4702061" y="2189956"/>
            <a:ext cx="482203" cy="838855"/>
            <a:chOff x="3714739" y="3402243"/>
            <a:chExt cx="642950" cy="111805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24"/>
          <p:cNvGrpSpPr/>
          <p:nvPr/>
        </p:nvGrpSpPr>
        <p:grpSpPr bwMode="auto">
          <a:xfrm>
            <a:off x="6393447" y="2161311"/>
            <a:ext cx="482203" cy="838855"/>
            <a:chOff x="3714739" y="3402243"/>
            <a:chExt cx="642950" cy="111805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1559472" y="3536504"/>
            <a:ext cx="21609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1426224" y="2954655"/>
            <a:ext cx="2507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48" name="组合 24"/>
          <p:cNvGrpSpPr/>
          <p:nvPr/>
        </p:nvGrpSpPr>
        <p:grpSpPr bwMode="auto">
          <a:xfrm>
            <a:off x="1118981" y="3105574"/>
            <a:ext cx="553885" cy="810354"/>
            <a:chOff x="3619161" y="3440231"/>
            <a:chExt cx="738528" cy="108006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3"/>
            <p:cNvSpPr txBox="1">
              <a:spLocks noChangeArrowheads="1"/>
            </p:cNvSpPr>
            <p:nvPr/>
          </p:nvSpPr>
          <p:spPr bwMode="auto">
            <a:xfrm>
              <a:off x="3619161" y="3440231"/>
              <a:ext cx="642942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组合 24"/>
          <p:cNvGrpSpPr/>
          <p:nvPr/>
        </p:nvGrpSpPr>
        <p:grpSpPr bwMode="auto">
          <a:xfrm>
            <a:off x="3857328" y="3076343"/>
            <a:ext cx="482198" cy="846838"/>
            <a:chOff x="3675344" y="3402243"/>
            <a:chExt cx="642943" cy="112869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3675344" y="399765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 96"/>
          <p:cNvSpPr>
            <a:spLocks noChangeArrowheads="1"/>
          </p:cNvSpPr>
          <p:nvPr/>
        </p:nvSpPr>
        <p:spPr bwMode="auto">
          <a:xfrm>
            <a:off x="4915424" y="3339731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7" name="组合 24"/>
          <p:cNvGrpSpPr/>
          <p:nvPr/>
        </p:nvGrpSpPr>
        <p:grpSpPr bwMode="auto">
          <a:xfrm>
            <a:off x="4637007" y="3092992"/>
            <a:ext cx="541341" cy="830187"/>
            <a:chOff x="3635887" y="3413797"/>
            <a:chExt cx="721802" cy="1106498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3"/>
            <p:cNvSpPr txBox="1">
              <a:spLocks noChangeArrowheads="1"/>
            </p:cNvSpPr>
            <p:nvPr/>
          </p:nvSpPr>
          <p:spPr bwMode="auto">
            <a:xfrm>
              <a:off x="3635887" y="3413797"/>
              <a:ext cx="599586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24"/>
          <p:cNvGrpSpPr/>
          <p:nvPr/>
        </p:nvGrpSpPr>
        <p:grpSpPr bwMode="auto">
          <a:xfrm>
            <a:off x="6337843" y="3072165"/>
            <a:ext cx="482198" cy="850074"/>
            <a:chOff x="3652444" y="3402243"/>
            <a:chExt cx="642943" cy="1133004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3"/>
            <p:cNvSpPr txBox="1">
              <a:spLocks noChangeArrowheads="1"/>
            </p:cNvSpPr>
            <p:nvPr/>
          </p:nvSpPr>
          <p:spPr bwMode="auto">
            <a:xfrm>
              <a:off x="3652444" y="4001968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24"/>
          <p:cNvGrpSpPr/>
          <p:nvPr/>
        </p:nvGrpSpPr>
        <p:grpSpPr bwMode="auto">
          <a:xfrm>
            <a:off x="3048599" y="1170233"/>
            <a:ext cx="482203" cy="838855"/>
            <a:chOff x="3714739" y="3402243"/>
            <a:chExt cx="642950" cy="1118052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24"/>
          <p:cNvGrpSpPr/>
          <p:nvPr/>
        </p:nvGrpSpPr>
        <p:grpSpPr bwMode="auto">
          <a:xfrm>
            <a:off x="6393448" y="1131591"/>
            <a:ext cx="482198" cy="850074"/>
            <a:chOff x="3652444" y="3402243"/>
            <a:chExt cx="642943" cy="1133004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3"/>
            <p:cNvSpPr txBox="1">
              <a:spLocks noChangeArrowheads="1"/>
            </p:cNvSpPr>
            <p:nvPr/>
          </p:nvSpPr>
          <p:spPr bwMode="auto">
            <a:xfrm>
              <a:off x="3652444" y="4001968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94" name="图片 9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1907707" y="528186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找一个真分数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或假分数的倒数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834815" y="528183"/>
            <a:ext cx="5220000" cy="504000"/>
          </a:xfrm>
          <a:prstGeom prst="wedgeRoundRectCallout">
            <a:avLst>
              <a:gd name="adj1" fmla="val 54241"/>
              <a:gd name="adj2" fmla="val 30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92284" y="555526"/>
            <a:ext cx="1089757" cy="1561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7" grpId="0"/>
      <p:bldP spid="46" grpId="0" animBg="1"/>
      <p:bldP spid="47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80124" y="52818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找一个带分数或整数的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倒数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6020" y="3435845"/>
            <a:ext cx="3393575" cy="1641668"/>
            <a:chOff x="4893593" y="3310488"/>
            <a:chExt cx="3393575" cy="1641668"/>
          </a:xfrm>
        </p:grpSpPr>
        <p:sp>
          <p:nvSpPr>
            <p:cNvPr id="79" name="任意多边形 78"/>
            <p:cNvSpPr/>
            <p:nvPr/>
          </p:nvSpPr>
          <p:spPr bwMode="auto">
            <a:xfrm>
              <a:off x="4893593" y="3310488"/>
              <a:ext cx="3308996" cy="1587426"/>
            </a:xfrm>
            <a:custGeom>
              <a:avLst/>
              <a:gdLst>
                <a:gd name="connsiteX0" fmla="*/ 345602 w 874603"/>
                <a:gd name="connsiteY0" fmla="*/ 535450 h 538625"/>
                <a:gd name="connsiteX1" fmla="*/ 347190 w 874603"/>
                <a:gd name="connsiteY1" fmla="*/ 535450 h 538625"/>
                <a:gd name="connsiteX2" fmla="*/ 347190 w 874603"/>
                <a:gd name="connsiteY2" fmla="*/ 538625 h 538625"/>
                <a:gd name="connsiteX3" fmla="*/ 297977 w 874603"/>
                <a:gd name="connsiteY3" fmla="*/ 535450 h 538625"/>
                <a:gd name="connsiteX4" fmla="*/ 297977 w 874603"/>
                <a:gd name="connsiteY4" fmla="*/ 538625 h 538625"/>
                <a:gd name="connsiteX5" fmla="*/ 296389 w 874603"/>
                <a:gd name="connsiteY5" fmla="*/ 538625 h 538625"/>
                <a:gd name="connsiteX6" fmla="*/ 297977 w 874603"/>
                <a:gd name="connsiteY6" fmla="*/ 535450 h 538625"/>
                <a:gd name="connsiteX7" fmla="*/ 294802 w 874603"/>
                <a:gd name="connsiteY7" fmla="*/ 533862 h 538625"/>
                <a:gd name="connsiteX8" fmla="*/ 294802 w 874603"/>
                <a:gd name="connsiteY8" fmla="*/ 535450 h 538625"/>
                <a:gd name="connsiteX9" fmla="*/ 293215 w 874603"/>
                <a:gd name="connsiteY9" fmla="*/ 535450 h 538625"/>
                <a:gd name="connsiteX10" fmla="*/ 294802 w 874603"/>
                <a:gd name="connsiteY10" fmla="*/ 533862 h 538625"/>
                <a:gd name="connsiteX11" fmla="*/ 540864 w 874603"/>
                <a:gd name="connsiteY11" fmla="*/ 525925 h 538625"/>
                <a:gd name="connsiteX12" fmla="*/ 549028 w 874603"/>
                <a:gd name="connsiteY12" fmla="*/ 525925 h 538625"/>
                <a:gd name="connsiteX13" fmla="*/ 549028 w 874603"/>
                <a:gd name="connsiteY13" fmla="*/ 529100 h 538625"/>
                <a:gd name="connsiteX14" fmla="*/ 546307 w 874603"/>
                <a:gd name="connsiteY14" fmla="*/ 529100 h 538625"/>
                <a:gd name="connsiteX15" fmla="*/ 540864 w 874603"/>
                <a:gd name="connsiteY15" fmla="*/ 525925 h 538625"/>
                <a:gd name="connsiteX16" fmla="*/ 228127 w 874603"/>
                <a:gd name="connsiteY16" fmla="*/ 525925 h 538625"/>
                <a:gd name="connsiteX17" fmla="*/ 232889 w 874603"/>
                <a:gd name="connsiteY17" fmla="*/ 527286 h 538625"/>
                <a:gd name="connsiteX18" fmla="*/ 229714 w 874603"/>
                <a:gd name="connsiteY18" fmla="*/ 535450 h 538625"/>
                <a:gd name="connsiteX19" fmla="*/ 226539 w 874603"/>
                <a:gd name="connsiteY19" fmla="*/ 528646 h 538625"/>
                <a:gd name="connsiteX20" fmla="*/ 228127 w 874603"/>
                <a:gd name="connsiteY20" fmla="*/ 525925 h 538625"/>
                <a:gd name="connsiteX21" fmla="*/ 536102 w 874603"/>
                <a:gd name="connsiteY21" fmla="*/ 521162 h 538625"/>
                <a:gd name="connsiteX22" fmla="*/ 537690 w 874603"/>
                <a:gd name="connsiteY22" fmla="*/ 521956 h 538625"/>
                <a:gd name="connsiteX23" fmla="*/ 537690 w 874603"/>
                <a:gd name="connsiteY23" fmla="*/ 522750 h 538625"/>
                <a:gd name="connsiteX24" fmla="*/ 536102 w 874603"/>
                <a:gd name="connsiteY24" fmla="*/ 522750 h 538625"/>
                <a:gd name="connsiteX25" fmla="*/ 536102 w 874603"/>
                <a:gd name="connsiteY25" fmla="*/ 521162 h 538625"/>
                <a:gd name="connsiteX26" fmla="*/ 232890 w 874603"/>
                <a:gd name="connsiteY26" fmla="*/ 521162 h 538625"/>
                <a:gd name="connsiteX27" fmla="*/ 234478 w 874603"/>
                <a:gd name="connsiteY27" fmla="*/ 521162 h 538625"/>
                <a:gd name="connsiteX28" fmla="*/ 234478 w 874603"/>
                <a:gd name="connsiteY28" fmla="*/ 527512 h 538625"/>
                <a:gd name="connsiteX29" fmla="*/ 232890 w 874603"/>
                <a:gd name="connsiteY29" fmla="*/ 521162 h 538625"/>
                <a:gd name="connsiteX30" fmla="*/ 123351 w 874603"/>
                <a:gd name="connsiteY30" fmla="*/ 521162 h 538625"/>
                <a:gd name="connsiteX31" fmla="*/ 123351 w 874603"/>
                <a:gd name="connsiteY31" fmla="*/ 522750 h 538625"/>
                <a:gd name="connsiteX32" fmla="*/ 121764 w 874603"/>
                <a:gd name="connsiteY32" fmla="*/ 522750 h 538625"/>
                <a:gd name="connsiteX33" fmla="*/ 123351 w 874603"/>
                <a:gd name="connsiteY33" fmla="*/ 521162 h 538625"/>
                <a:gd name="connsiteX34" fmla="*/ 707552 w 874603"/>
                <a:gd name="connsiteY34" fmla="*/ 517988 h 538625"/>
                <a:gd name="connsiteX35" fmla="*/ 710727 w 874603"/>
                <a:gd name="connsiteY35" fmla="*/ 519575 h 538625"/>
                <a:gd name="connsiteX36" fmla="*/ 709140 w 874603"/>
                <a:gd name="connsiteY36" fmla="*/ 521163 h 538625"/>
                <a:gd name="connsiteX37" fmla="*/ 707552 w 874603"/>
                <a:gd name="connsiteY37" fmla="*/ 517988 h 538625"/>
                <a:gd name="connsiteX38" fmla="*/ 532927 w 874603"/>
                <a:gd name="connsiteY38" fmla="*/ 517987 h 538625"/>
                <a:gd name="connsiteX39" fmla="*/ 534515 w 874603"/>
                <a:gd name="connsiteY39" fmla="*/ 517987 h 538625"/>
                <a:gd name="connsiteX40" fmla="*/ 534515 w 874603"/>
                <a:gd name="connsiteY40" fmla="*/ 519575 h 538625"/>
                <a:gd name="connsiteX41" fmla="*/ 532927 w 874603"/>
                <a:gd name="connsiteY41" fmla="*/ 519575 h 538625"/>
                <a:gd name="connsiteX42" fmla="*/ 342427 w 874603"/>
                <a:gd name="connsiteY42" fmla="*/ 516400 h 538625"/>
                <a:gd name="connsiteX43" fmla="*/ 345602 w 874603"/>
                <a:gd name="connsiteY43" fmla="*/ 522750 h 538625"/>
                <a:gd name="connsiteX44" fmla="*/ 342427 w 874603"/>
                <a:gd name="connsiteY44" fmla="*/ 516400 h 538625"/>
                <a:gd name="connsiteX45" fmla="*/ 115414 w 874603"/>
                <a:gd name="connsiteY45" fmla="*/ 516400 h 538625"/>
                <a:gd name="connsiteX46" fmla="*/ 117002 w 874603"/>
                <a:gd name="connsiteY46" fmla="*/ 516400 h 538625"/>
                <a:gd name="connsiteX47" fmla="*/ 115414 w 874603"/>
                <a:gd name="connsiteY47" fmla="*/ 521163 h 538625"/>
                <a:gd name="connsiteX48" fmla="*/ 115414 w 874603"/>
                <a:gd name="connsiteY48" fmla="*/ 516400 h 538625"/>
                <a:gd name="connsiteX49" fmla="*/ 339252 w 874603"/>
                <a:gd name="connsiteY49" fmla="*/ 516399 h 538625"/>
                <a:gd name="connsiteX50" fmla="*/ 337664 w 874603"/>
                <a:gd name="connsiteY50" fmla="*/ 521162 h 538625"/>
                <a:gd name="connsiteX51" fmla="*/ 339252 w 874603"/>
                <a:gd name="connsiteY51" fmla="*/ 516399 h 538625"/>
                <a:gd name="connsiteX52" fmla="*/ 280515 w 874603"/>
                <a:gd name="connsiteY52" fmla="*/ 513225 h 538625"/>
                <a:gd name="connsiteX53" fmla="*/ 282102 w 874603"/>
                <a:gd name="connsiteY53" fmla="*/ 514812 h 538625"/>
                <a:gd name="connsiteX54" fmla="*/ 282102 w 874603"/>
                <a:gd name="connsiteY54" fmla="*/ 516400 h 538625"/>
                <a:gd name="connsiteX55" fmla="*/ 280515 w 874603"/>
                <a:gd name="connsiteY55" fmla="*/ 513225 h 538625"/>
                <a:gd name="connsiteX56" fmla="*/ 261068 w 874603"/>
                <a:gd name="connsiteY56" fmla="*/ 512233 h 538625"/>
                <a:gd name="connsiteX57" fmla="*/ 261994 w 874603"/>
                <a:gd name="connsiteY57" fmla="*/ 513225 h 538625"/>
                <a:gd name="connsiteX58" fmla="*/ 261994 w 874603"/>
                <a:gd name="connsiteY58" fmla="*/ 514813 h 538625"/>
                <a:gd name="connsiteX59" fmla="*/ 260935 w 874603"/>
                <a:gd name="connsiteY59" fmla="*/ 514813 h 538625"/>
                <a:gd name="connsiteX60" fmla="*/ 261068 w 874603"/>
                <a:gd name="connsiteY60" fmla="*/ 512233 h 538625"/>
                <a:gd name="connsiteX61" fmla="*/ 344014 w 874603"/>
                <a:gd name="connsiteY61" fmla="*/ 511637 h 538625"/>
                <a:gd name="connsiteX62" fmla="*/ 345602 w 874603"/>
                <a:gd name="connsiteY62" fmla="*/ 516400 h 538625"/>
                <a:gd name="connsiteX63" fmla="*/ 340839 w 874603"/>
                <a:gd name="connsiteY63" fmla="*/ 513225 h 538625"/>
                <a:gd name="connsiteX64" fmla="*/ 344014 w 874603"/>
                <a:gd name="connsiteY64" fmla="*/ 511637 h 538625"/>
                <a:gd name="connsiteX65" fmla="*/ 123352 w 874603"/>
                <a:gd name="connsiteY65" fmla="*/ 511637 h 538625"/>
                <a:gd name="connsiteX66" fmla="*/ 124939 w 874603"/>
                <a:gd name="connsiteY66" fmla="*/ 516400 h 538625"/>
                <a:gd name="connsiteX67" fmla="*/ 123352 w 874603"/>
                <a:gd name="connsiteY67" fmla="*/ 516400 h 538625"/>
                <a:gd name="connsiteX68" fmla="*/ 123352 w 874603"/>
                <a:gd name="connsiteY68" fmla="*/ 511637 h 538625"/>
                <a:gd name="connsiteX69" fmla="*/ 220189 w 874603"/>
                <a:gd name="connsiteY69" fmla="*/ 510050 h 538625"/>
                <a:gd name="connsiteX70" fmla="*/ 221777 w 874603"/>
                <a:gd name="connsiteY70" fmla="*/ 510050 h 538625"/>
                <a:gd name="connsiteX71" fmla="*/ 221777 w 874603"/>
                <a:gd name="connsiteY71" fmla="*/ 511638 h 538625"/>
                <a:gd name="connsiteX72" fmla="*/ 220189 w 874603"/>
                <a:gd name="connsiteY72" fmla="*/ 511638 h 538625"/>
                <a:gd name="connsiteX73" fmla="*/ 745652 w 874603"/>
                <a:gd name="connsiteY73" fmla="*/ 508462 h 538625"/>
                <a:gd name="connsiteX74" fmla="*/ 745652 w 874603"/>
                <a:gd name="connsiteY74" fmla="*/ 510050 h 538625"/>
                <a:gd name="connsiteX75" fmla="*/ 744064 w 874603"/>
                <a:gd name="connsiteY75" fmla="*/ 510050 h 538625"/>
                <a:gd name="connsiteX76" fmla="*/ 227308 w 874603"/>
                <a:gd name="connsiteY76" fmla="*/ 506169 h 538625"/>
                <a:gd name="connsiteX77" fmla="*/ 229913 w 874603"/>
                <a:gd name="connsiteY77" fmla="*/ 510755 h 538625"/>
                <a:gd name="connsiteX78" fmla="*/ 229913 w 874603"/>
                <a:gd name="connsiteY78" fmla="*/ 513578 h 538625"/>
                <a:gd name="connsiteX79" fmla="*/ 231302 w 874603"/>
                <a:gd name="connsiteY79" fmla="*/ 513578 h 538625"/>
                <a:gd name="connsiteX80" fmla="*/ 231302 w 874603"/>
                <a:gd name="connsiteY80" fmla="*/ 516400 h 538625"/>
                <a:gd name="connsiteX81" fmla="*/ 224356 w 874603"/>
                <a:gd name="connsiteY81" fmla="*/ 513578 h 538625"/>
                <a:gd name="connsiteX82" fmla="*/ 220189 w 874603"/>
                <a:gd name="connsiteY82" fmla="*/ 513578 h 538625"/>
                <a:gd name="connsiteX83" fmla="*/ 224356 w 874603"/>
                <a:gd name="connsiteY83" fmla="*/ 509344 h 538625"/>
                <a:gd name="connsiteX84" fmla="*/ 221578 w 874603"/>
                <a:gd name="connsiteY84" fmla="*/ 507933 h 538625"/>
                <a:gd name="connsiteX85" fmla="*/ 227308 w 874603"/>
                <a:gd name="connsiteY85" fmla="*/ 506169 h 538625"/>
                <a:gd name="connsiteX86" fmla="*/ 698027 w 874603"/>
                <a:gd name="connsiteY86" fmla="*/ 505287 h 538625"/>
                <a:gd name="connsiteX87" fmla="*/ 699615 w 874603"/>
                <a:gd name="connsiteY87" fmla="*/ 506875 h 538625"/>
                <a:gd name="connsiteX88" fmla="*/ 698027 w 874603"/>
                <a:gd name="connsiteY88" fmla="*/ 506875 h 538625"/>
                <a:gd name="connsiteX89" fmla="*/ 698027 w 874603"/>
                <a:gd name="connsiteY89" fmla="*/ 505287 h 538625"/>
                <a:gd name="connsiteX90" fmla="*/ 530546 w 874603"/>
                <a:gd name="connsiteY90" fmla="*/ 505287 h 538625"/>
                <a:gd name="connsiteX91" fmla="*/ 531736 w 874603"/>
                <a:gd name="connsiteY91" fmla="*/ 506610 h 538625"/>
                <a:gd name="connsiteX92" fmla="*/ 531736 w 874603"/>
                <a:gd name="connsiteY92" fmla="*/ 510579 h 538625"/>
                <a:gd name="connsiteX93" fmla="*/ 529355 w 874603"/>
                <a:gd name="connsiteY93" fmla="*/ 513225 h 538625"/>
                <a:gd name="connsiteX94" fmla="*/ 528164 w 874603"/>
                <a:gd name="connsiteY94" fmla="*/ 511902 h 538625"/>
                <a:gd name="connsiteX95" fmla="*/ 530546 w 874603"/>
                <a:gd name="connsiteY95" fmla="*/ 505287 h 538625"/>
                <a:gd name="connsiteX96" fmla="*/ 323377 w 874603"/>
                <a:gd name="connsiteY96" fmla="*/ 505287 h 538625"/>
                <a:gd name="connsiteX97" fmla="*/ 324965 w 874603"/>
                <a:gd name="connsiteY97" fmla="*/ 506875 h 538625"/>
                <a:gd name="connsiteX98" fmla="*/ 323377 w 874603"/>
                <a:gd name="connsiteY98" fmla="*/ 506875 h 538625"/>
                <a:gd name="connsiteX99" fmla="*/ 323377 w 874603"/>
                <a:gd name="connsiteY99" fmla="*/ 505287 h 538625"/>
                <a:gd name="connsiteX100" fmla="*/ 183677 w 874603"/>
                <a:gd name="connsiteY100" fmla="*/ 505287 h 538625"/>
                <a:gd name="connsiteX101" fmla="*/ 185265 w 874603"/>
                <a:gd name="connsiteY101" fmla="*/ 506875 h 538625"/>
                <a:gd name="connsiteX102" fmla="*/ 183677 w 874603"/>
                <a:gd name="connsiteY102" fmla="*/ 506875 h 538625"/>
                <a:gd name="connsiteX103" fmla="*/ 183677 w 874603"/>
                <a:gd name="connsiteY103" fmla="*/ 505287 h 538625"/>
                <a:gd name="connsiteX104" fmla="*/ 118589 w 874603"/>
                <a:gd name="connsiteY104" fmla="*/ 503700 h 538625"/>
                <a:gd name="connsiteX105" fmla="*/ 120177 w 874603"/>
                <a:gd name="connsiteY105" fmla="*/ 505287 h 538625"/>
                <a:gd name="connsiteX106" fmla="*/ 119383 w 874603"/>
                <a:gd name="connsiteY106" fmla="*/ 505287 h 538625"/>
                <a:gd name="connsiteX107" fmla="*/ 118589 w 874603"/>
                <a:gd name="connsiteY107" fmla="*/ 503700 h 538625"/>
                <a:gd name="connsiteX108" fmla="*/ 519433 w 874603"/>
                <a:gd name="connsiteY108" fmla="*/ 502113 h 538625"/>
                <a:gd name="connsiteX109" fmla="*/ 520227 w 874603"/>
                <a:gd name="connsiteY109" fmla="*/ 503700 h 538625"/>
                <a:gd name="connsiteX110" fmla="*/ 520227 w 874603"/>
                <a:gd name="connsiteY110" fmla="*/ 505288 h 538625"/>
                <a:gd name="connsiteX111" fmla="*/ 519433 w 874603"/>
                <a:gd name="connsiteY111" fmla="*/ 502113 h 538625"/>
                <a:gd name="connsiteX112" fmla="*/ 524989 w 874603"/>
                <a:gd name="connsiteY112" fmla="*/ 502112 h 538625"/>
                <a:gd name="connsiteX113" fmla="*/ 526577 w 874603"/>
                <a:gd name="connsiteY113" fmla="*/ 502112 h 538625"/>
                <a:gd name="connsiteX114" fmla="*/ 524989 w 874603"/>
                <a:gd name="connsiteY114" fmla="*/ 505287 h 538625"/>
                <a:gd name="connsiteX115" fmla="*/ 524989 w 874603"/>
                <a:gd name="connsiteY115" fmla="*/ 502112 h 538625"/>
                <a:gd name="connsiteX116" fmla="*/ 113827 w 874603"/>
                <a:gd name="connsiteY116" fmla="*/ 502112 h 538625"/>
                <a:gd name="connsiteX117" fmla="*/ 117002 w 874603"/>
                <a:gd name="connsiteY117" fmla="*/ 506875 h 538625"/>
                <a:gd name="connsiteX118" fmla="*/ 112239 w 874603"/>
                <a:gd name="connsiteY118" fmla="*/ 506875 h 538625"/>
                <a:gd name="connsiteX119" fmla="*/ 113827 w 874603"/>
                <a:gd name="connsiteY119" fmla="*/ 502112 h 538625"/>
                <a:gd name="connsiteX120" fmla="*/ 693265 w 874603"/>
                <a:gd name="connsiteY120" fmla="*/ 498937 h 538625"/>
                <a:gd name="connsiteX121" fmla="*/ 694852 w 874603"/>
                <a:gd name="connsiteY121" fmla="*/ 502112 h 538625"/>
                <a:gd name="connsiteX122" fmla="*/ 691677 w 874603"/>
                <a:gd name="connsiteY122" fmla="*/ 502112 h 538625"/>
                <a:gd name="connsiteX123" fmla="*/ 693265 w 874603"/>
                <a:gd name="connsiteY123" fmla="*/ 498937 h 538625"/>
                <a:gd name="connsiteX124" fmla="*/ 454346 w 874603"/>
                <a:gd name="connsiteY124" fmla="*/ 497350 h 538625"/>
                <a:gd name="connsiteX125" fmla="*/ 454346 w 874603"/>
                <a:gd name="connsiteY125" fmla="*/ 502113 h 538625"/>
                <a:gd name="connsiteX126" fmla="*/ 451964 w 874603"/>
                <a:gd name="connsiteY126" fmla="*/ 499731 h 538625"/>
                <a:gd name="connsiteX127" fmla="*/ 454346 w 874603"/>
                <a:gd name="connsiteY127" fmla="*/ 497350 h 538625"/>
                <a:gd name="connsiteX128" fmla="*/ 691994 w 874603"/>
                <a:gd name="connsiteY128" fmla="*/ 495127 h 538625"/>
                <a:gd name="connsiteX129" fmla="*/ 689454 w 874603"/>
                <a:gd name="connsiteY129" fmla="*/ 498937 h 538625"/>
                <a:gd name="connsiteX130" fmla="*/ 688184 w 874603"/>
                <a:gd name="connsiteY130" fmla="*/ 496397 h 538625"/>
                <a:gd name="connsiteX131" fmla="*/ 691994 w 874603"/>
                <a:gd name="connsiteY131" fmla="*/ 495127 h 538625"/>
                <a:gd name="connsiteX132" fmla="*/ 267794 w 874603"/>
                <a:gd name="connsiteY132" fmla="*/ 494753 h 538625"/>
                <a:gd name="connsiteX133" fmla="*/ 270622 w 874603"/>
                <a:gd name="connsiteY133" fmla="*/ 497571 h 538625"/>
                <a:gd name="connsiteX134" fmla="*/ 263552 w 874603"/>
                <a:gd name="connsiteY134" fmla="*/ 498979 h 538625"/>
                <a:gd name="connsiteX135" fmla="*/ 267794 w 874603"/>
                <a:gd name="connsiteY135" fmla="*/ 494753 h 538625"/>
                <a:gd name="connsiteX136" fmla="*/ 745652 w 874603"/>
                <a:gd name="connsiteY136" fmla="*/ 494175 h 538625"/>
                <a:gd name="connsiteX137" fmla="*/ 748827 w 874603"/>
                <a:gd name="connsiteY137" fmla="*/ 495762 h 538625"/>
                <a:gd name="connsiteX138" fmla="*/ 745652 w 874603"/>
                <a:gd name="connsiteY138" fmla="*/ 497350 h 538625"/>
                <a:gd name="connsiteX139" fmla="*/ 745652 w 874603"/>
                <a:gd name="connsiteY139" fmla="*/ 494175 h 538625"/>
                <a:gd name="connsiteX140" fmla="*/ 601189 w 874603"/>
                <a:gd name="connsiteY140" fmla="*/ 494175 h 538625"/>
                <a:gd name="connsiteX141" fmla="*/ 601189 w 874603"/>
                <a:gd name="connsiteY141" fmla="*/ 498938 h 538625"/>
                <a:gd name="connsiteX142" fmla="*/ 598014 w 874603"/>
                <a:gd name="connsiteY142" fmla="*/ 497747 h 538625"/>
                <a:gd name="connsiteX143" fmla="*/ 601189 w 874603"/>
                <a:gd name="connsiteY143" fmla="*/ 494175 h 538625"/>
                <a:gd name="connsiteX144" fmla="*/ 513877 w 874603"/>
                <a:gd name="connsiteY144" fmla="*/ 494175 h 538625"/>
                <a:gd name="connsiteX145" fmla="*/ 515465 w 874603"/>
                <a:gd name="connsiteY145" fmla="*/ 497350 h 538625"/>
                <a:gd name="connsiteX146" fmla="*/ 513877 w 874603"/>
                <a:gd name="connsiteY146" fmla="*/ 497350 h 538625"/>
                <a:gd name="connsiteX147" fmla="*/ 513877 w 874603"/>
                <a:gd name="connsiteY147" fmla="*/ 494175 h 538625"/>
                <a:gd name="connsiteX148" fmla="*/ 242414 w 874603"/>
                <a:gd name="connsiteY148" fmla="*/ 494175 h 538625"/>
                <a:gd name="connsiteX149" fmla="*/ 244002 w 874603"/>
                <a:gd name="connsiteY149" fmla="*/ 497747 h 538625"/>
                <a:gd name="connsiteX150" fmla="*/ 242414 w 874603"/>
                <a:gd name="connsiteY150" fmla="*/ 496556 h 538625"/>
                <a:gd name="connsiteX151" fmla="*/ 242414 w 874603"/>
                <a:gd name="connsiteY151" fmla="*/ 494175 h 538625"/>
                <a:gd name="connsiteX152" fmla="*/ 331513 w 874603"/>
                <a:gd name="connsiteY152" fmla="*/ 492719 h 538625"/>
                <a:gd name="connsiteX153" fmla="*/ 334490 w 874603"/>
                <a:gd name="connsiteY153" fmla="*/ 493381 h 538625"/>
                <a:gd name="connsiteX154" fmla="*/ 331315 w 874603"/>
                <a:gd name="connsiteY154" fmla="*/ 497350 h 538625"/>
                <a:gd name="connsiteX155" fmla="*/ 329727 w 874603"/>
                <a:gd name="connsiteY155" fmla="*/ 496027 h 538625"/>
                <a:gd name="connsiteX156" fmla="*/ 331513 w 874603"/>
                <a:gd name="connsiteY156" fmla="*/ 492719 h 538625"/>
                <a:gd name="connsiteX157" fmla="*/ 609127 w 874603"/>
                <a:gd name="connsiteY157" fmla="*/ 492587 h 538625"/>
                <a:gd name="connsiteX158" fmla="*/ 610715 w 874603"/>
                <a:gd name="connsiteY158" fmla="*/ 495762 h 538625"/>
                <a:gd name="connsiteX159" fmla="*/ 609127 w 874603"/>
                <a:gd name="connsiteY159" fmla="*/ 497350 h 538625"/>
                <a:gd name="connsiteX160" fmla="*/ 523402 w 874603"/>
                <a:gd name="connsiteY160" fmla="*/ 492587 h 538625"/>
                <a:gd name="connsiteX161" fmla="*/ 524989 w 874603"/>
                <a:gd name="connsiteY161" fmla="*/ 492587 h 538625"/>
                <a:gd name="connsiteX162" fmla="*/ 523402 w 874603"/>
                <a:gd name="connsiteY162" fmla="*/ 498937 h 538625"/>
                <a:gd name="connsiteX163" fmla="*/ 521814 w 874603"/>
                <a:gd name="connsiteY163" fmla="*/ 496397 h 538625"/>
                <a:gd name="connsiteX164" fmla="*/ 523402 w 874603"/>
                <a:gd name="connsiteY164" fmla="*/ 492587 h 538625"/>
                <a:gd name="connsiteX165" fmla="*/ 296389 w 874603"/>
                <a:gd name="connsiteY165" fmla="*/ 492587 h 538625"/>
                <a:gd name="connsiteX166" fmla="*/ 301152 w 874603"/>
                <a:gd name="connsiteY166" fmla="*/ 497350 h 538625"/>
                <a:gd name="connsiteX167" fmla="*/ 296389 w 874603"/>
                <a:gd name="connsiteY167" fmla="*/ 493778 h 538625"/>
                <a:gd name="connsiteX168" fmla="*/ 296389 w 874603"/>
                <a:gd name="connsiteY168" fmla="*/ 492587 h 538625"/>
                <a:gd name="connsiteX169" fmla="*/ 780577 w 874603"/>
                <a:gd name="connsiteY169" fmla="*/ 491000 h 538625"/>
                <a:gd name="connsiteX170" fmla="*/ 782164 w 874603"/>
                <a:gd name="connsiteY170" fmla="*/ 491000 h 538625"/>
                <a:gd name="connsiteX171" fmla="*/ 783752 w 874603"/>
                <a:gd name="connsiteY171" fmla="*/ 497350 h 538625"/>
                <a:gd name="connsiteX172" fmla="*/ 780577 w 874603"/>
                <a:gd name="connsiteY172" fmla="*/ 494810 h 538625"/>
                <a:gd name="connsiteX173" fmla="*/ 780577 w 874603"/>
                <a:gd name="connsiteY173" fmla="*/ 491000 h 538625"/>
                <a:gd name="connsiteX174" fmla="*/ 493239 w 874603"/>
                <a:gd name="connsiteY174" fmla="*/ 490999 h 538625"/>
                <a:gd name="connsiteX175" fmla="*/ 492181 w 874603"/>
                <a:gd name="connsiteY175" fmla="*/ 492587 h 538625"/>
                <a:gd name="connsiteX176" fmla="*/ 491122 w 874603"/>
                <a:gd name="connsiteY176" fmla="*/ 492587 h 538625"/>
                <a:gd name="connsiteX177" fmla="*/ 493239 w 874603"/>
                <a:gd name="connsiteY177" fmla="*/ 490999 h 538625"/>
                <a:gd name="connsiteX178" fmla="*/ 775814 w 874603"/>
                <a:gd name="connsiteY178" fmla="*/ 489412 h 538625"/>
                <a:gd name="connsiteX179" fmla="*/ 775814 w 874603"/>
                <a:gd name="connsiteY179" fmla="*/ 491000 h 538625"/>
                <a:gd name="connsiteX180" fmla="*/ 774227 w 874603"/>
                <a:gd name="connsiteY180" fmla="*/ 491000 h 538625"/>
                <a:gd name="connsiteX181" fmla="*/ 775814 w 874603"/>
                <a:gd name="connsiteY181" fmla="*/ 489412 h 538625"/>
                <a:gd name="connsiteX182" fmla="*/ 794864 w 874603"/>
                <a:gd name="connsiteY182" fmla="*/ 489412 h 538625"/>
                <a:gd name="connsiteX183" fmla="*/ 796452 w 874603"/>
                <a:gd name="connsiteY183" fmla="*/ 489412 h 538625"/>
                <a:gd name="connsiteX184" fmla="*/ 794864 w 874603"/>
                <a:gd name="connsiteY184" fmla="*/ 491000 h 538625"/>
                <a:gd name="connsiteX185" fmla="*/ 258290 w 874603"/>
                <a:gd name="connsiteY185" fmla="*/ 489412 h 538625"/>
                <a:gd name="connsiteX186" fmla="*/ 259877 w 874603"/>
                <a:gd name="connsiteY186" fmla="*/ 491000 h 538625"/>
                <a:gd name="connsiteX187" fmla="*/ 256702 w 874603"/>
                <a:gd name="connsiteY187" fmla="*/ 491000 h 538625"/>
                <a:gd name="connsiteX188" fmla="*/ 258290 w 874603"/>
                <a:gd name="connsiteY188" fmla="*/ 489412 h 538625"/>
                <a:gd name="connsiteX189" fmla="*/ 175739 w 874603"/>
                <a:gd name="connsiteY189" fmla="*/ 489412 h 538625"/>
                <a:gd name="connsiteX190" fmla="*/ 177327 w 874603"/>
                <a:gd name="connsiteY190" fmla="*/ 490999 h 538625"/>
                <a:gd name="connsiteX191" fmla="*/ 175739 w 874603"/>
                <a:gd name="connsiteY191" fmla="*/ 492587 h 538625"/>
                <a:gd name="connsiteX192" fmla="*/ 175739 w 874603"/>
                <a:gd name="connsiteY192" fmla="*/ 489412 h 538625"/>
                <a:gd name="connsiteX193" fmla="*/ 709139 w 874603"/>
                <a:gd name="connsiteY193" fmla="*/ 487825 h 538625"/>
                <a:gd name="connsiteX194" fmla="*/ 710727 w 874603"/>
                <a:gd name="connsiteY194" fmla="*/ 487825 h 538625"/>
                <a:gd name="connsiteX195" fmla="*/ 709139 w 874603"/>
                <a:gd name="connsiteY195" fmla="*/ 491000 h 538625"/>
                <a:gd name="connsiteX196" fmla="*/ 709139 w 874603"/>
                <a:gd name="connsiteY196" fmla="*/ 487825 h 538625"/>
                <a:gd name="connsiteX197" fmla="*/ 690089 w 874603"/>
                <a:gd name="connsiteY197" fmla="*/ 486237 h 538625"/>
                <a:gd name="connsiteX198" fmla="*/ 686914 w 874603"/>
                <a:gd name="connsiteY198" fmla="*/ 491000 h 538625"/>
                <a:gd name="connsiteX199" fmla="*/ 690089 w 874603"/>
                <a:gd name="connsiteY199" fmla="*/ 486237 h 538625"/>
                <a:gd name="connsiteX200" fmla="*/ 792219 w 874603"/>
                <a:gd name="connsiteY200" fmla="*/ 486237 h 538625"/>
                <a:gd name="connsiteX201" fmla="*/ 792219 w 874603"/>
                <a:gd name="connsiteY201" fmla="*/ 492587 h 538625"/>
                <a:gd name="connsiteX202" fmla="*/ 791160 w 874603"/>
                <a:gd name="connsiteY202" fmla="*/ 487824 h 538625"/>
                <a:gd name="connsiteX203" fmla="*/ 792219 w 874603"/>
                <a:gd name="connsiteY203" fmla="*/ 486237 h 538625"/>
                <a:gd name="connsiteX204" fmla="*/ 597221 w 874603"/>
                <a:gd name="connsiteY204" fmla="*/ 486237 h 538625"/>
                <a:gd name="connsiteX205" fmla="*/ 598015 w 874603"/>
                <a:gd name="connsiteY205" fmla="*/ 486237 h 538625"/>
                <a:gd name="connsiteX206" fmla="*/ 598015 w 874603"/>
                <a:gd name="connsiteY206" fmla="*/ 490999 h 538625"/>
                <a:gd name="connsiteX207" fmla="*/ 596427 w 874603"/>
                <a:gd name="connsiteY207" fmla="*/ 489412 h 538625"/>
                <a:gd name="connsiteX208" fmla="*/ 597221 w 874603"/>
                <a:gd name="connsiteY208" fmla="*/ 486237 h 538625"/>
                <a:gd name="connsiteX209" fmla="*/ 544304 w 874603"/>
                <a:gd name="connsiteY209" fmla="*/ 486237 h 538625"/>
                <a:gd name="connsiteX210" fmla="*/ 545627 w 874603"/>
                <a:gd name="connsiteY210" fmla="*/ 486237 h 538625"/>
                <a:gd name="connsiteX211" fmla="*/ 540335 w 874603"/>
                <a:gd name="connsiteY211" fmla="*/ 494174 h 538625"/>
                <a:gd name="connsiteX212" fmla="*/ 537689 w 874603"/>
                <a:gd name="connsiteY212" fmla="*/ 495762 h 538625"/>
                <a:gd name="connsiteX213" fmla="*/ 544304 w 874603"/>
                <a:gd name="connsiteY213" fmla="*/ 486237 h 538625"/>
                <a:gd name="connsiteX214" fmla="*/ 445932 w 874603"/>
                <a:gd name="connsiteY214" fmla="*/ 486237 h 538625"/>
                <a:gd name="connsiteX215" fmla="*/ 443392 w 874603"/>
                <a:gd name="connsiteY215" fmla="*/ 491000 h 538625"/>
                <a:gd name="connsiteX216" fmla="*/ 440852 w 874603"/>
                <a:gd name="connsiteY216" fmla="*/ 489412 h 538625"/>
                <a:gd name="connsiteX217" fmla="*/ 445932 w 874603"/>
                <a:gd name="connsiteY217" fmla="*/ 486237 h 538625"/>
                <a:gd name="connsiteX218" fmla="*/ 255114 w 874603"/>
                <a:gd name="connsiteY218" fmla="*/ 486237 h 538625"/>
                <a:gd name="connsiteX219" fmla="*/ 256702 w 874603"/>
                <a:gd name="connsiteY219" fmla="*/ 489412 h 538625"/>
                <a:gd name="connsiteX220" fmla="*/ 251939 w 874603"/>
                <a:gd name="connsiteY220" fmla="*/ 491000 h 538625"/>
                <a:gd name="connsiteX221" fmla="*/ 251939 w 874603"/>
                <a:gd name="connsiteY221" fmla="*/ 489412 h 538625"/>
                <a:gd name="connsiteX222" fmla="*/ 255114 w 874603"/>
                <a:gd name="connsiteY222" fmla="*/ 486237 h 538625"/>
                <a:gd name="connsiteX223" fmla="*/ 521021 w 874603"/>
                <a:gd name="connsiteY223" fmla="*/ 484650 h 538625"/>
                <a:gd name="connsiteX224" fmla="*/ 521815 w 874603"/>
                <a:gd name="connsiteY224" fmla="*/ 486238 h 538625"/>
                <a:gd name="connsiteX225" fmla="*/ 520227 w 874603"/>
                <a:gd name="connsiteY225" fmla="*/ 486238 h 538625"/>
                <a:gd name="connsiteX226" fmla="*/ 521021 w 874603"/>
                <a:gd name="connsiteY226" fmla="*/ 484650 h 538625"/>
                <a:gd name="connsiteX227" fmla="*/ 383702 w 874603"/>
                <a:gd name="connsiteY227" fmla="*/ 484650 h 538625"/>
                <a:gd name="connsiteX228" fmla="*/ 385290 w 874603"/>
                <a:gd name="connsiteY228" fmla="*/ 484650 h 538625"/>
                <a:gd name="connsiteX229" fmla="*/ 385290 w 874603"/>
                <a:gd name="connsiteY229" fmla="*/ 486237 h 538625"/>
                <a:gd name="connsiteX230" fmla="*/ 383702 w 874603"/>
                <a:gd name="connsiteY230" fmla="*/ 484650 h 538625"/>
                <a:gd name="connsiteX231" fmla="*/ 639289 w 874603"/>
                <a:gd name="connsiteY231" fmla="*/ 483062 h 538625"/>
                <a:gd name="connsiteX232" fmla="*/ 640877 w 874603"/>
                <a:gd name="connsiteY232" fmla="*/ 484650 h 538625"/>
                <a:gd name="connsiteX233" fmla="*/ 639289 w 874603"/>
                <a:gd name="connsiteY233" fmla="*/ 484650 h 538625"/>
                <a:gd name="connsiteX234" fmla="*/ 639289 w 874603"/>
                <a:gd name="connsiteY234" fmla="*/ 483062 h 538625"/>
                <a:gd name="connsiteX235" fmla="*/ 505304 w 874603"/>
                <a:gd name="connsiteY235" fmla="*/ 483062 h 538625"/>
                <a:gd name="connsiteX236" fmla="*/ 509114 w 874603"/>
                <a:gd name="connsiteY236" fmla="*/ 485602 h 538625"/>
                <a:gd name="connsiteX237" fmla="*/ 505304 w 874603"/>
                <a:gd name="connsiteY237" fmla="*/ 489412 h 538625"/>
                <a:gd name="connsiteX238" fmla="*/ 502764 w 874603"/>
                <a:gd name="connsiteY238" fmla="*/ 486872 h 538625"/>
                <a:gd name="connsiteX239" fmla="*/ 505304 w 874603"/>
                <a:gd name="connsiteY239" fmla="*/ 483062 h 538625"/>
                <a:gd name="connsiteX240" fmla="*/ 286864 w 874603"/>
                <a:gd name="connsiteY240" fmla="*/ 483062 h 538625"/>
                <a:gd name="connsiteX241" fmla="*/ 288452 w 874603"/>
                <a:gd name="connsiteY241" fmla="*/ 483062 h 538625"/>
                <a:gd name="connsiteX242" fmla="*/ 288452 w 874603"/>
                <a:gd name="connsiteY242" fmla="*/ 484650 h 538625"/>
                <a:gd name="connsiteX243" fmla="*/ 286864 w 874603"/>
                <a:gd name="connsiteY243" fmla="*/ 483062 h 538625"/>
                <a:gd name="connsiteX244" fmla="*/ 232889 w 874603"/>
                <a:gd name="connsiteY244" fmla="*/ 483062 h 538625"/>
                <a:gd name="connsiteX245" fmla="*/ 234477 w 874603"/>
                <a:gd name="connsiteY245" fmla="*/ 483062 h 538625"/>
                <a:gd name="connsiteX246" fmla="*/ 232889 w 874603"/>
                <a:gd name="connsiteY246" fmla="*/ 484650 h 538625"/>
                <a:gd name="connsiteX247" fmla="*/ 369414 w 874603"/>
                <a:gd name="connsiteY247" fmla="*/ 481475 h 538625"/>
                <a:gd name="connsiteX248" fmla="*/ 371002 w 874603"/>
                <a:gd name="connsiteY248" fmla="*/ 481475 h 538625"/>
                <a:gd name="connsiteX249" fmla="*/ 371002 w 874603"/>
                <a:gd name="connsiteY249" fmla="*/ 483063 h 538625"/>
                <a:gd name="connsiteX250" fmla="*/ 369414 w 874603"/>
                <a:gd name="connsiteY250" fmla="*/ 483063 h 538625"/>
                <a:gd name="connsiteX251" fmla="*/ 188334 w 874603"/>
                <a:gd name="connsiteY251" fmla="*/ 481475 h 538625"/>
                <a:gd name="connsiteX252" fmla="*/ 192779 w 874603"/>
                <a:gd name="connsiteY252" fmla="*/ 482836 h 538625"/>
                <a:gd name="connsiteX253" fmla="*/ 195742 w 874603"/>
                <a:gd name="connsiteY253" fmla="*/ 486918 h 538625"/>
                <a:gd name="connsiteX254" fmla="*/ 203150 w 874603"/>
                <a:gd name="connsiteY254" fmla="*/ 482836 h 538625"/>
                <a:gd name="connsiteX255" fmla="*/ 207595 w 874603"/>
                <a:gd name="connsiteY255" fmla="*/ 492361 h 538625"/>
                <a:gd name="connsiteX256" fmla="*/ 203150 w 874603"/>
                <a:gd name="connsiteY256" fmla="*/ 495082 h 538625"/>
                <a:gd name="connsiteX257" fmla="*/ 209077 w 874603"/>
                <a:gd name="connsiteY257" fmla="*/ 500525 h 538625"/>
                <a:gd name="connsiteX258" fmla="*/ 197224 w 874603"/>
                <a:gd name="connsiteY258" fmla="*/ 500525 h 538625"/>
                <a:gd name="connsiteX259" fmla="*/ 197224 w 874603"/>
                <a:gd name="connsiteY259" fmla="*/ 499164 h 538625"/>
                <a:gd name="connsiteX260" fmla="*/ 191297 w 874603"/>
                <a:gd name="connsiteY260" fmla="*/ 486918 h 538625"/>
                <a:gd name="connsiteX261" fmla="*/ 189815 w 874603"/>
                <a:gd name="connsiteY261" fmla="*/ 486918 h 538625"/>
                <a:gd name="connsiteX262" fmla="*/ 189815 w 874603"/>
                <a:gd name="connsiteY262" fmla="*/ 489639 h 538625"/>
                <a:gd name="connsiteX263" fmla="*/ 186852 w 874603"/>
                <a:gd name="connsiteY263" fmla="*/ 488278 h 538625"/>
                <a:gd name="connsiteX264" fmla="*/ 188334 w 874603"/>
                <a:gd name="connsiteY264" fmla="*/ 481475 h 538625"/>
                <a:gd name="connsiteX265" fmla="*/ 312265 w 874603"/>
                <a:gd name="connsiteY265" fmla="*/ 479887 h 538625"/>
                <a:gd name="connsiteX266" fmla="*/ 313852 w 874603"/>
                <a:gd name="connsiteY266" fmla="*/ 483062 h 538625"/>
                <a:gd name="connsiteX267" fmla="*/ 312265 w 874603"/>
                <a:gd name="connsiteY267" fmla="*/ 484650 h 538625"/>
                <a:gd name="connsiteX268" fmla="*/ 307502 w 874603"/>
                <a:gd name="connsiteY268" fmla="*/ 481475 h 538625"/>
                <a:gd name="connsiteX269" fmla="*/ 312265 w 874603"/>
                <a:gd name="connsiteY269" fmla="*/ 479887 h 538625"/>
                <a:gd name="connsiteX270" fmla="*/ 769465 w 874603"/>
                <a:gd name="connsiteY270" fmla="*/ 479887 h 538625"/>
                <a:gd name="connsiteX271" fmla="*/ 769663 w 874603"/>
                <a:gd name="connsiteY271" fmla="*/ 486485 h 538625"/>
                <a:gd name="connsiteX272" fmla="*/ 766290 w 874603"/>
                <a:gd name="connsiteY272" fmla="*/ 490999 h 538625"/>
                <a:gd name="connsiteX273" fmla="*/ 766290 w 874603"/>
                <a:gd name="connsiteY273" fmla="*/ 491000 h 538625"/>
                <a:gd name="connsiteX274" fmla="*/ 766290 w 874603"/>
                <a:gd name="connsiteY274" fmla="*/ 491000 h 538625"/>
                <a:gd name="connsiteX275" fmla="*/ 764702 w 874603"/>
                <a:gd name="connsiteY275" fmla="*/ 491000 h 538625"/>
                <a:gd name="connsiteX276" fmla="*/ 764702 w 874603"/>
                <a:gd name="connsiteY276" fmla="*/ 487825 h 538625"/>
                <a:gd name="connsiteX277" fmla="*/ 766290 w 874603"/>
                <a:gd name="connsiteY277" fmla="*/ 487825 h 538625"/>
                <a:gd name="connsiteX278" fmla="*/ 766290 w 874603"/>
                <a:gd name="connsiteY278" fmla="*/ 490999 h 538625"/>
                <a:gd name="connsiteX279" fmla="*/ 767877 w 874603"/>
                <a:gd name="connsiteY279" fmla="*/ 486832 h 538625"/>
                <a:gd name="connsiteX280" fmla="*/ 764702 w 874603"/>
                <a:gd name="connsiteY280" fmla="*/ 481276 h 538625"/>
                <a:gd name="connsiteX281" fmla="*/ 769465 w 874603"/>
                <a:gd name="connsiteY281" fmla="*/ 479887 h 538625"/>
                <a:gd name="connsiteX282" fmla="*/ 707552 w 874603"/>
                <a:gd name="connsiteY282" fmla="*/ 479887 h 538625"/>
                <a:gd name="connsiteX283" fmla="*/ 709140 w 874603"/>
                <a:gd name="connsiteY283" fmla="*/ 479887 h 538625"/>
                <a:gd name="connsiteX284" fmla="*/ 707552 w 874603"/>
                <a:gd name="connsiteY284" fmla="*/ 481475 h 538625"/>
                <a:gd name="connsiteX285" fmla="*/ 707552 w 874603"/>
                <a:gd name="connsiteY285" fmla="*/ 479887 h 538625"/>
                <a:gd name="connsiteX286" fmla="*/ 611244 w 874603"/>
                <a:gd name="connsiteY286" fmla="*/ 479887 h 538625"/>
                <a:gd name="connsiteX287" fmla="*/ 612302 w 874603"/>
                <a:gd name="connsiteY287" fmla="*/ 483062 h 538625"/>
                <a:gd name="connsiteX288" fmla="*/ 609127 w 874603"/>
                <a:gd name="connsiteY288" fmla="*/ 481475 h 538625"/>
                <a:gd name="connsiteX289" fmla="*/ 611244 w 874603"/>
                <a:gd name="connsiteY289" fmla="*/ 479887 h 538625"/>
                <a:gd name="connsiteX290" fmla="*/ 277340 w 874603"/>
                <a:gd name="connsiteY290" fmla="*/ 479887 h 538625"/>
                <a:gd name="connsiteX291" fmla="*/ 282102 w 874603"/>
                <a:gd name="connsiteY291" fmla="*/ 481342 h 538625"/>
                <a:gd name="connsiteX292" fmla="*/ 285277 w 874603"/>
                <a:gd name="connsiteY292" fmla="*/ 481342 h 538625"/>
                <a:gd name="connsiteX293" fmla="*/ 283690 w 874603"/>
                <a:gd name="connsiteY293" fmla="*/ 497350 h 538625"/>
                <a:gd name="connsiteX294" fmla="*/ 277340 w 874603"/>
                <a:gd name="connsiteY294" fmla="*/ 488618 h 538625"/>
                <a:gd name="connsiteX295" fmla="*/ 277340 w 874603"/>
                <a:gd name="connsiteY295" fmla="*/ 479887 h 538625"/>
                <a:gd name="connsiteX296" fmla="*/ 728190 w 874603"/>
                <a:gd name="connsiteY296" fmla="*/ 479729 h 538625"/>
                <a:gd name="connsiteX297" fmla="*/ 728190 w 874603"/>
                <a:gd name="connsiteY297" fmla="*/ 492588 h 538625"/>
                <a:gd name="connsiteX298" fmla="*/ 725809 w 874603"/>
                <a:gd name="connsiteY298" fmla="*/ 491159 h 538625"/>
                <a:gd name="connsiteX299" fmla="*/ 723427 w 874603"/>
                <a:gd name="connsiteY299" fmla="*/ 492588 h 538625"/>
                <a:gd name="connsiteX300" fmla="*/ 725809 w 874603"/>
                <a:gd name="connsiteY300" fmla="*/ 486873 h 538625"/>
                <a:gd name="connsiteX301" fmla="*/ 723427 w 874603"/>
                <a:gd name="connsiteY301" fmla="*/ 481157 h 538625"/>
                <a:gd name="connsiteX302" fmla="*/ 728190 w 874603"/>
                <a:gd name="connsiteY302" fmla="*/ 479729 h 538625"/>
                <a:gd name="connsiteX303" fmla="*/ 794864 w 874603"/>
                <a:gd name="connsiteY303" fmla="*/ 479570 h 538625"/>
                <a:gd name="connsiteX304" fmla="*/ 796452 w 874603"/>
                <a:gd name="connsiteY304" fmla="*/ 480840 h 538625"/>
                <a:gd name="connsiteX305" fmla="*/ 794864 w 874603"/>
                <a:gd name="connsiteY305" fmla="*/ 484650 h 538625"/>
                <a:gd name="connsiteX306" fmla="*/ 794864 w 874603"/>
                <a:gd name="connsiteY306" fmla="*/ 479570 h 538625"/>
                <a:gd name="connsiteX307" fmla="*/ 120177 w 874603"/>
                <a:gd name="connsiteY307" fmla="*/ 478300 h 538625"/>
                <a:gd name="connsiteX308" fmla="*/ 123352 w 874603"/>
                <a:gd name="connsiteY308" fmla="*/ 483063 h 538625"/>
                <a:gd name="connsiteX309" fmla="*/ 120177 w 874603"/>
                <a:gd name="connsiteY309" fmla="*/ 483063 h 538625"/>
                <a:gd name="connsiteX310" fmla="*/ 120177 w 874603"/>
                <a:gd name="connsiteY310" fmla="*/ 478300 h 538625"/>
                <a:gd name="connsiteX311" fmla="*/ 791690 w 874603"/>
                <a:gd name="connsiteY311" fmla="*/ 476712 h 538625"/>
                <a:gd name="connsiteX312" fmla="*/ 793277 w 874603"/>
                <a:gd name="connsiteY312" fmla="*/ 476712 h 538625"/>
                <a:gd name="connsiteX313" fmla="*/ 791690 w 874603"/>
                <a:gd name="connsiteY313" fmla="*/ 479887 h 538625"/>
                <a:gd name="connsiteX314" fmla="*/ 791690 w 874603"/>
                <a:gd name="connsiteY314" fmla="*/ 476712 h 538625"/>
                <a:gd name="connsiteX315" fmla="*/ 711785 w 874603"/>
                <a:gd name="connsiteY315" fmla="*/ 476712 h 538625"/>
                <a:gd name="connsiteX316" fmla="*/ 713902 w 874603"/>
                <a:gd name="connsiteY316" fmla="*/ 484650 h 538625"/>
                <a:gd name="connsiteX317" fmla="*/ 710727 w 874603"/>
                <a:gd name="connsiteY317" fmla="*/ 479887 h 538625"/>
                <a:gd name="connsiteX318" fmla="*/ 711785 w 874603"/>
                <a:gd name="connsiteY318" fmla="*/ 476712 h 538625"/>
                <a:gd name="connsiteX319" fmla="*/ 754724 w 874603"/>
                <a:gd name="connsiteY319" fmla="*/ 473537 h 538625"/>
                <a:gd name="connsiteX320" fmla="*/ 761527 w 874603"/>
                <a:gd name="connsiteY320" fmla="*/ 479887 h 538625"/>
                <a:gd name="connsiteX321" fmla="*/ 756084 w 874603"/>
                <a:gd name="connsiteY321" fmla="*/ 484650 h 538625"/>
                <a:gd name="connsiteX322" fmla="*/ 756084 w 874603"/>
                <a:gd name="connsiteY322" fmla="*/ 479887 h 538625"/>
                <a:gd name="connsiteX323" fmla="*/ 757445 w 874603"/>
                <a:gd name="connsiteY323" fmla="*/ 478300 h 538625"/>
                <a:gd name="connsiteX324" fmla="*/ 754724 w 874603"/>
                <a:gd name="connsiteY324" fmla="*/ 473537 h 538625"/>
                <a:gd name="connsiteX325" fmla="*/ 544039 w 874603"/>
                <a:gd name="connsiteY325" fmla="*/ 471950 h 538625"/>
                <a:gd name="connsiteX326" fmla="*/ 545627 w 874603"/>
                <a:gd name="connsiteY326" fmla="*/ 471950 h 538625"/>
                <a:gd name="connsiteX327" fmla="*/ 545627 w 874603"/>
                <a:gd name="connsiteY327" fmla="*/ 473538 h 538625"/>
                <a:gd name="connsiteX328" fmla="*/ 544039 w 874603"/>
                <a:gd name="connsiteY328" fmla="*/ 473538 h 538625"/>
                <a:gd name="connsiteX329" fmla="*/ 544039 w 874603"/>
                <a:gd name="connsiteY329" fmla="*/ 471950 h 538625"/>
                <a:gd name="connsiteX330" fmla="*/ 612302 w 874603"/>
                <a:gd name="connsiteY330" fmla="*/ 470362 h 538625"/>
                <a:gd name="connsiteX331" fmla="*/ 613890 w 874603"/>
                <a:gd name="connsiteY331" fmla="*/ 473537 h 538625"/>
                <a:gd name="connsiteX332" fmla="*/ 612302 w 874603"/>
                <a:gd name="connsiteY332" fmla="*/ 473537 h 538625"/>
                <a:gd name="connsiteX333" fmla="*/ 612302 w 874603"/>
                <a:gd name="connsiteY333" fmla="*/ 470362 h 538625"/>
                <a:gd name="connsiteX334" fmla="*/ 164627 w 874603"/>
                <a:gd name="connsiteY334" fmla="*/ 470362 h 538625"/>
                <a:gd name="connsiteX335" fmla="*/ 166215 w 874603"/>
                <a:gd name="connsiteY335" fmla="*/ 475125 h 538625"/>
                <a:gd name="connsiteX336" fmla="*/ 163040 w 874603"/>
                <a:gd name="connsiteY336" fmla="*/ 473934 h 538625"/>
                <a:gd name="connsiteX337" fmla="*/ 164627 w 874603"/>
                <a:gd name="connsiteY337" fmla="*/ 470362 h 538625"/>
                <a:gd name="connsiteX338" fmla="*/ 758352 w 874603"/>
                <a:gd name="connsiteY338" fmla="*/ 468775 h 538625"/>
                <a:gd name="connsiteX339" fmla="*/ 759940 w 874603"/>
                <a:gd name="connsiteY339" fmla="*/ 468775 h 538625"/>
                <a:gd name="connsiteX340" fmla="*/ 758352 w 874603"/>
                <a:gd name="connsiteY340" fmla="*/ 470363 h 538625"/>
                <a:gd name="connsiteX341" fmla="*/ 532133 w 874603"/>
                <a:gd name="connsiteY341" fmla="*/ 468775 h 538625"/>
                <a:gd name="connsiteX342" fmla="*/ 532927 w 874603"/>
                <a:gd name="connsiteY342" fmla="*/ 470892 h 538625"/>
                <a:gd name="connsiteX343" fmla="*/ 532133 w 874603"/>
                <a:gd name="connsiteY343" fmla="*/ 471950 h 538625"/>
                <a:gd name="connsiteX344" fmla="*/ 531339 w 874603"/>
                <a:gd name="connsiteY344" fmla="*/ 469833 h 538625"/>
                <a:gd name="connsiteX345" fmla="*/ 532133 w 874603"/>
                <a:gd name="connsiteY345" fmla="*/ 468775 h 538625"/>
                <a:gd name="connsiteX346" fmla="*/ 366240 w 874603"/>
                <a:gd name="connsiteY346" fmla="*/ 468775 h 538625"/>
                <a:gd name="connsiteX347" fmla="*/ 369415 w 874603"/>
                <a:gd name="connsiteY347" fmla="*/ 470164 h 538625"/>
                <a:gd name="connsiteX348" fmla="*/ 371003 w 874603"/>
                <a:gd name="connsiteY348" fmla="*/ 479888 h 538625"/>
                <a:gd name="connsiteX349" fmla="*/ 366240 w 874603"/>
                <a:gd name="connsiteY349" fmla="*/ 468775 h 538625"/>
                <a:gd name="connsiteX350" fmla="*/ 423231 w 874603"/>
                <a:gd name="connsiteY350" fmla="*/ 467187 h 538625"/>
                <a:gd name="connsiteX351" fmla="*/ 427517 w 874603"/>
                <a:gd name="connsiteY351" fmla="*/ 478829 h 538625"/>
                <a:gd name="connsiteX352" fmla="*/ 436090 w 874603"/>
                <a:gd name="connsiteY352" fmla="*/ 480284 h 538625"/>
                <a:gd name="connsiteX353" fmla="*/ 427517 w 874603"/>
                <a:gd name="connsiteY353" fmla="*/ 481739 h 538625"/>
                <a:gd name="connsiteX354" fmla="*/ 421802 w 874603"/>
                <a:gd name="connsiteY354" fmla="*/ 470097 h 538625"/>
                <a:gd name="connsiteX355" fmla="*/ 423231 w 874603"/>
                <a:gd name="connsiteY355" fmla="*/ 467187 h 538625"/>
                <a:gd name="connsiteX356" fmla="*/ 584918 w 874603"/>
                <a:gd name="connsiteY356" fmla="*/ 466923 h 538625"/>
                <a:gd name="connsiteX357" fmla="*/ 588490 w 874603"/>
                <a:gd name="connsiteY357" fmla="*/ 468246 h 538625"/>
                <a:gd name="connsiteX358" fmla="*/ 584918 w 874603"/>
                <a:gd name="connsiteY358" fmla="*/ 473538 h 538625"/>
                <a:gd name="connsiteX359" fmla="*/ 584918 w 874603"/>
                <a:gd name="connsiteY359" fmla="*/ 466923 h 538625"/>
                <a:gd name="connsiteX360" fmla="*/ 774227 w 874603"/>
                <a:gd name="connsiteY360" fmla="*/ 465600 h 538625"/>
                <a:gd name="connsiteX361" fmla="*/ 775815 w 874603"/>
                <a:gd name="connsiteY361" fmla="*/ 467187 h 538625"/>
                <a:gd name="connsiteX362" fmla="*/ 774227 w 874603"/>
                <a:gd name="connsiteY362" fmla="*/ 468775 h 538625"/>
                <a:gd name="connsiteX363" fmla="*/ 774227 w 874603"/>
                <a:gd name="connsiteY363" fmla="*/ 465600 h 538625"/>
                <a:gd name="connsiteX364" fmla="*/ 612619 w 874603"/>
                <a:gd name="connsiteY364" fmla="*/ 465600 h 538625"/>
                <a:gd name="connsiteX365" fmla="*/ 608809 w 874603"/>
                <a:gd name="connsiteY365" fmla="*/ 471950 h 538625"/>
                <a:gd name="connsiteX366" fmla="*/ 607539 w 874603"/>
                <a:gd name="connsiteY366" fmla="*/ 470680 h 538625"/>
                <a:gd name="connsiteX367" fmla="*/ 612619 w 874603"/>
                <a:gd name="connsiteY367" fmla="*/ 465600 h 538625"/>
                <a:gd name="connsiteX368" fmla="*/ 186058 w 874603"/>
                <a:gd name="connsiteY368" fmla="*/ 465600 h 538625"/>
                <a:gd name="connsiteX369" fmla="*/ 186852 w 874603"/>
                <a:gd name="connsiteY369" fmla="*/ 468775 h 538625"/>
                <a:gd name="connsiteX370" fmla="*/ 185264 w 874603"/>
                <a:gd name="connsiteY370" fmla="*/ 467187 h 538625"/>
                <a:gd name="connsiteX371" fmla="*/ 186058 w 874603"/>
                <a:gd name="connsiteY371" fmla="*/ 465600 h 538625"/>
                <a:gd name="connsiteX372" fmla="*/ 114960 w 874603"/>
                <a:gd name="connsiteY372" fmla="*/ 465600 h 538625"/>
                <a:gd name="connsiteX373" fmla="*/ 119042 w 874603"/>
                <a:gd name="connsiteY373" fmla="*/ 465600 h 538625"/>
                <a:gd name="connsiteX374" fmla="*/ 120403 w 874603"/>
                <a:gd name="connsiteY374" fmla="*/ 473935 h 538625"/>
                <a:gd name="connsiteX375" fmla="*/ 114960 w 874603"/>
                <a:gd name="connsiteY375" fmla="*/ 476713 h 538625"/>
                <a:gd name="connsiteX376" fmla="*/ 112239 w 874603"/>
                <a:gd name="connsiteY376" fmla="*/ 471156 h 538625"/>
                <a:gd name="connsiteX377" fmla="*/ 114960 w 874603"/>
                <a:gd name="connsiteY377" fmla="*/ 465600 h 538625"/>
                <a:gd name="connsiteX378" fmla="*/ 810739 w 874603"/>
                <a:gd name="connsiteY378" fmla="*/ 464012 h 538625"/>
                <a:gd name="connsiteX379" fmla="*/ 812327 w 874603"/>
                <a:gd name="connsiteY379" fmla="*/ 464012 h 538625"/>
                <a:gd name="connsiteX380" fmla="*/ 812327 w 874603"/>
                <a:gd name="connsiteY380" fmla="*/ 465600 h 538625"/>
                <a:gd name="connsiteX381" fmla="*/ 810739 w 874603"/>
                <a:gd name="connsiteY381" fmla="*/ 465600 h 538625"/>
                <a:gd name="connsiteX382" fmla="*/ 639289 w 874603"/>
                <a:gd name="connsiteY382" fmla="*/ 464012 h 538625"/>
                <a:gd name="connsiteX383" fmla="*/ 640877 w 874603"/>
                <a:gd name="connsiteY383" fmla="*/ 465600 h 538625"/>
                <a:gd name="connsiteX384" fmla="*/ 640877 w 874603"/>
                <a:gd name="connsiteY384" fmla="*/ 468775 h 538625"/>
                <a:gd name="connsiteX385" fmla="*/ 639289 w 874603"/>
                <a:gd name="connsiteY385" fmla="*/ 464012 h 538625"/>
                <a:gd name="connsiteX386" fmla="*/ 151927 w 874603"/>
                <a:gd name="connsiteY386" fmla="*/ 464012 h 538625"/>
                <a:gd name="connsiteX387" fmla="*/ 156690 w 874603"/>
                <a:gd name="connsiteY387" fmla="*/ 465600 h 538625"/>
                <a:gd name="connsiteX388" fmla="*/ 156690 w 874603"/>
                <a:gd name="connsiteY388" fmla="*/ 468775 h 538625"/>
                <a:gd name="connsiteX389" fmla="*/ 151927 w 874603"/>
                <a:gd name="connsiteY389" fmla="*/ 465600 h 538625"/>
                <a:gd name="connsiteX390" fmla="*/ 646522 w 874603"/>
                <a:gd name="connsiteY390" fmla="*/ 462425 h 538625"/>
                <a:gd name="connsiteX391" fmla="*/ 653577 w 874603"/>
                <a:gd name="connsiteY391" fmla="*/ 466592 h 538625"/>
                <a:gd name="connsiteX392" fmla="*/ 646522 w 874603"/>
                <a:gd name="connsiteY392" fmla="*/ 469371 h 538625"/>
                <a:gd name="connsiteX393" fmla="*/ 646522 w 874603"/>
                <a:gd name="connsiteY393" fmla="*/ 473538 h 538625"/>
                <a:gd name="connsiteX394" fmla="*/ 643699 w 874603"/>
                <a:gd name="connsiteY394" fmla="*/ 472149 h 538625"/>
                <a:gd name="connsiteX395" fmla="*/ 645110 w 874603"/>
                <a:gd name="connsiteY395" fmla="*/ 469371 h 538625"/>
                <a:gd name="connsiteX396" fmla="*/ 646522 w 874603"/>
                <a:gd name="connsiteY396" fmla="*/ 462425 h 538625"/>
                <a:gd name="connsiteX397" fmla="*/ 634130 w 874603"/>
                <a:gd name="connsiteY397" fmla="*/ 462425 h 538625"/>
                <a:gd name="connsiteX398" fmla="*/ 637702 w 874603"/>
                <a:gd name="connsiteY398" fmla="*/ 467188 h 538625"/>
                <a:gd name="connsiteX399" fmla="*/ 635321 w 874603"/>
                <a:gd name="connsiteY399" fmla="*/ 467188 h 538625"/>
                <a:gd name="connsiteX400" fmla="*/ 634130 w 874603"/>
                <a:gd name="connsiteY400" fmla="*/ 462425 h 538625"/>
                <a:gd name="connsiteX401" fmla="*/ 469427 w 874603"/>
                <a:gd name="connsiteY401" fmla="*/ 462425 h 538625"/>
                <a:gd name="connsiteX402" fmla="*/ 471015 w 874603"/>
                <a:gd name="connsiteY402" fmla="*/ 462425 h 538625"/>
                <a:gd name="connsiteX403" fmla="*/ 471015 w 874603"/>
                <a:gd name="connsiteY403" fmla="*/ 464013 h 538625"/>
                <a:gd name="connsiteX404" fmla="*/ 664689 w 874603"/>
                <a:gd name="connsiteY404" fmla="*/ 462226 h 538625"/>
                <a:gd name="connsiteX405" fmla="*/ 663328 w 874603"/>
                <a:gd name="connsiteY405" fmla="*/ 467783 h 538625"/>
                <a:gd name="connsiteX406" fmla="*/ 657886 w 874603"/>
                <a:gd name="connsiteY406" fmla="*/ 467783 h 538625"/>
                <a:gd name="connsiteX407" fmla="*/ 659246 w 874603"/>
                <a:gd name="connsiteY407" fmla="*/ 471950 h 538625"/>
                <a:gd name="connsiteX408" fmla="*/ 655164 w 874603"/>
                <a:gd name="connsiteY408" fmla="*/ 466393 h 538625"/>
                <a:gd name="connsiteX409" fmla="*/ 664689 w 874603"/>
                <a:gd name="connsiteY409" fmla="*/ 462226 h 538625"/>
                <a:gd name="connsiteX410" fmla="*/ 485302 w 874603"/>
                <a:gd name="connsiteY410" fmla="*/ 460837 h 538625"/>
                <a:gd name="connsiteX411" fmla="*/ 488477 w 874603"/>
                <a:gd name="connsiteY411" fmla="*/ 465599 h 538625"/>
                <a:gd name="connsiteX412" fmla="*/ 485302 w 874603"/>
                <a:gd name="connsiteY412" fmla="*/ 467187 h 538625"/>
                <a:gd name="connsiteX413" fmla="*/ 485302 w 874603"/>
                <a:gd name="connsiteY413" fmla="*/ 460837 h 538625"/>
                <a:gd name="connsiteX414" fmla="*/ 407514 w 874603"/>
                <a:gd name="connsiteY414" fmla="*/ 460837 h 538625"/>
                <a:gd name="connsiteX415" fmla="*/ 409102 w 874603"/>
                <a:gd name="connsiteY415" fmla="*/ 460837 h 538625"/>
                <a:gd name="connsiteX416" fmla="*/ 409102 w 874603"/>
                <a:gd name="connsiteY416" fmla="*/ 462425 h 538625"/>
                <a:gd name="connsiteX417" fmla="*/ 407514 w 874603"/>
                <a:gd name="connsiteY417" fmla="*/ 460837 h 538625"/>
                <a:gd name="connsiteX418" fmla="*/ 639289 w 874603"/>
                <a:gd name="connsiteY418" fmla="*/ 459250 h 538625"/>
                <a:gd name="connsiteX419" fmla="*/ 640877 w 874603"/>
                <a:gd name="connsiteY419" fmla="*/ 460837 h 538625"/>
                <a:gd name="connsiteX420" fmla="*/ 640877 w 874603"/>
                <a:gd name="connsiteY420" fmla="*/ 462425 h 538625"/>
                <a:gd name="connsiteX421" fmla="*/ 639289 w 874603"/>
                <a:gd name="connsiteY421" fmla="*/ 459250 h 538625"/>
                <a:gd name="connsiteX422" fmla="*/ 594839 w 874603"/>
                <a:gd name="connsiteY422" fmla="*/ 459250 h 538625"/>
                <a:gd name="connsiteX423" fmla="*/ 596427 w 874603"/>
                <a:gd name="connsiteY423" fmla="*/ 459250 h 538625"/>
                <a:gd name="connsiteX424" fmla="*/ 596427 w 874603"/>
                <a:gd name="connsiteY424" fmla="*/ 460838 h 538625"/>
                <a:gd name="connsiteX425" fmla="*/ 594839 w 874603"/>
                <a:gd name="connsiteY425" fmla="*/ 460838 h 538625"/>
                <a:gd name="connsiteX426" fmla="*/ 531339 w 874603"/>
                <a:gd name="connsiteY426" fmla="*/ 459250 h 538625"/>
                <a:gd name="connsiteX427" fmla="*/ 532927 w 874603"/>
                <a:gd name="connsiteY427" fmla="*/ 459250 h 538625"/>
                <a:gd name="connsiteX428" fmla="*/ 532927 w 874603"/>
                <a:gd name="connsiteY428" fmla="*/ 460838 h 538625"/>
                <a:gd name="connsiteX429" fmla="*/ 531339 w 874603"/>
                <a:gd name="connsiteY429" fmla="*/ 460838 h 538625"/>
                <a:gd name="connsiteX430" fmla="*/ 523402 w 874603"/>
                <a:gd name="connsiteY430" fmla="*/ 459250 h 538625"/>
                <a:gd name="connsiteX431" fmla="*/ 523402 w 874603"/>
                <a:gd name="connsiteY431" fmla="*/ 462822 h 538625"/>
                <a:gd name="connsiteX432" fmla="*/ 521814 w 874603"/>
                <a:gd name="connsiteY432" fmla="*/ 462822 h 538625"/>
                <a:gd name="connsiteX433" fmla="*/ 523402 w 874603"/>
                <a:gd name="connsiteY433" fmla="*/ 459250 h 538625"/>
                <a:gd name="connsiteX434" fmla="*/ 471014 w 874603"/>
                <a:gd name="connsiteY434" fmla="*/ 459250 h 538625"/>
                <a:gd name="connsiteX435" fmla="*/ 472602 w 874603"/>
                <a:gd name="connsiteY435" fmla="*/ 459250 h 538625"/>
                <a:gd name="connsiteX436" fmla="*/ 472602 w 874603"/>
                <a:gd name="connsiteY436" fmla="*/ 460838 h 538625"/>
                <a:gd name="connsiteX437" fmla="*/ 471014 w 874603"/>
                <a:gd name="connsiteY437" fmla="*/ 460838 h 538625"/>
                <a:gd name="connsiteX438" fmla="*/ 382115 w 874603"/>
                <a:gd name="connsiteY438" fmla="*/ 459250 h 538625"/>
                <a:gd name="connsiteX439" fmla="*/ 383702 w 874603"/>
                <a:gd name="connsiteY439" fmla="*/ 465600 h 538625"/>
                <a:gd name="connsiteX440" fmla="*/ 380527 w 874603"/>
                <a:gd name="connsiteY440" fmla="*/ 464013 h 538625"/>
                <a:gd name="connsiteX441" fmla="*/ 382115 w 874603"/>
                <a:gd name="connsiteY441" fmla="*/ 459250 h 538625"/>
                <a:gd name="connsiteX442" fmla="*/ 291627 w 874603"/>
                <a:gd name="connsiteY442" fmla="*/ 459250 h 538625"/>
                <a:gd name="connsiteX443" fmla="*/ 293215 w 874603"/>
                <a:gd name="connsiteY443" fmla="*/ 462425 h 538625"/>
                <a:gd name="connsiteX444" fmla="*/ 291627 w 874603"/>
                <a:gd name="connsiteY444" fmla="*/ 460837 h 538625"/>
                <a:gd name="connsiteX445" fmla="*/ 291627 w 874603"/>
                <a:gd name="connsiteY445" fmla="*/ 459250 h 538625"/>
                <a:gd name="connsiteX446" fmla="*/ 256702 w 874603"/>
                <a:gd name="connsiteY446" fmla="*/ 459250 h 538625"/>
                <a:gd name="connsiteX447" fmla="*/ 261465 w 874603"/>
                <a:gd name="connsiteY447" fmla="*/ 462822 h 538625"/>
                <a:gd name="connsiteX448" fmla="*/ 258290 w 874603"/>
                <a:gd name="connsiteY448" fmla="*/ 462822 h 538625"/>
                <a:gd name="connsiteX449" fmla="*/ 256702 w 874603"/>
                <a:gd name="connsiteY449" fmla="*/ 459250 h 538625"/>
                <a:gd name="connsiteX450" fmla="*/ 741796 w 874603"/>
                <a:gd name="connsiteY450" fmla="*/ 457662 h 538625"/>
                <a:gd name="connsiteX451" fmla="*/ 743157 w 874603"/>
                <a:gd name="connsiteY451" fmla="*/ 468775 h 538625"/>
                <a:gd name="connsiteX452" fmla="*/ 739075 w 874603"/>
                <a:gd name="connsiteY452" fmla="*/ 464608 h 538625"/>
                <a:gd name="connsiteX453" fmla="*/ 741796 w 874603"/>
                <a:gd name="connsiteY453" fmla="*/ 457662 h 538625"/>
                <a:gd name="connsiteX454" fmla="*/ 571027 w 874603"/>
                <a:gd name="connsiteY454" fmla="*/ 457662 h 538625"/>
                <a:gd name="connsiteX455" fmla="*/ 571027 w 874603"/>
                <a:gd name="connsiteY455" fmla="*/ 459250 h 538625"/>
                <a:gd name="connsiteX456" fmla="*/ 569439 w 874603"/>
                <a:gd name="connsiteY456" fmla="*/ 459250 h 538625"/>
                <a:gd name="connsiteX457" fmla="*/ 571027 w 874603"/>
                <a:gd name="connsiteY457" fmla="*/ 457662 h 538625"/>
                <a:gd name="connsiteX458" fmla="*/ 155101 w 874603"/>
                <a:gd name="connsiteY458" fmla="*/ 457662 h 538625"/>
                <a:gd name="connsiteX459" fmla="*/ 156689 w 874603"/>
                <a:gd name="connsiteY459" fmla="*/ 460837 h 538625"/>
                <a:gd name="connsiteX460" fmla="*/ 153514 w 874603"/>
                <a:gd name="connsiteY460" fmla="*/ 459779 h 538625"/>
                <a:gd name="connsiteX461" fmla="*/ 155101 w 874603"/>
                <a:gd name="connsiteY461" fmla="*/ 457662 h 538625"/>
                <a:gd name="connsiteX462" fmla="*/ 821141 w 874603"/>
                <a:gd name="connsiteY462" fmla="*/ 457170 h 538625"/>
                <a:gd name="connsiteX463" fmla="*/ 823440 w 874603"/>
                <a:gd name="connsiteY463" fmla="*/ 457662 h 538625"/>
                <a:gd name="connsiteX464" fmla="*/ 826615 w 874603"/>
                <a:gd name="connsiteY464" fmla="*/ 458343 h 538625"/>
                <a:gd name="connsiteX465" fmla="*/ 823440 w 874603"/>
                <a:gd name="connsiteY465" fmla="*/ 459704 h 538625"/>
                <a:gd name="connsiteX466" fmla="*/ 823440 w 874603"/>
                <a:gd name="connsiteY466" fmla="*/ 462425 h 538625"/>
                <a:gd name="connsiteX467" fmla="*/ 820773 w 874603"/>
                <a:gd name="connsiteY467" fmla="*/ 456329 h 538625"/>
                <a:gd name="connsiteX468" fmla="*/ 821141 w 874603"/>
                <a:gd name="connsiteY468" fmla="*/ 457170 h 538625"/>
                <a:gd name="connsiteX469" fmla="*/ 820265 w 874603"/>
                <a:gd name="connsiteY469" fmla="*/ 456982 h 538625"/>
                <a:gd name="connsiteX470" fmla="*/ 594443 w 874603"/>
                <a:gd name="connsiteY470" fmla="*/ 456075 h 538625"/>
                <a:gd name="connsiteX471" fmla="*/ 598015 w 874603"/>
                <a:gd name="connsiteY471" fmla="*/ 457133 h 538625"/>
                <a:gd name="connsiteX472" fmla="*/ 595634 w 874603"/>
                <a:gd name="connsiteY472" fmla="*/ 458192 h 538625"/>
                <a:gd name="connsiteX473" fmla="*/ 594443 w 874603"/>
                <a:gd name="connsiteY473" fmla="*/ 456075 h 538625"/>
                <a:gd name="connsiteX474" fmla="*/ 131289 w 874603"/>
                <a:gd name="connsiteY474" fmla="*/ 456075 h 538625"/>
                <a:gd name="connsiteX475" fmla="*/ 138092 w 874603"/>
                <a:gd name="connsiteY475" fmla="*/ 462690 h 538625"/>
                <a:gd name="connsiteX476" fmla="*/ 140814 w 874603"/>
                <a:gd name="connsiteY476" fmla="*/ 462690 h 538625"/>
                <a:gd name="connsiteX477" fmla="*/ 139453 w 874603"/>
                <a:gd name="connsiteY477" fmla="*/ 471950 h 538625"/>
                <a:gd name="connsiteX478" fmla="*/ 132650 w 874603"/>
                <a:gd name="connsiteY478" fmla="*/ 457398 h 538625"/>
                <a:gd name="connsiteX479" fmla="*/ 131289 w 874603"/>
                <a:gd name="connsiteY479" fmla="*/ 456075 h 538625"/>
                <a:gd name="connsiteX480" fmla="*/ 620239 w 874603"/>
                <a:gd name="connsiteY480" fmla="*/ 456074 h 538625"/>
                <a:gd name="connsiteX481" fmla="*/ 621827 w 874603"/>
                <a:gd name="connsiteY481" fmla="*/ 456074 h 538625"/>
                <a:gd name="connsiteX482" fmla="*/ 621827 w 874603"/>
                <a:gd name="connsiteY482" fmla="*/ 457662 h 538625"/>
                <a:gd name="connsiteX483" fmla="*/ 620239 w 874603"/>
                <a:gd name="connsiteY483" fmla="*/ 456074 h 538625"/>
                <a:gd name="connsiteX484" fmla="*/ 540864 w 874603"/>
                <a:gd name="connsiteY484" fmla="*/ 454487 h 538625"/>
                <a:gd name="connsiteX485" fmla="*/ 543510 w 874603"/>
                <a:gd name="connsiteY485" fmla="*/ 457208 h 538625"/>
                <a:gd name="connsiteX486" fmla="*/ 548802 w 874603"/>
                <a:gd name="connsiteY486" fmla="*/ 455848 h 538625"/>
                <a:gd name="connsiteX487" fmla="*/ 548802 w 874603"/>
                <a:gd name="connsiteY487" fmla="*/ 458569 h 538625"/>
                <a:gd name="connsiteX488" fmla="*/ 542187 w 874603"/>
                <a:gd name="connsiteY488" fmla="*/ 459930 h 538625"/>
                <a:gd name="connsiteX489" fmla="*/ 540864 w 874603"/>
                <a:gd name="connsiteY489" fmla="*/ 454487 h 538625"/>
                <a:gd name="connsiteX490" fmla="*/ 750415 w 874603"/>
                <a:gd name="connsiteY490" fmla="*/ 452900 h 538625"/>
                <a:gd name="connsiteX491" fmla="*/ 750415 w 874603"/>
                <a:gd name="connsiteY491" fmla="*/ 458343 h 538625"/>
                <a:gd name="connsiteX492" fmla="*/ 748828 w 874603"/>
                <a:gd name="connsiteY492" fmla="*/ 461064 h 538625"/>
                <a:gd name="connsiteX493" fmla="*/ 744065 w 874603"/>
                <a:gd name="connsiteY493" fmla="*/ 459704 h 538625"/>
                <a:gd name="connsiteX494" fmla="*/ 750415 w 874603"/>
                <a:gd name="connsiteY494" fmla="*/ 452900 h 538625"/>
                <a:gd name="connsiteX495" fmla="*/ 472602 w 874603"/>
                <a:gd name="connsiteY495" fmla="*/ 452900 h 538625"/>
                <a:gd name="connsiteX496" fmla="*/ 472602 w 874603"/>
                <a:gd name="connsiteY496" fmla="*/ 457662 h 538625"/>
                <a:gd name="connsiteX497" fmla="*/ 467522 w 874603"/>
                <a:gd name="connsiteY497" fmla="*/ 459250 h 538625"/>
                <a:gd name="connsiteX498" fmla="*/ 467522 w 874603"/>
                <a:gd name="connsiteY498" fmla="*/ 456075 h 538625"/>
                <a:gd name="connsiteX499" fmla="*/ 472602 w 874603"/>
                <a:gd name="connsiteY499" fmla="*/ 452900 h 538625"/>
                <a:gd name="connsiteX500" fmla="*/ 528364 w 874603"/>
                <a:gd name="connsiteY500" fmla="*/ 449129 h 538625"/>
                <a:gd name="connsiteX501" fmla="*/ 524197 w 874603"/>
                <a:gd name="connsiteY501" fmla="*/ 450518 h 538625"/>
                <a:gd name="connsiteX502" fmla="*/ 528364 w 874603"/>
                <a:gd name="connsiteY502" fmla="*/ 449129 h 538625"/>
                <a:gd name="connsiteX503" fmla="*/ 829790 w 874603"/>
                <a:gd name="connsiteY503" fmla="*/ 448137 h 538625"/>
                <a:gd name="connsiteX504" fmla="*/ 831377 w 874603"/>
                <a:gd name="connsiteY504" fmla="*/ 448137 h 538625"/>
                <a:gd name="connsiteX505" fmla="*/ 831377 w 874603"/>
                <a:gd name="connsiteY505" fmla="*/ 449725 h 538625"/>
                <a:gd name="connsiteX506" fmla="*/ 829790 w 874603"/>
                <a:gd name="connsiteY506" fmla="*/ 448137 h 538625"/>
                <a:gd name="connsiteX507" fmla="*/ 411789 w 874603"/>
                <a:gd name="connsiteY507" fmla="*/ 447849 h 538625"/>
                <a:gd name="connsiteX508" fmla="*/ 413254 w 874603"/>
                <a:gd name="connsiteY508" fmla="*/ 449148 h 538625"/>
                <a:gd name="connsiteX509" fmla="*/ 419116 w 874603"/>
                <a:gd name="connsiteY509" fmla="*/ 450447 h 538625"/>
                <a:gd name="connsiteX510" fmla="*/ 419116 w 874603"/>
                <a:gd name="connsiteY510" fmla="*/ 456941 h 538625"/>
                <a:gd name="connsiteX511" fmla="*/ 417650 w 874603"/>
                <a:gd name="connsiteY511" fmla="*/ 454343 h 538625"/>
                <a:gd name="connsiteX512" fmla="*/ 407393 w 874603"/>
                <a:gd name="connsiteY512" fmla="*/ 456941 h 538625"/>
                <a:gd name="connsiteX513" fmla="*/ 407393 w 874603"/>
                <a:gd name="connsiteY513" fmla="*/ 453044 h 538625"/>
                <a:gd name="connsiteX514" fmla="*/ 405927 w 874603"/>
                <a:gd name="connsiteY514" fmla="*/ 451746 h 538625"/>
                <a:gd name="connsiteX515" fmla="*/ 411789 w 874603"/>
                <a:gd name="connsiteY515" fmla="*/ 447849 h 538625"/>
                <a:gd name="connsiteX516" fmla="*/ 623415 w 874603"/>
                <a:gd name="connsiteY516" fmla="*/ 446550 h 538625"/>
                <a:gd name="connsiteX517" fmla="*/ 621828 w 874603"/>
                <a:gd name="connsiteY517" fmla="*/ 449725 h 538625"/>
                <a:gd name="connsiteX518" fmla="*/ 620240 w 874603"/>
                <a:gd name="connsiteY518" fmla="*/ 449725 h 538625"/>
                <a:gd name="connsiteX519" fmla="*/ 623415 w 874603"/>
                <a:gd name="connsiteY519" fmla="*/ 446550 h 538625"/>
                <a:gd name="connsiteX520" fmla="*/ 401165 w 874603"/>
                <a:gd name="connsiteY520" fmla="*/ 446550 h 538625"/>
                <a:gd name="connsiteX521" fmla="*/ 402753 w 874603"/>
                <a:gd name="connsiteY521" fmla="*/ 446550 h 538625"/>
                <a:gd name="connsiteX522" fmla="*/ 402753 w 874603"/>
                <a:gd name="connsiteY522" fmla="*/ 448138 h 538625"/>
                <a:gd name="connsiteX523" fmla="*/ 520029 w 874603"/>
                <a:gd name="connsiteY523" fmla="*/ 444962 h 538625"/>
                <a:gd name="connsiteX524" fmla="*/ 524197 w 874603"/>
                <a:gd name="connsiteY524" fmla="*/ 450518 h 538625"/>
                <a:gd name="connsiteX525" fmla="*/ 524197 w 874603"/>
                <a:gd name="connsiteY525" fmla="*/ 456075 h 538625"/>
                <a:gd name="connsiteX526" fmla="*/ 518640 w 874603"/>
                <a:gd name="connsiteY526" fmla="*/ 447740 h 538625"/>
                <a:gd name="connsiteX527" fmla="*/ 520029 w 874603"/>
                <a:gd name="connsiteY527" fmla="*/ 444962 h 538625"/>
                <a:gd name="connsiteX528" fmla="*/ 821853 w 874603"/>
                <a:gd name="connsiteY528" fmla="*/ 443375 h 538625"/>
                <a:gd name="connsiteX529" fmla="*/ 823440 w 874603"/>
                <a:gd name="connsiteY529" fmla="*/ 452900 h 538625"/>
                <a:gd name="connsiteX530" fmla="*/ 820773 w 874603"/>
                <a:gd name="connsiteY530" fmla="*/ 456329 h 538625"/>
                <a:gd name="connsiteX531" fmla="*/ 818678 w 874603"/>
                <a:gd name="connsiteY531" fmla="*/ 451539 h 538625"/>
                <a:gd name="connsiteX532" fmla="*/ 818678 w 874603"/>
                <a:gd name="connsiteY532" fmla="*/ 450179 h 538625"/>
                <a:gd name="connsiteX533" fmla="*/ 821853 w 874603"/>
                <a:gd name="connsiteY533" fmla="*/ 450179 h 538625"/>
                <a:gd name="connsiteX534" fmla="*/ 818678 w 874603"/>
                <a:gd name="connsiteY534" fmla="*/ 447457 h 538625"/>
                <a:gd name="connsiteX535" fmla="*/ 817090 w 874603"/>
                <a:gd name="connsiteY535" fmla="*/ 447457 h 538625"/>
                <a:gd name="connsiteX536" fmla="*/ 821853 w 874603"/>
                <a:gd name="connsiteY536" fmla="*/ 443375 h 538625"/>
                <a:gd name="connsiteX537" fmla="*/ 748431 w 874603"/>
                <a:gd name="connsiteY537" fmla="*/ 443375 h 538625"/>
                <a:gd name="connsiteX538" fmla="*/ 749622 w 874603"/>
                <a:gd name="connsiteY538" fmla="*/ 446947 h 538625"/>
                <a:gd name="connsiteX539" fmla="*/ 748431 w 874603"/>
                <a:gd name="connsiteY539" fmla="*/ 446947 h 538625"/>
                <a:gd name="connsiteX540" fmla="*/ 747240 w 874603"/>
                <a:gd name="connsiteY540" fmla="*/ 445756 h 538625"/>
                <a:gd name="connsiteX541" fmla="*/ 748431 w 874603"/>
                <a:gd name="connsiteY541" fmla="*/ 443375 h 538625"/>
                <a:gd name="connsiteX542" fmla="*/ 528165 w 874603"/>
                <a:gd name="connsiteY542" fmla="*/ 443375 h 538625"/>
                <a:gd name="connsiteX543" fmla="*/ 528165 w 874603"/>
                <a:gd name="connsiteY543" fmla="*/ 444963 h 538625"/>
                <a:gd name="connsiteX544" fmla="*/ 526577 w 874603"/>
                <a:gd name="connsiteY544" fmla="*/ 444963 h 538625"/>
                <a:gd name="connsiteX545" fmla="*/ 528165 w 874603"/>
                <a:gd name="connsiteY545" fmla="*/ 443375 h 538625"/>
                <a:gd name="connsiteX546" fmla="*/ 383703 w 874603"/>
                <a:gd name="connsiteY546" fmla="*/ 443110 h 538625"/>
                <a:gd name="connsiteX547" fmla="*/ 388465 w 874603"/>
                <a:gd name="connsiteY547" fmla="*/ 443110 h 538625"/>
                <a:gd name="connsiteX548" fmla="*/ 385290 w 874603"/>
                <a:gd name="connsiteY548" fmla="*/ 449725 h 538625"/>
                <a:gd name="connsiteX549" fmla="*/ 383703 w 874603"/>
                <a:gd name="connsiteY549" fmla="*/ 443110 h 538625"/>
                <a:gd name="connsiteX550" fmla="*/ 682152 w 874603"/>
                <a:gd name="connsiteY550" fmla="*/ 441787 h 538625"/>
                <a:gd name="connsiteX551" fmla="*/ 682152 w 874603"/>
                <a:gd name="connsiteY551" fmla="*/ 449725 h 538625"/>
                <a:gd name="connsiteX552" fmla="*/ 680565 w 874603"/>
                <a:gd name="connsiteY552" fmla="*/ 449725 h 538625"/>
                <a:gd name="connsiteX553" fmla="*/ 682152 w 874603"/>
                <a:gd name="connsiteY553" fmla="*/ 441787 h 538625"/>
                <a:gd name="connsiteX554" fmla="*/ 437677 w 874603"/>
                <a:gd name="connsiteY554" fmla="*/ 441787 h 538625"/>
                <a:gd name="connsiteX555" fmla="*/ 439265 w 874603"/>
                <a:gd name="connsiteY555" fmla="*/ 445359 h 538625"/>
                <a:gd name="connsiteX556" fmla="*/ 437677 w 874603"/>
                <a:gd name="connsiteY556" fmla="*/ 446550 h 538625"/>
                <a:gd name="connsiteX557" fmla="*/ 437677 w 874603"/>
                <a:gd name="connsiteY557" fmla="*/ 441787 h 538625"/>
                <a:gd name="connsiteX558" fmla="*/ 138320 w 874603"/>
                <a:gd name="connsiteY558" fmla="*/ 441787 h 538625"/>
                <a:gd name="connsiteX559" fmla="*/ 139680 w 874603"/>
                <a:gd name="connsiteY559" fmla="*/ 449951 h 538625"/>
                <a:gd name="connsiteX560" fmla="*/ 139680 w 874603"/>
                <a:gd name="connsiteY560" fmla="*/ 451312 h 538625"/>
                <a:gd name="connsiteX561" fmla="*/ 134238 w 874603"/>
                <a:gd name="connsiteY561" fmla="*/ 444508 h 538625"/>
                <a:gd name="connsiteX562" fmla="*/ 138320 w 874603"/>
                <a:gd name="connsiteY562" fmla="*/ 441787 h 538625"/>
                <a:gd name="connsiteX563" fmla="*/ 818677 w 874603"/>
                <a:gd name="connsiteY563" fmla="*/ 440200 h 538625"/>
                <a:gd name="connsiteX564" fmla="*/ 820265 w 874603"/>
                <a:gd name="connsiteY564" fmla="*/ 440200 h 538625"/>
                <a:gd name="connsiteX565" fmla="*/ 820265 w 874603"/>
                <a:gd name="connsiteY565" fmla="*/ 441788 h 538625"/>
                <a:gd name="connsiteX566" fmla="*/ 818677 w 874603"/>
                <a:gd name="connsiteY566" fmla="*/ 441788 h 538625"/>
                <a:gd name="connsiteX567" fmla="*/ 596427 w 874603"/>
                <a:gd name="connsiteY567" fmla="*/ 440200 h 538625"/>
                <a:gd name="connsiteX568" fmla="*/ 598015 w 874603"/>
                <a:gd name="connsiteY568" fmla="*/ 440200 h 538625"/>
                <a:gd name="connsiteX569" fmla="*/ 598015 w 874603"/>
                <a:gd name="connsiteY569" fmla="*/ 441788 h 538625"/>
                <a:gd name="connsiteX570" fmla="*/ 596427 w 874603"/>
                <a:gd name="connsiteY570" fmla="*/ 441788 h 538625"/>
                <a:gd name="connsiteX571" fmla="*/ 576187 w 874603"/>
                <a:gd name="connsiteY571" fmla="*/ 440200 h 538625"/>
                <a:gd name="connsiteX572" fmla="*/ 573409 w 874603"/>
                <a:gd name="connsiteY572" fmla="*/ 444529 h 538625"/>
                <a:gd name="connsiteX573" fmla="*/ 577576 w 874603"/>
                <a:gd name="connsiteY573" fmla="*/ 453189 h 538625"/>
                <a:gd name="connsiteX574" fmla="*/ 574798 w 874603"/>
                <a:gd name="connsiteY574" fmla="*/ 454632 h 538625"/>
                <a:gd name="connsiteX575" fmla="*/ 574798 w 874603"/>
                <a:gd name="connsiteY575" fmla="*/ 451745 h 538625"/>
                <a:gd name="connsiteX576" fmla="*/ 570630 w 874603"/>
                <a:gd name="connsiteY576" fmla="*/ 456075 h 538625"/>
                <a:gd name="connsiteX577" fmla="*/ 569241 w 874603"/>
                <a:gd name="connsiteY577" fmla="*/ 445973 h 538625"/>
                <a:gd name="connsiteX578" fmla="*/ 576187 w 874603"/>
                <a:gd name="connsiteY578" fmla="*/ 440200 h 538625"/>
                <a:gd name="connsiteX579" fmla="*/ 539277 w 874603"/>
                <a:gd name="connsiteY579" fmla="*/ 440200 h 538625"/>
                <a:gd name="connsiteX580" fmla="*/ 544040 w 874603"/>
                <a:gd name="connsiteY580" fmla="*/ 444962 h 538625"/>
                <a:gd name="connsiteX581" fmla="*/ 539277 w 874603"/>
                <a:gd name="connsiteY581" fmla="*/ 441787 h 538625"/>
                <a:gd name="connsiteX582" fmla="*/ 539277 w 874603"/>
                <a:gd name="connsiteY582" fmla="*/ 440200 h 538625"/>
                <a:gd name="connsiteX583" fmla="*/ 752806 w 874603"/>
                <a:gd name="connsiteY583" fmla="*/ 439812 h 538625"/>
                <a:gd name="connsiteX584" fmla="*/ 755634 w 874603"/>
                <a:gd name="connsiteY584" fmla="*/ 441221 h 538625"/>
                <a:gd name="connsiteX585" fmla="*/ 752806 w 874603"/>
                <a:gd name="connsiteY585" fmla="*/ 442630 h 538625"/>
                <a:gd name="connsiteX586" fmla="*/ 752806 w 874603"/>
                <a:gd name="connsiteY586" fmla="*/ 439812 h 538625"/>
                <a:gd name="connsiteX587" fmla="*/ 826615 w 874603"/>
                <a:gd name="connsiteY587" fmla="*/ 438612 h 538625"/>
                <a:gd name="connsiteX588" fmla="*/ 828203 w 874603"/>
                <a:gd name="connsiteY588" fmla="*/ 438612 h 538625"/>
                <a:gd name="connsiteX589" fmla="*/ 828203 w 874603"/>
                <a:gd name="connsiteY589" fmla="*/ 440200 h 538625"/>
                <a:gd name="connsiteX590" fmla="*/ 826615 w 874603"/>
                <a:gd name="connsiteY590" fmla="*/ 440200 h 538625"/>
                <a:gd name="connsiteX591" fmla="*/ 796452 w 874603"/>
                <a:gd name="connsiteY591" fmla="*/ 438612 h 538625"/>
                <a:gd name="connsiteX592" fmla="*/ 799627 w 874603"/>
                <a:gd name="connsiteY592" fmla="*/ 443374 h 538625"/>
                <a:gd name="connsiteX593" fmla="*/ 798040 w 874603"/>
                <a:gd name="connsiteY593" fmla="*/ 444962 h 538625"/>
                <a:gd name="connsiteX594" fmla="*/ 796452 w 874603"/>
                <a:gd name="connsiteY594" fmla="*/ 438612 h 538625"/>
                <a:gd name="connsiteX595" fmla="*/ 715490 w 874603"/>
                <a:gd name="connsiteY595" fmla="*/ 438612 h 538625"/>
                <a:gd name="connsiteX596" fmla="*/ 717078 w 874603"/>
                <a:gd name="connsiteY596" fmla="*/ 440200 h 538625"/>
                <a:gd name="connsiteX597" fmla="*/ 713903 w 874603"/>
                <a:gd name="connsiteY597" fmla="*/ 441787 h 538625"/>
                <a:gd name="connsiteX598" fmla="*/ 715490 w 874603"/>
                <a:gd name="connsiteY598" fmla="*/ 438612 h 538625"/>
                <a:gd name="connsiteX599" fmla="*/ 395344 w 874603"/>
                <a:gd name="connsiteY599" fmla="*/ 438612 h 538625"/>
                <a:gd name="connsiteX600" fmla="*/ 397990 w 874603"/>
                <a:gd name="connsiteY600" fmla="*/ 449725 h 538625"/>
                <a:gd name="connsiteX601" fmla="*/ 390052 w 874603"/>
                <a:gd name="connsiteY601" fmla="*/ 446947 h 538625"/>
                <a:gd name="connsiteX602" fmla="*/ 395344 w 874603"/>
                <a:gd name="connsiteY602" fmla="*/ 438612 h 538625"/>
                <a:gd name="connsiteX603" fmla="*/ 523823 w 874603"/>
                <a:gd name="connsiteY603" fmla="*/ 437211 h 538625"/>
                <a:gd name="connsiteX604" fmla="*/ 523998 w 874603"/>
                <a:gd name="connsiteY604" fmla="*/ 437223 h 538625"/>
                <a:gd name="connsiteX605" fmla="*/ 524990 w 874603"/>
                <a:gd name="connsiteY605" fmla="*/ 438612 h 538625"/>
                <a:gd name="connsiteX606" fmla="*/ 815502 w 874603"/>
                <a:gd name="connsiteY606" fmla="*/ 437025 h 538625"/>
                <a:gd name="connsiteX607" fmla="*/ 817090 w 874603"/>
                <a:gd name="connsiteY607" fmla="*/ 437025 h 538625"/>
                <a:gd name="connsiteX608" fmla="*/ 815502 w 874603"/>
                <a:gd name="connsiteY608" fmla="*/ 438613 h 538625"/>
                <a:gd name="connsiteX609" fmla="*/ 815502 w 874603"/>
                <a:gd name="connsiteY609" fmla="*/ 437025 h 538625"/>
                <a:gd name="connsiteX610" fmla="*/ 600509 w 874603"/>
                <a:gd name="connsiteY610" fmla="*/ 437025 h 538625"/>
                <a:gd name="connsiteX611" fmla="*/ 604591 w 874603"/>
                <a:gd name="connsiteY611" fmla="*/ 449725 h 538625"/>
                <a:gd name="connsiteX612" fmla="*/ 601870 w 874603"/>
                <a:gd name="connsiteY612" fmla="*/ 446903 h 538625"/>
                <a:gd name="connsiteX613" fmla="*/ 596427 w 874603"/>
                <a:gd name="connsiteY613" fmla="*/ 446903 h 538625"/>
                <a:gd name="connsiteX614" fmla="*/ 600509 w 874603"/>
                <a:gd name="connsiteY614" fmla="*/ 438436 h 538625"/>
                <a:gd name="connsiteX615" fmla="*/ 600509 w 874603"/>
                <a:gd name="connsiteY615" fmla="*/ 437025 h 538625"/>
                <a:gd name="connsiteX616" fmla="*/ 431962 w 874603"/>
                <a:gd name="connsiteY616" fmla="*/ 437025 h 538625"/>
                <a:gd name="connsiteX617" fmla="*/ 434502 w 874603"/>
                <a:gd name="connsiteY617" fmla="*/ 444963 h 538625"/>
                <a:gd name="connsiteX618" fmla="*/ 433232 w 874603"/>
                <a:gd name="connsiteY618" fmla="*/ 444963 h 538625"/>
                <a:gd name="connsiteX619" fmla="*/ 431962 w 874603"/>
                <a:gd name="connsiteY619" fmla="*/ 437025 h 538625"/>
                <a:gd name="connsiteX620" fmla="*/ 523667 w 874603"/>
                <a:gd name="connsiteY620" fmla="*/ 437025 h 538625"/>
                <a:gd name="connsiteX621" fmla="*/ 523823 w 874603"/>
                <a:gd name="connsiteY621" fmla="*/ 437211 h 538625"/>
                <a:gd name="connsiteX622" fmla="*/ 523631 w 874603"/>
                <a:gd name="connsiteY622" fmla="*/ 437199 h 538625"/>
                <a:gd name="connsiteX623" fmla="*/ 521021 w 874603"/>
                <a:gd name="connsiteY623" fmla="*/ 437025 h 538625"/>
                <a:gd name="connsiteX624" fmla="*/ 523631 w 874603"/>
                <a:gd name="connsiteY624" fmla="*/ 437199 h 538625"/>
                <a:gd name="connsiteX625" fmla="*/ 522344 w 874603"/>
                <a:gd name="connsiteY625" fmla="*/ 443375 h 538625"/>
                <a:gd name="connsiteX626" fmla="*/ 517052 w 874603"/>
                <a:gd name="connsiteY626" fmla="*/ 441787 h 538625"/>
                <a:gd name="connsiteX627" fmla="*/ 521021 w 874603"/>
                <a:gd name="connsiteY627" fmla="*/ 437025 h 538625"/>
                <a:gd name="connsiteX628" fmla="*/ 608175 w 874603"/>
                <a:gd name="connsiteY628" fmla="*/ 435438 h 538625"/>
                <a:gd name="connsiteX629" fmla="*/ 609445 w 874603"/>
                <a:gd name="connsiteY629" fmla="*/ 437025 h 538625"/>
                <a:gd name="connsiteX630" fmla="*/ 608175 w 874603"/>
                <a:gd name="connsiteY630" fmla="*/ 443375 h 538625"/>
                <a:gd name="connsiteX631" fmla="*/ 604365 w 874603"/>
                <a:gd name="connsiteY631" fmla="*/ 438613 h 538625"/>
                <a:gd name="connsiteX632" fmla="*/ 608175 w 874603"/>
                <a:gd name="connsiteY632" fmla="*/ 435438 h 538625"/>
                <a:gd name="connsiteX633" fmla="*/ 701996 w 874603"/>
                <a:gd name="connsiteY633" fmla="*/ 433850 h 538625"/>
                <a:gd name="connsiteX634" fmla="*/ 703385 w 874603"/>
                <a:gd name="connsiteY634" fmla="*/ 438246 h 538625"/>
                <a:gd name="connsiteX635" fmla="*/ 704774 w 874603"/>
                <a:gd name="connsiteY635" fmla="*/ 435315 h 538625"/>
                <a:gd name="connsiteX636" fmla="*/ 703385 w 874603"/>
                <a:gd name="connsiteY636" fmla="*/ 449969 h 538625"/>
                <a:gd name="connsiteX637" fmla="*/ 704774 w 874603"/>
                <a:gd name="connsiteY637" fmla="*/ 451435 h 538625"/>
                <a:gd name="connsiteX638" fmla="*/ 706163 w 874603"/>
                <a:gd name="connsiteY638" fmla="*/ 449969 h 538625"/>
                <a:gd name="connsiteX639" fmla="*/ 706163 w 874603"/>
                <a:gd name="connsiteY639" fmla="*/ 452900 h 538625"/>
                <a:gd name="connsiteX640" fmla="*/ 703385 w 874603"/>
                <a:gd name="connsiteY640" fmla="*/ 451435 h 538625"/>
                <a:gd name="connsiteX641" fmla="*/ 707552 w 874603"/>
                <a:gd name="connsiteY641" fmla="*/ 455831 h 538625"/>
                <a:gd name="connsiteX642" fmla="*/ 706163 w 874603"/>
                <a:gd name="connsiteY642" fmla="*/ 464623 h 538625"/>
                <a:gd name="connsiteX643" fmla="*/ 703385 w 874603"/>
                <a:gd name="connsiteY643" fmla="*/ 471950 h 538625"/>
                <a:gd name="connsiteX644" fmla="*/ 701996 w 874603"/>
                <a:gd name="connsiteY644" fmla="*/ 471950 h 538625"/>
                <a:gd name="connsiteX645" fmla="*/ 699218 w 874603"/>
                <a:gd name="connsiteY645" fmla="*/ 466088 h 538625"/>
                <a:gd name="connsiteX646" fmla="*/ 692272 w 874603"/>
                <a:gd name="connsiteY646" fmla="*/ 463158 h 538625"/>
                <a:gd name="connsiteX647" fmla="*/ 693662 w 874603"/>
                <a:gd name="connsiteY647" fmla="*/ 455831 h 538625"/>
                <a:gd name="connsiteX648" fmla="*/ 688105 w 874603"/>
                <a:gd name="connsiteY648" fmla="*/ 449969 h 538625"/>
                <a:gd name="connsiteX649" fmla="*/ 686716 w 874603"/>
                <a:gd name="connsiteY649" fmla="*/ 451435 h 538625"/>
                <a:gd name="connsiteX650" fmla="*/ 685327 w 874603"/>
                <a:gd name="connsiteY650" fmla="*/ 448504 h 538625"/>
                <a:gd name="connsiteX651" fmla="*/ 693662 w 874603"/>
                <a:gd name="connsiteY651" fmla="*/ 449969 h 538625"/>
                <a:gd name="connsiteX652" fmla="*/ 697829 w 874603"/>
                <a:gd name="connsiteY652" fmla="*/ 445573 h 538625"/>
                <a:gd name="connsiteX653" fmla="*/ 696440 w 874603"/>
                <a:gd name="connsiteY653" fmla="*/ 438246 h 538625"/>
                <a:gd name="connsiteX654" fmla="*/ 701996 w 874603"/>
                <a:gd name="connsiteY654" fmla="*/ 433850 h 538625"/>
                <a:gd name="connsiteX655" fmla="*/ 548009 w 874603"/>
                <a:gd name="connsiteY655" fmla="*/ 433850 h 538625"/>
                <a:gd name="connsiteX656" fmla="*/ 549199 w 874603"/>
                <a:gd name="connsiteY656" fmla="*/ 440200 h 538625"/>
                <a:gd name="connsiteX657" fmla="*/ 546818 w 874603"/>
                <a:gd name="connsiteY657" fmla="*/ 441788 h 538625"/>
                <a:gd name="connsiteX658" fmla="*/ 548009 w 874603"/>
                <a:gd name="connsiteY658" fmla="*/ 433850 h 538625"/>
                <a:gd name="connsiteX659" fmla="*/ 578965 w 874603"/>
                <a:gd name="connsiteY659" fmla="*/ 432262 h 538625"/>
                <a:gd name="connsiteX660" fmla="*/ 580553 w 874603"/>
                <a:gd name="connsiteY660" fmla="*/ 432262 h 538625"/>
                <a:gd name="connsiteX661" fmla="*/ 580553 w 874603"/>
                <a:gd name="connsiteY661" fmla="*/ 433850 h 538625"/>
                <a:gd name="connsiteX662" fmla="*/ 802802 w 874603"/>
                <a:gd name="connsiteY662" fmla="*/ 430675 h 538625"/>
                <a:gd name="connsiteX663" fmla="*/ 803596 w 874603"/>
                <a:gd name="connsiteY663" fmla="*/ 433056 h 538625"/>
                <a:gd name="connsiteX664" fmla="*/ 802802 w 874603"/>
                <a:gd name="connsiteY664" fmla="*/ 435438 h 538625"/>
                <a:gd name="connsiteX665" fmla="*/ 802802 w 874603"/>
                <a:gd name="connsiteY665" fmla="*/ 430675 h 538625"/>
                <a:gd name="connsiteX666" fmla="*/ 605952 w 874603"/>
                <a:gd name="connsiteY666" fmla="*/ 430675 h 538625"/>
                <a:gd name="connsiteX667" fmla="*/ 612302 w 874603"/>
                <a:gd name="connsiteY667" fmla="*/ 432792 h 538625"/>
                <a:gd name="connsiteX668" fmla="*/ 605952 w 874603"/>
                <a:gd name="connsiteY668" fmla="*/ 432792 h 538625"/>
                <a:gd name="connsiteX669" fmla="*/ 605952 w 874603"/>
                <a:gd name="connsiteY669" fmla="*/ 430675 h 538625"/>
                <a:gd name="connsiteX670" fmla="*/ 433232 w 874603"/>
                <a:gd name="connsiteY670" fmla="*/ 430278 h 538625"/>
                <a:gd name="connsiteX671" fmla="*/ 431962 w 874603"/>
                <a:gd name="connsiteY671" fmla="*/ 434446 h 538625"/>
                <a:gd name="connsiteX672" fmla="*/ 434502 w 874603"/>
                <a:gd name="connsiteY672" fmla="*/ 435835 h 538625"/>
                <a:gd name="connsiteX673" fmla="*/ 429422 w 874603"/>
                <a:gd name="connsiteY673" fmla="*/ 437224 h 538625"/>
                <a:gd name="connsiteX674" fmla="*/ 428152 w 874603"/>
                <a:gd name="connsiteY674" fmla="*/ 438613 h 538625"/>
                <a:gd name="connsiteX675" fmla="*/ 433232 w 874603"/>
                <a:gd name="connsiteY675" fmla="*/ 430278 h 538625"/>
                <a:gd name="connsiteX676" fmla="*/ 536102 w 874603"/>
                <a:gd name="connsiteY676" fmla="*/ 429087 h 538625"/>
                <a:gd name="connsiteX677" fmla="*/ 536102 w 874603"/>
                <a:gd name="connsiteY677" fmla="*/ 430675 h 538625"/>
                <a:gd name="connsiteX678" fmla="*/ 532927 w 874603"/>
                <a:gd name="connsiteY678" fmla="*/ 430675 h 538625"/>
                <a:gd name="connsiteX679" fmla="*/ 536102 w 874603"/>
                <a:gd name="connsiteY679" fmla="*/ 429087 h 538625"/>
                <a:gd name="connsiteX680" fmla="*/ 542469 w 874603"/>
                <a:gd name="connsiteY680" fmla="*/ 426077 h 538625"/>
                <a:gd name="connsiteX681" fmla="*/ 543058 w 874603"/>
                <a:gd name="connsiteY681" fmla="*/ 426664 h 538625"/>
                <a:gd name="connsiteX682" fmla="*/ 542116 w 874603"/>
                <a:gd name="connsiteY682" fmla="*/ 427133 h 538625"/>
                <a:gd name="connsiteX683" fmla="*/ 810740 w 874603"/>
                <a:gd name="connsiteY683" fmla="*/ 425912 h 538625"/>
                <a:gd name="connsiteX684" fmla="*/ 812327 w 874603"/>
                <a:gd name="connsiteY684" fmla="*/ 427499 h 538625"/>
                <a:gd name="connsiteX685" fmla="*/ 809152 w 874603"/>
                <a:gd name="connsiteY685" fmla="*/ 429087 h 538625"/>
                <a:gd name="connsiteX686" fmla="*/ 810740 w 874603"/>
                <a:gd name="connsiteY686" fmla="*/ 425912 h 538625"/>
                <a:gd name="connsiteX687" fmla="*/ 544944 w 874603"/>
                <a:gd name="connsiteY687" fmla="*/ 425725 h 538625"/>
                <a:gd name="connsiteX688" fmla="*/ 544944 w 874603"/>
                <a:gd name="connsiteY688" fmla="*/ 428542 h 538625"/>
                <a:gd name="connsiteX689" fmla="*/ 543058 w 874603"/>
                <a:gd name="connsiteY689" fmla="*/ 426664 h 538625"/>
                <a:gd name="connsiteX690" fmla="*/ 828732 w 874603"/>
                <a:gd name="connsiteY690" fmla="*/ 421150 h 538625"/>
                <a:gd name="connsiteX691" fmla="*/ 829790 w 874603"/>
                <a:gd name="connsiteY691" fmla="*/ 421150 h 538625"/>
                <a:gd name="connsiteX692" fmla="*/ 829790 w 874603"/>
                <a:gd name="connsiteY692" fmla="*/ 424325 h 538625"/>
                <a:gd name="connsiteX693" fmla="*/ 828732 w 874603"/>
                <a:gd name="connsiteY693" fmla="*/ 421150 h 538625"/>
                <a:gd name="connsiteX694" fmla="*/ 528165 w 874603"/>
                <a:gd name="connsiteY694" fmla="*/ 419562 h 538625"/>
                <a:gd name="connsiteX695" fmla="*/ 528165 w 874603"/>
                <a:gd name="connsiteY695" fmla="*/ 427500 h 538625"/>
                <a:gd name="connsiteX696" fmla="*/ 523402 w 874603"/>
                <a:gd name="connsiteY696" fmla="*/ 423531 h 538625"/>
                <a:gd name="connsiteX697" fmla="*/ 528165 w 874603"/>
                <a:gd name="connsiteY697" fmla="*/ 419562 h 538625"/>
                <a:gd name="connsiteX698" fmla="*/ 841696 w 874603"/>
                <a:gd name="connsiteY698" fmla="*/ 417975 h 538625"/>
                <a:gd name="connsiteX699" fmla="*/ 842490 w 874603"/>
                <a:gd name="connsiteY699" fmla="*/ 419033 h 538625"/>
                <a:gd name="connsiteX700" fmla="*/ 842490 w 874603"/>
                <a:gd name="connsiteY700" fmla="*/ 421150 h 538625"/>
                <a:gd name="connsiteX701" fmla="*/ 841696 w 874603"/>
                <a:gd name="connsiteY701" fmla="*/ 417975 h 538625"/>
                <a:gd name="connsiteX702" fmla="*/ 520227 w 874603"/>
                <a:gd name="connsiteY702" fmla="*/ 417975 h 538625"/>
                <a:gd name="connsiteX703" fmla="*/ 523402 w 874603"/>
                <a:gd name="connsiteY703" fmla="*/ 419033 h 538625"/>
                <a:gd name="connsiteX704" fmla="*/ 521285 w 874603"/>
                <a:gd name="connsiteY704" fmla="*/ 421150 h 538625"/>
                <a:gd name="connsiteX705" fmla="*/ 520227 w 874603"/>
                <a:gd name="connsiteY705" fmla="*/ 417975 h 538625"/>
                <a:gd name="connsiteX706" fmla="*/ 807565 w 874603"/>
                <a:gd name="connsiteY706" fmla="*/ 405275 h 538625"/>
                <a:gd name="connsiteX707" fmla="*/ 809153 w 874603"/>
                <a:gd name="connsiteY707" fmla="*/ 408450 h 538625"/>
                <a:gd name="connsiteX708" fmla="*/ 807565 w 874603"/>
                <a:gd name="connsiteY708" fmla="*/ 408450 h 538625"/>
                <a:gd name="connsiteX709" fmla="*/ 807565 w 874603"/>
                <a:gd name="connsiteY709" fmla="*/ 405275 h 538625"/>
                <a:gd name="connsiteX710" fmla="*/ 844531 w 874603"/>
                <a:gd name="connsiteY710" fmla="*/ 393898 h 538625"/>
                <a:gd name="connsiteX711" fmla="*/ 844531 w 874603"/>
                <a:gd name="connsiteY711" fmla="*/ 397867 h 538625"/>
                <a:gd name="connsiteX712" fmla="*/ 837727 w 874603"/>
                <a:gd name="connsiteY712" fmla="*/ 395221 h 538625"/>
                <a:gd name="connsiteX713" fmla="*/ 841809 w 874603"/>
                <a:gd name="connsiteY713" fmla="*/ 396544 h 538625"/>
                <a:gd name="connsiteX714" fmla="*/ 844531 w 874603"/>
                <a:gd name="connsiteY714" fmla="*/ 393898 h 538625"/>
                <a:gd name="connsiteX715" fmla="*/ 831377 w 874603"/>
                <a:gd name="connsiteY715" fmla="*/ 392575 h 538625"/>
                <a:gd name="connsiteX716" fmla="*/ 832965 w 874603"/>
                <a:gd name="connsiteY716" fmla="*/ 394162 h 538625"/>
                <a:gd name="connsiteX717" fmla="*/ 831377 w 874603"/>
                <a:gd name="connsiteY717" fmla="*/ 395750 h 538625"/>
                <a:gd name="connsiteX718" fmla="*/ 831377 w 874603"/>
                <a:gd name="connsiteY718" fmla="*/ 392575 h 538625"/>
                <a:gd name="connsiteX719" fmla="*/ 826615 w 874603"/>
                <a:gd name="connsiteY719" fmla="*/ 392575 h 538625"/>
                <a:gd name="connsiteX720" fmla="*/ 826615 w 874603"/>
                <a:gd name="connsiteY720" fmla="*/ 395750 h 538625"/>
                <a:gd name="connsiteX721" fmla="*/ 823440 w 874603"/>
                <a:gd name="connsiteY721" fmla="*/ 395750 h 538625"/>
                <a:gd name="connsiteX722" fmla="*/ 826615 w 874603"/>
                <a:gd name="connsiteY722" fmla="*/ 392575 h 538625"/>
                <a:gd name="connsiteX723" fmla="*/ 842490 w 874603"/>
                <a:gd name="connsiteY723" fmla="*/ 389400 h 538625"/>
                <a:gd name="connsiteX724" fmla="*/ 844078 w 874603"/>
                <a:gd name="connsiteY724" fmla="*/ 390988 h 538625"/>
                <a:gd name="connsiteX725" fmla="*/ 842490 w 874603"/>
                <a:gd name="connsiteY725" fmla="*/ 390988 h 538625"/>
                <a:gd name="connsiteX726" fmla="*/ 842490 w 874603"/>
                <a:gd name="connsiteY726" fmla="*/ 389400 h 538625"/>
                <a:gd name="connsiteX727" fmla="*/ 840902 w 874603"/>
                <a:gd name="connsiteY727" fmla="*/ 384637 h 538625"/>
                <a:gd name="connsiteX728" fmla="*/ 844077 w 874603"/>
                <a:gd name="connsiteY728" fmla="*/ 385431 h 538625"/>
                <a:gd name="connsiteX729" fmla="*/ 840902 w 874603"/>
                <a:gd name="connsiteY729" fmla="*/ 386225 h 538625"/>
                <a:gd name="connsiteX730" fmla="*/ 840902 w 874603"/>
                <a:gd name="connsiteY730" fmla="*/ 384637 h 538625"/>
                <a:gd name="connsiteX731" fmla="*/ 4687 w 874603"/>
                <a:gd name="connsiteY731" fmla="*/ 349712 h 538625"/>
                <a:gd name="connsiteX732" fmla="*/ 6076 w 874603"/>
                <a:gd name="connsiteY732" fmla="*/ 360084 h 538625"/>
                <a:gd name="connsiteX733" fmla="*/ 6076 w 874603"/>
                <a:gd name="connsiteY733" fmla="*/ 361565 h 538625"/>
                <a:gd name="connsiteX734" fmla="*/ 4687 w 874603"/>
                <a:gd name="connsiteY734" fmla="*/ 360084 h 538625"/>
                <a:gd name="connsiteX735" fmla="*/ 3297 w 874603"/>
                <a:gd name="connsiteY735" fmla="*/ 371937 h 538625"/>
                <a:gd name="connsiteX736" fmla="*/ 519 w 874603"/>
                <a:gd name="connsiteY736" fmla="*/ 370455 h 538625"/>
                <a:gd name="connsiteX737" fmla="*/ 1908 w 874603"/>
                <a:gd name="connsiteY737" fmla="*/ 354157 h 538625"/>
                <a:gd name="connsiteX738" fmla="*/ 4687 w 874603"/>
                <a:gd name="connsiteY738" fmla="*/ 349712 h 538625"/>
                <a:gd name="connsiteX739" fmla="*/ 850163 w 874603"/>
                <a:gd name="connsiteY739" fmla="*/ 321137 h 538625"/>
                <a:gd name="connsiteX740" fmla="*/ 856778 w 874603"/>
                <a:gd name="connsiteY740" fmla="*/ 329796 h 538625"/>
                <a:gd name="connsiteX741" fmla="*/ 855455 w 874603"/>
                <a:gd name="connsiteY741" fmla="*/ 335569 h 538625"/>
                <a:gd name="connsiteX742" fmla="*/ 850163 w 874603"/>
                <a:gd name="connsiteY742" fmla="*/ 329796 h 538625"/>
                <a:gd name="connsiteX743" fmla="*/ 848840 w 874603"/>
                <a:gd name="connsiteY743" fmla="*/ 326910 h 538625"/>
                <a:gd name="connsiteX744" fmla="*/ 850163 w 874603"/>
                <a:gd name="connsiteY744" fmla="*/ 321137 h 538625"/>
                <a:gd name="connsiteX745" fmla="*/ 840505 w 874603"/>
                <a:gd name="connsiteY745" fmla="*/ 317698 h 538625"/>
                <a:gd name="connsiteX746" fmla="*/ 841895 w 874603"/>
                <a:gd name="connsiteY746" fmla="*/ 321667 h 538625"/>
                <a:gd name="connsiteX747" fmla="*/ 848840 w 874603"/>
                <a:gd name="connsiteY747" fmla="*/ 320344 h 538625"/>
                <a:gd name="connsiteX748" fmla="*/ 847451 w 874603"/>
                <a:gd name="connsiteY748" fmla="*/ 321667 h 538625"/>
                <a:gd name="connsiteX749" fmla="*/ 847451 w 874603"/>
                <a:gd name="connsiteY749" fmla="*/ 322990 h 538625"/>
                <a:gd name="connsiteX750" fmla="*/ 837727 w 874603"/>
                <a:gd name="connsiteY750" fmla="*/ 320344 h 538625"/>
                <a:gd name="connsiteX751" fmla="*/ 840505 w 874603"/>
                <a:gd name="connsiteY751" fmla="*/ 317698 h 538625"/>
                <a:gd name="connsiteX752" fmla="*/ 15614 w 874603"/>
                <a:gd name="connsiteY752" fmla="*/ 311612 h 538625"/>
                <a:gd name="connsiteX753" fmla="*/ 15614 w 874603"/>
                <a:gd name="connsiteY753" fmla="*/ 318859 h 538625"/>
                <a:gd name="connsiteX754" fmla="*/ 12650 w 874603"/>
                <a:gd name="connsiteY754" fmla="*/ 333354 h 538625"/>
                <a:gd name="connsiteX755" fmla="*/ 9687 w 874603"/>
                <a:gd name="connsiteY755" fmla="*/ 333354 h 538625"/>
                <a:gd name="connsiteX756" fmla="*/ 8205 w 874603"/>
                <a:gd name="connsiteY756" fmla="*/ 339152 h 538625"/>
                <a:gd name="connsiteX757" fmla="*/ 9687 w 874603"/>
                <a:gd name="connsiteY757" fmla="*/ 344950 h 538625"/>
                <a:gd name="connsiteX758" fmla="*/ 5242 w 874603"/>
                <a:gd name="connsiteY758" fmla="*/ 343500 h 538625"/>
                <a:gd name="connsiteX759" fmla="*/ 3760 w 874603"/>
                <a:gd name="connsiteY759" fmla="*/ 337703 h 538625"/>
                <a:gd name="connsiteX760" fmla="*/ 8205 w 874603"/>
                <a:gd name="connsiteY760" fmla="*/ 321758 h 538625"/>
                <a:gd name="connsiteX761" fmla="*/ 12650 w 874603"/>
                <a:gd name="connsiteY761" fmla="*/ 314511 h 538625"/>
                <a:gd name="connsiteX762" fmla="*/ 15614 w 874603"/>
                <a:gd name="connsiteY762" fmla="*/ 311612 h 538625"/>
                <a:gd name="connsiteX763" fmla="*/ 16990 w 874603"/>
                <a:gd name="connsiteY763" fmla="*/ 306850 h 538625"/>
                <a:gd name="connsiteX764" fmla="*/ 18578 w 874603"/>
                <a:gd name="connsiteY764" fmla="*/ 306850 h 538625"/>
                <a:gd name="connsiteX765" fmla="*/ 18578 w 874603"/>
                <a:gd name="connsiteY765" fmla="*/ 308438 h 538625"/>
                <a:gd name="connsiteX766" fmla="*/ 16990 w 874603"/>
                <a:gd name="connsiteY766" fmla="*/ 306850 h 538625"/>
                <a:gd name="connsiteX767" fmla="*/ 847054 w 874603"/>
                <a:gd name="connsiteY767" fmla="*/ 303675 h 538625"/>
                <a:gd name="connsiteX768" fmla="*/ 855389 w 874603"/>
                <a:gd name="connsiteY768" fmla="*/ 310730 h 538625"/>
                <a:gd name="connsiteX769" fmla="*/ 855389 w 874603"/>
                <a:gd name="connsiteY769" fmla="*/ 314964 h 538625"/>
                <a:gd name="connsiteX770" fmla="*/ 849833 w 874603"/>
                <a:gd name="connsiteY770" fmla="*/ 316375 h 538625"/>
                <a:gd name="connsiteX771" fmla="*/ 847054 w 874603"/>
                <a:gd name="connsiteY771" fmla="*/ 306497 h 538625"/>
                <a:gd name="connsiteX772" fmla="*/ 847054 w 874603"/>
                <a:gd name="connsiteY772" fmla="*/ 303675 h 538625"/>
                <a:gd name="connsiteX773" fmla="*/ 858365 w 874603"/>
                <a:gd name="connsiteY773" fmla="*/ 295737 h 538625"/>
                <a:gd name="connsiteX774" fmla="*/ 858365 w 874603"/>
                <a:gd name="connsiteY774" fmla="*/ 298912 h 538625"/>
                <a:gd name="connsiteX775" fmla="*/ 856777 w 874603"/>
                <a:gd name="connsiteY775" fmla="*/ 297324 h 538625"/>
                <a:gd name="connsiteX776" fmla="*/ 858365 w 874603"/>
                <a:gd name="connsiteY776" fmla="*/ 295737 h 538625"/>
                <a:gd name="connsiteX777" fmla="*/ 17466 w 874603"/>
                <a:gd name="connsiteY777" fmla="*/ 285711 h 538625"/>
                <a:gd name="connsiteX778" fmla="*/ 18895 w 874603"/>
                <a:gd name="connsiteY778" fmla="*/ 289721 h 538625"/>
                <a:gd name="connsiteX779" fmla="*/ 16038 w 874603"/>
                <a:gd name="connsiteY779" fmla="*/ 299079 h 538625"/>
                <a:gd name="connsiteX780" fmla="*/ 10322 w 874603"/>
                <a:gd name="connsiteY780" fmla="*/ 308437 h 538625"/>
                <a:gd name="connsiteX781" fmla="*/ 10322 w 874603"/>
                <a:gd name="connsiteY781" fmla="*/ 300416 h 538625"/>
                <a:gd name="connsiteX782" fmla="*/ 11751 w 874603"/>
                <a:gd name="connsiteY782" fmla="*/ 299079 h 538625"/>
                <a:gd name="connsiteX783" fmla="*/ 10322 w 874603"/>
                <a:gd name="connsiteY783" fmla="*/ 289721 h 538625"/>
                <a:gd name="connsiteX784" fmla="*/ 17466 w 874603"/>
                <a:gd name="connsiteY784" fmla="*/ 285711 h 538625"/>
                <a:gd name="connsiteX785" fmla="*/ 871065 w 874603"/>
                <a:gd name="connsiteY785" fmla="*/ 173500 h 538625"/>
                <a:gd name="connsiteX786" fmla="*/ 871065 w 874603"/>
                <a:gd name="connsiteY786" fmla="*/ 178263 h 538625"/>
                <a:gd name="connsiteX787" fmla="*/ 869477 w 874603"/>
                <a:gd name="connsiteY787" fmla="*/ 178263 h 538625"/>
                <a:gd name="connsiteX788" fmla="*/ 870112 w 874603"/>
                <a:gd name="connsiteY788" fmla="*/ 162387 h 538625"/>
                <a:gd name="connsiteX789" fmla="*/ 868842 w 874603"/>
                <a:gd name="connsiteY789" fmla="*/ 163748 h 538625"/>
                <a:gd name="connsiteX790" fmla="*/ 870112 w 874603"/>
                <a:gd name="connsiteY790" fmla="*/ 170551 h 538625"/>
                <a:gd name="connsiteX791" fmla="*/ 866302 w 874603"/>
                <a:gd name="connsiteY791" fmla="*/ 165108 h 538625"/>
                <a:gd name="connsiteX792" fmla="*/ 870112 w 874603"/>
                <a:gd name="connsiteY792" fmla="*/ 162387 h 538625"/>
                <a:gd name="connsiteX793" fmla="*/ 852241 w 874603"/>
                <a:gd name="connsiteY793" fmla="*/ 149363 h 538625"/>
                <a:gd name="connsiteX794" fmla="*/ 854237 w 874603"/>
                <a:gd name="connsiteY794" fmla="*/ 151501 h 538625"/>
                <a:gd name="connsiteX795" fmla="*/ 851697 w 874603"/>
                <a:gd name="connsiteY795" fmla="*/ 152862 h 538625"/>
                <a:gd name="connsiteX796" fmla="*/ 852360 w 874603"/>
                <a:gd name="connsiteY796" fmla="*/ 148602 h 538625"/>
                <a:gd name="connsiteX797" fmla="*/ 852241 w 874603"/>
                <a:gd name="connsiteY797" fmla="*/ 149363 h 538625"/>
                <a:gd name="connsiteX798" fmla="*/ 851697 w 874603"/>
                <a:gd name="connsiteY798" fmla="*/ 148780 h 538625"/>
                <a:gd name="connsiteX799" fmla="*/ 852967 w 874603"/>
                <a:gd name="connsiteY799" fmla="*/ 144698 h 538625"/>
                <a:gd name="connsiteX800" fmla="*/ 856777 w 874603"/>
                <a:gd name="connsiteY800" fmla="*/ 147419 h 538625"/>
                <a:gd name="connsiteX801" fmla="*/ 852360 w 874603"/>
                <a:gd name="connsiteY801" fmla="*/ 148602 h 538625"/>
                <a:gd name="connsiteX802" fmla="*/ 861342 w 874603"/>
                <a:gd name="connsiteY802" fmla="*/ 141115 h 538625"/>
                <a:gd name="connsiteX803" fmla="*/ 863128 w 874603"/>
                <a:gd name="connsiteY803" fmla="*/ 143655 h 538625"/>
                <a:gd name="connsiteX804" fmla="*/ 863128 w 874603"/>
                <a:gd name="connsiteY804" fmla="*/ 144925 h 538625"/>
                <a:gd name="connsiteX805" fmla="*/ 858365 w 874603"/>
                <a:gd name="connsiteY805" fmla="*/ 142385 h 538625"/>
                <a:gd name="connsiteX806" fmla="*/ 861342 w 874603"/>
                <a:gd name="connsiteY806" fmla="*/ 141115 h 538625"/>
                <a:gd name="connsiteX807" fmla="*/ 858365 w 874603"/>
                <a:gd name="connsiteY807" fmla="*/ 136987 h 538625"/>
                <a:gd name="connsiteX808" fmla="*/ 858365 w 874603"/>
                <a:gd name="connsiteY808" fmla="*/ 140162 h 538625"/>
                <a:gd name="connsiteX809" fmla="*/ 858365 w 874603"/>
                <a:gd name="connsiteY809" fmla="*/ 136987 h 538625"/>
                <a:gd name="connsiteX810" fmla="*/ 30692 w 874603"/>
                <a:gd name="connsiteY810" fmla="*/ 136808 h 538625"/>
                <a:gd name="connsiteX811" fmla="*/ 37794 w 874603"/>
                <a:gd name="connsiteY811" fmla="*/ 141031 h 538625"/>
                <a:gd name="connsiteX812" fmla="*/ 37794 w 874603"/>
                <a:gd name="connsiteY812" fmla="*/ 159332 h 538625"/>
                <a:gd name="connsiteX813" fmla="*/ 30692 w 874603"/>
                <a:gd name="connsiteY813" fmla="*/ 172002 h 538625"/>
                <a:gd name="connsiteX814" fmla="*/ 30692 w 874603"/>
                <a:gd name="connsiteY814" fmla="*/ 193119 h 538625"/>
                <a:gd name="connsiteX815" fmla="*/ 30692 w 874603"/>
                <a:gd name="connsiteY815" fmla="*/ 211420 h 538625"/>
                <a:gd name="connsiteX816" fmla="*/ 30692 w 874603"/>
                <a:gd name="connsiteY816" fmla="*/ 217051 h 538625"/>
                <a:gd name="connsiteX817" fmla="*/ 27852 w 874603"/>
                <a:gd name="connsiteY817" fmla="*/ 232537 h 538625"/>
                <a:gd name="connsiteX818" fmla="*/ 29272 w 874603"/>
                <a:gd name="connsiteY818" fmla="*/ 240984 h 538625"/>
                <a:gd name="connsiteX819" fmla="*/ 25011 w 874603"/>
                <a:gd name="connsiteY819" fmla="*/ 248023 h 538625"/>
                <a:gd name="connsiteX820" fmla="*/ 26431 w 874603"/>
                <a:gd name="connsiteY820" fmla="*/ 256469 h 538625"/>
                <a:gd name="connsiteX821" fmla="*/ 22170 w 874603"/>
                <a:gd name="connsiteY821" fmla="*/ 270547 h 538625"/>
                <a:gd name="connsiteX822" fmla="*/ 20749 w 874603"/>
                <a:gd name="connsiteY822" fmla="*/ 283217 h 538625"/>
                <a:gd name="connsiteX823" fmla="*/ 17909 w 874603"/>
                <a:gd name="connsiteY823" fmla="*/ 280402 h 538625"/>
                <a:gd name="connsiteX824" fmla="*/ 13647 w 874603"/>
                <a:gd name="connsiteY824" fmla="*/ 281809 h 538625"/>
                <a:gd name="connsiteX825" fmla="*/ 13647 w 874603"/>
                <a:gd name="connsiteY825" fmla="*/ 270547 h 538625"/>
                <a:gd name="connsiteX826" fmla="*/ 17909 w 874603"/>
                <a:gd name="connsiteY826" fmla="*/ 267732 h 538625"/>
                <a:gd name="connsiteX827" fmla="*/ 16488 w 874603"/>
                <a:gd name="connsiteY827" fmla="*/ 252246 h 538625"/>
                <a:gd name="connsiteX828" fmla="*/ 20749 w 874603"/>
                <a:gd name="connsiteY828" fmla="*/ 226906 h 538625"/>
                <a:gd name="connsiteX829" fmla="*/ 22170 w 874603"/>
                <a:gd name="connsiteY829" fmla="*/ 226906 h 538625"/>
                <a:gd name="connsiteX830" fmla="*/ 25011 w 874603"/>
                <a:gd name="connsiteY830" fmla="*/ 219867 h 538625"/>
                <a:gd name="connsiteX831" fmla="*/ 17909 w 874603"/>
                <a:gd name="connsiteY831" fmla="*/ 207197 h 538625"/>
                <a:gd name="connsiteX832" fmla="*/ 17909 w 874603"/>
                <a:gd name="connsiteY832" fmla="*/ 164963 h 538625"/>
                <a:gd name="connsiteX833" fmla="*/ 22170 w 874603"/>
                <a:gd name="connsiteY833" fmla="*/ 149478 h 538625"/>
                <a:gd name="connsiteX834" fmla="*/ 30692 w 874603"/>
                <a:gd name="connsiteY834" fmla="*/ 136808 h 538625"/>
                <a:gd name="connsiteX835" fmla="*/ 856777 w 874603"/>
                <a:gd name="connsiteY835" fmla="*/ 132225 h 538625"/>
                <a:gd name="connsiteX836" fmla="*/ 859952 w 874603"/>
                <a:gd name="connsiteY836" fmla="*/ 133019 h 538625"/>
                <a:gd name="connsiteX837" fmla="*/ 856777 w 874603"/>
                <a:gd name="connsiteY837" fmla="*/ 133019 h 538625"/>
                <a:gd name="connsiteX838" fmla="*/ 856777 w 874603"/>
                <a:gd name="connsiteY838" fmla="*/ 132225 h 538625"/>
                <a:gd name="connsiteX839" fmla="*/ 859952 w 874603"/>
                <a:gd name="connsiteY839" fmla="*/ 125874 h 538625"/>
                <a:gd name="connsiteX840" fmla="*/ 859952 w 874603"/>
                <a:gd name="connsiteY840" fmla="*/ 127462 h 538625"/>
                <a:gd name="connsiteX841" fmla="*/ 856777 w 874603"/>
                <a:gd name="connsiteY841" fmla="*/ 127462 h 538625"/>
                <a:gd name="connsiteX842" fmla="*/ 859952 w 874603"/>
                <a:gd name="connsiteY842" fmla="*/ 125874 h 538625"/>
                <a:gd name="connsiteX843" fmla="*/ 780578 w 874603"/>
                <a:gd name="connsiteY843" fmla="*/ 122700 h 538625"/>
                <a:gd name="connsiteX844" fmla="*/ 783753 w 874603"/>
                <a:gd name="connsiteY844" fmla="*/ 126782 h 538625"/>
                <a:gd name="connsiteX845" fmla="*/ 786928 w 874603"/>
                <a:gd name="connsiteY845" fmla="*/ 125421 h 538625"/>
                <a:gd name="connsiteX846" fmla="*/ 783753 w 874603"/>
                <a:gd name="connsiteY846" fmla="*/ 132225 h 538625"/>
                <a:gd name="connsiteX847" fmla="*/ 778990 w 874603"/>
                <a:gd name="connsiteY847" fmla="*/ 128143 h 538625"/>
                <a:gd name="connsiteX848" fmla="*/ 782165 w 874603"/>
                <a:gd name="connsiteY848" fmla="*/ 125421 h 538625"/>
                <a:gd name="connsiteX849" fmla="*/ 780578 w 874603"/>
                <a:gd name="connsiteY849" fmla="*/ 122700 h 538625"/>
                <a:gd name="connsiteX850" fmla="*/ 858365 w 874603"/>
                <a:gd name="connsiteY850" fmla="*/ 121112 h 538625"/>
                <a:gd name="connsiteX851" fmla="*/ 859953 w 874603"/>
                <a:gd name="connsiteY851" fmla="*/ 122699 h 538625"/>
                <a:gd name="connsiteX852" fmla="*/ 858365 w 874603"/>
                <a:gd name="connsiteY852" fmla="*/ 124287 h 538625"/>
                <a:gd name="connsiteX853" fmla="*/ 858365 w 874603"/>
                <a:gd name="connsiteY853" fmla="*/ 121112 h 538625"/>
                <a:gd name="connsiteX854" fmla="*/ 796641 w 874603"/>
                <a:gd name="connsiteY854" fmla="*/ 120026 h 538625"/>
                <a:gd name="connsiteX855" fmla="*/ 796641 w 874603"/>
                <a:gd name="connsiteY855" fmla="*/ 125661 h 538625"/>
                <a:gd name="connsiteX856" fmla="*/ 796641 w 874603"/>
                <a:gd name="connsiteY856" fmla="*/ 120026 h 538625"/>
                <a:gd name="connsiteX857" fmla="*/ 796452 w 874603"/>
                <a:gd name="connsiteY857" fmla="*/ 114762 h 538625"/>
                <a:gd name="connsiteX858" fmla="*/ 799627 w 874603"/>
                <a:gd name="connsiteY858" fmla="*/ 119525 h 538625"/>
                <a:gd name="connsiteX859" fmla="*/ 796452 w 874603"/>
                <a:gd name="connsiteY859" fmla="*/ 119525 h 538625"/>
                <a:gd name="connsiteX860" fmla="*/ 796452 w 874603"/>
                <a:gd name="connsiteY860" fmla="*/ 114762 h 538625"/>
                <a:gd name="connsiteX861" fmla="*/ 842490 w 874603"/>
                <a:gd name="connsiteY861" fmla="*/ 105237 h 538625"/>
                <a:gd name="connsiteX862" fmla="*/ 842490 w 874603"/>
                <a:gd name="connsiteY862" fmla="*/ 106825 h 538625"/>
                <a:gd name="connsiteX863" fmla="*/ 840902 w 874603"/>
                <a:gd name="connsiteY863" fmla="*/ 106825 h 538625"/>
                <a:gd name="connsiteX864" fmla="*/ 842490 w 874603"/>
                <a:gd name="connsiteY864" fmla="*/ 105237 h 538625"/>
                <a:gd name="connsiteX865" fmla="*/ 778990 w 874603"/>
                <a:gd name="connsiteY865" fmla="*/ 105237 h 538625"/>
                <a:gd name="connsiteX866" fmla="*/ 780578 w 874603"/>
                <a:gd name="connsiteY866" fmla="*/ 105237 h 538625"/>
                <a:gd name="connsiteX867" fmla="*/ 780578 w 874603"/>
                <a:gd name="connsiteY867" fmla="*/ 106825 h 538625"/>
                <a:gd name="connsiteX868" fmla="*/ 778990 w 874603"/>
                <a:gd name="connsiteY868" fmla="*/ 106825 h 538625"/>
                <a:gd name="connsiteX869" fmla="*/ 799401 w 874603"/>
                <a:gd name="connsiteY869" fmla="*/ 103650 h 538625"/>
                <a:gd name="connsiteX870" fmla="*/ 806204 w 874603"/>
                <a:gd name="connsiteY870" fmla="*/ 107732 h 538625"/>
                <a:gd name="connsiteX871" fmla="*/ 806204 w 874603"/>
                <a:gd name="connsiteY871" fmla="*/ 106371 h 538625"/>
                <a:gd name="connsiteX872" fmla="*/ 807565 w 874603"/>
                <a:gd name="connsiteY872" fmla="*/ 106371 h 538625"/>
                <a:gd name="connsiteX873" fmla="*/ 804844 w 874603"/>
                <a:gd name="connsiteY873" fmla="*/ 110454 h 538625"/>
                <a:gd name="connsiteX874" fmla="*/ 800762 w 874603"/>
                <a:gd name="connsiteY874" fmla="*/ 107732 h 538625"/>
                <a:gd name="connsiteX875" fmla="*/ 800762 w 874603"/>
                <a:gd name="connsiteY875" fmla="*/ 113175 h 538625"/>
                <a:gd name="connsiteX876" fmla="*/ 799401 w 874603"/>
                <a:gd name="connsiteY876" fmla="*/ 103650 h 538625"/>
                <a:gd name="connsiteX877" fmla="*/ 593252 w 874603"/>
                <a:gd name="connsiteY877" fmla="*/ 100475 h 538625"/>
                <a:gd name="connsiteX878" fmla="*/ 594840 w 874603"/>
                <a:gd name="connsiteY878" fmla="*/ 100475 h 538625"/>
                <a:gd name="connsiteX879" fmla="*/ 594840 w 874603"/>
                <a:gd name="connsiteY879" fmla="*/ 103650 h 538625"/>
                <a:gd name="connsiteX880" fmla="*/ 593252 w 874603"/>
                <a:gd name="connsiteY880" fmla="*/ 103650 h 538625"/>
                <a:gd name="connsiteX881" fmla="*/ 789525 w 874603"/>
                <a:gd name="connsiteY881" fmla="*/ 98887 h 538625"/>
                <a:gd name="connsiteX882" fmla="*/ 792411 w 874603"/>
                <a:gd name="connsiteY882" fmla="*/ 103216 h 538625"/>
                <a:gd name="connsiteX883" fmla="*/ 795298 w 874603"/>
                <a:gd name="connsiteY883" fmla="*/ 101773 h 538625"/>
                <a:gd name="connsiteX884" fmla="*/ 790968 w 874603"/>
                <a:gd name="connsiteY884" fmla="*/ 113319 h 538625"/>
                <a:gd name="connsiteX885" fmla="*/ 785195 w 874603"/>
                <a:gd name="connsiteY885" fmla="*/ 114762 h 538625"/>
                <a:gd name="connsiteX886" fmla="*/ 788082 w 874603"/>
                <a:gd name="connsiteY886" fmla="*/ 104660 h 538625"/>
                <a:gd name="connsiteX887" fmla="*/ 789525 w 874603"/>
                <a:gd name="connsiteY887" fmla="*/ 106103 h 538625"/>
                <a:gd name="connsiteX888" fmla="*/ 790968 w 874603"/>
                <a:gd name="connsiteY888" fmla="*/ 104660 h 538625"/>
                <a:gd name="connsiteX889" fmla="*/ 789525 w 874603"/>
                <a:gd name="connsiteY889" fmla="*/ 98887 h 538625"/>
                <a:gd name="connsiteX890" fmla="*/ 785340 w 874603"/>
                <a:gd name="connsiteY890" fmla="*/ 98887 h 538625"/>
                <a:gd name="connsiteX891" fmla="*/ 786927 w 874603"/>
                <a:gd name="connsiteY891" fmla="*/ 102856 h 538625"/>
                <a:gd name="connsiteX892" fmla="*/ 785340 w 874603"/>
                <a:gd name="connsiteY892" fmla="*/ 106825 h 538625"/>
                <a:gd name="connsiteX893" fmla="*/ 783752 w 874603"/>
                <a:gd name="connsiteY893" fmla="*/ 104179 h 538625"/>
                <a:gd name="connsiteX894" fmla="*/ 785340 w 874603"/>
                <a:gd name="connsiteY894" fmla="*/ 98887 h 538625"/>
                <a:gd name="connsiteX895" fmla="*/ 774227 w 874603"/>
                <a:gd name="connsiteY895" fmla="*/ 97300 h 538625"/>
                <a:gd name="connsiteX896" fmla="*/ 772640 w 874603"/>
                <a:gd name="connsiteY896" fmla="*/ 98888 h 538625"/>
                <a:gd name="connsiteX897" fmla="*/ 771052 w 874603"/>
                <a:gd name="connsiteY897" fmla="*/ 98888 h 538625"/>
                <a:gd name="connsiteX898" fmla="*/ 774227 w 874603"/>
                <a:gd name="connsiteY898" fmla="*/ 97300 h 538625"/>
                <a:gd name="connsiteX899" fmla="*/ 777402 w 874603"/>
                <a:gd name="connsiteY899" fmla="*/ 95712 h 538625"/>
                <a:gd name="connsiteX900" fmla="*/ 780577 w 874603"/>
                <a:gd name="connsiteY900" fmla="*/ 98887 h 538625"/>
                <a:gd name="connsiteX901" fmla="*/ 777402 w 874603"/>
                <a:gd name="connsiteY901" fmla="*/ 100475 h 538625"/>
                <a:gd name="connsiteX902" fmla="*/ 777402 w 874603"/>
                <a:gd name="connsiteY902" fmla="*/ 95712 h 538625"/>
                <a:gd name="connsiteX903" fmla="*/ 424398 w 874603"/>
                <a:gd name="connsiteY903" fmla="*/ 93964 h 538625"/>
                <a:gd name="connsiteX904" fmla="*/ 424751 w 874603"/>
                <a:gd name="connsiteY904" fmla="*/ 94669 h 538625"/>
                <a:gd name="connsiteX905" fmla="*/ 424186 w 874603"/>
                <a:gd name="connsiteY905" fmla="*/ 95232 h 538625"/>
                <a:gd name="connsiteX906" fmla="*/ 423337 w 874603"/>
                <a:gd name="connsiteY906" fmla="*/ 91851 h 538625"/>
                <a:gd name="connsiteX907" fmla="*/ 424751 w 874603"/>
                <a:gd name="connsiteY907" fmla="*/ 91851 h 538625"/>
                <a:gd name="connsiteX908" fmla="*/ 424398 w 874603"/>
                <a:gd name="connsiteY908" fmla="*/ 93964 h 538625"/>
                <a:gd name="connsiteX909" fmla="*/ 585315 w 874603"/>
                <a:gd name="connsiteY909" fmla="*/ 83012 h 538625"/>
                <a:gd name="connsiteX910" fmla="*/ 586903 w 874603"/>
                <a:gd name="connsiteY910" fmla="*/ 84599 h 538625"/>
                <a:gd name="connsiteX911" fmla="*/ 586903 w 874603"/>
                <a:gd name="connsiteY911" fmla="*/ 86187 h 538625"/>
                <a:gd name="connsiteX912" fmla="*/ 585315 w 874603"/>
                <a:gd name="connsiteY912" fmla="*/ 83012 h 538625"/>
                <a:gd name="connsiteX913" fmla="*/ 766063 w 874603"/>
                <a:gd name="connsiteY913" fmla="*/ 82695 h 538625"/>
                <a:gd name="connsiteX914" fmla="*/ 768784 w 874603"/>
                <a:gd name="connsiteY914" fmla="*/ 85235 h 538625"/>
                <a:gd name="connsiteX915" fmla="*/ 774227 w 874603"/>
                <a:gd name="connsiteY915" fmla="*/ 89045 h 538625"/>
                <a:gd name="connsiteX916" fmla="*/ 772866 w 874603"/>
                <a:gd name="connsiteY916" fmla="*/ 94125 h 538625"/>
                <a:gd name="connsiteX917" fmla="*/ 767424 w 874603"/>
                <a:gd name="connsiteY917" fmla="*/ 90315 h 538625"/>
                <a:gd name="connsiteX918" fmla="*/ 766063 w 874603"/>
                <a:gd name="connsiteY918" fmla="*/ 82695 h 538625"/>
                <a:gd name="connsiteX919" fmla="*/ 547215 w 874603"/>
                <a:gd name="connsiteY919" fmla="*/ 81425 h 538625"/>
                <a:gd name="connsiteX920" fmla="*/ 548802 w 874603"/>
                <a:gd name="connsiteY920" fmla="*/ 81425 h 538625"/>
                <a:gd name="connsiteX921" fmla="*/ 545627 w 874603"/>
                <a:gd name="connsiteY921" fmla="*/ 84600 h 538625"/>
                <a:gd name="connsiteX922" fmla="*/ 547215 w 874603"/>
                <a:gd name="connsiteY922" fmla="*/ 81425 h 538625"/>
                <a:gd name="connsiteX923" fmla="*/ 428549 w 874603"/>
                <a:gd name="connsiteY923" fmla="*/ 81425 h 538625"/>
                <a:gd name="connsiteX924" fmla="*/ 427359 w 874603"/>
                <a:gd name="connsiteY924" fmla="*/ 90950 h 538625"/>
                <a:gd name="connsiteX925" fmla="*/ 426168 w 874603"/>
                <a:gd name="connsiteY925" fmla="*/ 90950 h 538625"/>
                <a:gd name="connsiteX926" fmla="*/ 428549 w 874603"/>
                <a:gd name="connsiteY926" fmla="*/ 81425 h 538625"/>
                <a:gd name="connsiteX927" fmla="*/ 812327 w 874603"/>
                <a:gd name="connsiteY927" fmla="*/ 79837 h 538625"/>
                <a:gd name="connsiteX928" fmla="*/ 812327 w 874603"/>
                <a:gd name="connsiteY928" fmla="*/ 83409 h 538625"/>
                <a:gd name="connsiteX929" fmla="*/ 813915 w 874603"/>
                <a:gd name="connsiteY929" fmla="*/ 83409 h 538625"/>
                <a:gd name="connsiteX930" fmla="*/ 815502 w 874603"/>
                <a:gd name="connsiteY930" fmla="*/ 84600 h 538625"/>
                <a:gd name="connsiteX931" fmla="*/ 809641 w 874603"/>
                <a:gd name="connsiteY931" fmla="*/ 83501 h 538625"/>
                <a:gd name="connsiteX932" fmla="*/ 810740 w 874603"/>
                <a:gd name="connsiteY932" fmla="*/ 84600 h 538625"/>
                <a:gd name="connsiteX933" fmla="*/ 809153 w 874603"/>
                <a:gd name="connsiteY933" fmla="*/ 92538 h 538625"/>
                <a:gd name="connsiteX934" fmla="*/ 807565 w 874603"/>
                <a:gd name="connsiteY934" fmla="*/ 87775 h 538625"/>
                <a:gd name="connsiteX935" fmla="*/ 804390 w 874603"/>
                <a:gd name="connsiteY935" fmla="*/ 83013 h 538625"/>
                <a:gd name="connsiteX936" fmla="*/ 807565 w 874603"/>
                <a:gd name="connsiteY936" fmla="*/ 81425 h 538625"/>
                <a:gd name="connsiteX937" fmla="*/ 809339 w 874603"/>
                <a:gd name="connsiteY937" fmla="*/ 83199 h 538625"/>
                <a:gd name="connsiteX938" fmla="*/ 552014 w 874603"/>
                <a:gd name="connsiteY938" fmla="*/ 78703 h 538625"/>
                <a:gd name="connsiteX939" fmla="*/ 552297 w 874603"/>
                <a:gd name="connsiteY939" fmla="*/ 78891 h 538625"/>
                <a:gd name="connsiteX940" fmla="*/ 552014 w 874603"/>
                <a:gd name="connsiteY940" fmla="*/ 79173 h 538625"/>
                <a:gd name="connsiteX941" fmla="*/ 550600 w 874603"/>
                <a:gd name="connsiteY941" fmla="*/ 77764 h 538625"/>
                <a:gd name="connsiteX942" fmla="*/ 552014 w 874603"/>
                <a:gd name="connsiteY942" fmla="*/ 77764 h 538625"/>
                <a:gd name="connsiteX943" fmla="*/ 552014 w 874603"/>
                <a:gd name="connsiteY943" fmla="*/ 78703 h 538625"/>
                <a:gd name="connsiteX944" fmla="*/ 836234 w 874603"/>
                <a:gd name="connsiteY944" fmla="*/ 73538 h 538625"/>
                <a:gd name="connsiteX945" fmla="*/ 843304 w 874603"/>
                <a:gd name="connsiteY945" fmla="*/ 84808 h 538625"/>
                <a:gd name="connsiteX946" fmla="*/ 853203 w 874603"/>
                <a:gd name="connsiteY946" fmla="*/ 103121 h 538625"/>
                <a:gd name="connsiteX947" fmla="*/ 848961 w 874603"/>
                <a:gd name="connsiteY947" fmla="*/ 105939 h 538625"/>
                <a:gd name="connsiteX948" fmla="*/ 848961 w 874603"/>
                <a:gd name="connsiteY948" fmla="*/ 107348 h 538625"/>
                <a:gd name="connsiteX949" fmla="*/ 858859 w 874603"/>
                <a:gd name="connsiteY949" fmla="*/ 114391 h 538625"/>
                <a:gd name="connsiteX950" fmla="*/ 856031 w 874603"/>
                <a:gd name="connsiteY950" fmla="*/ 121435 h 538625"/>
                <a:gd name="connsiteX951" fmla="*/ 853203 w 874603"/>
                <a:gd name="connsiteY951" fmla="*/ 125661 h 538625"/>
                <a:gd name="connsiteX952" fmla="*/ 848961 w 874603"/>
                <a:gd name="connsiteY952" fmla="*/ 124253 h 538625"/>
                <a:gd name="connsiteX953" fmla="*/ 847547 w 874603"/>
                <a:gd name="connsiteY953" fmla="*/ 115800 h 538625"/>
                <a:gd name="connsiteX954" fmla="*/ 843304 w 874603"/>
                <a:gd name="connsiteY954" fmla="*/ 101713 h 538625"/>
                <a:gd name="connsiteX955" fmla="*/ 836234 w 874603"/>
                <a:gd name="connsiteY955" fmla="*/ 87625 h 538625"/>
                <a:gd name="connsiteX956" fmla="*/ 839062 w 874603"/>
                <a:gd name="connsiteY956" fmla="*/ 87625 h 538625"/>
                <a:gd name="connsiteX957" fmla="*/ 833406 w 874603"/>
                <a:gd name="connsiteY957" fmla="*/ 79173 h 538625"/>
                <a:gd name="connsiteX958" fmla="*/ 836234 w 874603"/>
                <a:gd name="connsiteY958" fmla="*/ 73538 h 538625"/>
                <a:gd name="connsiteX959" fmla="*/ 784635 w 874603"/>
                <a:gd name="connsiteY959" fmla="*/ 71900 h 538625"/>
                <a:gd name="connsiteX960" fmla="*/ 791690 w 874603"/>
                <a:gd name="connsiteY960" fmla="*/ 77673 h 538625"/>
                <a:gd name="connsiteX961" fmla="*/ 784635 w 874603"/>
                <a:gd name="connsiteY961" fmla="*/ 87775 h 538625"/>
                <a:gd name="connsiteX962" fmla="*/ 784635 w 874603"/>
                <a:gd name="connsiteY962" fmla="*/ 80559 h 538625"/>
                <a:gd name="connsiteX963" fmla="*/ 783223 w 874603"/>
                <a:gd name="connsiteY963" fmla="*/ 86332 h 538625"/>
                <a:gd name="connsiteX964" fmla="*/ 780401 w 874603"/>
                <a:gd name="connsiteY964" fmla="*/ 73343 h 538625"/>
                <a:gd name="connsiteX965" fmla="*/ 783223 w 874603"/>
                <a:gd name="connsiteY965" fmla="*/ 76229 h 538625"/>
                <a:gd name="connsiteX966" fmla="*/ 781812 w 874603"/>
                <a:gd name="connsiteY966" fmla="*/ 77673 h 538625"/>
                <a:gd name="connsiteX967" fmla="*/ 786046 w 874603"/>
                <a:gd name="connsiteY967" fmla="*/ 79116 h 538625"/>
                <a:gd name="connsiteX968" fmla="*/ 784635 w 874603"/>
                <a:gd name="connsiteY968" fmla="*/ 71900 h 538625"/>
                <a:gd name="connsiteX969" fmla="*/ 774227 w 874603"/>
                <a:gd name="connsiteY969" fmla="*/ 71899 h 538625"/>
                <a:gd name="connsiteX970" fmla="*/ 778990 w 874603"/>
                <a:gd name="connsiteY970" fmla="*/ 71899 h 538625"/>
                <a:gd name="connsiteX971" fmla="*/ 776609 w 874603"/>
                <a:gd name="connsiteY971" fmla="*/ 76662 h 538625"/>
                <a:gd name="connsiteX972" fmla="*/ 774227 w 874603"/>
                <a:gd name="connsiteY972" fmla="*/ 71899 h 538625"/>
                <a:gd name="connsiteX973" fmla="*/ 753590 w 874603"/>
                <a:gd name="connsiteY973" fmla="*/ 69213 h 538625"/>
                <a:gd name="connsiteX974" fmla="*/ 755178 w 874603"/>
                <a:gd name="connsiteY974" fmla="*/ 69213 h 538625"/>
                <a:gd name="connsiteX975" fmla="*/ 755178 w 874603"/>
                <a:gd name="connsiteY975" fmla="*/ 71900 h 538625"/>
                <a:gd name="connsiteX976" fmla="*/ 753590 w 874603"/>
                <a:gd name="connsiteY976" fmla="*/ 71900 h 538625"/>
                <a:gd name="connsiteX977" fmla="*/ 753590 w 874603"/>
                <a:gd name="connsiteY977" fmla="*/ 69213 h 538625"/>
                <a:gd name="connsiteX978" fmla="*/ 817090 w 874603"/>
                <a:gd name="connsiteY978" fmla="*/ 68725 h 538625"/>
                <a:gd name="connsiteX979" fmla="*/ 820265 w 874603"/>
                <a:gd name="connsiteY979" fmla="*/ 68725 h 538625"/>
                <a:gd name="connsiteX980" fmla="*/ 818677 w 874603"/>
                <a:gd name="connsiteY980" fmla="*/ 71900 h 538625"/>
                <a:gd name="connsiteX981" fmla="*/ 817090 w 874603"/>
                <a:gd name="connsiteY981" fmla="*/ 68725 h 538625"/>
                <a:gd name="connsiteX982" fmla="*/ 427359 w 874603"/>
                <a:gd name="connsiteY982" fmla="*/ 68725 h 538625"/>
                <a:gd name="connsiteX983" fmla="*/ 428549 w 874603"/>
                <a:gd name="connsiteY983" fmla="*/ 70842 h 538625"/>
                <a:gd name="connsiteX984" fmla="*/ 426168 w 874603"/>
                <a:gd name="connsiteY984" fmla="*/ 71900 h 538625"/>
                <a:gd name="connsiteX985" fmla="*/ 427359 w 874603"/>
                <a:gd name="connsiteY985" fmla="*/ 68725 h 538625"/>
                <a:gd name="connsiteX986" fmla="*/ 431328 w 874603"/>
                <a:gd name="connsiteY986" fmla="*/ 67931 h 538625"/>
                <a:gd name="connsiteX987" fmla="*/ 431328 w 874603"/>
                <a:gd name="connsiteY987" fmla="*/ 68725 h 538625"/>
                <a:gd name="connsiteX988" fmla="*/ 429740 w 874603"/>
                <a:gd name="connsiteY988" fmla="*/ 68725 h 538625"/>
                <a:gd name="connsiteX989" fmla="*/ 431328 w 874603"/>
                <a:gd name="connsiteY989" fmla="*/ 67931 h 538625"/>
                <a:gd name="connsiteX990" fmla="*/ 802167 w 874603"/>
                <a:gd name="connsiteY990" fmla="*/ 67137 h 538625"/>
                <a:gd name="connsiteX991" fmla="*/ 811057 w 874603"/>
                <a:gd name="connsiteY991" fmla="*/ 72510 h 538625"/>
                <a:gd name="connsiteX992" fmla="*/ 809575 w 874603"/>
                <a:gd name="connsiteY992" fmla="*/ 77883 h 538625"/>
                <a:gd name="connsiteX993" fmla="*/ 806612 w 874603"/>
                <a:gd name="connsiteY993" fmla="*/ 73853 h 538625"/>
                <a:gd name="connsiteX994" fmla="*/ 800685 w 874603"/>
                <a:gd name="connsiteY994" fmla="*/ 81913 h 538625"/>
                <a:gd name="connsiteX995" fmla="*/ 802167 w 874603"/>
                <a:gd name="connsiteY995" fmla="*/ 83257 h 538625"/>
                <a:gd name="connsiteX996" fmla="*/ 799204 w 874603"/>
                <a:gd name="connsiteY996" fmla="*/ 84600 h 538625"/>
                <a:gd name="connsiteX997" fmla="*/ 797722 w 874603"/>
                <a:gd name="connsiteY997" fmla="*/ 76540 h 538625"/>
                <a:gd name="connsiteX998" fmla="*/ 796240 w 874603"/>
                <a:gd name="connsiteY998" fmla="*/ 72510 h 538625"/>
                <a:gd name="connsiteX999" fmla="*/ 799204 w 874603"/>
                <a:gd name="connsiteY999" fmla="*/ 69824 h 538625"/>
                <a:gd name="connsiteX1000" fmla="*/ 799204 w 874603"/>
                <a:gd name="connsiteY1000" fmla="*/ 68480 h 538625"/>
                <a:gd name="connsiteX1001" fmla="*/ 802167 w 874603"/>
                <a:gd name="connsiteY1001" fmla="*/ 67137 h 538625"/>
                <a:gd name="connsiteX1002" fmla="*/ 774228 w 874603"/>
                <a:gd name="connsiteY1002" fmla="*/ 62374 h 538625"/>
                <a:gd name="connsiteX1003" fmla="*/ 774228 w 874603"/>
                <a:gd name="connsiteY1003" fmla="*/ 67136 h 538625"/>
                <a:gd name="connsiteX1004" fmla="*/ 771053 w 874603"/>
                <a:gd name="connsiteY1004" fmla="*/ 68724 h 538625"/>
                <a:gd name="connsiteX1005" fmla="*/ 774228 w 874603"/>
                <a:gd name="connsiteY1005" fmla="*/ 62374 h 538625"/>
                <a:gd name="connsiteX1006" fmla="*/ 764702 w 874603"/>
                <a:gd name="connsiteY1006" fmla="*/ 62374 h 538625"/>
                <a:gd name="connsiteX1007" fmla="*/ 764702 w 874603"/>
                <a:gd name="connsiteY1007" fmla="*/ 67136 h 538625"/>
                <a:gd name="connsiteX1008" fmla="*/ 764702 w 874603"/>
                <a:gd name="connsiteY1008" fmla="*/ 62374 h 538625"/>
                <a:gd name="connsiteX1009" fmla="*/ 556740 w 874603"/>
                <a:gd name="connsiteY1009" fmla="*/ 62374 h 538625"/>
                <a:gd name="connsiteX1010" fmla="*/ 558328 w 874603"/>
                <a:gd name="connsiteY1010" fmla="*/ 63962 h 538625"/>
                <a:gd name="connsiteX1011" fmla="*/ 556740 w 874603"/>
                <a:gd name="connsiteY1011" fmla="*/ 63962 h 538625"/>
                <a:gd name="connsiteX1012" fmla="*/ 556740 w 874603"/>
                <a:gd name="connsiteY1012" fmla="*/ 62374 h 538625"/>
                <a:gd name="connsiteX1013" fmla="*/ 761528 w 874603"/>
                <a:gd name="connsiteY1013" fmla="*/ 59199 h 538625"/>
                <a:gd name="connsiteX1014" fmla="*/ 763115 w 874603"/>
                <a:gd name="connsiteY1014" fmla="*/ 59199 h 538625"/>
                <a:gd name="connsiteX1015" fmla="*/ 763115 w 874603"/>
                <a:gd name="connsiteY1015" fmla="*/ 62374 h 538625"/>
                <a:gd name="connsiteX1016" fmla="*/ 761528 w 874603"/>
                <a:gd name="connsiteY1016" fmla="*/ 59199 h 538625"/>
                <a:gd name="connsiteX1017" fmla="*/ 594840 w 874603"/>
                <a:gd name="connsiteY1017" fmla="*/ 59199 h 538625"/>
                <a:gd name="connsiteX1018" fmla="*/ 596428 w 874603"/>
                <a:gd name="connsiteY1018" fmla="*/ 62374 h 538625"/>
                <a:gd name="connsiteX1019" fmla="*/ 594840 w 874603"/>
                <a:gd name="connsiteY1019" fmla="*/ 62374 h 538625"/>
                <a:gd name="connsiteX1020" fmla="*/ 594840 w 874603"/>
                <a:gd name="connsiteY1020" fmla="*/ 59199 h 538625"/>
                <a:gd name="connsiteX1021" fmla="*/ 672627 w 874603"/>
                <a:gd name="connsiteY1021" fmla="*/ 58803 h 538625"/>
                <a:gd name="connsiteX1022" fmla="*/ 674215 w 874603"/>
                <a:gd name="connsiteY1022" fmla="*/ 58803 h 538625"/>
                <a:gd name="connsiteX1023" fmla="*/ 672627 w 874603"/>
                <a:gd name="connsiteY1023" fmla="*/ 62375 h 538625"/>
                <a:gd name="connsiteX1024" fmla="*/ 672627 w 874603"/>
                <a:gd name="connsiteY1024" fmla="*/ 58803 h 538625"/>
                <a:gd name="connsiteX1025" fmla="*/ 759940 w 874603"/>
                <a:gd name="connsiteY1025" fmla="*/ 56024 h 538625"/>
                <a:gd name="connsiteX1026" fmla="*/ 761528 w 874603"/>
                <a:gd name="connsiteY1026" fmla="*/ 56024 h 538625"/>
                <a:gd name="connsiteX1027" fmla="*/ 761528 w 874603"/>
                <a:gd name="connsiteY1027" fmla="*/ 57612 h 538625"/>
                <a:gd name="connsiteX1028" fmla="*/ 666277 w 874603"/>
                <a:gd name="connsiteY1028" fmla="*/ 56024 h 538625"/>
                <a:gd name="connsiteX1029" fmla="*/ 667865 w 874603"/>
                <a:gd name="connsiteY1029" fmla="*/ 56024 h 538625"/>
                <a:gd name="connsiteX1030" fmla="*/ 667865 w 874603"/>
                <a:gd name="connsiteY1030" fmla="*/ 57612 h 538625"/>
                <a:gd name="connsiteX1031" fmla="*/ 666277 w 874603"/>
                <a:gd name="connsiteY1031" fmla="*/ 57612 h 538625"/>
                <a:gd name="connsiteX1032" fmla="*/ 753590 w 874603"/>
                <a:gd name="connsiteY1032" fmla="*/ 55780 h 538625"/>
                <a:gd name="connsiteX1033" fmla="*/ 758353 w 874603"/>
                <a:gd name="connsiteY1033" fmla="*/ 55780 h 538625"/>
                <a:gd name="connsiteX1034" fmla="*/ 755178 w 874603"/>
                <a:gd name="connsiteY1034" fmla="*/ 69213 h 538625"/>
                <a:gd name="connsiteX1035" fmla="*/ 753590 w 874603"/>
                <a:gd name="connsiteY1035" fmla="*/ 55780 h 538625"/>
                <a:gd name="connsiteX1036" fmla="*/ 800534 w 874603"/>
                <a:gd name="connsiteY1036" fmla="*/ 54437 h 538625"/>
                <a:gd name="connsiteX1037" fmla="*/ 814141 w 874603"/>
                <a:gd name="connsiteY1037" fmla="*/ 62230 h 538625"/>
                <a:gd name="connsiteX1038" fmla="*/ 815502 w 874603"/>
                <a:gd name="connsiteY1038" fmla="*/ 67426 h 538625"/>
                <a:gd name="connsiteX1039" fmla="*/ 805977 w 874603"/>
                <a:gd name="connsiteY1039" fmla="*/ 63529 h 538625"/>
                <a:gd name="connsiteX1040" fmla="*/ 797813 w 874603"/>
                <a:gd name="connsiteY1040" fmla="*/ 59633 h 538625"/>
                <a:gd name="connsiteX1041" fmla="*/ 800534 w 874603"/>
                <a:gd name="connsiteY1041" fmla="*/ 54437 h 538625"/>
                <a:gd name="connsiteX1042" fmla="*/ 790896 w 874603"/>
                <a:gd name="connsiteY1042" fmla="*/ 53076 h 538625"/>
                <a:gd name="connsiteX1043" fmla="*/ 792285 w 874603"/>
                <a:gd name="connsiteY1043" fmla="*/ 53076 h 538625"/>
                <a:gd name="connsiteX1044" fmla="*/ 790971 w 874603"/>
                <a:gd name="connsiteY1044" fmla="*/ 53334 h 538625"/>
                <a:gd name="connsiteX1045" fmla="*/ 767877 w 874603"/>
                <a:gd name="connsiteY1045" fmla="*/ 52849 h 538625"/>
                <a:gd name="connsiteX1046" fmla="*/ 769465 w 874603"/>
                <a:gd name="connsiteY1046" fmla="*/ 52849 h 538625"/>
                <a:gd name="connsiteX1047" fmla="*/ 769465 w 874603"/>
                <a:gd name="connsiteY1047" fmla="*/ 54437 h 538625"/>
                <a:gd name="connsiteX1048" fmla="*/ 767877 w 874603"/>
                <a:gd name="connsiteY1048" fmla="*/ 54437 h 538625"/>
                <a:gd name="connsiteX1049" fmla="*/ 683740 w 874603"/>
                <a:gd name="connsiteY1049" fmla="*/ 52849 h 538625"/>
                <a:gd name="connsiteX1050" fmla="*/ 685328 w 874603"/>
                <a:gd name="connsiteY1050" fmla="*/ 54437 h 538625"/>
                <a:gd name="connsiteX1051" fmla="*/ 682153 w 874603"/>
                <a:gd name="connsiteY1051" fmla="*/ 57612 h 538625"/>
                <a:gd name="connsiteX1052" fmla="*/ 680565 w 874603"/>
                <a:gd name="connsiteY1052" fmla="*/ 57612 h 538625"/>
                <a:gd name="connsiteX1053" fmla="*/ 683740 w 874603"/>
                <a:gd name="connsiteY1053" fmla="*/ 52849 h 538625"/>
                <a:gd name="connsiteX1054" fmla="*/ 672628 w 874603"/>
                <a:gd name="connsiteY1054" fmla="*/ 49674 h 538625"/>
                <a:gd name="connsiteX1055" fmla="*/ 672628 w 874603"/>
                <a:gd name="connsiteY1055" fmla="*/ 51262 h 538625"/>
                <a:gd name="connsiteX1056" fmla="*/ 671040 w 874603"/>
                <a:gd name="connsiteY1056" fmla="*/ 51262 h 538625"/>
                <a:gd name="connsiteX1057" fmla="*/ 672628 w 874603"/>
                <a:gd name="connsiteY1057" fmla="*/ 49674 h 538625"/>
                <a:gd name="connsiteX1058" fmla="*/ 610318 w 874603"/>
                <a:gd name="connsiteY1058" fmla="*/ 49674 h 538625"/>
                <a:gd name="connsiteX1059" fmla="*/ 613890 w 874603"/>
                <a:gd name="connsiteY1059" fmla="*/ 54437 h 538625"/>
                <a:gd name="connsiteX1060" fmla="*/ 609127 w 874603"/>
                <a:gd name="connsiteY1060" fmla="*/ 52849 h 538625"/>
                <a:gd name="connsiteX1061" fmla="*/ 610318 w 874603"/>
                <a:gd name="connsiteY1061" fmla="*/ 49674 h 538625"/>
                <a:gd name="connsiteX1062" fmla="*/ 690090 w 874603"/>
                <a:gd name="connsiteY1062" fmla="*/ 48087 h 538625"/>
                <a:gd name="connsiteX1063" fmla="*/ 691677 w 874603"/>
                <a:gd name="connsiteY1063" fmla="*/ 48087 h 538625"/>
                <a:gd name="connsiteX1064" fmla="*/ 690090 w 874603"/>
                <a:gd name="connsiteY1064" fmla="*/ 54437 h 538625"/>
                <a:gd name="connsiteX1065" fmla="*/ 688502 w 874603"/>
                <a:gd name="connsiteY1065" fmla="*/ 54437 h 538625"/>
                <a:gd name="connsiteX1066" fmla="*/ 690090 w 874603"/>
                <a:gd name="connsiteY1066" fmla="*/ 48087 h 538625"/>
                <a:gd name="connsiteX1067" fmla="*/ 775616 w 874603"/>
                <a:gd name="connsiteY1067" fmla="*/ 47633 h 538625"/>
                <a:gd name="connsiteX1068" fmla="*/ 785340 w 874603"/>
                <a:gd name="connsiteY1068" fmla="*/ 54437 h 538625"/>
                <a:gd name="connsiteX1069" fmla="*/ 790971 w 874603"/>
                <a:gd name="connsiteY1069" fmla="*/ 53334 h 538625"/>
                <a:gd name="connsiteX1070" fmla="*/ 793674 w 874603"/>
                <a:gd name="connsiteY1070" fmla="*/ 62601 h 538625"/>
                <a:gd name="connsiteX1071" fmla="*/ 796452 w 874603"/>
                <a:gd name="connsiteY1071" fmla="*/ 63962 h 538625"/>
                <a:gd name="connsiteX1072" fmla="*/ 795063 w 874603"/>
                <a:gd name="connsiteY1072" fmla="*/ 65323 h 538625"/>
                <a:gd name="connsiteX1073" fmla="*/ 790896 w 874603"/>
                <a:gd name="connsiteY1073" fmla="*/ 62601 h 538625"/>
                <a:gd name="connsiteX1074" fmla="*/ 785340 w 874603"/>
                <a:gd name="connsiteY1074" fmla="*/ 68044 h 538625"/>
                <a:gd name="connsiteX1075" fmla="*/ 785340 w 874603"/>
                <a:gd name="connsiteY1075" fmla="*/ 70766 h 538625"/>
                <a:gd name="connsiteX1076" fmla="*/ 779783 w 874603"/>
                <a:gd name="connsiteY1076" fmla="*/ 66683 h 538625"/>
                <a:gd name="connsiteX1077" fmla="*/ 779783 w 874603"/>
                <a:gd name="connsiteY1077" fmla="*/ 58519 h 538625"/>
                <a:gd name="connsiteX1078" fmla="*/ 774227 w 874603"/>
                <a:gd name="connsiteY1078" fmla="*/ 50355 h 538625"/>
                <a:gd name="connsiteX1079" fmla="*/ 775616 w 874603"/>
                <a:gd name="connsiteY1079" fmla="*/ 47633 h 538625"/>
                <a:gd name="connsiteX1080" fmla="*/ 764703 w 874603"/>
                <a:gd name="connsiteY1080" fmla="*/ 46499 h 538625"/>
                <a:gd name="connsiteX1081" fmla="*/ 761528 w 874603"/>
                <a:gd name="connsiteY1081" fmla="*/ 52849 h 538625"/>
                <a:gd name="connsiteX1082" fmla="*/ 759940 w 874603"/>
                <a:gd name="connsiteY1082" fmla="*/ 48086 h 538625"/>
                <a:gd name="connsiteX1083" fmla="*/ 764703 w 874603"/>
                <a:gd name="connsiteY1083" fmla="*/ 46499 h 538625"/>
                <a:gd name="connsiteX1084" fmla="*/ 582140 w 874603"/>
                <a:gd name="connsiteY1084" fmla="*/ 46499 h 538625"/>
                <a:gd name="connsiteX1085" fmla="*/ 580552 w 874603"/>
                <a:gd name="connsiteY1085" fmla="*/ 52849 h 538625"/>
                <a:gd name="connsiteX1086" fmla="*/ 577377 w 874603"/>
                <a:gd name="connsiteY1086" fmla="*/ 51261 h 538625"/>
                <a:gd name="connsiteX1087" fmla="*/ 582140 w 874603"/>
                <a:gd name="connsiteY1087" fmla="*/ 46499 h 538625"/>
                <a:gd name="connsiteX1088" fmla="*/ 686915 w 874603"/>
                <a:gd name="connsiteY1088" fmla="*/ 45970 h 538625"/>
                <a:gd name="connsiteX1089" fmla="*/ 686915 w 874603"/>
                <a:gd name="connsiteY1089" fmla="*/ 47029 h 538625"/>
                <a:gd name="connsiteX1090" fmla="*/ 685328 w 874603"/>
                <a:gd name="connsiteY1090" fmla="*/ 47029 h 538625"/>
                <a:gd name="connsiteX1091" fmla="*/ 686915 w 874603"/>
                <a:gd name="connsiteY1091" fmla="*/ 45970 h 538625"/>
                <a:gd name="connsiteX1092" fmla="*/ 751367 w 874603"/>
                <a:gd name="connsiteY1092" fmla="*/ 44912 h 538625"/>
                <a:gd name="connsiteX1093" fmla="*/ 753907 w 874603"/>
                <a:gd name="connsiteY1093" fmla="*/ 51262 h 538625"/>
                <a:gd name="connsiteX1094" fmla="*/ 751367 w 874603"/>
                <a:gd name="connsiteY1094" fmla="*/ 44912 h 538625"/>
                <a:gd name="connsiteX1095" fmla="*/ 594840 w 874603"/>
                <a:gd name="connsiteY1095" fmla="*/ 43324 h 538625"/>
                <a:gd name="connsiteX1096" fmla="*/ 596428 w 874603"/>
                <a:gd name="connsiteY1096" fmla="*/ 43324 h 538625"/>
                <a:gd name="connsiteX1097" fmla="*/ 596428 w 874603"/>
                <a:gd name="connsiteY1097" fmla="*/ 44912 h 538625"/>
                <a:gd name="connsiteX1098" fmla="*/ 594840 w 874603"/>
                <a:gd name="connsiteY1098" fmla="*/ 43324 h 538625"/>
                <a:gd name="connsiteX1099" fmla="*/ 629765 w 874603"/>
                <a:gd name="connsiteY1099" fmla="*/ 40150 h 538625"/>
                <a:gd name="connsiteX1100" fmla="*/ 631353 w 874603"/>
                <a:gd name="connsiteY1100" fmla="*/ 40150 h 538625"/>
                <a:gd name="connsiteX1101" fmla="*/ 631353 w 874603"/>
                <a:gd name="connsiteY1101" fmla="*/ 41737 h 538625"/>
                <a:gd name="connsiteX1102" fmla="*/ 629765 w 874603"/>
                <a:gd name="connsiteY1102" fmla="*/ 40150 h 538625"/>
                <a:gd name="connsiteX1103" fmla="*/ 754119 w 874603"/>
                <a:gd name="connsiteY1103" fmla="*/ 36974 h 538625"/>
                <a:gd name="connsiteX1104" fmla="*/ 755177 w 874603"/>
                <a:gd name="connsiteY1104" fmla="*/ 41737 h 538625"/>
                <a:gd name="connsiteX1105" fmla="*/ 754119 w 874603"/>
                <a:gd name="connsiteY1105" fmla="*/ 41737 h 538625"/>
                <a:gd name="connsiteX1106" fmla="*/ 754119 w 874603"/>
                <a:gd name="connsiteY1106" fmla="*/ 36974 h 538625"/>
                <a:gd name="connsiteX1107" fmla="*/ 696837 w 874603"/>
                <a:gd name="connsiteY1107" fmla="*/ 36974 h 538625"/>
                <a:gd name="connsiteX1108" fmla="*/ 699615 w 874603"/>
                <a:gd name="connsiteY1108" fmla="*/ 42530 h 538625"/>
                <a:gd name="connsiteX1109" fmla="*/ 695448 w 874603"/>
                <a:gd name="connsiteY1109" fmla="*/ 48087 h 538625"/>
                <a:gd name="connsiteX1110" fmla="*/ 692670 w 874603"/>
                <a:gd name="connsiteY1110" fmla="*/ 45309 h 538625"/>
                <a:gd name="connsiteX1111" fmla="*/ 691280 w 874603"/>
                <a:gd name="connsiteY1111" fmla="*/ 46698 h 538625"/>
                <a:gd name="connsiteX1112" fmla="*/ 689891 w 874603"/>
                <a:gd name="connsiteY1112" fmla="*/ 42530 h 538625"/>
                <a:gd name="connsiteX1113" fmla="*/ 688502 w 874603"/>
                <a:gd name="connsiteY1113" fmla="*/ 42530 h 538625"/>
                <a:gd name="connsiteX1114" fmla="*/ 691280 w 874603"/>
                <a:gd name="connsiteY1114" fmla="*/ 41141 h 538625"/>
                <a:gd name="connsiteX1115" fmla="*/ 694059 w 874603"/>
                <a:gd name="connsiteY1115" fmla="*/ 43920 h 538625"/>
                <a:gd name="connsiteX1116" fmla="*/ 696837 w 874603"/>
                <a:gd name="connsiteY1116" fmla="*/ 36974 h 538625"/>
                <a:gd name="connsiteX1117" fmla="*/ 629765 w 874603"/>
                <a:gd name="connsiteY1117" fmla="*/ 35387 h 538625"/>
                <a:gd name="connsiteX1118" fmla="*/ 628178 w 874603"/>
                <a:gd name="connsiteY1118" fmla="*/ 40150 h 538625"/>
                <a:gd name="connsiteX1119" fmla="*/ 629765 w 874603"/>
                <a:gd name="connsiteY1119" fmla="*/ 40150 h 538625"/>
                <a:gd name="connsiteX1120" fmla="*/ 626590 w 874603"/>
                <a:gd name="connsiteY1120" fmla="*/ 43325 h 538625"/>
                <a:gd name="connsiteX1121" fmla="*/ 626590 w 874603"/>
                <a:gd name="connsiteY1121" fmla="*/ 38562 h 538625"/>
                <a:gd name="connsiteX1122" fmla="*/ 629765 w 874603"/>
                <a:gd name="connsiteY1122" fmla="*/ 35387 h 538625"/>
                <a:gd name="connsiteX1123" fmla="*/ 581505 w 874603"/>
                <a:gd name="connsiteY1123" fmla="*/ 35387 h 538625"/>
                <a:gd name="connsiteX1124" fmla="*/ 584045 w 874603"/>
                <a:gd name="connsiteY1124" fmla="*/ 36974 h 538625"/>
                <a:gd name="connsiteX1125" fmla="*/ 585315 w 874603"/>
                <a:gd name="connsiteY1125" fmla="*/ 38562 h 538625"/>
                <a:gd name="connsiteX1126" fmla="*/ 580235 w 874603"/>
                <a:gd name="connsiteY1126" fmla="*/ 40149 h 538625"/>
                <a:gd name="connsiteX1127" fmla="*/ 581505 w 874603"/>
                <a:gd name="connsiteY1127" fmla="*/ 35387 h 538625"/>
                <a:gd name="connsiteX1128" fmla="*/ 588490 w 874603"/>
                <a:gd name="connsiteY1128" fmla="*/ 35210 h 538625"/>
                <a:gd name="connsiteX1129" fmla="*/ 596427 w 874603"/>
                <a:gd name="connsiteY1129" fmla="*/ 39443 h 538625"/>
                <a:gd name="connsiteX1130" fmla="*/ 586902 w 874603"/>
                <a:gd name="connsiteY1130" fmla="*/ 40854 h 538625"/>
                <a:gd name="connsiteX1131" fmla="*/ 588490 w 874603"/>
                <a:gd name="connsiteY1131" fmla="*/ 35210 h 538625"/>
                <a:gd name="connsiteX1132" fmla="*/ 691677 w 874603"/>
                <a:gd name="connsiteY1132" fmla="*/ 32212 h 538625"/>
                <a:gd name="connsiteX1133" fmla="*/ 693265 w 874603"/>
                <a:gd name="connsiteY1133" fmla="*/ 35387 h 538625"/>
                <a:gd name="connsiteX1134" fmla="*/ 691677 w 874603"/>
                <a:gd name="connsiteY1134" fmla="*/ 35387 h 538625"/>
                <a:gd name="connsiteX1135" fmla="*/ 691677 w 874603"/>
                <a:gd name="connsiteY1135" fmla="*/ 32212 h 538625"/>
                <a:gd name="connsiteX1136" fmla="*/ 617065 w 874603"/>
                <a:gd name="connsiteY1136" fmla="*/ 29037 h 538625"/>
                <a:gd name="connsiteX1137" fmla="*/ 621827 w 874603"/>
                <a:gd name="connsiteY1137" fmla="*/ 32212 h 538625"/>
                <a:gd name="connsiteX1138" fmla="*/ 618652 w 874603"/>
                <a:gd name="connsiteY1138" fmla="*/ 32212 h 538625"/>
                <a:gd name="connsiteX1139" fmla="*/ 617065 w 874603"/>
                <a:gd name="connsiteY1139" fmla="*/ 29037 h 538625"/>
                <a:gd name="connsiteX1140" fmla="*/ 503937 w 874603"/>
                <a:gd name="connsiteY1140" fmla="*/ 27049 h 538625"/>
                <a:gd name="connsiteX1141" fmla="*/ 506765 w 874603"/>
                <a:gd name="connsiteY1141" fmla="*/ 27049 h 538625"/>
                <a:gd name="connsiteX1142" fmla="*/ 503937 w 874603"/>
                <a:gd name="connsiteY1142" fmla="*/ 29866 h 538625"/>
                <a:gd name="connsiteX1143" fmla="*/ 732953 w 874603"/>
                <a:gd name="connsiteY1143" fmla="*/ 25862 h 538625"/>
                <a:gd name="connsiteX1144" fmla="*/ 731365 w 874603"/>
                <a:gd name="connsiteY1144" fmla="*/ 33800 h 538625"/>
                <a:gd name="connsiteX1145" fmla="*/ 729778 w 874603"/>
                <a:gd name="connsiteY1145" fmla="*/ 33800 h 538625"/>
                <a:gd name="connsiteX1146" fmla="*/ 732953 w 874603"/>
                <a:gd name="connsiteY1146" fmla="*/ 25862 h 538625"/>
                <a:gd name="connsiteX1147" fmla="*/ 606945 w 874603"/>
                <a:gd name="connsiteY1147" fmla="*/ 25862 h 538625"/>
                <a:gd name="connsiteX1148" fmla="*/ 609723 w 874603"/>
                <a:gd name="connsiteY1148" fmla="*/ 32741 h 538625"/>
                <a:gd name="connsiteX1149" fmla="*/ 608334 w 874603"/>
                <a:gd name="connsiteY1149" fmla="*/ 40996 h 538625"/>
                <a:gd name="connsiteX1150" fmla="*/ 606945 w 874603"/>
                <a:gd name="connsiteY1150" fmla="*/ 46500 h 538625"/>
                <a:gd name="connsiteX1151" fmla="*/ 604166 w 874603"/>
                <a:gd name="connsiteY1151" fmla="*/ 38245 h 538625"/>
                <a:gd name="connsiteX1152" fmla="*/ 606945 w 874603"/>
                <a:gd name="connsiteY1152" fmla="*/ 25862 h 538625"/>
                <a:gd name="connsiteX1153" fmla="*/ 534515 w 874603"/>
                <a:gd name="connsiteY1153" fmla="*/ 24274 h 538625"/>
                <a:gd name="connsiteX1154" fmla="*/ 539277 w 874603"/>
                <a:gd name="connsiteY1154" fmla="*/ 29037 h 538625"/>
                <a:gd name="connsiteX1155" fmla="*/ 534515 w 874603"/>
                <a:gd name="connsiteY1155" fmla="*/ 30624 h 538625"/>
                <a:gd name="connsiteX1156" fmla="*/ 534515 w 874603"/>
                <a:gd name="connsiteY1156" fmla="*/ 24274 h 538625"/>
                <a:gd name="connsiteX1157" fmla="*/ 561502 w 874603"/>
                <a:gd name="connsiteY1157" fmla="*/ 24274 h 538625"/>
                <a:gd name="connsiteX1158" fmla="*/ 563090 w 874603"/>
                <a:gd name="connsiteY1158" fmla="*/ 25862 h 538625"/>
                <a:gd name="connsiteX1159" fmla="*/ 561502 w 874603"/>
                <a:gd name="connsiteY1159" fmla="*/ 25862 h 538625"/>
                <a:gd name="connsiteX1160" fmla="*/ 561502 w 874603"/>
                <a:gd name="connsiteY1160" fmla="*/ 24274 h 538625"/>
                <a:gd name="connsiteX1161" fmla="*/ 527636 w 874603"/>
                <a:gd name="connsiteY1161" fmla="*/ 24116 h 538625"/>
                <a:gd name="connsiteX1162" fmla="*/ 529012 w 874603"/>
                <a:gd name="connsiteY1162" fmla="*/ 35546 h 538625"/>
                <a:gd name="connsiteX1163" fmla="*/ 529012 w 874603"/>
                <a:gd name="connsiteY1163" fmla="*/ 36975 h 538625"/>
                <a:gd name="connsiteX1164" fmla="*/ 524884 w 874603"/>
                <a:gd name="connsiteY1164" fmla="*/ 32689 h 538625"/>
                <a:gd name="connsiteX1165" fmla="*/ 520756 w 874603"/>
                <a:gd name="connsiteY1165" fmla="*/ 36975 h 538625"/>
                <a:gd name="connsiteX1166" fmla="*/ 520756 w 874603"/>
                <a:gd name="connsiteY1166" fmla="*/ 26973 h 538625"/>
                <a:gd name="connsiteX1167" fmla="*/ 527636 w 874603"/>
                <a:gd name="connsiteY1167" fmla="*/ 24116 h 538625"/>
                <a:gd name="connsiteX1168" fmla="*/ 581842 w 874603"/>
                <a:gd name="connsiteY1168" fmla="*/ 23084 h 538625"/>
                <a:gd name="connsiteX1169" fmla="*/ 581346 w 874603"/>
                <a:gd name="connsiteY1169" fmla="*/ 29037 h 538625"/>
                <a:gd name="connsiteX1170" fmla="*/ 577377 w 874603"/>
                <a:gd name="connsiteY1170" fmla="*/ 29037 h 538625"/>
                <a:gd name="connsiteX1171" fmla="*/ 577377 w 874603"/>
                <a:gd name="connsiteY1171" fmla="*/ 24275 h 538625"/>
                <a:gd name="connsiteX1172" fmla="*/ 581842 w 874603"/>
                <a:gd name="connsiteY1172" fmla="*/ 23084 h 538625"/>
                <a:gd name="connsiteX1173" fmla="*/ 704377 w 874603"/>
                <a:gd name="connsiteY1173" fmla="*/ 22052 h 538625"/>
                <a:gd name="connsiteX1174" fmla="*/ 710022 w 874603"/>
                <a:gd name="connsiteY1174" fmla="*/ 23322 h 538625"/>
                <a:gd name="connsiteX1175" fmla="*/ 707199 w 874603"/>
                <a:gd name="connsiteY1175" fmla="*/ 25862 h 538625"/>
                <a:gd name="connsiteX1176" fmla="*/ 704377 w 874603"/>
                <a:gd name="connsiteY1176" fmla="*/ 24592 h 538625"/>
                <a:gd name="connsiteX1177" fmla="*/ 704377 w 874603"/>
                <a:gd name="connsiteY1177" fmla="*/ 22052 h 538625"/>
                <a:gd name="connsiteX1178" fmla="*/ 712844 w 874603"/>
                <a:gd name="connsiteY1178" fmla="*/ 20782 h 538625"/>
                <a:gd name="connsiteX1179" fmla="*/ 712844 w 874603"/>
                <a:gd name="connsiteY1179" fmla="*/ 25862 h 538625"/>
                <a:gd name="connsiteX1180" fmla="*/ 710022 w 874603"/>
                <a:gd name="connsiteY1180" fmla="*/ 23322 h 538625"/>
                <a:gd name="connsiteX1181" fmla="*/ 712844 w 874603"/>
                <a:gd name="connsiteY1181" fmla="*/ 20782 h 538625"/>
                <a:gd name="connsiteX1182" fmla="*/ 542452 w 874603"/>
                <a:gd name="connsiteY1182" fmla="*/ 19512 h 538625"/>
                <a:gd name="connsiteX1183" fmla="*/ 544040 w 874603"/>
                <a:gd name="connsiteY1183" fmla="*/ 19512 h 538625"/>
                <a:gd name="connsiteX1184" fmla="*/ 544040 w 874603"/>
                <a:gd name="connsiteY1184" fmla="*/ 21100 h 538625"/>
                <a:gd name="connsiteX1185" fmla="*/ 542452 w 874603"/>
                <a:gd name="connsiteY1185" fmla="*/ 19512 h 538625"/>
                <a:gd name="connsiteX1186" fmla="*/ 519434 w 874603"/>
                <a:gd name="connsiteY1186" fmla="*/ 19512 h 538625"/>
                <a:gd name="connsiteX1187" fmla="*/ 519434 w 874603"/>
                <a:gd name="connsiteY1187" fmla="*/ 25862 h 538625"/>
                <a:gd name="connsiteX1188" fmla="*/ 517052 w 874603"/>
                <a:gd name="connsiteY1188" fmla="*/ 24592 h 538625"/>
                <a:gd name="connsiteX1189" fmla="*/ 519434 w 874603"/>
                <a:gd name="connsiteY1189" fmla="*/ 19512 h 538625"/>
                <a:gd name="connsiteX1190" fmla="*/ 571980 w 874603"/>
                <a:gd name="connsiteY1190" fmla="*/ 11574 h 538625"/>
                <a:gd name="connsiteX1191" fmla="*/ 569440 w 874603"/>
                <a:gd name="connsiteY1191" fmla="*/ 14749 h 538625"/>
                <a:gd name="connsiteX1192" fmla="*/ 571980 w 874603"/>
                <a:gd name="connsiteY1192" fmla="*/ 11574 h 538625"/>
                <a:gd name="connsiteX1193" fmla="*/ 557874 w 874603"/>
                <a:gd name="connsiteY1193" fmla="*/ 6812 h 538625"/>
                <a:gd name="connsiteX1194" fmla="*/ 563316 w 874603"/>
                <a:gd name="connsiteY1194" fmla="*/ 9352 h 538625"/>
                <a:gd name="connsiteX1195" fmla="*/ 561956 w 874603"/>
                <a:gd name="connsiteY1195" fmla="*/ 13162 h 538625"/>
                <a:gd name="connsiteX1196" fmla="*/ 564677 w 874603"/>
                <a:gd name="connsiteY1196" fmla="*/ 18242 h 538625"/>
                <a:gd name="connsiteX1197" fmla="*/ 563316 w 874603"/>
                <a:gd name="connsiteY1197" fmla="*/ 19512 h 538625"/>
                <a:gd name="connsiteX1198" fmla="*/ 559234 w 874603"/>
                <a:gd name="connsiteY1198" fmla="*/ 15702 h 538625"/>
                <a:gd name="connsiteX1199" fmla="*/ 555152 w 874603"/>
                <a:gd name="connsiteY1199" fmla="*/ 11892 h 538625"/>
                <a:gd name="connsiteX1200" fmla="*/ 557874 w 874603"/>
                <a:gd name="connsiteY1200" fmla="*/ 6812 h 538625"/>
                <a:gd name="connsiteX1201" fmla="*/ 345565 w 874603"/>
                <a:gd name="connsiteY1201" fmla="*/ 283 h 538625"/>
                <a:gd name="connsiteX1202" fmla="*/ 379502 w 874603"/>
                <a:gd name="connsiteY1202" fmla="*/ 10144 h 538625"/>
                <a:gd name="connsiteX1203" fmla="*/ 404955 w 874603"/>
                <a:gd name="connsiteY1203" fmla="*/ 20005 h 538625"/>
                <a:gd name="connsiteX1204" fmla="*/ 444548 w 874603"/>
                <a:gd name="connsiteY1204" fmla="*/ 38319 h 538625"/>
                <a:gd name="connsiteX1205" fmla="*/ 454446 w 874603"/>
                <a:gd name="connsiteY1205" fmla="*/ 48180 h 538625"/>
                <a:gd name="connsiteX1206" fmla="*/ 445962 w 874603"/>
                <a:gd name="connsiteY1206" fmla="*/ 58041 h 538625"/>
                <a:gd name="connsiteX1207" fmla="*/ 443134 w 874603"/>
                <a:gd name="connsiteY1207" fmla="*/ 60859 h 538625"/>
                <a:gd name="connsiteX1208" fmla="*/ 438891 w 874603"/>
                <a:gd name="connsiteY1208" fmla="*/ 58041 h 538625"/>
                <a:gd name="connsiteX1209" fmla="*/ 437477 w 874603"/>
                <a:gd name="connsiteY1209" fmla="*/ 60859 h 538625"/>
                <a:gd name="connsiteX1210" fmla="*/ 436063 w 874603"/>
                <a:gd name="connsiteY1210" fmla="*/ 58041 h 538625"/>
                <a:gd name="connsiteX1211" fmla="*/ 428993 w 874603"/>
                <a:gd name="connsiteY1211" fmla="*/ 63676 h 538625"/>
                <a:gd name="connsiteX1212" fmla="*/ 428993 w 874603"/>
                <a:gd name="connsiteY1212" fmla="*/ 65085 h 538625"/>
                <a:gd name="connsiteX1213" fmla="*/ 423337 w 874603"/>
                <a:gd name="connsiteY1213" fmla="*/ 65085 h 538625"/>
                <a:gd name="connsiteX1214" fmla="*/ 420509 w 874603"/>
                <a:gd name="connsiteY1214" fmla="*/ 73538 h 538625"/>
                <a:gd name="connsiteX1215" fmla="*/ 420509 w 874603"/>
                <a:gd name="connsiteY1215" fmla="*/ 72129 h 538625"/>
                <a:gd name="connsiteX1216" fmla="*/ 423337 w 874603"/>
                <a:gd name="connsiteY1216" fmla="*/ 72129 h 538625"/>
                <a:gd name="connsiteX1217" fmla="*/ 416267 w 874603"/>
                <a:gd name="connsiteY1217" fmla="*/ 79173 h 538625"/>
                <a:gd name="connsiteX1218" fmla="*/ 420509 w 874603"/>
                <a:gd name="connsiteY1218" fmla="*/ 89034 h 538625"/>
                <a:gd name="connsiteX1219" fmla="*/ 420509 w 874603"/>
                <a:gd name="connsiteY1219" fmla="*/ 96078 h 538625"/>
                <a:gd name="connsiteX1220" fmla="*/ 417681 w 874603"/>
                <a:gd name="connsiteY1220" fmla="*/ 97486 h 538625"/>
                <a:gd name="connsiteX1221" fmla="*/ 421216 w 874603"/>
                <a:gd name="connsiteY1221" fmla="*/ 98191 h 538625"/>
                <a:gd name="connsiteX1222" fmla="*/ 424186 w 874603"/>
                <a:gd name="connsiteY1222" fmla="*/ 95232 h 538625"/>
                <a:gd name="connsiteX1223" fmla="*/ 423337 w 874603"/>
                <a:gd name="connsiteY1223" fmla="*/ 100304 h 538625"/>
                <a:gd name="connsiteX1224" fmla="*/ 428993 w 874603"/>
                <a:gd name="connsiteY1224" fmla="*/ 105939 h 538625"/>
                <a:gd name="connsiteX1225" fmla="*/ 427579 w 874603"/>
                <a:gd name="connsiteY1225" fmla="*/ 97486 h 538625"/>
                <a:gd name="connsiteX1226" fmla="*/ 430407 w 874603"/>
                <a:gd name="connsiteY1226" fmla="*/ 93260 h 538625"/>
                <a:gd name="connsiteX1227" fmla="*/ 434649 w 874603"/>
                <a:gd name="connsiteY1227" fmla="*/ 96078 h 538625"/>
                <a:gd name="connsiteX1228" fmla="*/ 437477 w 874603"/>
                <a:gd name="connsiteY1228" fmla="*/ 90443 h 538625"/>
                <a:gd name="connsiteX1229" fmla="*/ 436063 w 874603"/>
                <a:gd name="connsiteY1229" fmla="*/ 89034 h 538625"/>
                <a:gd name="connsiteX1230" fmla="*/ 437477 w 874603"/>
                <a:gd name="connsiteY1230" fmla="*/ 83399 h 538625"/>
                <a:gd name="connsiteX1231" fmla="*/ 450204 w 874603"/>
                <a:gd name="connsiteY1231" fmla="*/ 80581 h 538625"/>
                <a:gd name="connsiteX1232" fmla="*/ 448790 w 874603"/>
                <a:gd name="connsiteY1232" fmla="*/ 65085 h 538625"/>
                <a:gd name="connsiteX1233" fmla="*/ 454446 w 874603"/>
                <a:gd name="connsiteY1233" fmla="*/ 60859 h 538625"/>
                <a:gd name="connsiteX1234" fmla="*/ 461516 w 874603"/>
                <a:gd name="connsiteY1234" fmla="*/ 48180 h 538625"/>
                <a:gd name="connsiteX1235" fmla="*/ 474242 w 874603"/>
                <a:gd name="connsiteY1235" fmla="*/ 52406 h 538625"/>
                <a:gd name="connsiteX1236" fmla="*/ 474242 w 874603"/>
                <a:gd name="connsiteY1236" fmla="*/ 55224 h 538625"/>
                <a:gd name="connsiteX1237" fmla="*/ 478484 w 874603"/>
                <a:gd name="connsiteY1237" fmla="*/ 52406 h 538625"/>
                <a:gd name="connsiteX1238" fmla="*/ 478484 w 874603"/>
                <a:gd name="connsiteY1238" fmla="*/ 50998 h 538625"/>
                <a:gd name="connsiteX1239" fmla="*/ 481312 w 874603"/>
                <a:gd name="connsiteY1239" fmla="*/ 52406 h 538625"/>
                <a:gd name="connsiteX1240" fmla="*/ 482726 w 874603"/>
                <a:gd name="connsiteY1240" fmla="*/ 50998 h 538625"/>
                <a:gd name="connsiteX1241" fmla="*/ 482726 w 874603"/>
                <a:gd name="connsiteY1241" fmla="*/ 63676 h 538625"/>
                <a:gd name="connsiteX1242" fmla="*/ 488383 w 874603"/>
                <a:gd name="connsiteY1242" fmla="*/ 63676 h 538625"/>
                <a:gd name="connsiteX1243" fmla="*/ 486968 w 874603"/>
                <a:gd name="connsiteY1243" fmla="*/ 55224 h 538625"/>
                <a:gd name="connsiteX1244" fmla="*/ 489797 w 874603"/>
                <a:gd name="connsiteY1244" fmla="*/ 55224 h 538625"/>
                <a:gd name="connsiteX1245" fmla="*/ 485554 w 874603"/>
                <a:gd name="connsiteY1245" fmla="*/ 46771 h 538625"/>
                <a:gd name="connsiteX1246" fmla="*/ 486968 w 874603"/>
                <a:gd name="connsiteY1246" fmla="*/ 45363 h 538625"/>
                <a:gd name="connsiteX1247" fmla="*/ 484140 w 874603"/>
                <a:gd name="connsiteY1247" fmla="*/ 45363 h 538625"/>
                <a:gd name="connsiteX1248" fmla="*/ 484140 w 874603"/>
                <a:gd name="connsiteY1248" fmla="*/ 46771 h 538625"/>
                <a:gd name="connsiteX1249" fmla="*/ 482726 w 874603"/>
                <a:gd name="connsiteY1249" fmla="*/ 46771 h 538625"/>
                <a:gd name="connsiteX1250" fmla="*/ 482726 w 874603"/>
                <a:gd name="connsiteY1250" fmla="*/ 42545 h 538625"/>
                <a:gd name="connsiteX1251" fmla="*/ 486968 w 874603"/>
                <a:gd name="connsiteY1251" fmla="*/ 42545 h 538625"/>
                <a:gd name="connsiteX1252" fmla="*/ 494039 w 874603"/>
                <a:gd name="connsiteY1252" fmla="*/ 55224 h 538625"/>
                <a:gd name="connsiteX1253" fmla="*/ 496867 w 874603"/>
                <a:gd name="connsiteY1253" fmla="*/ 52406 h 538625"/>
                <a:gd name="connsiteX1254" fmla="*/ 492625 w 874603"/>
                <a:gd name="connsiteY1254" fmla="*/ 46771 h 538625"/>
                <a:gd name="connsiteX1255" fmla="*/ 494039 w 874603"/>
                <a:gd name="connsiteY1255" fmla="*/ 39728 h 538625"/>
                <a:gd name="connsiteX1256" fmla="*/ 494039 w 874603"/>
                <a:gd name="connsiteY1256" fmla="*/ 46771 h 538625"/>
                <a:gd name="connsiteX1257" fmla="*/ 498281 w 874603"/>
                <a:gd name="connsiteY1257" fmla="*/ 35501 h 538625"/>
                <a:gd name="connsiteX1258" fmla="*/ 498281 w 874603"/>
                <a:gd name="connsiteY1258" fmla="*/ 32684 h 538625"/>
                <a:gd name="connsiteX1259" fmla="*/ 503937 w 874603"/>
                <a:gd name="connsiteY1259" fmla="*/ 31275 h 538625"/>
                <a:gd name="connsiteX1260" fmla="*/ 503937 w 874603"/>
                <a:gd name="connsiteY1260" fmla="*/ 29866 h 538625"/>
                <a:gd name="connsiteX1261" fmla="*/ 515249 w 874603"/>
                <a:gd name="connsiteY1261" fmla="*/ 36910 h 538625"/>
                <a:gd name="connsiteX1262" fmla="*/ 523733 w 874603"/>
                <a:gd name="connsiteY1262" fmla="*/ 36910 h 538625"/>
                <a:gd name="connsiteX1263" fmla="*/ 525147 w 874603"/>
                <a:gd name="connsiteY1263" fmla="*/ 39728 h 538625"/>
                <a:gd name="connsiteX1264" fmla="*/ 526561 w 874603"/>
                <a:gd name="connsiteY1264" fmla="*/ 39728 h 538625"/>
                <a:gd name="connsiteX1265" fmla="*/ 532217 w 874603"/>
                <a:gd name="connsiteY1265" fmla="*/ 43954 h 538625"/>
                <a:gd name="connsiteX1266" fmla="*/ 537874 w 874603"/>
                <a:gd name="connsiteY1266" fmla="*/ 43954 h 538625"/>
                <a:gd name="connsiteX1267" fmla="*/ 533632 w 874603"/>
                <a:gd name="connsiteY1267" fmla="*/ 46771 h 538625"/>
                <a:gd name="connsiteX1268" fmla="*/ 529389 w 874603"/>
                <a:gd name="connsiteY1268" fmla="*/ 43954 h 538625"/>
                <a:gd name="connsiteX1269" fmla="*/ 522319 w 874603"/>
                <a:gd name="connsiteY1269" fmla="*/ 56633 h 538625"/>
                <a:gd name="connsiteX1270" fmla="*/ 516663 w 874603"/>
                <a:gd name="connsiteY1270" fmla="*/ 62268 h 538625"/>
                <a:gd name="connsiteX1271" fmla="*/ 520905 w 874603"/>
                <a:gd name="connsiteY1271" fmla="*/ 65085 h 538625"/>
                <a:gd name="connsiteX1272" fmla="*/ 518077 w 874603"/>
                <a:gd name="connsiteY1272" fmla="*/ 69311 h 538625"/>
                <a:gd name="connsiteX1273" fmla="*/ 519491 w 874603"/>
                <a:gd name="connsiteY1273" fmla="*/ 69311 h 538625"/>
                <a:gd name="connsiteX1274" fmla="*/ 518077 w 874603"/>
                <a:gd name="connsiteY1274" fmla="*/ 76355 h 538625"/>
                <a:gd name="connsiteX1275" fmla="*/ 523733 w 874603"/>
                <a:gd name="connsiteY1275" fmla="*/ 72129 h 538625"/>
                <a:gd name="connsiteX1276" fmla="*/ 525147 w 874603"/>
                <a:gd name="connsiteY1276" fmla="*/ 65085 h 538625"/>
                <a:gd name="connsiteX1277" fmla="*/ 530803 w 874603"/>
                <a:gd name="connsiteY1277" fmla="*/ 60859 h 538625"/>
                <a:gd name="connsiteX1278" fmla="*/ 529389 w 874603"/>
                <a:gd name="connsiteY1278" fmla="*/ 58041 h 538625"/>
                <a:gd name="connsiteX1279" fmla="*/ 532217 w 874603"/>
                <a:gd name="connsiteY1279" fmla="*/ 58041 h 538625"/>
                <a:gd name="connsiteX1280" fmla="*/ 532217 w 874603"/>
                <a:gd name="connsiteY1280" fmla="*/ 63676 h 538625"/>
                <a:gd name="connsiteX1281" fmla="*/ 535046 w 874603"/>
                <a:gd name="connsiteY1281" fmla="*/ 58041 h 538625"/>
                <a:gd name="connsiteX1282" fmla="*/ 530803 w 874603"/>
                <a:gd name="connsiteY1282" fmla="*/ 53815 h 538625"/>
                <a:gd name="connsiteX1283" fmla="*/ 533632 w 874603"/>
                <a:gd name="connsiteY1283" fmla="*/ 52406 h 538625"/>
                <a:gd name="connsiteX1284" fmla="*/ 535046 w 874603"/>
                <a:gd name="connsiteY1284" fmla="*/ 55224 h 538625"/>
                <a:gd name="connsiteX1285" fmla="*/ 537874 w 874603"/>
                <a:gd name="connsiteY1285" fmla="*/ 55224 h 538625"/>
                <a:gd name="connsiteX1286" fmla="*/ 535046 w 874603"/>
                <a:gd name="connsiteY1286" fmla="*/ 50998 h 538625"/>
                <a:gd name="connsiteX1287" fmla="*/ 542116 w 874603"/>
                <a:gd name="connsiteY1287" fmla="*/ 50998 h 538625"/>
                <a:gd name="connsiteX1288" fmla="*/ 543530 w 874603"/>
                <a:gd name="connsiteY1288" fmla="*/ 58041 h 538625"/>
                <a:gd name="connsiteX1289" fmla="*/ 548479 w 874603"/>
                <a:gd name="connsiteY1289" fmla="*/ 53111 h 538625"/>
                <a:gd name="connsiteX1290" fmla="*/ 548715 w 874603"/>
                <a:gd name="connsiteY1290" fmla="*/ 52876 h 538625"/>
                <a:gd name="connsiteX1291" fmla="*/ 550165 w 874603"/>
                <a:gd name="connsiteY1291" fmla="*/ 54032 h 538625"/>
                <a:gd name="connsiteX1292" fmla="*/ 551307 w 874603"/>
                <a:gd name="connsiteY1292" fmla="*/ 55928 h 538625"/>
                <a:gd name="connsiteX1293" fmla="*/ 553428 w 874603"/>
                <a:gd name="connsiteY1293" fmla="*/ 59450 h 538625"/>
                <a:gd name="connsiteX1294" fmla="*/ 547772 w 874603"/>
                <a:gd name="connsiteY1294" fmla="*/ 65085 h 538625"/>
                <a:gd name="connsiteX1295" fmla="*/ 546358 w 874603"/>
                <a:gd name="connsiteY1295" fmla="*/ 76355 h 538625"/>
                <a:gd name="connsiteX1296" fmla="*/ 544944 w 874603"/>
                <a:gd name="connsiteY1296" fmla="*/ 73538 h 538625"/>
                <a:gd name="connsiteX1297" fmla="*/ 540702 w 874603"/>
                <a:gd name="connsiteY1297" fmla="*/ 77764 h 538625"/>
                <a:gd name="connsiteX1298" fmla="*/ 540702 w 874603"/>
                <a:gd name="connsiteY1298" fmla="*/ 73538 h 538625"/>
                <a:gd name="connsiteX1299" fmla="*/ 537874 w 874603"/>
                <a:gd name="connsiteY1299" fmla="*/ 77764 h 538625"/>
                <a:gd name="connsiteX1300" fmla="*/ 540702 w 874603"/>
                <a:gd name="connsiteY1300" fmla="*/ 84808 h 538625"/>
                <a:gd name="connsiteX1301" fmla="*/ 544944 w 874603"/>
                <a:gd name="connsiteY1301" fmla="*/ 80581 h 538625"/>
                <a:gd name="connsiteX1302" fmla="*/ 546358 w 874603"/>
                <a:gd name="connsiteY1302" fmla="*/ 90443 h 538625"/>
                <a:gd name="connsiteX1303" fmla="*/ 553428 w 874603"/>
                <a:gd name="connsiteY1303" fmla="*/ 94669 h 538625"/>
                <a:gd name="connsiteX1304" fmla="*/ 553428 w 874603"/>
                <a:gd name="connsiteY1304" fmla="*/ 90443 h 538625"/>
                <a:gd name="connsiteX1305" fmla="*/ 549186 w 874603"/>
                <a:gd name="connsiteY1305" fmla="*/ 87625 h 538625"/>
                <a:gd name="connsiteX1306" fmla="*/ 554842 w 874603"/>
                <a:gd name="connsiteY1306" fmla="*/ 80581 h 538625"/>
                <a:gd name="connsiteX1307" fmla="*/ 552297 w 874603"/>
                <a:gd name="connsiteY1307" fmla="*/ 78891 h 538625"/>
                <a:gd name="connsiteX1308" fmla="*/ 554842 w 874603"/>
                <a:gd name="connsiteY1308" fmla="*/ 76355 h 538625"/>
                <a:gd name="connsiteX1309" fmla="*/ 552014 w 874603"/>
                <a:gd name="connsiteY1309" fmla="*/ 69311 h 538625"/>
                <a:gd name="connsiteX1310" fmla="*/ 561912 w 874603"/>
                <a:gd name="connsiteY1310" fmla="*/ 67903 h 538625"/>
                <a:gd name="connsiteX1311" fmla="*/ 564740 w 874603"/>
                <a:gd name="connsiteY1311" fmla="*/ 67903 h 538625"/>
                <a:gd name="connsiteX1312" fmla="*/ 566154 w 874603"/>
                <a:gd name="connsiteY1312" fmla="*/ 72129 h 538625"/>
                <a:gd name="connsiteX1313" fmla="*/ 560498 w 874603"/>
                <a:gd name="connsiteY1313" fmla="*/ 70720 h 538625"/>
                <a:gd name="connsiteX1314" fmla="*/ 561912 w 874603"/>
                <a:gd name="connsiteY1314" fmla="*/ 79173 h 538625"/>
                <a:gd name="connsiteX1315" fmla="*/ 566154 w 874603"/>
                <a:gd name="connsiteY1315" fmla="*/ 77764 h 538625"/>
                <a:gd name="connsiteX1316" fmla="*/ 563326 w 874603"/>
                <a:gd name="connsiteY1316" fmla="*/ 89034 h 538625"/>
                <a:gd name="connsiteX1317" fmla="*/ 564740 w 874603"/>
                <a:gd name="connsiteY1317" fmla="*/ 94669 h 538625"/>
                <a:gd name="connsiteX1318" fmla="*/ 560498 w 874603"/>
                <a:gd name="connsiteY1318" fmla="*/ 98895 h 538625"/>
                <a:gd name="connsiteX1319" fmla="*/ 564740 w 874603"/>
                <a:gd name="connsiteY1319" fmla="*/ 101713 h 538625"/>
                <a:gd name="connsiteX1320" fmla="*/ 564740 w 874603"/>
                <a:gd name="connsiteY1320" fmla="*/ 100304 h 538625"/>
                <a:gd name="connsiteX1321" fmla="*/ 564740 w 874603"/>
                <a:gd name="connsiteY1321" fmla="*/ 97486 h 538625"/>
                <a:gd name="connsiteX1322" fmla="*/ 566154 w 874603"/>
                <a:gd name="connsiteY1322" fmla="*/ 97486 h 538625"/>
                <a:gd name="connsiteX1323" fmla="*/ 568982 w 874603"/>
                <a:gd name="connsiteY1323" fmla="*/ 101713 h 538625"/>
                <a:gd name="connsiteX1324" fmla="*/ 571810 w 874603"/>
                <a:gd name="connsiteY1324" fmla="*/ 89034 h 538625"/>
                <a:gd name="connsiteX1325" fmla="*/ 573224 w 874603"/>
                <a:gd name="connsiteY1325" fmla="*/ 91851 h 538625"/>
                <a:gd name="connsiteX1326" fmla="*/ 574638 w 874603"/>
                <a:gd name="connsiteY1326" fmla="*/ 90443 h 538625"/>
                <a:gd name="connsiteX1327" fmla="*/ 571810 w 874603"/>
                <a:gd name="connsiteY1327" fmla="*/ 84808 h 538625"/>
                <a:gd name="connsiteX1328" fmla="*/ 580295 w 874603"/>
                <a:gd name="connsiteY1328" fmla="*/ 94669 h 538625"/>
                <a:gd name="connsiteX1329" fmla="*/ 583123 w 874603"/>
                <a:gd name="connsiteY1329" fmla="*/ 90443 h 538625"/>
                <a:gd name="connsiteX1330" fmla="*/ 581709 w 874603"/>
                <a:gd name="connsiteY1330" fmla="*/ 83399 h 538625"/>
                <a:gd name="connsiteX1331" fmla="*/ 585951 w 874603"/>
                <a:gd name="connsiteY1331" fmla="*/ 93260 h 538625"/>
                <a:gd name="connsiteX1332" fmla="*/ 585951 w 874603"/>
                <a:gd name="connsiteY1332" fmla="*/ 100304 h 538625"/>
                <a:gd name="connsiteX1333" fmla="*/ 583123 w 874603"/>
                <a:gd name="connsiteY1333" fmla="*/ 98895 h 538625"/>
                <a:gd name="connsiteX1334" fmla="*/ 581709 w 874603"/>
                <a:gd name="connsiteY1334" fmla="*/ 105939 h 538625"/>
                <a:gd name="connsiteX1335" fmla="*/ 585951 w 874603"/>
                <a:gd name="connsiteY1335" fmla="*/ 108756 h 538625"/>
                <a:gd name="connsiteX1336" fmla="*/ 587365 w 874603"/>
                <a:gd name="connsiteY1336" fmla="*/ 105939 h 538625"/>
                <a:gd name="connsiteX1337" fmla="*/ 594435 w 874603"/>
                <a:gd name="connsiteY1337" fmla="*/ 104530 h 538625"/>
                <a:gd name="connsiteX1338" fmla="*/ 597263 w 874603"/>
                <a:gd name="connsiteY1338" fmla="*/ 108756 h 538625"/>
                <a:gd name="connsiteX1339" fmla="*/ 598677 w 874603"/>
                <a:gd name="connsiteY1339" fmla="*/ 110165 h 538625"/>
                <a:gd name="connsiteX1340" fmla="*/ 597263 w 874603"/>
                <a:gd name="connsiteY1340" fmla="*/ 117209 h 538625"/>
                <a:gd name="connsiteX1341" fmla="*/ 602919 w 874603"/>
                <a:gd name="connsiteY1341" fmla="*/ 125661 h 538625"/>
                <a:gd name="connsiteX1342" fmla="*/ 604333 w 874603"/>
                <a:gd name="connsiteY1342" fmla="*/ 114391 h 538625"/>
                <a:gd name="connsiteX1343" fmla="*/ 601505 w 874603"/>
                <a:gd name="connsiteY1343" fmla="*/ 110165 h 538625"/>
                <a:gd name="connsiteX1344" fmla="*/ 602919 w 874603"/>
                <a:gd name="connsiteY1344" fmla="*/ 108756 h 538625"/>
                <a:gd name="connsiteX1345" fmla="*/ 598677 w 874603"/>
                <a:gd name="connsiteY1345" fmla="*/ 105939 h 538625"/>
                <a:gd name="connsiteX1346" fmla="*/ 600091 w 874603"/>
                <a:gd name="connsiteY1346" fmla="*/ 104530 h 538625"/>
                <a:gd name="connsiteX1347" fmla="*/ 597263 w 874603"/>
                <a:gd name="connsiteY1347" fmla="*/ 96078 h 538625"/>
                <a:gd name="connsiteX1348" fmla="*/ 600091 w 874603"/>
                <a:gd name="connsiteY1348" fmla="*/ 89034 h 538625"/>
                <a:gd name="connsiteX1349" fmla="*/ 595849 w 874603"/>
                <a:gd name="connsiteY1349" fmla="*/ 83399 h 538625"/>
                <a:gd name="connsiteX1350" fmla="*/ 594435 w 874603"/>
                <a:gd name="connsiteY1350" fmla="*/ 84808 h 538625"/>
                <a:gd name="connsiteX1351" fmla="*/ 597263 w 874603"/>
                <a:gd name="connsiteY1351" fmla="*/ 87625 h 538625"/>
                <a:gd name="connsiteX1352" fmla="*/ 594435 w 874603"/>
                <a:gd name="connsiteY1352" fmla="*/ 97486 h 538625"/>
                <a:gd name="connsiteX1353" fmla="*/ 588779 w 874603"/>
                <a:gd name="connsiteY1353" fmla="*/ 90443 h 538625"/>
                <a:gd name="connsiteX1354" fmla="*/ 587365 w 874603"/>
                <a:gd name="connsiteY1354" fmla="*/ 80581 h 538625"/>
                <a:gd name="connsiteX1355" fmla="*/ 587365 w 874603"/>
                <a:gd name="connsiteY1355" fmla="*/ 76355 h 538625"/>
                <a:gd name="connsiteX1356" fmla="*/ 578881 w 874603"/>
                <a:gd name="connsiteY1356" fmla="*/ 77764 h 538625"/>
                <a:gd name="connsiteX1357" fmla="*/ 577467 w 874603"/>
                <a:gd name="connsiteY1357" fmla="*/ 76355 h 538625"/>
                <a:gd name="connsiteX1358" fmla="*/ 570396 w 874603"/>
                <a:gd name="connsiteY1358" fmla="*/ 73538 h 538625"/>
                <a:gd name="connsiteX1359" fmla="*/ 566154 w 874603"/>
                <a:gd name="connsiteY1359" fmla="*/ 67903 h 538625"/>
                <a:gd name="connsiteX1360" fmla="*/ 567568 w 874603"/>
                <a:gd name="connsiteY1360" fmla="*/ 60859 h 538625"/>
                <a:gd name="connsiteX1361" fmla="*/ 559084 w 874603"/>
                <a:gd name="connsiteY1361" fmla="*/ 62268 h 538625"/>
                <a:gd name="connsiteX1362" fmla="*/ 556256 w 874603"/>
                <a:gd name="connsiteY1362" fmla="*/ 55224 h 538625"/>
                <a:gd name="connsiteX1363" fmla="*/ 553428 w 874603"/>
                <a:gd name="connsiteY1363" fmla="*/ 56633 h 538625"/>
                <a:gd name="connsiteX1364" fmla="*/ 550165 w 874603"/>
                <a:gd name="connsiteY1364" fmla="*/ 54032 h 538625"/>
                <a:gd name="connsiteX1365" fmla="*/ 549186 w 874603"/>
                <a:gd name="connsiteY1365" fmla="*/ 52406 h 538625"/>
                <a:gd name="connsiteX1366" fmla="*/ 548715 w 874603"/>
                <a:gd name="connsiteY1366" fmla="*/ 52876 h 538625"/>
                <a:gd name="connsiteX1367" fmla="*/ 546358 w 874603"/>
                <a:gd name="connsiteY1367" fmla="*/ 50998 h 538625"/>
                <a:gd name="connsiteX1368" fmla="*/ 544944 w 874603"/>
                <a:gd name="connsiteY1368" fmla="*/ 50998 h 538625"/>
                <a:gd name="connsiteX1369" fmla="*/ 542116 w 874603"/>
                <a:gd name="connsiteY1369" fmla="*/ 45363 h 538625"/>
                <a:gd name="connsiteX1370" fmla="*/ 543530 w 874603"/>
                <a:gd name="connsiteY1370" fmla="*/ 42545 h 538625"/>
                <a:gd name="connsiteX1371" fmla="*/ 546358 w 874603"/>
                <a:gd name="connsiteY1371" fmla="*/ 43954 h 538625"/>
                <a:gd name="connsiteX1372" fmla="*/ 546358 w 874603"/>
                <a:gd name="connsiteY1372" fmla="*/ 35501 h 538625"/>
                <a:gd name="connsiteX1373" fmla="*/ 546358 w 874603"/>
                <a:gd name="connsiteY1373" fmla="*/ 34093 h 538625"/>
                <a:gd name="connsiteX1374" fmla="*/ 542116 w 874603"/>
                <a:gd name="connsiteY1374" fmla="*/ 36910 h 538625"/>
                <a:gd name="connsiteX1375" fmla="*/ 549186 w 874603"/>
                <a:gd name="connsiteY1375" fmla="*/ 27049 h 538625"/>
                <a:gd name="connsiteX1376" fmla="*/ 547772 w 874603"/>
                <a:gd name="connsiteY1376" fmla="*/ 20005 h 538625"/>
                <a:gd name="connsiteX1377" fmla="*/ 546358 w 874603"/>
                <a:gd name="connsiteY1377" fmla="*/ 17188 h 538625"/>
                <a:gd name="connsiteX1378" fmla="*/ 552014 w 874603"/>
                <a:gd name="connsiteY1378" fmla="*/ 12961 h 538625"/>
                <a:gd name="connsiteX1379" fmla="*/ 557670 w 874603"/>
                <a:gd name="connsiteY1379" fmla="*/ 21414 h 538625"/>
                <a:gd name="connsiteX1380" fmla="*/ 560498 w 874603"/>
                <a:gd name="connsiteY1380" fmla="*/ 21414 h 538625"/>
                <a:gd name="connsiteX1381" fmla="*/ 560498 w 874603"/>
                <a:gd name="connsiteY1381" fmla="*/ 29866 h 538625"/>
                <a:gd name="connsiteX1382" fmla="*/ 557670 w 874603"/>
                <a:gd name="connsiteY1382" fmla="*/ 35501 h 538625"/>
                <a:gd name="connsiteX1383" fmla="*/ 553428 w 874603"/>
                <a:gd name="connsiteY1383" fmla="*/ 28458 h 538625"/>
                <a:gd name="connsiteX1384" fmla="*/ 554842 w 874603"/>
                <a:gd name="connsiteY1384" fmla="*/ 36910 h 538625"/>
                <a:gd name="connsiteX1385" fmla="*/ 557670 w 874603"/>
                <a:gd name="connsiteY1385" fmla="*/ 50998 h 538625"/>
                <a:gd name="connsiteX1386" fmla="*/ 559084 w 874603"/>
                <a:gd name="connsiteY1386" fmla="*/ 39728 h 538625"/>
                <a:gd name="connsiteX1387" fmla="*/ 571810 w 874603"/>
                <a:gd name="connsiteY1387" fmla="*/ 35501 h 538625"/>
                <a:gd name="connsiteX1388" fmla="*/ 573224 w 874603"/>
                <a:gd name="connsiteY1388" fmla="*/ 35501 h 538625"/>
                <a:gd name="connsiteX1389" fmla="*/ 568982 w 874603"/>
                <a:gd name="connsiteY1389" fmla="*/ 50998 h 538625"/>
                <a:gd name="connsiteX1390" fmla="*/ 564740 w 874603"/>
                <a:gd name="connsiteY1390" fmla="*/ 45363 h 538625"/>
                <a:gd name="connsiteX1391" fmla="*/ 561912 w 874603"/>
                <a:gd name="connsiteY1391" fmla="*/ 46771 h 538625"/>
                <a:gd name="connsiteX1392" fmla="*/ 568982 w 874603"/>
                <a:gd name="connsiteY1392" fmla="*/ 52406 h 538625"/>
                <a:gd name="connsiteX1393" fmla="*/ 576052 w 874603"/>
                <a:gd name="connsiteY1393" fmla="*/ 60859 h 538625"/>
                <a:gd name="connsiteX1394" fmla="*/ 580295 w 874603"/>
                <a:gd name="connsiteY1394" fmla="*/ 65085 h 538625"/>
                <a:gd name="connsiteX1395" fmla="*/ 584537 w 874603"/>
                <a:gd name="connsiteY1395" fmla="*/ 58041 h 538625"/>
                <a:gd name="connsiteX1396" fmla="*/ 595849 w 874603"/>
                <a:gd name="connsiteY1396" fmla="*/ 65085 h 538625"/>
                <a:gd name="connsiteX1397" fmla="*/ 612817 w 874603"/>
                <a:gd name="connsiteY1397" fmla="*/ 74946 h 538625"/>
                <a:gd name="connsiteX1398" fmla="*/ 618473 w 874603"/>
                <a:gd name="connsiteY1398" fmla="*/ 76355 h 538625"/>
                <a:gd name="connsiteX1399" fmla="*/ 628372 w 874603"/>
                <a:gd name="connsiteY1399" fmla="*/ 77764 h 538625"/>
                <a:gd name="connsiteX1400" fmla="*/ 631200 w 874603"/>
                <a:gd name="connsiteY1400" fmla="*/ 77764 h 538625"/>
                <a:gd name="connsiteX1401" fmla="*/ 631200 w 874603"/>
                <a:gd name="connsiteY1401" fmla="*/ 80581 h 538625"/>
                <a:gd name="connsiteX1402" fmla="*/ 635442 w 874603"/>
                <a:gd name="connsiteY1402" fmla="*/ 79173 h 538625"/>
                <a:gd name="connsiteX1403" fmla="*/ 639684 w 874603"/>
                <a:gd name="connsiteY1403" fmla="*/ 89034 h 538625"/>
                <a:gd name="connsiteX1404" fmla="*/ 643926 w 874603"/>
                <a:gd name="connsiteY1404" fmla="*/ 87625 h 538625"/>
                <a:gd name="connsiteX1405" fmla="*/ 643926 w 874603"/>
                <a:gd name="connsiteY1405" fmla="*/ 80581 h 538625"/>
                <a:gd name="connsiteX1406" fmla="*/ 641098 w 874603"/>
                <a:gd name="connsiteY1406" fmla="*/ 67903 h 538625"/>
                <a:gd name="connsiteX1407" fmla="*/ 635442 w 874603"/>
                <a:gd name="connsiteY1407" fmla="*/ 73538 h 538625"/>
                <a:gd name="connsiteX1408" fmla="*/ 638270 w 874603"/>
                <a:gd name="connsiteY1408" fmla="*/ 63676 h 538625"/>
                <a:gd name="connsiteX1409" fmla="*/ 643926 w 874603"/>
                <a:gd name="connsiteY1409" fmla="*/ 77764 h 538625"/>
                <a:gd name="connsiteX1410" fmla="*/ 645340 w 874603"/>
                <a:gd name="connsiteY1410" fmla="*/ 77764 h 538625"/>
                <a:gd name="connsiteX1411" fmla="*/ 646754 w 874603"/>
                <a:gd name="connsiteY1411" fmla="*/ 72129 h 538625"/>
                <a:gd name="connsiteX1412" fmla="*/ 653824 w 874603"/>
                <a:gd name="connsiteY1412" fmla="*/ 76355 h 538625"/>
                <a:gd name="connsiteX1413" fmla="*/ 650996 w 874603"/>
                <a:gd name="connsiteY1413" fmla="*/ 72129 h 538625"/>
                <a:gd name="connsiteX1414" fmla="*/ 658066 w 874603"/>
                <a:gd name="connsiteY1414" fmla="*/ 74946 h 538625"/>
                <a:gd name="connsiteX1415" fmla="*/ 658066 w 874603"/>
                <a:gd name="connsiteY1415" fmla="*/ 65085 h 538625"/>
                <a:gd name="connsiteX1416" fmla="*/ 646754 w 874603"/>
                <a:gd name="connsiteY1416" fmla="*/ 55224 h 538625"/>
                <a:gd name="connsiteX1417" fmla="*/ 646754 w 874603"/>
                <a:gd name="connsiteY1417" fmla="*/ 53815 h 538625"/>
                <a:gd name="connsiteX1418" fmla="*/ 649582 w 874603"/>
                <a:gd name="connsiteY1418" fmla="*/ 55224 h 538625"/>
                <a:gd name="connsiteX1419" fmla="*/ 655238 w 874603"/>
                <a:gd name="connsiteY1419" fmla="*/ 49589 h 538625"/>
                <a:gd name="connsiteX1420" fmla="*/ 653824 w 874603"/>
                <a:gd name="connsiteY1420" fmla="*/ 46771 h 538625"/>
                <a:gd name="connsiteX1421" fmla="*/ 663722 w 874603"/>
                <a:gd name="connsiteY1421" fmla="*/ 59450 h 538625"/>
                <a:gd name="connsiteX1422" fmla="*/ 669379 w 874603"/>
                <a:gd name="connsiteY1422" fmla="*/ 60859 h 538625"/>
                <a:gd name="connsiteX1423" fmla="*/ 673621 w 874603"/>
                <a:gd name="connsiteY1423" fmla="*/ 69311 h 538625"/>
                <a:gd name="connsiteX1424" fmla="*/ 679277 w 874603"/>
                <a:gd name="connsiteY1424" fmla="*/ 62268 h 538625"/>
                <a:gd name="connsiteX1425" fmla="*/ 682105 w 874603"/>
                <a:gd name="connsiteY1425" fmla="*/ 66494 h 538625"/>
                <a:gd name="connsiteX1426" fmla="*/ 686347 w 874603"/>
                <a:gd name="connsiteY1426" fmla="*/ 58041 h 538625"/>
                <a:gd name="connsiteX1427" fmla="*/ 684933 w 874603"/>
                <a:gd name="connsiteY1427" fmla="*/ 55224 h 538625"/>
                <a:gd name="connsiteX1428" fmla="*/ 687761 w 874603"/>
                <a:gd name="connsiteY1428" fmla="*/ 53815 h 538625"/>
                <a:gd name="connsiteX1429" fmla="*/ 689175 w 874603"/>
                <a:gd name="connsiteY1429" fmla="*/ 58041 h 538625"/>
                <a:gd name="connsiteX1430" fmla="*/ 699073 w 874603"/>
                <a:gd name="connsiteY1430" fmla="*/ 52406 h 538625"/>
                <a:gd name="connsiteX1431" fmla="*/ 701901 w 874603"/>
                <a:gd name="connsiteY1431" fmla="*/ 49589 h 538625"/>
                <a:gd name="connsiteX1432" fmla="*/ 701901 w 874603"/>
                <a:gd name="connsiteY1432" fmla="*/ 60859 h 538625"/>
                <a:gd name="connsiteX1433" fmla="*/ 706143 w 874603"/>
                <a:gd name="connsiteY1433" fmla="*/ 67903 h 538625"/>
                <a:gd name="connsiteX1434" fmla="*/ 707557 w 874603"/>
                <a:gd name="connsiteY1434" fmla="*/ 67903 h 538625"/>
                <a:gd name="connsiteX1435" fmla="*/ 708971 w 874603"/>
                <a:gd name="connsiteY1435" fmla="*/ 70720 h 538625"/>
                <a:gd name="connsiteX1436" fmla="*/ 711800 w 874603"/>
                <a:gd name="connsiteY1436" fmla="*/ 66494 h 538625"/>
                <a:gd name="connsiteX1437" fmla="*/ 714628 w 874603"/>
                <a:gd name="connsiteY1437" fmla="*/ 72129 h 538625"/>
                <a:gd name="connsiteX1438" fmla="*/ 716042 w 874603"/>
                <a:gd name="connsiteY1438" fmla="*/ 66494 h 538625"/>
                <a:gd name="connsiteX1439" fmla="*/ 714628 w 874603"/>
                <a:gd name="connsiteY1439" fmla="*/ 58041 h 538625"/>
                <a:gd name="connsiteX1440" fmla="*/ 710385 w 874603"/>
                <a:gd name="connsiteY1440" fmla="*/ 48180 h 538625"/>
                <a:gd name="connsiteX1441" fmla="*/ 714628 w 874603"/>
                <a:gd name="connsiteY1441" fmla="*/ 46771 h 538625"/>
                <a:gd name="connsiteX1442" fmla="*/ 716042 w 874603"/>
                <a:gd name="connsiteY1442" fmla="*/ 39728 h 538625"/>
                <a:gd name="connsiteX1443" fmla="*/ 713214 w 874603"/>
                <a:gd name="connsiteY1443" fmla="*/ 39728 h 538625"/>
                <a:gd name="connsiteX1444" fmla="*/ 711800 w 874603"/>
                <a:gd name="connsiteY1444" fmla="*/ 38319 h 538625"/>
                <a:gd name="connsiteX1445" fmla="*/ 718870 w 874603"/>
                <a:gd name="connsiteY1445" fmla="*/ 35501 h 538625"/>
                <a:gd name="connsiteX1446" fmla="*/ 718870 w 874603"/>
                <a:gd name="connsiteY1446" fmla="*/ 25640 h 538625"/>
                <a:gd name="connsiteX1447" fmla="*/ 716042 w 874603"/>
                <a:gd name="connsiteY1447" fmla="*/ 24231 h 538625"/>
                <a:gd name="connsiteX1448" fmla="*/ 723112 w 874603"/>
                <a:gd name="connsiteY1448" fmla="*/ 21414 h 538625"/>
                <a:gd name="connsiteX1449" fmla="*/ 720284 w 874603"/>
                <a:gd name="connsiteY1449" fmla="*/ 28458 h 538625"/>
                <a:gd name="connsiteX1450" fmla="*/ 723112 w 874603"/>
                <a:gd name="connsiteY1450" fmla="*/ 28458 h 538625"/>
                <a:gd name="connsiteX1451" fmla="*/ 720284 w 874603"/>
                <a:gd name="connsiteY1451" fmla="*/ 29866 h 538625"/>
                <a:gd name="connsiteX1452" fmla="*/ 721698 w 874603"/>
                <a:gd name="connsiteY1452" fmla="*/ 39728 h 538625"/>
                <a:gd name="connsiteX1453" fmla="*/ 718870 w 874603"/>
                <a:gd name="connsiteY1453" fmla="*/ 39728 h 538625"/>
                <a:gd name="connsiteX1454" fmla="*/ 720284 w 874603"/>
                <a:gd name="connsiteY1454" fmla="*/ 49589 h 538625"/>
                <a:gd name="connsiteX1455" fmla="*/ 723112 w 874603"/>
                <a:gd name="connsiteY1455" fmla="*/ 62268 h 538625"/>
                <a:gd name="connsiteX1456" fmla="*/ 724526 w 874603"/>
                <a:gd name="connsiteY1456" fmla="*/ 53815 h 538625"/>
                <a:gd name="connsiteX1457" fmla="*/ 725940 w 874603"/>
                <a:gd name="connsiteY1457" fmla="*/ 52406 h 538625"/>
                <a:gd name="connsiteX1458" fmla="*/ 727354 w 874603"/>
                <a:gd name="connsiteY1458" fmla="*/ 55224 h 538625"/>
                <a:gd name="connsiteX1459" fmla="*/ 733010 w 874603"/>
                <a:gd name="connsiteY1459" fmla="*/ 39728 h 538625"/>
                <a:gd name="connsiteX1460" fmla="*/ 735838 w 874603"/>
                <a:gd name="connsiteY1460" fmla="*/ 32684 h 538625"/>
                <a:gd name="connsiteX1461" fmla="*/ 738666 w 874603"/>
                <a:gd name="connsiteY1461" fmla="*/ 35501 h 538625"/>
                <a:gd name="connsiteX1462" fmla="*/ 735838 w 874603"/>
                <a:gd name="connsiteY1462" fmla="*/ 38319 h 538625"/>
                <a:gd name="connsiteX1463" fmla="*/ 737252 w 874603"/>
                <a:gd name="connsiteY1463" fmla="*/ 39728 h 538625"/>
                <a:gd name="connsiteX1464" fmla="*/ 735838 w 874603"/>
                <a:gd name="connsiteY1464" fmla="*/ 42545 h 538625"/>
                <a:gd name="connsiteX1465" fmla="*/ 741494 w 874603"/>
                <a:gd name="connsiteY1465" fmla="*/ 46771 h 538625"/>
                <a:gd name="connsiteX1466" fmla="*/ 734424 w 874603"/>
                <a:gd name="connsiteY1466" fmla="*/ 52406 h 538625"/>
                <a:gd name="connsiteX1467" fmla="*/ 738666 w 874603"/>
                <a:gd name="connsiteY1467" fmla="*/ 52406 h 538625"/>
                <a:gd name="connsiteX1468" fmla="*/ 744322 w 874603"/>
                <a:gd name="connsiteY1468" fmla="*/ 55224 h 538625"/>
                <a:gd name="connsiteX1469" fmla="*/ 744322 w 874603"/>
                <a:gd name="connsiteY1469" fmla="*/ 60859 h 538625"/>
                <a:gd name="connsiteX1470" fmla="*/ 747150 w 874603"/>
                <a:gd name="connsiteY1470" fmla="*/ 66494 h 538625"/>
                <a:gd name="connsiteX1471" fmla="*/ 745736 w 874603"/>
                <a:gd name="connsiteY1471" fmla="*/ 72129 h 538625"/>
                <a:gd name="connsiteX1472" fmla="*/ 745736 w 874603"/>
                <a:gd name="connsiteY1472" fmla="*/ 73538 h 538625"/>
                <a:gd name="connsiteX1473" fmla="*/ 747150 w 874603"/>
                <a:gd name="connsiteY1473" fmla="*/ 73538 h 538625"/>
                <a:gd name="connsiteX1474" fmla="*/ 748564 w 874603"/>
                <a:gd name="connsiteY1474" fmla="*/ 67903 h 538625"/>
                <a:gd name="connsiteX1475" fmla="*/ 748564 w 874603"/>
                <a:gd name="connsiteY1475" fmla="*/ 86216 h 538625"/>
                <a:gd name="connsiteX1476" fmla="*/ 748564 w 874603"/>
                <a:gd name="connsiteY1476" fmla="*/ 96078 h 538625"/>
                <a:gd name="connsiteX1477" fmla="*/ 752806 w 874603"/>
                <a:gd name="connsiteY1477" fmla="*/ 94669 h 538625"/>
                <a:gd name="connsiteX1478" fmla="*/ 755634 w 874603"/>
                <a:gd name="connsiteY1478" fmla="*/ 98895 h 538625"/>
                <a:gd name="connsiteX1479" fmla="*/ 754220 w 874603"/>
                <a:gd name="connsiteY1479" fmla="*/ 98895 h 538625"/>
                <a:gd name="connsiteX1480" fmla="*/ 754220 w 874603"/>
                <a:gd name="connsiteY1480" fmla="*/ 100304 h 538625"/>
                <a:gd name="connsiteX1481" fmla="*/ 758463 w 874603"/>
                <a:gd name="connsiteY1481" fmla="*/ 101713 h 538625"/>
                <a:gd name="connsiteX1482" fmla="*/ 761291 w 874603"/>
                <a:gd name="connsiteY1482" fmla="*/ 97486 h 538625"/>
                <a:gd name="connsiteX1483" fmla="*/ 765533 w 874603"/>
                <a:gd name="connsiteY1483" fmla="*/ 100304 h 538625"/>
                <a:gd name="connsiteX1484" fmla="*/ 774017 w 874603"/>
                <a:gd name="connsiteY1484" fmla="*/ 114391 h 538625"/>
                <a:gd name="connsiteX1485" fmla="*/ 778259 w 874603"/>
                <a:gd name="connsiteY1485" fmla="*/ 121435 h 538625"/>
                <a:gd name="connsiteX1486" fmla="*/ 774017 w 874603"/>
                <a:gd name="connsiteY1486" fmla="*/ 125661 h 538625"/>
                <a:gd name="connsiteX1487" fmla="*/ 774017 w 874603"/>
                <a:gd name="connsiteY1487" fmla="*/ 139749 h 538625"/>
                <a:gd name="connsiteX1488" fmla="*/ 782501 w 874603"/>
                <a:gd name="connsiteY1488" fmla="*/ 136931 h 538625"/>
                <a:gd name="connsiteX1489" fmla="*/ 785329 w 874603"/>
                <a:gd name="connsiteY1489" fmla="*/ 142566 h 538625"/>
                <a:gd name="connsiteX1490" fmla="*/ 788157 w 874603"/>
                <a:gd name="connsiteY1490" fmla="*/ 145384 h 538625"/>
                <a:gd name="connsiteX1491" fmla="*/ 796641 w 874603"/>
                <a:gd name="connsiteY1491" fmla="*/ 125661 h 538625"/>
                <a:gd name="connsiteX1492" fmla="*/ 796641 w 874603"/>
                <a:gd name="connsiteY1492" fmla="*/ 129887 h 538625"/>
                <a:gd name="connsiteX1493" fmla="*/ 799469 w 874603"/>
                <a:gd name="connsiteY1493" fmla="*/ 128479 h 538625"/>
                <a:gd name="connsiteX1494" fmla="*/ 800883 w 874603"/>
                <a:gd name="connsiteY1494" fmla="*/ 132705 h 538625"/>
                <a:gd name="connsiteX1495" fmla="*/ 798055 w 874603"/>
                <a:gd name="connsiteY1495" fmla="*/ 135522 h 538625"/>
                <a:gd name="connsiteX1496" fmla="*/ 803712 w 874603"/>
                <a:gd name="connsiteY1496" fmla="*/ 139749 h 538625"/>
                <a:gd name="connsiteX1497" fmla="*/ 805126 w 874603"/>
                <a:gd name="connsiteY1497" fmla="*/ 128479 h 538625"/>
                <a:gd name="connsiteX1498" fmla="*/ 803712 w 874603"/>
                <a:gd name="connsiteY1498" fmla="*/ 127070 h 538625"/>
                <a:gd name="connsiteX1499" fmla="*/ 802298 w 874603"/>
                <a:gd name="connsiteY1499" fmla="*/ 128479 h 538625"/>
                <a:gd name="connsiteX1500" fmla="*/ 807954 w 874603"/>
                <a:gd name="connsiteY1500" fmla="*/ 120026 h 538625"/>
                <a:gd name="connsiteX1501" fmla="*/ 802298 w 874603"/>
                <a:gd name="connsiteY1501" fmla="*/ 118618 h 538625"/>
                <a:gd name="connsiteX1502" fmla="*/ 802298 w 874603"/>
                <a:gd name="connsiteY1502" fmla="*/ 117209 h 538625"/>
                <a:gd name="connsiteX1503" fmla="*/ 806540 w 874603"/>
                <a:gd name="connsiteY1503" fmla="*/ 118618 h 538625"/>
                <a:gd name="connsiteX1504" fmla="*/ 807954 w 874603"/>
                <a:gd name="connsiteY1504" fmla="*/ 114391 h 538625"/>
                <a:gd name="connsiteX1505" fmla="*/ 812196 w 874603"/>
                <a:gd name="connsiteY1505" fmla="*/ 117209 h 538625"/>
                <a:gd name="connsiteX1506" fmla="*/ 817852 w 874603"/>
                <a:gd name="connsiteY1506" fmla="*/ 104530 h 538625"/>
                <a:gd name="connsiteX1507" fmla="*/ 819266 w 874603"/>
                <a:gd name="connsiteY1507" fmla="*/ 107348 h 538625"/>
                <a:gd name="connsiteX1508" fmla="*/ 826336 w 874603"/>
                <a:gd name="connsiteY1508" fmla="*/ 86216 h 538625"/>
                <a:gd name="connsiteX1509" fmla="*/ 823508 w 874603"/>
                <a:gd name="connsiteY1509" fmla="*/ 73538 h 538625"/>
                <a:gd name="connsiteX1510" fmla="*/ 827750 w 874603"/>
                <a:gd name="connsiteY1510" fmla="*/ 70720 h 538625"/>
                <a:gd name="connsiteX1511" fmla="*/ 829164 w 874603"/>
                <a:gd name="connsiteY1511" fmla="*/ 72129 h 538625"/>
                <a:gd name="connsiteX1512" fmla="*/ 831992 w 874603"/>
                <a:gd name="connsiteY1512" fmla="*/ 69311 h 538625"/>
                <a:gd name="connsiteX1513" fmla="*/ 833406 w 874603"/>
                <a:gd name="connsiteY1513" fmla="*/ 79173 h 538625"/>
                <a:gd name="connsiteX1514" fmla="*/ 829164 w 874603"/>
                <a:gd name="connsiteY1514" fmla="*/ 79173 h 538625"/>
                <a:gd name="connsiteX1515" fmla="*/ 829164 w 874603"/>
                <a:gd name="connsiteY1515" fmla="*/ 94669 h 538625"/>
                <a:gd name="connsiteX1516" fmla="*/ 837648 w 874603"/>
                <a:gd name="connsiteY1516" fmla="*/ 94669 h 538625"/>
                <a:gd name="connsiteX1517" fmla="*/ 837648 w 874603"/>
                <a:gd name="connsiteY1517" fmla="*/ 98895 h 538625"/>
                <a:gd name="connsiteX1518" fmla="*/ 834820 w 874603"/>
                <a:gd name="connsiteY1518" fmla="*/ 107348 h 538625"/>
                <a:gd name="connsiteX1519" fmla="*/ 833406 w 874603"/>
                <a:gd name="connsiteY1519" fmla="*/ 107348 h 538625"/>
                <a:gd name="connsiteX1520" fmla="*/ 830578 w 874603"/>
                <a:gd name="connsiteY1520" fmla="*/ 105939 h 538625"/>
                <a:gd name="connsiteX1521" fmla="*/ 827750 w 874603"/>
                <a:gd name="connsiteY1521" fmla="*/ 114391 h 538625"/>
                <a:gd name="connsiteX1522" fmla="*/ 827750 w 874603"/>
                <a:gd name="connsiteY1522" fmla="*/ 108756 h 538625"/>
                <a:gd name="connsiteX1523" fmla="*/ 827750 w 874603"/>
                <a:gd name="connsiteY1523" fmla="*/ 105939 h 538625"/>
                <a:gd name="connsiteX1524" fmla="*/ 823508 w 874603"/>
                <a:gd name="connsiteY1524" fmla="*/ 105939 h 538625"/>
                <a:gd name="connsiteX1525" fmla="*/ 823508 w 874603"/>
                <a:gd name="connsiteY1525" fmla="*/ 104530 h 538625"/>
                <a:gd name="connsiteX1526" fmla="*/ 819266 w 874603"/>
                <a:gd name="connsiteY1526" fmla="*/ 110165 h 538625"/>
                <a:gd name="connsiteX1527" fmla="*/ 823508 w 874603"/>
                <a:gd name="connsiteY1527" fmla="*/ 117209 h 538625"/>
                <a:gd name="connsiteX1528" fmla="*/ 834820 w 874603"/>
                <a:gd name="connsiteY1528" fmla="*/ 115800 h 538625"/>
                <a:gd name="connsiteX1529" fmla="*/ 834820 w 874603"/>
                <a:gd name="connsiteY1529" fmla="*/ 108756 h 538625"/>
                <a:gd name="connsiteX1530" fmla="*/ 841890 w 874603"/>
                <a:gd name="connsiteY1530" fmla="*/ 108756 h 538625"/>
                <a:gd name="connsiteX1531" fmla="*/ 844718 w 874603"/>
                <a:gd name="connsiteY1531" fmla="*/ 125661 h 538625"/>
                <a:gd name="connsiteX1532" fmla="*/ 850375 w 874603"/>
                <a:gd name="connsiteY1532" fmla="*/ 131296 h 538625"/>
                <a:gd name="connsiteX1533" fmla="*/ 848961 w 874603"/>
                <a:gd name="connsiteY1533" fmla="*/ 136931 h 538625"/>
                <a:gd name="connsiteX1534" fmla="*/ 844718 w 874603"/>
                <a:gd name="connsiteY1534" fmla="*/ 141157 h 538625"/>
                <a:gd name="connsiteX1535" fmla="*/ 844718 w 874603"/>
                <a:gd name="connsiteY1535" fmla="*/ 151019 h 538625"/>
                <a:gd name="connsiteX1536" fmla="*/ 848961 w 874603"/>
                <a:gd name="connsiteY1536" fmla="*/ 155245 h 538625"/>
                <a:gd name="connsiteX1537" fmla="*/ 847547 w 874603"/>
                <a:gd name="connsiteY1537" fmla="*/ 163697 h 538625"/>
                <a:gd name="connsiteX1538" fmla="*/ 850375 w 874603"/>
                <a:gd name="connsiteY1538" fmla="*/ 166515 h 538625"/>
                <a:gd name="connsiteX1539" fmla="*/ 853203 w 874603"/>
                <a:gd name="connsiteY1539" fmla="*/ 166515 h 538625"/>
                <a:gd name="connsiteX1540" fmla="*/ 856031 w 874603"/>
                <a:gd name="connsiteY1540" fmla="*/ 165106 h 538625"/>
                <a:gd name="connsiteX1541" fmla="*/ 853203 w 874603"/>
                <a:gd name="connsiteY1541" fmla="*/ 156654 h 538625"/>
                <a:gd name="connsiteX1542" fmla="*/ 856031 w 874603"/>
                <a:gd name="connsiteY1542" fmla="*/ 151019 h 538625"/>
                <a:gd name="connsiteX1543" fmla="*/ 864515 w 874603"/>
                <a:gd name="connsiteY1543" fmla="*/ 151019 h 538625"/>
                <a:gd name="connsiteX1544" fmla="*/ 865929 w 874603"/>
                <a:gd name="connsiteY1544" fmla="*/ 145384 h 538625"/>
                <a:gd name="connsiteX1545" fmla="*/ 872999 w 874603"/>
                <a:gd name="connsiteY1545" fmla="*/ 149610 h 538625"/>
                <a:gd name="connsiteX1546" fmla="*/ 874413 w 874603"/>
                <a:gd name="connsiteY1546" fmla="*/ 159471 h 538625"/>
                <a:gd name="connsiteX1547" fmla="*/ 865929 w 874603"/>
                <a:gd name="connsiteY1547" fmla="*/ 160880 h 538625"/>
                <a:gd name="connsiteX1548" fmla="*/ 864515 w 874603"/>
                <a:gd name="connsiteY1548" fmla="*/ 162289 h 538625"/>
                <a:gd name="connsiteX1549" fmla="*/ 863101 w 874603"/>
                <a:gd name="connsiteY1549" fmla="*/ 159471 h 538625"/>
                <a:gd name="connsiteX1550" fmla="*/ 863101 w 874603"/>
                <a:gd name="connsiteY1550" fmla="*/ 155245 h 538625"/>
                <a:gd name="connsiteX1551" fmla="*/ 860273 w 874603"/>
                <a:gd name="connsiteY1551" fmla="*/ 159471 h 538625"/>
                <a:gd name="connsiteX1552" fmla="*/ 858859 w 874603"/>
                <a:gd name="connsiteY1552" fmla="*/ 166515 h 538625"/>
                <a:gd name="connsiteX1553" fmla="*/ 858859 w 874603"/>
                <a:gd name="connsiteY1553" fmla="*/ 167924 h 538625"/>
                <a:gd name="connsiteX1554" fmla="*/ 856031 w 874603"/>
                <a:gd name="connsiteY1554" fmla="*/ 166515 h 538625"/>
                <a:gd name="connsiteX1555" fmla="*/ 854617 w 874603"/>
                <a:gd name="connsiteY1555" fmla="*/ 166515 h 538625"/>
                <a:gd name="connsiteX1556" fmla="*/ 858859 w 874603"/>
                <a:gd name="connsiteY1556" fmla="*/ 173559 h 538625"/>
                <a:gd name="connsiteX1557" fmla="*/ 863101 w 874603"/>
                <a:gd name="connsiteY1557" fmla="*/ 169332 h 538625"/>
                <a:gd name="connsiteX1558" fmla="*/ 864515 w 874603"/>
                <a:gd name="connsiteY1558" fmla="*/ 179194 h 538625"/>
                <a:gd name="connsiteX1559" fmla="*/ 868757 w 874603"/>
                <a:gd name="connsiteY1559" fmla="*/ 177785 h 538625"/>
                <a:gd name="connsiteX1560" fmla="*/ 867343 w 874603"/>
                <a:gd name="connsiteY1560" fmla="*/ 186237 h 538625"/>
                <a:gd name="connsiteX1561" fmla="*/ 867343 w 874603"/>
                <a:gd name="connsiteY1561" fmla="*/ 197507 h 538625"/>
                <a:gd name="connsiteX1562" fmla="*/ 863101 w 874603"/>
                <a:gd name="connsiteY1562" fmla="*/ 214412 h 538625"/>
                <a:gd name="connsiteX1563" fmla="*/ 860273 w 874603"/>
                <a:gd name="connsiteY1563" fmla="*/ 228500 h 538625"/>
                <a:gd name="connsiteX1564" fmla="*/ 857445 w 874603"/>
                <a:gd name="connsiteY1564" fmla="*/ 235544 h 538625"/>
                <a:gd name="connsiteX1565" fmla="*/ 863101 w 874603"/>
                <a:gd name="connsiteY1565" fmla="*/ 238361 h 538625"/>
                <a:gd name="connsiteX1566" fmla="*/ 864515 w 874603"/>
                <a:gd name="connsiteY1566" fmla="*/ 242587 h 538625"/>
                <a:gd name="connsiteX1567" fmla="*/ 863101 w 874603"/>
                <a:gd name="connsiteY1567" fmla="*/ 248222 h 538625"/>
                <a:gd name="connsiteX1568" fmla="*/ 861687 w 874603"/>
                <a:gd name="connsiteY1568" fmla="*/ 245405 h 538625"/>
                <a:gd name="connsiteX1569" fmla="*/ 860273 w 874603"/>
                <a:gd name="connsiteY1569" fmla="*/ 253857 h 538625"/>
                <a:gd name="connsiteX1570" fmla="*/ 860273 w 874603"/>
                <a:gd name="connsiteY1570" fmla="*/ 260901 h 538625"/>
                <a:gd name="connsiteX1571" fmla="*/ 856031 w 874603"/>
                <a:gd name="connsiteY1571" fmla="*/ 263719 h 538625"/>
                <a:gd name="connsiteX1572" fmla="*/ 851789 w 874603"/>
                <a:gd name="connsiteY1572" fmla="*/ 272171 h 538625"/>
                <a:gd name="connsiteX1573" fmla="*/ 843304 w 874603"/>
                <a:gd name="connsiteY1573" fmla="*/ 267945 h 538625"/>
                <a:gd name="connsiteX1574" fmla="*/ 839062 w 874603"/>
                <a:gd name="connsiteY1574" fmla="*/ 262310 h 538625"/>
                <a:gd name="connsiteX1575" fmla="*/ 837648 w 874603"/>
                <a:gd name="connsiteY1575" fmla="*/ 266536 h 538625"/>
                <a:gd name="connsiteX1576" fmla="*/ 848961 w 874603"/>
                <a:gd name="connsiteY1576" fmla="*/ 274989 h 538625"/>
                <a:gd name="connsiteX1577" fmla="*/ 856031 w 874603"/>
                <a:gd name="connsiteY1577" fmla="*/ 277806 h 538625"/>
                <a:gd name="connsiteX1578" fmla="*/ 858859 w 874603"/>
                <a:gd name="connsiteY1578" fmla="*/ 291894 h 538625"/>
                <a:gd name="connsiteX1579" fmla="*/ 858859 w 874603"/>
                <a:gd name="connsiteY1579" fmla="*/ 293302 h 538625"/>
                <a:gd name="connsiteX1580" fmla="*/ 856031 w 874603"/>
                <a:gd name="connsiteY1580" fmla="*/ 290485 h 538625"/>
                <a:gd name="connsiteX1581" fmla="*/ 854617 w 874603"/>
                <a:gd name="connsiteY1581" fmla="*/ 293302 h 538625"/>
                <a:gd name="connsiteX1582" fmla="*/ 848961 w 874603"/>
                <a:gd name="connsiteY1582" fmla="*/ 289076 h 538625"/>
                <a:gd name="connsiteX1583" fmla="*/ 844718 w 874603"/>
                <a:gd name="connsiteY1583" fmla="*/ 300346 h 538625"/>
                <a:gd name="connsiteX1584" fmla="*/ 840476 w 874603"/>
                <a:gd name="connsiteY1584" fmla="*/ 311616 h 538625"/>
                <a:gd name="connsiteX1585" fmla="*/ 834820 w 874603"/>
                <a:gd name="connsiteY1585" fmla="*/ 314433 h 538625"/>
                <a:gd name="connsiteX1586" fmla="*/ 834820 w 874603"/>
                <a:gd name="connsiteY1586" fmla="*/ 321477 h 538625"/>
                <a:gd name="connsiteX1587" fmla="*/ 831992 w 874603"/>
                <a:gd name="connsiteY1587" fmla="*/ 324295 h 538625"/>
                <a:gd name="connsiteX1588" fmla="*/ 833406 w 874603"/>
                <a:gd name="connsiteY1588" fmla="*/ 329930 h 538625"/>
                <a:gd name="connsiteX1589" fmla="*/ 839062 w 874603"/>
                <a:gd name="connsiteY1589" fmla="*/ 329930 h 538625"/>
                <a:gd name="connsiteX1590" fmla="*/ 839062 w 874603"/>
                <a:gd name="connsiteY1590" fmla="*/ 331338 h 538625"/>
                <a:gd name="connsiteX1591" fmla="*/ 836234 w 874603"/>
                <a:gd name="connsiteY1591" fmla="*/ 332747 h 538625"/>
                <a:gd name="connsiteX1592" fmla="*/ 840476 w 874603"/>
                <a:gd name="connsiteY1592" fmla="*/ 341200 h 538625"/>
                <a:gd name="connsiteX1593" fmla="*/ 841890 w 874603"/>
                <a:gd name="connsiteY1593" fmla="*/ 341200 h 538625"/>
                <a:gd name="connsiteX1594" fmla="*/ 841890 w 874603"/>
                <a:gd name="connsiteY1594" fmla="*/ 339791 h 538625"/>
                <a:gd name="connsiteX1595" fmla="*/ 847547 w 874603"/>
                <a:gd name="connsiteY1595" fmla="*/ 342608 h 538625"/>
                <a:gd name="connsiteX1596" fmla="*/ 848961 w 874603"/>
                <a:gd name="connsiteY1596" fmla="*/ 348243 h 538625"/>
                <a:gd name="connsiteX1597" fmla="*/ 844718 w 874603"/>
                <a:gd name="connsiteY1597" fmla="*/ 348243 h 538625"/>
                <a:gd name="connsiteX1598" fmla="*/ 844718 w 874603"/>
                <a:gd name="connsiteY1598" fmla="*/ 359513 h 538625"/>
                <a:gd name="connsiteX1599" fmla="*/ 841890 w 874603"/>
                <a:gd name="connsiteY1599" fmla="*/ 380645 h 538625"/>
                <a:gd name="connsiteX1600" fmla="*/ 840476 w 874603"/>
                <a:gd name="connsiteY1600" fmla="*/ 377827 h 538625"/>
                <a:gd name="connsiteX1601" fmla="*/ 834820 w 874603"/>
                <a:gd name="connsiteY1601" fmla="*/ 369375 h 538625"/>
                <a:gd name="connsiteX1602" fmla="*/ 831992 w 874603"/>
                <a:gd name="connsiteY1602" fmla="*/ 358105 h 538625"/>
                <a:gd name="connsiteX1603" fmla="*/ 820680 w 874603"/>
                <a:gd name="connsiteY1603" fmla="*/ 345426 h 538625"/>
                <a:gd name="connsiteX1604" fmla="*/ 820680 w 874603"/>
                <a:gd name="connsiteY1604" fmla="*/ 358105 h 538625"/>
                <a:gd name="connsiteX1605" fmla="*/ 826336 w 874603"/>
                <a:gd name="connsiteY1605" fmla="*/ 358105 h 538625"/>
                <a:gd name="connsiteX1606" fmla="*/ 823508 w 874603"/>
                <a:gd name="connsiteY1606" fmla="*/ 362331 h 538625"/>
                <a:gd name="connsiteX1607" fmla="*/ 822094 w 874603"/>
                <a:gd name="connsiteY1607" fmla="*/ 367966 h 538625"/>
                <a:gd name="connsiteX1608" fmla="*/ 820680 w 874603"/>
                <a:gd name="connsiteY1608" fmla="*/ 375010 h 538625"/>
                <a:gd name="connsiteX1609" fmla="*/ 824922 w 874603"/>
                <a:gd name="connsiteY1609" fmla="*/ 376418 h 538625"/>
                <a:gd name="connsiteX1610" fmla="*/ 824922 w 874603"/>
                <a:gd name="connsiteY1610" fmla="*/ 375010 h 538625"/>
                <a:gd name="connsiteX1611" fmla="*/ 826336 w 874603"/>
                <a:gd name="connsiteY1611" fmla="*/ 375010 h 538625"/>
                <a:gd name="connsiteX1612" fmla="*/ 822094 w 874603"/>
                <a:gd name="connsiteY1612" fmla="*/ 382053 h 538625"/>
                <a:gd name="connsiteX1613" fmla="*/ 822094 w 874603"/>
                <a:gd name="connsiteY1613" fmla="*/ 389097 h 538625"/>
                <a:gd name="connsiteX1614" fmla="*/ 816438 w 874603"/>
                <a:gd name="connsiteY1614" fmla="*/ 389097 h 538625"/>
                <a:gd name="connsiteX1615" fmla="*/ 815024 w 874603"/>
                <a:gd name="connsiteY1615" fmla="*/ 384871 h 538625"/>
                <a:gd name="connsiteX1616" fmla="*/ 810782 w 874603"/>
                <a:gd name="connsiteY1616" fmla="*/ 383462 h 538625"/>
                <a:gd name="connsiteX1617" fmla="*/ 813610 w 874603"/>
                <a:gd name="connsiteY1617" fmla="*/ 370783 h 538625"/>
                <a:gd name="connsiteX1618" fmla="*/ 813610 w 874603"/>
                <a:gd name="connsiteY1618" fmla="*/ 365148 h 538625"/>
                <a:gd name="connsiteX1619" fmla="*/ 810782 w 874603"/>
                <a:gd name="connsiteY1619" fmla="*/ 375010 h 538625"/>
                <a:gd name="connsiteX1620" fmla="*/ 810782 w 874603"/>
                <a:gd name="connsiteY1620" fmla="*/ 382053 h 538625"/>
                <a:gd name="connsiteX1621" fmla="*/ 807954 w 874603"/>
                <a:gd name="connsiteY1621" fmla="*/ 389097 h 538625"/>
                <a:gd name="connsiteX1622" fmla="*/ 809368 w 874603"/>
                <a:gd name="connsiteY1622" fmla="*/ 390506 h 538625"/>
                <a:gd name="connsiteX1623" fmla="*/ 807954 w 874603"/>
                <a:gd name="connsiteY1623" fmla="*/ 396141 h 538625"/>
                <a:gd name="connsiteX1624" fmla="*/ 799469 w 874603"/>
                <a:gd name="connsiteY1624" fmla="*/ 398958 h 538625"/>
                <a:gd name="connsiteX1625" fmla="*/ 793813 w 874603"/>
                <a:gd name="connsiteY1625" fmla="*/ 394732 h 538625"/>
                <a:gd name="connsiteX1626" fmla="*/ 793813 w 874603"/>
                <a:gd name="connsiteY1626" fmla="*/ 396141 h 538625"/>
                <a:gd name="connsiteX1627" fmla="*/ 789571 w 874603"/>
                <a:gd name="connsiteY1627" fmla="*/ 397550 h 538625"/>
                <a:gd name="connsiteX1628" fmla="*/ 790985 w 874603"/>
                <a:gd name="connsiteY1628" fmla="*/ 400367 h 538625"/>
                <a:gd name="connsiteX1629" fmla="*/ 796641 w 874603"/>
                <a:gd name="connsiteY1629" fmla="*/ 400367 h 538625"/>
                <a:gd name="connsiteX1630" fmla="*/ 803712 w 874603"/>
                <a:gd name="connsiteY1630" fmla="*/ 407411 h 538625"/>
                <a:gd name="connsiteX1631" fmla="*/ 802298 w 874603"/>
                <a:gd name="connsiteY1631" fmla="*/ 411637 h 538625"/>
                <a:gd name="connsiteX1632" fmla="*/ 806540 w 874603"/>
                <a:gd name="connsiteY1632" fmla="*/ 408820 h 538625"/>
                <a:gd name="connsiteX1633" fmla="*/ 809368 w 874603"/>
                <a:gd name="connsiteY1633" fmla="*/ 410228 h 538625"/>
                <a:gd name="connsiteX1634" fmla="*/ 812196 w 874603"/>
                <a:gd name="connsiteY1634" fmla="*/ 407411 h 538625"/>
                <a:gd name="connsiteX1635" fmla="*/ 813610 w 874603"/>
                <a:gd name="connsiteY1635" fmla="*/ 408820 h 538625"/>
                <a:gd name="connsiteX1636" fmla="*/ 815024 w 874603"/>
                <a:gd name="connsiteY1636" fmla="*/ 400367 h 538625"/>
                <a:gd name="connsiteX1637" fmla="*/ 817852 w 874603"/>
                <a:gd name="connsiteY1637" fmla="*/ 403185 h 538625"/>
                <a:gd name="connsiteX1638" fmla="*/ 822094 w 874603"/>
                <a:gd name="connsiteY1638" fmla="*/ 400367 h 538625"/>
                <a:gd name="connsiteX1639" fmla="*/ 823508 w 874603"/>
                <a:gd name="connsiteY1639" fmla="*/ 403185 h 538625"/>
                <a:gd name="connsiteX1640" fmla="*/ 829164 w 874603"/>
                <a:gd name="connsiteY1640" fmla="*/ 401776 h 538625"/>
                <a:gd name="connsiteX1641" fmla="*/ 830578 w 874603"/>
                <a:gd name="connsiteY1641" fmla="*/ 411637 h 538625"/>
                <a:gd name="connsiteX1642" fmla="*/ 827750 w 874603"/>
                <a:gd name="connsiteY1642" fmla="*/ 410228 h 538625"/>
                <a:gd name="connsiteX1643" fmla="*/ 824922 w 874603"/>
                <a:gd name="connsiteY1643" fmla="*/ 411637 h 538625"/>
                <a:gd name="connsiteX1644" fmla="*/ 823508 w 874603"/>
                <a:gd name="connsiteY1644" fmla="*/ 404593 h 538625"/>
                <a:gd name="connsiteX1645" fmla="*/ 817852 w 874603"/>
                <a:gd name="connsiteY1645" fmla="*/ 406002 h 538625"/>
                <a:gd name="connsiteX1646" fmla="*/ 815024 w 874603"/>
                <a:gd name="connsiteY1646" fmla="*/ 403185 h 538625"/>
                <a:gd name="connsiteX1647" fmla="*/ 816438 w 874603"/>
                <a:gd name="connsiteY1647" fmla="*/ 408820 h 538625"/>
                <a:gd name="connsiteX1648" fmla="*/ 813610 w 874603"/>
                <a:gd name="connsiteY1648" fmla="*/ 413046 h 538625"/>
                <a:gd name="connsiteX1649" fmla="*/ 813610 w 874603"/>
                <a:gd name="connsiteY1649" fmla="*/ 415863 h 538625"/>
                <a:gd name="connsiteX1650" fmla="*/ 823508 w 874603"/>
                <a:gd name="connsiteY1650" fmla="*/ 418681 h 538625"/>
                <a:gd name="connsiteX1651" fmla="*/ 826336 w 874603"/>
                <a:gd name="connsiteY1651" fmla="*/ 422907 h 538625"/>
                <a:gd name="connsiteX1652" fmla="*/ 826336 w 874603"/>
                <a:gd name="connsiteY1652" fmla="*/ 427133 h 538625"/>
                <a:gd name="connsiteX1653" fmla="*/ 823508 w 874603"/>
                <a:gd name="connsiteY1653" fmla="*/ 424316 h 538625"/>
                <a:gd name="connsiteX1654" fmla="*/ 823508 w 874603"/>
                <a:gd name="connsiteY1654" fmla="*/ 429951 h 538625"/>
                <a:gd name="connsiteX1655" fmla="*/ 816438 w 874603"/>
                <a:gd name="connsiteY1655" fmla="*/ 429951 h 538625"/>
                <a:gd name="connsiteX1656" fmla="*/ 816438 w 874603"/>
                <a:gd name="connsiteY1656" fmla="*/ 428542 h 538625"/>
                <a:gd name="connsiteX1657" fmla="*/ 820680 w 874603"/>
                <a:gd name="connsiteY1657" fmla="*/ 428542 h 538625"/>
                <a:gd name="connsiteX1658" fmla="*/ 815024 w 874603"/>
                <a:gd name="connsiteY1658" fmla="*/ 418681 h 538625"/>
                <a:gd name="connsiteX1659" fmla="*/ 810782 w 874603"/>
                <a:gd name="connsiteY1659" fmla="*/ 424316 h 538625"/>
                <a:gd name="connsiteX1660" fmla="*/ 809368 w 874603"/>
                <a:gd name="connsiteY1660" fmla="*/ 413046 h 538625"/>
                <a:gd name="connsiteX1661" fmla="*/ 802298 w 874603"/>
                <a:gd name="connsiteY1661" fmla="*/ 421498 h 538625"/>
                <a:gd name="connsiteX1662" fmla="*/ 798055 w 874603"/>
                <a:gd name="connsiteY1662" fmla="*/ 427133 h 538625"/>
                <a:gd name="connsiteX1663" fmla="*/ 798055 w 874603"/>
                <a:gd name="connsiteY1663" fmla="*/ 422907 h 538625"/>
                <a:gd name="connsiteX1664" fmla="*/ 795227 w 874603"/>
                <a:gd name="connsiteY1664" fmla="*/ 422907 h 538625"/>
                <a:gd name="connsiteX1665" fmla="*/ 790985 w 874603"/>
                <a:gd name="connsiteY1665" fmla="*/ 420090 h 538625"/>
                <a:gd name="connsiteX1666" fmla="*/ 795227 w 874603"/>
                <a:gd name="connsiteY1666" fmla="*/ 418681 h 538625"/>
                <a:gd name="connsiteX1667" fmla="*/ 792399 w 874603"/>
                <a:gd name="connsiteY1667" fmla="*/ 417272 h 538625"/>
                <a:gd name="connsiteX1668" fmla="*/ 789571 w 874603"/>
                <a:gd name="connsiteY1668" fmla="*/ 422907 h 538625"/>
                <a:gd name="connsiteX1669" fmla="*/ 789571 w 874603"/>
                <a:gd name="connsiteY1669" fmla="*/ 438403 h 538625"/>
                <a:gd name="connsiteX1670" fmla="*/ 788157 w 874603"/>
                <a:gd name="connsiteY1670" fmla="*/ 448265 h 538625"/>
                <a:gd name="connsiteX1671" fmla="*/ 783915 w 874603"/>
                <a:gd name="connsiteY1671" fmla="*/ 455308 h 538625"/>
                <a:gd name="connsiteX1672" fmla="*/ 785329 w 874603"/>
                <a:gd name="connsiteY1672" fmla="*/ 466578 h 538625"/>
                <a:gd name="connsiteX1673" fmla="*/ 785329 w 874603"/>
                <a:gd name="connsiteY1673" fmla="*/ 472213 h 538625"/>
                <a:gd name="connsiteX1674" fmla="*/ 785329 w 874603"/>
                <a:gd name="connsiteY1674" fmla="*/ 475031 h 538625"/>
                <a:gd name="connsiteX1675" fmla="*/ 781087 w 874603"/>
                <a:gd name="connsiteY1675" fmla="*/ 476439 h 538625"/>
                <a:gd name="connsiteX1676" fmla="*/ 778259 w 874603"/>
                <a:gd name="connsiteY1676" fmla="*/ 469396 h 538625"/>
                <a:gd name="connsiteX1677" fmla="*/ 782501 w 874603"/>
                <a:gd name="connsiteY1677" fmla="*/ 467987 h 538625"/>
                <a:gd name="connsiteX1678" fmla="*/ 779673 w 874603"/>
                <a:gd name="connsiteY1678" fmla="*/ 463761 h 538625"/>
                <a:gd name="connsiteX1679" fmla="*/ 778259 w 874603"/>
                <a:gd name="connsiteY1679" fmla="*/ 463761 h 538625"/>
                <a:gd name="connsiteX1680" fmla="*/ 774017 w 874603"/>
                <a:gd name="connsiteY1680" fmla="*/ 458126 h 538625"/>
                <a:gd name="connsiteX1681" fmla="*/ 769775 w 874603"/>
                <a:gd name="connsiteY1681" fmla="*/ 456717 h 538625"/>
                <a:gd name="connsiteX1682" fmla="*/ 766947 w 874603"/>
                <a:gd name="connsiteY1682" fmla="*/ 460943 h 538625"/>
                <a:gd name="connsiteX1683" fmla="*/ 764119 w 874603"/>
                <a:gd name="connsiteY1683" fmla="*/ 459535 h 538625"/>
                <a:gd name="connsiteX1684" fmla="*/ 764119 w 874603"/>
                <a:gd name="connsiteY1684" fmla="*/ 460943 h 538625"/>
                <a:gd name="connsiteX1685" fmla="*/ 761291 w 874603"/>
                <a:gd name="connsiteY1685" fmla="*/ 455308 h 538625"/>
                <a:gd name="connsiteX1686" fmla="*/ 754220 w 874603"/>
                <a:gd name="connsiteY1686" fmla="*/ 458126 h 538625"/>
                <a:gd name="connsiteX1687" fmla="*/ 755634 w 874603"/>
                <a:gd name="connsiteY1687" fmla="*/ 441221 h 538625"/>
                <a:gd name="connsiteX1688" fmla="*/ 755634 w 874603"/>
                <a:gd name="connsiteY1688" fmla="*/ 439812 h 538625"/>
                <a:gd name="connsiteX1689" fmla="*/ 758463 w 874603"/>
                <a:gd name="connsiteY1689" fmla="*/ 444038 h 538625"/>
                <a:gd name="connsiteX1690" fmla="*/ 759877 w 874603"/>
                <a:gd name="connsiteY1690" fmla="*/ 436995 h 538625"/>
                <a:gd name="connsiteX1691" fmla="*/ 764119 w 874603"/>
                <a:gd name="connsiteY1691" fmla="*/ 432768 h 538625"/>
                <a:gd name="connsiteX1692" fmla="*/ 761291 w 874603"/>
                <a:gd name="connsiteY1692" fmla="*/ 431360 h 538625"/>
                <a:gd name="connsiteX1693" fmla="*/ 751392 w 874603"/>
                <a:gd name="connsiteY1693" fmla="*/ 436995 h 538625"/>
                <a:gd name="connsiteX1694" fmla="*/ 749978 w 874603"/>
                <a:gd name="connsiteY1694" fmla="*/ 432768 h 538625"/>
                <a:gd name="connsiteX1695" fmla="*/ 741494 w 874603"/>
                <a:gd name="connsiteY1695" fmla="*/ 438403 h 538625"/>
                <a:gd name="connsiteX1696" fmla="*/ 734424 w 874603"/>
                <a:gd name="connsiteY1696" fmla="*/ 438403 h 538625"/>
                <a:gd name="connsiteX1697" fmla="*/ 731596 w 874603"/>
                <a:gd name="connsiteY1697" fmla="*/ 445447 h 538625"/>
                <a:gd name="connsiteX1698" fmla="*/ 730182 w 874603"/>
                <a:gd name="connsiteY1698" fmla="*/ 445447 h 538625"/>
                <a:gd name="connsiteX1699" fmla="*/ 725940 w 874603"/>
                <a:gd name="connsiteY1699" fmla="*/ 449673 h 538625"/>
                <a:gd name="connsiteX1700" fmla="*/ 714628 w 874603"/>
                <a:gd name="connsiteY1700" fmla="*/ 446856 h 538625"/>
                <a:gd name="connsiteX1701" fmla="*/ 714628 w 874603"/>
                <a:gd name="connsiteY1701" fmla="*/ 448265 h 538625"/>
                <a:gd name="connsiteX1702" fmla="*/ 713214 w 874603"/>
                <a:gd name="connsiteY1702" fmla="*/ 446856 h 538625"/>
                <a:gd name="connsiteX1703" fmla="*/ 725940 w 874603"/>
                <a:gd name="connsiteY1703" fmla="*/ 438403 h 538625"/>
                <a:gd name="connsiteX1704" fmla="*/ 721698 w 874603"/>
                <a:gd name="connsiteY1704" fmla="*/ 428542 h 538625"/>
                <a:gd name="connsiteX1705" fmla="*/ 717456 w 874603"/>
                <a:gd name="connsiteY1705" fmla="*/ 429951 h 538625"/>
                <a:gd name="connsiteX1706" fmla="*/ 717456 w 874603"/>
                <a:gd name="connsiteY1706" fmla="*/ 434177 h 538625"/>
                <a:gd name="connsiteX1707" fmla="*/ 713214 w 874603"/>
                <a:gd name="connsiteY1707" fmla="*/ 429951 h 538625"/>
                <a:gd name="connsiteX1708" fmla="*/ 711800 w 874603"/>
                <a:gd name="connsiteY1708" fmla="*/ 428542 h 538625"/>
                <a:gd name="connsiteX1709" fmla="*/ 710385 w 874603"/>
                <a:gd name="connsiteY1709" fmla="*/ 436995 h 538625"/>
                <a:gd name="connsiteX1710" fmla="*/ 703315 w 874603"/>
                <a:gd name="connsiteY1710" fmla="*/ 431360 h 538625"/>
                <a:gd name="connsiteX1711" fmla="*/ 696245 w 874603"/>
                <a:gd name="connsiteY1711" fmla="*/ 414455 h 538625"/>
                <a:gd name="connsiteX1712" fmla="*/ 696245 w 874603"/>
                <a:gd name="connsiteY1712" fmla="*/ 410228 h 538625"/>
                <a:gd name="connsiteX1713" fmla="*/ 694831 w 874603"/>
                <a:gd name="connsiteY1713" fmla="*/ 407411 h 538625"/>
                <a:gd name="connsiteX1714" fmla="*/ 693417 w 874603"/>
                <a:gd name="connsiteY1714" fmla="*/ 411637 h 538625"/>
                <a:gd name="connsiteX1715" fmla="*/ 684933 w 874603"/>
                <a:gd name="connsiteY1715" fmla="*/ 417272 h 538625"/>
                <a:gd name="connsiteX1716" fmla="*/ 692003 w 874603"/>
                <a:gd name="connsiteY1716" fmla="*/ 422907 h 538625"/>
                <a:gd name="connsiteX1717" fmla="*/ 694831 w 874603"/>
                <a:gd name="connsiteY1717" fmla="*/ 424316 h 538625"/>
                <a:gd name="connsiteX1718" fmla="*/ 693417 w 874603"/>
                <a:gd name="connsiteY1718" fmla="*/ 436995 h 538625"/>
                <a:gd name="connsiteX1719" fmla="*/ 687761 w 874603"/>
                <a:gd name="connsiteY1719" fmla="*/ 439812 h 538625"/>
                <a:gd name="connsiteX1720" fmla="*/ 682105 w 874603"/>
                <a:gd name="connsiteY1720" fmla="*/ 434177 h 538625"/>
                <a:gd name="connsiteX1721" fmla="*/ 686347 w 874603"/>
                <a:gd name="connsiteY1721" fmla="*/ 427133 h 538625"/>
                <a:gd name="connsiteX1722" fmla="*/ 687761 w 874603"/>
                <a:gd name="connsiteY1722" fmla="*/ 425725 h 538625"/>
                <a:gd name="connsiteX1723" fmla="*/ 686347 w 874603"/>
                <a:gd name="connsiteY1723" fmla="*/ 424316 h 538625"/>
                <a:gd name="connsiteX1724" fmla="*/ 679277 w 874603"/>
                <a:gd name="connsiteY1724" fmla="*/ 428542 h 538625"/>
                <a:gd name="connsiteX1725" fmla="*/ 677863 w 874603"/>
                <a:gd name="connsiteY1725" fmla="*/ 428542 h 538625"/>
                <a:gd name="connsiteX1726" fmla="*/ 676449 w 874603"/>
                <a:gd name="connsiteY1726" fmla="*/ 424316 h 538625"/>
                <a:gd name="connsiteX1727" fmla="*/ 675035 w 874603"/>
                <a:gd name="connsiteY1727" fmla="*/ 432768 h 538625"/>
                <a:gd name="connsiteX1728" fmla="*/ 680691 w 874603"/>
                <a:gd name="connsiteY1728" fmla="*/ 435586 h 538625"/>
                <a:gd name="connsiteX1729" fmla="*/ 679277 w 874603"/>
                <a:gd name="connsiteY1729" fmla="*/ 445447 h 538625"/>
                <a:gd name="connsiteX1730" fmla="*/ 677863 w 874603"/>
                <a:gd name="connsiteY1730" fmla="*/ 449673 h 538625"/>
                <a:gd name="connsiteX1731" fmla="*/ 673621 w 874603"/>
                <a:gd name="connsiteY1731" fmla="*/ 438403 h 538625"/>
                <a:gd name="connsiteX1732" fmla="*/ 666551 w 874603"/>
                <a:gd name="connsiteY1732" fmla="*/ 432768 h 538625"/>
                <a:gd name="connsiteX1733" fmla="*/ 666551 w 874603"/>
                <a:gd name="connsiteY1733" fmla="*/ 431360 h 538625"/>
                <a:gd name="connsiteX1734" fmla="*/ 673621 w 874603"/>
                <a:gd name="connsiteY1734" fmla="*/ 432768 h 538625"/>
                <a:gd name="connsiteX1735" fmla="*/ 666551 w 874603"/>
                <a:gd name="connsiteY1735" fmla="*/ 425725 h 538625"/>
                <a:gd name="connsiteX1736" fmla="*/ 662308 w 874603"/>
                <a:gd name="connsiteY1736" fmla="*/ 422907 h 538625"/>
                <a:gd name="connsiteX1737" fmla="*/ 662308 w 874603"/>
                <a:gd name="connsiteY1737" fmla="*/ 428542 h 538625"/>
                <a:gd name="connsiteX1738" fmla="*/ 665136 w 874603"/>
                <a:gd name="connsiteY1738" fmla="*/ 428542 h 538625"/>
                <a:gd name="connsiteX1739" fmla="*/ 662308 w 874603"/>
                <a:gd name="connsiteY1739" fmla="*/ 435586 h 538625"/>
                <a:gd name="connsiteX1740" fmla="*/ 660894 w 874603"/>
                <a:gd name="connsiteY1740" fmla="*/ 434177 h 538625"/>
                <a:gd name="connsiteX1741" fmla="*/ 656652 w 874603"/>
                <a:gd name="connsiteY1741" fmla="*/ 435586 h 538625"/>
                <a:gd name="connsiteX1742" fmla="*/ 658066 w 874603"/>
                <a:gd name="connsiteY1742" fmla="*/ 445447 h 538625"/>
                <a:gd name="connsiteX1743" fmla="*/ 662308 w 874603"/>
                <a:gd name="connsiteY1743" fmla="*/ 455308 h 538625"/>
                <a:gd name="connsiteX1744" fmla="*/ 659480 w 874603"/>
                <a:gd name="connsiteY1744" fmla="*/ 459535 h 538625"/>
                <a:gd name="connsiteX1745" fmla="*/ 656652 w 874603"/>
                <a:gd name="connsiteY1745" fmla="*/ 453900 h 538625"/>
                <a:gd name="connsiteX1746" fmla="*/ 655238 w 874603"/>
                <a:gd name="connsiteY1746" fmla="*/ 459535 h 538625"/>
                <a:gd name="connsiteX1747" fmla="*/ 652410 w 874603"/>
                <a:gd name="connsiteY1747" fmla="*/ 459535 h 538625"/>
                <a:gd name="connsiteX1748" fmla="*/ 649582 w 874603"/>
                <a:gd name="connsiteY1748" fmla="*/ 462352 h 538625"/>
                <a:gd name="connsiteX1749" fmla="*/ 652410 w 874603"/>
                <a:gd name="connsiteY1749" fmla="*/ 456717 h 538625"/>
                <a:gd name="connsiteX1750" fmla="*/ 643926 w 874603"/>
                <a:gd name="connsiteY1750" fmla="*/ 458126 h 538625"/>
                <a:gd name="connsiteX1751" fmla="*/ 642512 w 874603"/>
                <a:gd name="connsiteY1751" fmla="*/ 448265 h 538625"/>
                <a:gd name="connsiteX1752" fmla="*/ 636856 w 874603"/>
                <a:gd name="connsiteY1752" fmla="*/ 441221 h 538625"/>
                <a:gd name="connsiteX1753" fmla="*/ 628372 w 874603"/>
                <a:gd name="connsiteY1753" fmla="*/ 452491 h 538625"/>
                <a:gd name="connsiteX1754" fmla="*/ 632614 w 874603"/>
                <a:gd name="connsiteY1754" fmla="*/ 445447 h 538625"/>
                <a:gd name="connsiteX1755" fmla="*/ 632614 w 874603"/>
                <a:gd name="connsiteY1755" fmla="*/ 444038 h 538625"/>
                <a:gd name="connsiteX1756" fmla="*/ 634028 w 874603"/>
                <a:gd name="connsiteY1756" fmla="*/ 444038 h 538625"/>
                <a:gd name="connsiteX1757" fmla="*/ 628372 w 874603"/>
                <a:gd name="connsiteY1757" fmla="*/ 435586 h 538625"/>
                <a:gd name="connsiteX1758" fmla="*/ 626958 w 874603"/>
                <a:gd name="connsiteY1758" fmla="*/ 436995 h 538625"/>
                <a:gd name="connsiteX1759" fmla="*/ 628372 w 874603"/>
                <a:gd name="connsiteY1759" fmla="*/ 441221 h 538625"/>
                <a:gd name="connsiteX1760" fmla="*/ 625544 w 874603"/>
                <a:gd name="connsiteY1760" fmla="*/ 441221 h 538625"/>
                <a:gd name="connsiteX1761" fmla="*/ 624130 w 874603"/>
                <a:gd name="connsiteY1761" fmla="*/ 434177 h 538625"/>
                <a:gd name="connsiteX1762" fmla="*/ 622716 w 874603"/>
                <a:gd name="connsiteY1762" fmla="*/ 436995 h 538625"/>
                <a:gd name="connsiteX1763" fmla="*/ 618473 w 874603"/>
                <a:gd name="connsiteY1763" fmla="*/ 432768 h 538625"/>
                <a:gd name="connsiteX1764" fmla="*/ 617059 w 874603"/>
                <a:gd name="connsiteY1764" fmla="*/ 431360 h 538625"/>
                <a:gd name="connsiteX1765" fmla="*/ 618473 w 874603"/>
                <a:gd name="connsiteY1765" fmla="*/ 429951 h 538625"/>
                <a:gd name="connsiteX1766" fmla="*/ 615645 w 874603"/>
                <a:gd name="connsiteY1766" fmla="*/ 421498 h 538625"/>
                <a:gd name="connsiteX1767" fmla="*/ 615645 w 874603"/>
                <a:gd name="connsiteY1767" fmla="*/ 428542 h 538625"/>
                <a:gd name="connsiteX1768" fmla="*/ 607161 w 874603"/>
                <a:gd name="connsiteY1768" fmla="*/ 422907 h 538625"/>
                <a:gd name="connsiteX1769" fmla="*/ 598677 w 874603"/>
                <a:gd name="connsiteY1769" fmla="*/ 411637 h 538625"/>
                <a:gd name="connsiteX1770" fmla="*/ 594435 w 874603"/>
                <a:gd name="connsiteY1770" fmla="*/ 408820 h 538625"/>
                <a:gd name="connsiteX1771" fmla="*/ 591607 w 874603"/>
                <a:gd name="connsiteY1771" fmla="*/ 413046 h 538625"/>
                <a:gd name="connsiteX1772" fmla="*/ 594435 w 874603"/>
                <a:gd name="connsiteY1772" fmla="*/ 415863 h 538625"/>
                <a:gd name="connsiteX1773" fmla="*/ 585951 w 874603"/>
                <a:gd name="connsiteY1773" fmla="*/ 427133 h 538625"/>
                <a:gd name="connsiteX1774" fmla="*/ 585951 w 874603"/>
                <a:gd name="connsiteY1774" fmla="*/ 432768 h 538625"/>
                <a:gd name="connsiteX1775" fmla="*/ 581709 w 874603"/>
                <a:gd name="connsiteY1775" fmla="*/ 427133 h 538625"/>
                <a:gd name="connsiteX1776" fmla="*/ 583123 w 874603"/>
                <a:gd name="connsiteY1776" fmla="*/ 422907 h 538625"/>
                <a:gd name="connsiteX1777" fmla="*/ 584537 w 874603"/>
                <a:gd name="connsiteY1777" fmla="*/ 408820 h 538625"/>
                <a:gd name="connsiteX1778" fmla="*/ 581709 w 874603"/>
                <a:gd name="connsiteY1778" fmla="*/ 408820 h 538625"/>
                <a:gd name="connsiteX1779" fmla="*/ 583123 w 874603"/>
                <a:gd name="connsiteY1779" fmla="*/ 400367 h 538625"/>
                <a:gd name="connsiteX1780" fmla="*/ 587365 w 874603"/>
                <a:gd name="connsiteY1780" fmla="*/ 404593 h 538625"/>
                <a:gd name="connsiteX1781" fmla="*/ 585951 w 874603"/>
                <a:gd name="connsiteY1781" fmla="*/ 407411 h 538625"/>
                <a:gd name="connsiteX1782" fmla="*/ 591607 w 874603"/>
                <a:gd name="connsiteY1782" fmla="*/ 408820 h 538625"/>
                <a:gd name="connsiteX1783" fmla="*/ 594435 w 874603"/>
                <a:gd name="connsiteY1783" fmla="*/ 407411 h 538625"/>
                <a:gd name="connsiteX1784" fmla="*/ 591607 w 874603"/>
                <a:gd name="connsiteY1784" fmla="*/ 398958 h 538625"/>
                <a:gd name="connsiteX1785" fmla="*/ 588779 w 874603"/>
                <a:gd name="connsiteY1785" fmla="*/ 400367 h 538625"/>
                <a:gd name="connsiteX1786" fmla="*/ 581709 w 874603"/>
                <a:gd name="connsiteY1786" fmla="*/ 387688 h 538625"/>
                <a:gd name="connsiteX1787" fmla="*/ 576052 w 874603"/>
                <a:gd name="connsiteY1787" fmla="*/ 389097 h 538625"/>
                <a:gd name="connsiteX1788" fmla="*/ 577467 w 874603"/>
                <a:gd name="connsiteY1788" fmla="*/ 394732 h 538625"/>
                <a:gd name="connsiteX1789" fmla="*/ 574638 w 874603"/>
                <a:gd name="connsiteY1789" fmla="*/ 394732 h 538625"/>
                <a:gd name="connsiteX1790" fmla="*/ 576052 w 874603"/>
                <a:gd name="connsiteY1790" fmla="*/ 404593 h 538625"/>
                <a:gd name="connsiteX1791" fmla="*/ 578881 w 874603"/>
                <a:gd name="connsiteY1791" fmla="*/ 413046 h 538625"/>
                <a:gd name="connsiteX1792" fmla="*/ 578881 w 874603"/>
                <a:gd name="connsiteY1792" fmla="*/ 414455 h 538625"/>
                <a:gd name="connsiteX1793" fmla="*/ 571810 w 874603"/>
                <a:gd name="connsiteY1793" fmla="*/ 415863 h 538625"/>
                <a:gd name="connsiteX1794" fmla="*/ 574638 w 874603"/>
                <a:gd name="connsiteY1794" fmla="*/ 411637 h 538625"/>
                <a:gd name="connsiteX1795" fmla="*/ 571810 w 874603"/>
                <a:gd name="connsiteY1795" fmla="*/ 403185 h 538625"/>
                <a:gd name="connsiteX1796" fmla="*/ 566154 w 874603"/>
                <a:gd name="connsiteY1796" fmla="*/ 407411 h 538625"/>
                <a:gd name="connsiteX1797" fmla="*/ 567568 w 874603"/>
                <a:gd name="connsiteY1797" fmla="*/ 418681 h 538625"/>
                <a:gd name="connsiteX1798" fmla="*/ 560498 w 874603"/>
                <a:gd name="connsiteY1798" fmla="*/ 429951 h 538625"/>
                <a:gd name="connsiteX1799" fmla="*/ 564740 w 874603"/>
                <a:gd name="connsiteY1799" fmla="*/ 421498 h 538625"/>
                <a:gd name="connsiteX1800" fmla="*/ 557670 w 874603"/>
                <a:gd name="connsiteY1800" fmla="*/ 431360 h 538625"/>
                <a:gd name="connsiteX1801" fmla="*/ 559907 w 874603"/>
                <a:gd name="connsiteY1801" fmla="*/ 433850 h 538625"/>
                <a:gd name="connsiteX1802" fmla="*/ 559915 w 874603"/>
                <a:gd name="connsiteY1802" fmla="*/ 433850 h 538625"/>
                <a:gd name="connsiteX1803" fmla="*/ 559915 w 874603"/>
                <a:gd name="connsiteY1803" fmla="*/ 433859 h 538625"/>
                <a:gd name="connsiteX1804" fmla="*/ 560675 w 874603"/>
                <a:gd name="connsiteY1804" fmla="*/ 434705 h 538625"/>
                <a:gd name="connsiteX1805" fmla="*/ 564740 w 874603"/>
                <a:gd name="connsiteY1805" fmla="*/ 436995 h 538625"/>
                <a:gd name="connsiteX1806" fmla="*/ 567568 w 874603"/>
                <a:gd name="connsiteY1806" fmla="*/ 428542 h 538625"/>
                <a:gd name="connsiteX1807" fmla="*/ 567568 w 874603"/>
                <a:gd name="connsiteY1807" fmla="*/ 438403 h 538625"/>
                <a:gd name="connsiteX1808" fmla="*/ 564740 w 874603"/>
                <a:gd name="connsiteY1808" fmla="*/ 438403 h 538625"/>
                <a:gd name="connsiteX1809" fmla="*/ 564740 w 874603"/>
                <a:gd name="connsiteY1809" fmla="*/ 441221 h 538625"/>
                <a:gd name="connsiteX1810" fmla="*/ 561912 w 874603"/>
                <a:gd name="connsiteY1810" fmla="*/ 442630 h 538625"/>
                <a:gd name="connsiteX1811" fmla="*/ 563326 w 874603"/>
                <a:gd name="connsiteY1811" fmla="*/ 452491 h 538625"/>
                <a:gd name="connsiteX1812" fmla="*/ 561912 w 874603"/>
                <a:gd name="connsiteY1812" fmla="*/ 453900 h 538625"/>
                <a:gd name="connsiteX1813" fmla="*/ 564740 w 874603"/>
                <a:gd name="connsiteY1813" fmla="*/ 458126 h 538625"/>
                <a:gd name="connsiteX1814" fmla="*/ 559084 w 874603"/>
                <a:gd name="connsiteY1814" fmla="*/ 458126 h 538625"/>
                <a:gd name="connsiteX1815" fmla="*/ 557670 w 874603"/>
                <a:gd name="connsiteY1815" fmla="*/ 466578 h 538625"/>
                <a:gd name="connsiteX1816" fmla="*/ 554842 w 874603"/>
                <a:gd name="connsiteY1816" fmla="*/ 463761 h 538625"/>
                <a:gd name="connsiteX1817" fmla="*/ 556256 w 874603"/>
                <a:gd name="connsiteY1817" fmla="*/ 452491 h 538625"/>
                <a:gd name="connsiteX1818" fmla="*/ 559084 w 874603"/>
                <a:gd name="connsiteY1818" fmla="*/ 452491 h 538625"/>
                <a:gd name="connsiteX1819" fmla="*/ 557670 w 874603"/>
                <a:gd name="connsiteY1819" fmla="*/ 444038 h 538625"/>
                <a:gd name="connsiteX1820" fmla="*/ 553428 w 874603"/>
                <a:gd name="connsiteY1820" fmla="*/ 436995 h 538625"/>
                <a:gd name="connsiteX1821" fmla="*/ 552014 w 874603"/>
                <a:gd name="connsiteY1821" fmla="*/ 434177 h 538625"/>
                <a:gd name="connsiteX1822" fmla="*/ 550600 w 874603"/>
                <a:gd name="connsiteY1822" fmla="*/ 435586 h 538625"/>
                <a:gd name="connsiteX1823" fmla="*/ 550600 w 874603"/>
                <a:gd name="connsiteY1823" fmla="*/ 427133 h 538625"/>
                <a:gd name="connsiteX1824" fmla="*/ 552014 w 874603"/>
                <a:gd name="connsiteY1824" fmla="*/ 427133 h 538625"/>
                <a:gd name="connsiteX1825" fmla="*/ 552014 w 874603"/>
                <a:gd name="connsiteY1825" fmla="*/ 425725 h 538625"/>
                <a:gd name="connsiteX1826" fmla="*/ 556256 w 874603"/>
                <a:gd name="connsiteY1826" fmla="*/ 427133 h 538625"/>
                <a:gd name="connsiteX1827" fmla="*/ 556256 w 874603"/>
                <a:gd name="connsiteY1827" fmla="*/ 424316 h 538625"/>
                <a:gd name="connsiteX1828" fmla="*/ 554842 w 874603"/>
                <a:gd name="connsiteY1828" fmla="*/ 420090 h 538625"/>
                <a:gd name="connsiteX1829" fmla="*/ 546358 w 874603"/>
                <a:gd name="connsiteY1829" fmla="*/ 407411 h 538625"/>
                <a:gd name="connsiteX1830" fmla="*/ 544944 w 874603"/>
                <a:gd name="connsiteY1830" fmla="*/ 411637 h 538625"/>
                <a:gd name="connsiteX1831" fmla="*/ 546358 w 874603"/>
                <a:gd name="connsiteY1831" fmla="*/ 403185 h 538625"/>
                <a:gd name="connsiteX1832" fmla="*/ 540702 w 874603"/>
                <a:gd name="connsiteY1832" fmla="*/ 400367 h 538625"/>
                <a:gd name="connsiteX1833" fmla="*/ 539288 w 874603"/>
                <a:gd name="connsiteY1833" fmla="*/ 396141 h 538625"/>
                <a:gd name="connsiteX1834" fmla="*/ 537874 w 874603"/>
                <a:gd name="connsiteY1834" fmla="*/ 401776 h 538625"/>
                <a:gd name="connsiteX1835" fmla="*/ 537874 w 874603"/>
                <a:gd name="connsiteY1835" fmla="*/ 410228 h 538625"/>
                <a:gd name="connsiteX1836" fmla="*/ 546358 w 874603"/>
                <a:gd name="connsiteY1836" fmla="*/ 418681 h 538625"/>
                <a:gd name="connsiteX1837" fmla="*/ 547772 w 874603"/>
                <a:gd name="connsiteY1837" fmla="*/ 422907 h 538625"/>
                <a:gd name="connsiteX1838" fmla="*/ 544944 w 874603"/>
                <a:gd name="connsiteY1838" fmla="*/ 422907 h 538625"/>
                <a:gd name="connsiteX1839" fmla="*/ 546358 w 874603"/>
                <a:gd name="connsiteY1839" fmla="*/ 422907 h 538625"/>
                <a:gd name="connsiteX1840" fmla="*/ 544944 w 874603"/>
                <a:gd name="connsiteY1840" fmla="*/ 424316 h 538625"/>
                <a:gd name="connsiteX1841" fmla="*/ 543530 w 874603"/>
                <a:gd name="connsiteY1841" fmla="*/ 422907 h 538625"/>
                <a:gd name="connsiteX1842" fmla="*/ 542469 w 874603"/>
                <a:gd name="connsiteY1842" fmla="*/ 426077 h 538625"/>
                <a:gd name="connsiteX1843" fmla="*/ 539288 w 874603"/>
                <a:gd name="connsiteY1843" fmla="*/ 422907 h 538625"/>
                <a:gd name="connsiteX1844" fmla="*/ 536460 w 874603"/>
                <a:gd name="connsiteY1844" fmla="*/ 421498 h 538625"/>
                <a:gd name="connsiteX1845" fmla="*/ 536460 w 874603"/>
                <a:gd name="connsiteY1845" fmla="*/ 415863 h 538625"/>
                <a:gd name="connsiteX1846" fmla="*/ 529389 w 874603"/>
                <a:gd name="connsiteY1846" fmla="*/ 413046 h 538625"/>
                <a:gd name="connsiteX1847" fmla="*/ 527975 w 874603"/>
                <a:gd name="connsiteY1847" fmla="*/ 415863 h 538625"/>
                <a:gd name="connsiteX1848" fmla="*/ 523733 w 874603"/>
                <a:gd name="connsiteY1848" fmla="*/ 408820 h 538625"/>
                <a:gd name="connsiteX1849" fmla="*/ 520905 w 874603"/>
                <a:gd name="connsiteY1849" fmla="*/ 404593 h 538625"/>
                <a:gd name="connsiteX1850" fmla="*/ 519491 w 874603"/>
                <a:gd name="connsiteY1850" fmla="*/ 411637 h 538625"/>
                <a:gd name="connsiteX1851" fmla="*/ 513835 w 874603"/>
                <a:gd name="connsiteY1851" fmla="*/ 413046 h 538625"/>
                <a:gd name="connsiteX1852" fmla="*/ 518077 w 874603"/>
                <a:gd name="connsiteY1852" fmla="*/ 424316 h 538625"/>
                <a:gd name="connsiteX1853" fmla="*/ 520905 w 874603"/>
                <a:gd name="connsiteY1853" fmla="*/ 427133 h 538625"/>
                <a:gd name="connsiteX1854" fmla="*/ 522319 w 874603"/>
                <a:gd name="connsiteY1854" fmla="*/ 434177 h 538625"/>
                <a:gd name="connsiteX1855" fmla="*/ 518077 w 874603"/>
                <a:gd name="connsiteY1855" fmla="*/ 431360 h 538625"/>
                <a:gd name="connsiteX1856" fmla="*/ 518077 w 874603"/>
                <a:gd name="connsiteY1856" fmla="*/ 434177 h 538625"/>
                <a:gd name="connsiteX1857" fmla="*/ 512421 w 874603"/>
                <a:gd name="connsiteY1857" fmla="*/ 429951 h 538625"/>
                <a:gd name="connsiteX1858" fmla="*/ 509593 w 874603"/>
                <a:gd name="connsiteY1858" fmla="*/ 429951 h 538625"/>
                <a:gd name="connsiteX1859" fmla="*/ 512421 w 874603"/>
                <a:gd name="connsiteY1859" fmla="*/ 444038 h 538625"/>
                <a:gd name="connsiteX1860" fmla="*/ 509593 w 874603"/>
                <a:gd name="connsiteY1860" fmla="*/ 442630 h 538625"/>
                <a:gd name="connsiteX1861" fmla="*/ 506765 w 874603"/>
                <a:gd name="connsiteY1861" fmla="*/ 451082 h 538625"/>
                <a:gd name="connsiteX1862" fmla="*/ 501109 w 874603"/>
                <a:gd name="connsiteY1862" fmla="*/ 449673 h 538625"/>
                <a:gd name="connsiteX1863" fmla="*/ 501109 w 874603"/>
                <a:gd name="connsiteY1863" fmla="*/ 453900 h 538625"/>
                <a:gd name="connsiteX1864" fmla="*/ 509593 w 874603"/>
                <a:gd name="connsiteY1864" fmla="*/ 458126 h 538625"/>
                <a:gd name="connsiteX1865" fmla="*/ 511007 w 874603"/>
                <a:gd name="connsiteY1865" fmla="*/ 460943 h 538625"/>
                <a:gd name="connsiteX1866" fmla="*/ 513835 w 874603"/>
                <a:gd name="connsiteY1866" fmla="*/ 459535 h 538625"/>
                <a:gd name="connsiteX1867" fmla="*/ 518077 w 874603"/>
                <a:gd name="connsiteY1867" fmla="*/ 462352 h 538625"/>
                <a:gd name="connsiteX1868" fmla="*/ 519491 w 874603"/>
                <a:gd name="connsiteY1868" fmla="*/ 462352 h 538625"/>
                <a:gd name="connsiteX1869" fmla="*/ 512421 w 874603"/>
                <a:gd name="connsiteY1869" fmla="*/ 467987 h 538625"/>
                <a:gd name="connsiteX1870" fmla="*/ 512421 w 874603"/>
                <a:gd name="connsiteY1870" fmla="*/ 470804 h 538625"/>
                <a:gd name="connsiteX1871" fmla="*/ 513835 w 874603"/>
                <a:gd name="connsiteY1871" fmla="*/ 475031 h 538625"/>
                <a:gd name="connsiteX1872" fmla="*/ 509593 w 874603"/>
                <a:gd name="connsiteY1872" fmla="*/ 475031 h 538625"/>
                <a:gd name="connsiteX1873" fmla="*/ 508179 w 874603"/>
                <a:gd name="connsiteY1873" fmla="*/ 476439 h 538625"/>
                <a:gd name="connsiteX1874" fmla="*/ 505351 w 874603"/>
                <a:gd name="connsiteY1874" fmla="*/ 473622 h 538625"/>
                <a:gd name="connsiteX1875" fmla="*/ 502523 w 874603"/>
                <a:gd name="connsiteY1875" fmla="*/ 483483 h 538625"/>
                <a:gd name="connsiteX1876" fmla="*/ 501109 w 874603"/>
                <a:gd name="connsiteY1876" fmla="*/ 482074 h 538625"/>
                <a:gd name="connsiteX1877" fmla="*/ 499695 w 874603"/>
                <a:gd name="connsiteY1877" fmla="*/ 475031 h 538625"/>
                <a:gd name="connsiteX1878" fmla="*/ 492625 w 874603"/>
                <a:gd name="connsiteY1878" fmla="*/ 473622 h 538625"/>
                <a:gd name="connsiteX1879" fmla="*/ 491211 w 874603"/>
                <a:gd name="connsiteY1879" fmla="*/ 473622 h 538625"/>
                <a:gd name="connsiteX1880" fmla="*/ 489797 w 874603"/>
                <a:gd name="connsiteY1880" fmla="*/ 469396 h 538625"/>
                <a:gd name="connsiteX1881" fmla="*/ 495453 w 874603"/>
                <a:gd name="connsiteY1881" fmla="*/ 462352 h 538625"/>
                <a:gd name="connsiteX1882" fmla="*/ 496867 w 874603"/>
                <a:gd name="connsiteY1882" fmla="*/ 465170 h 538625"/>
                <a:gd name="connsiteX1883" fmla="*/ 499695 w 874603"/>
                <a:gd name="connsiteY1883" fmla="*/ 460943 h 538625"/>
                <a:gd name="connsiteX1884" fmla="*/ 494039 w 874603"/>
                <a:gd name="connsiteY1884" fmla="*/ 456717 h 538625"/>
                <a:gd name="connsiteX1885" fmla="*/ 494039 w 874603"/>
                <a:gd name="connsiteY1885" fmla="*/ 458126 h 538625"/>
                <a:gd name="connsiteX1886" fmla="*/ 491211 w 874603"/>
                <a:gd name="connsiteY1886" fmla="*/ 455308 h 538625"/>
                <a:gd name="connsiteX1887" fmla="*/ 482726 w 874603"/>
                <a:gd name="connsiteY1887" fmla="*/ 455308 h 538625"/>
                <a:gd name="connsiteX1888" fmla="*/ 479898 w 874603"/>
                <a:gd name="connsiteY1888" fmla="*/ 448265 h 538625"/>
                <a:gd name="connsiteX1889" fmla="*/ 479898 w 874603"/>
                <a:gd name="connsiteY1889" fmla="*/ 446856 h 538625"/>
                <a:gd name="connsiteX1890" fmla="*/ 478484 w 874603"/>
                <a:gd name="connsiteY1890" fmla="*/ 445447 h 538625"/>
                <a:gd name="connsiteX1891" fmla="*/ 475656 w 874603"/>
                <a:gd name="connsiteY1891" fmla="*/ 448265 h 538625"/>
                <a:gd name="connsiteX1892" fmla="*/ 470000 w 874603"/>
                <a:gd name="connsiteY1892" fmla="*/ 446856 h 538625"/>
                <a:gd name="connsiteX1893" fmla="*/ 467172 w 874603"/>
                <a:gd name="connsiteY1893" fmla="*/ 448265 h 538625"/>
                <a:gd name="connsiteX1894" fmla="*/ 470000 w 874603"/>
                <a:gd name="connsiteY1894" fmla="*/ 445447 h 538625"/>
                <a:gd name="connsiteX1895" fmla="*/ 468586 w 874603"/>
                <a:gd name="connsiteY1895" fmla="*/ 444038 h 538625"/>
                <a:gd name="connsiteX1896" fmla="*/ 468586 w 874603"/>
                <a:gd name="connsiteY1896" fmla="*/ 438403 h 538625"/>
                <a:gd name="connsiteX1897" fmla="*/ 457274 w 874603"/>
                <a:gd name="connsiteY1897" fmla="*/ 438403 h 538625"/>
                <a:gd name="connsiteX1898" fmla="*/ 457274 w 874603"/>
                <a:gd name="connsiteY1898" fmla="*/ 435586 h 538625"/>
                <a:gd name="connsiteX1899" fmla="*/ 450204 w 874603"/>
                <a:gd name="connsiteY1899" fmla="*/ 441221 h 538625"/>
                <a:gd name="connsiteX1900" fmla="*/ 450204 w 874603"/>
                <a:gd name="connsiteY1900" fmla="*/ 435586 h 538625"/>
                <a:gd name="connsiteX1901" fmla="*/ 454446 w 874603"/>
                <a:gd name="connsiteY1901" fmla="*/ 432768 h 538625"/>
                <a:gd name="connsiteX1902" fmla="*/ 453032 w 874603"/>
                <a:gd name="connsiteY1902" fmla="*/ 427133 h 538625"/>
                <a:gd name="connsiteX1903" fmla="*/ 445962 w 874603"/>
                <a:gd name="connsiteY1903" fmla="*/ 422907 h 538625"/>
                <a:gd name="connsiteX1904" fmla="*/ 445962 w 874603"/>
                <a:gd name="connsiteY1904" fmla="*/ 427133 h 538625"/>
                <a:gd name="connsiteX1905" fmla="*/ 438891 w 874603"/>
                <a:gd name="connsiteY1905" fmla="*/ 418681 h 538625"/>
                <a:gd name="connsiteX1906" fmla="*/ 437477 w 874603"/>
                <a:gd name="connsiteY1906" fmla="*/ 421498 h 538625"/>
                <a:gd name="connsiteX1907" fmla="*/ 437477 w 874603"/>
                <a:gd name="connsiteY1907" fmla="*/ 415863 h 538625"/>
                <a:gd name="connsiteX1908" fmla="*/ 440305 w 874603"/>
                <a:gd name="connsiteY1908" fmla="*/ 413046 h 538625"/>
                <a:gd name="connsiteX1909" fmla="*/ 438891 w 874603"/>
                <a:gd name="connsiteY1909" fmla="*/ 411637 h 538625"/>
                <a:gd name="connsiteX1910" fmla="*/ 436063 w 874603"/>
                <a:gd name="connsiteY1910" fmla="*/ 414455 h 538625"/>
                <a:gd name="connsiteX1911" fmla="*/ 436063 w 874603"/>
                <a:gd name="connsiteY1911" fmla="*/ 403185 h 538625"/>
                <a:gd name="connsiteX1912" fmla="*/ 430407 w 874603"/>
                <a:gd name="connsiteY1912" fmla="*/ 403185 h 538625"/>
                <a:gd name="connsiteX1913" fmla="*/ 431821 w 874603"/>
                <a:gd name="connsiteY1913" fmla="*/ 413046 h 538625"/>
                <a:gd name="connsiteX1914" fmla="*/ 426165 w 874603"/>
                <a:gd name="connsiteY1914" fmla="*/ 417272 h 538625"/>
                <a:gd name="connsiteX1915" fmla="*/ 426165 w 874603"/>
                <a:gd name="connsiteY1915" fmla="*/ 421498 h 538625"/>
                <a:gd name="connsiteX1916" fmla="*/ 420509 w 874603"/>
                <a:gd name="connsiteY1916" fmla="*/ 422907 h 538625"/>
                <a:gd name="connsiteX1917" fmla="*/ 421923 w 874603"/>
                <a:gd name="connsiteY1917" fmla="*/ 427133 h 538625"/>
                <a:gd name="connsiteX1918" fmla="*/ 419095 w 874603"/>
                <a:gd name="connsiteY1918" fmla="*/ 428542 h 538625"/>
                <a:gd name="connsiteX1919" fmla="*/ 423337 w 874603"/>
                <a:gd name="connsiteY1919" fmla="*/ 441221 h 538625"/>
                <a:gd name="connsiteX1920" fmla="*/ 423337 w 874603"/>
                <a:gd name="connsiteY1920" fmla="*/ 445447 h 538625"/>
                <a:gd name="connsiteX1921" fmla="*/ 419095 w 874603"/>
                <a:gd name="connsiteY1921" fmla="*/ 446856 h 538625"/>
                <a:gd name="connsiteX1922" fmla="*/ 417681 w 874603"/>
                <a:gd name="connsiteY1922" fmla="*/ 438403 h 538625"/>
                <a:gd name="connsiteX1923" fmla="*/ 419095 w 874603"/>
                <a:gd name="connsiteY1923" fmla="*/ 438403 h 538625"/>
                <a:gd name="connsiteX1924" fmla="*/ 416267 w 874603"/>
                <a:gd name="connsiteY1924" fmla="*/ 432768 h 538625"/>
                <a:gd name="connsiteX1925" fmla="*/ 414853 w 874603"/>
                <a:gd name="connsiteY1925" fmla="*/ 438403 h 538625"/>
                <a:gd name="connsiteX1926" fmla="*/ 409197 w 874603"/>
                <a:gd name="connsiteY1926" fmla="*/ 429951 h 538625"/>
                <a:gd name="connsiteX1927" fmla="*/ 406369 w 874603"/>
                <a:gd name="connsiteY1927" fmla="*/ 422907 h 538625"/>
                <a:gd name="connsiteX1928" fmla="*/ 409197 w 874603"/>
                <a:gd name="connsiteY1928" fmla="*/ 420090 h 538625"/>
                <a:gd name="connsiteX1929" fmla="*/ 404955 w 874603"/>
                <a:gd name="connsiteY1929" fmla="*/ 417272 h 538625"/>
                <a:gd name="connsiteX1930" fmla="*/ 407783 w 874603"/>
                <a:gd name="connsiteY1930" fmla="*/ 413046 h 538625"/>
                <a:gd name="connsiteX1931" fmla="*/ 404955 w 874603"/>
                <a:gd name="connsiteY1931" fmla="*/ 411637 h 538625"/>
                <a:gd name="connsiteX1932" fmla="*/ 400713 w 874603"/>
                <a:gd name="connsiteY1932" fmla="*/ 417272 h 538625"/>
                <a:gd name="connsiteX1933" fmla="*/ 397885 w 874603"/>
                <a:gd name="connsiteY1933" fmla="*/ 413046 h 538625"/>
                <a:gd name="connsiteX1934" fmla="*/ 396470 w 874603"/>
                <a:gd name="connsiteY1934" fmla="*/ 418681 h 538625"/>
                <a:gd name="connsiteX1935" fmla="*/ 403541 w 874603"/>
                <a:gd name="connsiteY1935" fmla="*/ 432768 h 538625"/>
                <a:gd name="connsiteX1936" fmla="*/ 404955 w 874603"/>
                <a:gd name="connsiteY1936" fmla="*/ 434177 h 538625"/>
                <a:gd name="connsiteX1937" fmla="*/ 406369 w 874603"/>
                <a:gd name="connsiteY1937" fmla="*/ 434177 h 538625"/>
                <a:gd name="connsiteX1938" fmla="*/ 403541 w 874603"/>
                <a:gd name="connsiteY1938" fmla="*/ 438403 h 538625"/>
                <a:gd name="connsiteX1939" fmla="*/ 395056 w 874603"/>
                <a:gd name="connsiteY1939" fmla="*/ 436995 h 538625"/>
                <a:gd name="connsiteX1940" fmla="*/ 387986 w 874603"/>
                <a:gd name="connsiteY1940" fmla="*/ 429951 h 538625"/>
                <a:gd name="connsiteX1941" fmla="*/ 380916 w 874603"/>
                <a:gd name="connsiteY1941" fmla="*/ 432768 h 538625"/>
                <a:gd name="connsiteX1942" fmla="*/ 379502 w 874603"/>
                <a:gd name="connsiteY1942" fmla="*/ 444038 h 538625"/>
                <a:gd name="connsiteX1943" fmla="*/ 371018 w 874603"/>
                <a:gd name="connsiteY1943" fmla="*/ 459535 h 538625"/>
                <a:gd name="connsiteX1944" fmla="*/ 366776 w 874603"/>
                <a:gd name="connsiteY1944" fmla="*/ 466578 h 538625"/>
                <a:gd name="connsiteX1945" fmla="*/ 362534 w 874603"/>
                <a:gd name="connsiteY1945" fmla="*/ 455308 h 538625"/>
                <a:gd name="connsiteX1946" fmla="*/ 359706 w 874603"/>
                <a:gd name="connsiteY1946" fmla="*/ 452491 h 538625"/>
                <a:gd name="connsiteX1947" fmla="*/ 361120 w 874603"/>
                <a:gd name="connsiteY1947" fmla="*/ 451082 h 538625"/>
                <a:gd name="connsiteX1948" fmla="*/ 356878 w 874603"/>
                <a:gd name="connsiteY1948" fmla="*/ 452491 h 538625"/>
                <a:gd name="connsiteX1949" fmla="*/ 355464 w 874603"/>
                <a:gd name="connsiteY1949" fmla="*/ 452491 h 538625"/>
                <a:gd name="connsiteX1950" fmla="*/ 361120 w 874603"/>
                <a:gd name="connsiteY1950" fmla="*/ 467987 h 538625"/>
                <a:gd name="connsiteX1951" fmla="*/ 359706 w 874603"/>
                <a:gd name="connsiteY1951" fmla="*/ 467987 h 538625"/>
                <a:gd name="connsiteX1952" fmla="*/ 361120 w 874603"/>
                <a:gd name="connsiteY1952" fmla="*/ 477848 h 538625"/>
                <a:gd name="connsiteX1953" fmla="*/ 358292 w 874603"/>
                <a:gd name="connsiteY1953" fmla="*/ 479257 h 538625"/>
                <a:gd name="connsiteX1954" fmla="*/ 364652 w 874603"/>
                <a:gd name="connsiteY1954" fmla="*/ 482878 h 538625"/>
                <a:gd name="connsiteX1955" fmla="*/ 364652 w 874603"/>
                <a:gd name="connsiteY1955" fmla="*/ 481475 h 538625"/>
                <a:gd name="connsiteX1956" fmla="*/ 366240 w 874603"/>
                <a:gd name="connsiteY1956" fmla="*/ 481475 h 538625"/>
                <a:gd name="connsiteX1957" fmla="*/ 366240 w 874603"/>
                <a:gd name="connsiteY1957" fmla="*/ 483063 h 538625"/>
                <a:gd name="connsiteX1958" fmla="*/ 364977 w 874603"/>
                <a:gd name="connsiteY1958" fmla="*/ 483063 h 538625"/>
                <a:gd name="connsiteX1959" fmla="*/ 368190 w 874603"/>
                <a:gd name="connsiteY1959" fmla="*/ 484892 h 538625"/>
                <a:gd name="connsiteX1960" fmla="*/ 368190 w 874603"/>
                <a:gd name="connsiteY1960" fmla="*/ 486301 h 538625"/>
                <a:gd name="connsiteX1961" fmla="*/ 366776 w 874603"/>
                <a:gd name="connsiteY1961" fmla="*/ 486301 h 538625"/>
                <a:gd name="connsiteX1962" fmla="*/ 368190 w 874603"/>
                <a:gd name="connsiteY1962" fmla="*/ 490527 h 538625"/>
                <a:gd name="connsiteX1963" fmla="*/ 365362 w 874603"/>
                <a:gd name="connsiteY1963" fmla="*/ 490527 h 538625"/>
                <a:gd name="connsiteX1964" fmla="*/ 366776 w 874603"/>
                <a:gd name="connsiteY1964" fmla="*/ 493344 h 538625"/>
                <a:gd name="connsiteX1965" fmla="*/ 361120 w 874603"/>
                <a:gd name="connsiteY1965" fmla="*/ 498979 h 538625"/>
                <a:gd name="connsiteX1966" fmla="*/ 356878 w 874603"/>
                <a:gd name="connsiteY1966" fmla="*/ 487709 h 538625"/>
                <a:gd name="connsiteX1967" fmla="*/ 352636 w 874603"/>
                <a:gd name="connsiteY1967" fmla="*/ 490527 h 538625"/>
                <a:gd name="connsiteX1968" fmla="*/ 349807 w 874603"/>
                <a:gd name="connsiteY1968" fmla="*/ 486301 h 538625"/>
                <a:gd name="connsiteX1969" fmla="*/ 348393 w 874603"/>
                <a:gd name="connsiteY1969" fmla="*/ 493344 h 538625"/>
                <a:gd name="connsiteX1970" fmla="*/ 348393 w 874603"/>
                <a:gd name="connsiteY1970" fmla="*/ 491936 h 538625"/>
                <a:gd name="connsiteX1971" fmla="*/ 344151 w 874603"/>
                <a:gd name="connsiteY1971" fmla="*/ 498979 h 538625"/>
                <a:gd name="connsiteX1972" fmla="*/ 349807 w 874603"/>
                <a:gd name="connsiteY1972" fmla="*/ 496162 h 538625"/>
                <a:gd name="connsiteX1973" fmla="*/ 351221 w 874603"/>
                <a:gd name="connsiteY1973" fmla="*/ 490527 h 538625"/>
                <a:gd name="connsiteX1974" fmla="*/ 355464 w 874603"/>
                <a:gd name="connsiteY1974" fmla="*/ 497571 h 538625"/>
                <a:gd name="connsiteX1975" fmla="*/ 351221 w 874603"/>
                <a:gd name="connsiteY1975" fmla="*/ 500388 h 538625"/>
                <a:gd name="connsiteX1976" fmla="*/ 352636 w 874603"/>
                <a:gd name="connsiteY1976" fmla="*/ 504614 h 538625"/>
                <a:gd name="connsiteX1977" fmla="*/ 358292 w 874603"/>
                <a:gd name="connsiteY1977" fmla="*/ 508841 h 538625"/>
                <a:gd name="connsiteX1978" fmla="*/ 358292 w 874603"/>
                <a:gd name="connsiteY1978" fmla="*/ 511658 h 538625"/>
                <a:gd name="connsiteX1979" fmla="*/ 361120 w 874603"/>
                <a:gd name="connsiteY1979" fmla="*/ 513067 h 538625"/>
                <a:gd name="connsiteX1980" fmla="*/ 359706 w 874603"/>
                <a:gd name="connsiteY1980" fmla="*/ 522928 h 538625"/>
                <a:gd name="connsiteX1981" fmla="*/ 361120 w 874603"/>
                <a:gd name="connsiteY1981" fmla="*/ 524337 h 538625"/>
                <a:gd name="connsiteX1982" fmla="*/ 355464 w 874603"/>
                <a:gd name="connsiteY1982" fmla="*/ 522928 h 538625"/>
                <a:gd name="connsiteX1983" fmla="*/ 356878 w 874603"/>
                <a:gd name="connsiteY1983" fmla="*/ 520111 h 538625"/>
                <a:gd name="connsiteX1984" fmla="*/ 356878 w 874603"/>
                <a:gd name="connsiteY1984" fmla="*/ 513067 h 538625"/>
                <a:gd name="connsiteX1985" fmla="*/ 348393 w 874603"/>
                <a:gd name="connsiteY1985" fmla="*/ 507432 h 538625"/>
                <a:gd name="connsiteX1986" fmla="*/ 346979 w 874603"/>
                <a:gd name="connsiteY1986" fmla="*/ 508841 h 538625"/>
                <a:gd name="connsiteX1987" fmla="*/ 345565 w 874603"/>
                <a:gd name="connsiteY1987" fmla="*/ 504614 h 538625"/>
                <a:gd name="connsiteX1988" fmla="*/ 342737 w 874603"/>
                <a:gd name="connsiteY1988" fmla="*/ 507432 h 538625"/>
                <a:gd name="connsiteX1989" fmla="*/ 341323 w 874603"/>
                <a:gd name="connsiteY1989" fmla="*/ 504614 h 538625"/>
                <a:gd name="connsiteX1990" fmla="*/ 331425 w 874603"/>
                <a:gd name="connsiteY1990" fmla="*/ 503206 h 538625"/>
                <a:gd name="connsiteX1991" fmla="*/ 332839 w 874603"/>
                <a:gd name="connsiteY1991" fmla="*/ 498979 h 538625"/>
                <a:gd name="connsiteX1992" fmla="*/ 335667 w 874603"/>
                <a:gd name="connsiteY1992" fmla="*/ 503206 h 538625"/>
                <a:gd name="connsiteX1993" fmla="*/ 337081 w 874603"/>
                <a:gd name="connsiteY1993" fmla="*/ 501797 h 538625"/>
                <a:gd name="connsiteX1994" fmla="*/ 335667 w 874603"/>
                <a:gd name="connsiteY1994" fmla="*/ 497571 h 538625"/>
                <a:gd name="connsiteX1995" fmla="*/ 341323 w 874603"/>
                <a:gd name="connsiteY1995" fmla="*/ 494753 h 538625"/>
                <a:gd name="connsiteX1996" fmla="*/ 337081 w 874603"/>
                <a:gd name="connsiteY1996" fmla="*/ 489118 h 538625"/>
                <a:gd name="connsiteX1997" fmla="*/ 337081 w 874603"/>
                <a:gd name="connsiteY1997" fmla="*/ 486301 h 538625"/>
                <a:gd name="connsiteX1998" fmla="*/ 338495 w 874603"/>
                <a:gd name="connsiteY1998" fmla="*/ 489118 h 538625"/>
                <a:gd name="connsiteX1999" fmla="*/ 340565 w 874603"/>
                <a:gd name="connsiteY1999" fmla="*/ 484650 h 538625"/>
                <a:gd name="connsiteX2000" fmla="*/ 346979 w 874603"/>
                <a:gd name="connsiteY2000" fmla="*/ 470804 h 538625"/>
                <a:gd name="connsiteX2001" fmla="*/ 344151 w 874603"/>
                <a:gd name="connsiteY2001" fmla="*/ 462352 h 538625"/>
                <a:gd name="connsiteX2002" fmla="*/ 339909 w 874603"/>
                <a:gd name="connsiteY2002" fmla="*/ 469396 h 538625"/>
                <a:gd name="connsiteX2003" fmla="*/ 335667 w 874603"/>
                <a:gd name="connsiteY2003" fmla="*/ 459535 h 538625"/>
                <a:gd name="connsiteX2004" fmla="*/ 327183 w 874603"/>
                <a:gd name="connsiteY2004" fmla="*/ 463761 h 538625"/>
                <a:gd name="connsiteX2005" fmla="*/ 332839 w 874603"/>
                <a:gd name="connsiteY2005" fmla="*/ 469396 h 538625"/>
                <a:gd name="connsiteX2006" fmla="*/ 332839 w 874603"/>
                <a:gd name="connsiteY2006" fmla="*/ 470804 h 538625"/>
                <a:gd name="connsiteX2007" fmla="*/ 330011 w 874603"/>
                <a:gd name="connsiteY2007" fmla="*/ 472213 h 538625"/>
                <a:gd name="connsiteX2008" fmla="*/ 328597 w 874603"/>
                <a:gd name="connsiteY2008" fmla="*/ 473622 h 538625"/>
                <a:gd name="connsiteX2009" fmla="*/ 327183 w 874603"/>
                <a:gd name="connsiteY2009" fmla="*/ 475031 h 538625"/>
                <a:gd name="connsiteX2010" fmla="*/ 332839 w 874603"/>
                <a:gd name="connsiteY2010" fmla="*/ 475031 h 538625"/>
                <a:gd name="connsiteX2011" fmla="*/ 327183 w 874603"/>
                <a:gd name="connsiteY2011" fmla="*/ 484892 h 538625"/>
                <a:gd name="connsiteX2012" fmla="*/ 328597 w 874603"/>
                <a:gd name="connsiteY2012" fmla="*/ 491936 h 538625"/>
                <a:gd name="connsiteX2013" fmla="*/ 325769 w 874603"/>
                <a:gd name="connsiteY2013" fmla="*/ 500388 h 538625"/>
                <a:gd name="connsiteX2014" fmla="*/ 320113 w 874603"/>
                <a:gd name="connsiteY2014" fmla="*/ 498979 h 538625"/>
                <a:gd name="connsiteX2015" fmla="*/ 318699 w 874603"/>
                <a:gd name="connsiteY2015" fmla="*/ 493344 h 538625"/>
                <a:gd name="connsiteX2016" fmla="*/ 315871 w 874603"/>
                <a:gd name="connsiteY2016" fmla="*/ 493344 h 538625"/>
                <a:gd name="connsiteX2017" fmla="*/ 314457 w 874603"/>
                <a:gd name="connsiteY2017" fmla="*/ 497571 h 538625"/>
                <a:gd name="connsiteX2018" fmla="*/ 311629 w 874603"/>
                <a:gd name="connsiteY2018" fmla="*/ 490527 h 538625"/>
                <a:gd name="connsiteX2019" fmla="*/ 315871 w 874603"/>
                <a:gd name="connsiteY2019" fmla="*/ 486301 h 538625"/>
                <a:gd name="connsiteX2020" fmla="*/ 315871 w 874603"/>
                <a:gd name="connsiteY2020" fmla="*/ 480666 h 538625"/>
                <a:gd name="connsiteX2021" fmla="*/ 317285 w 874603"/>
                <a:gd name="connsiteY2021" fmla="*/ 483483 h 538625"/>
                <a:gd name="connsiteX2022" fmla="*/ 318699 w 874603"/>
                <a:gd name="connsiteY2022" fmla="*/ 476439 h 538625"/>
                <a:gd name="connsiteX2023" fmla="*/ 318699 w 874603"/>
                <a:gd name="connsiteY2023" fmla="*/ 477848 h 538625"/>
                <a:gd name="connsiteX2024" fmla="*/ 311629 w 874603"/>
                <a:gd name="connsiteY2024" fmla="*/ 472213 h 538625"/>
                <a:gd name="connsiteX2025" fmla="*/ 307386 w 874603"/>
                <a:gd name="connsiteY2025" fmla="*/ 473622 h 538625"/>
                <a:gd name="connsiteX2026" fmla="*/ 307386 w 874603"/>
                <a:gd name="connsiteY2026" fmla="*/ 472213 h 538625"/>
                <a:gd name="connsiteX2027" fmla="*/ 300316 w 874603"/>
                <a:gd name="connsiteY2027" fmla="*/ 479257 h 538625"/>
                <a:gd name="connsiteX2028" fmla="*/ 298902 w 874603"/>
                <a:gd name="connsiteY2028" fmla="*/ 473622 h 538625"/>
                <a:gd name="connsiteX2029" fmla="*/ 298902 w 874603"/>
                <a:gd name="connsiteY2029" fmla="*/ 476439 h 538625"/>
                <a:gd name="connsiteX2030" fmla="*/ 294660 w 874603"/>
                <a:gd name="connsiteY2030" fmla="*/ 475031 h 538625"/>
                <a:gd name="connsiteX2031" fmla="*/ 300316 w 874603"/>
                <a:gd name="connsiteY2031" fmla="*/ 467987 h 538625"/>
                <a:gd name="connsiteX2032" fmla="*/ 291832 w 874603"/>
                <a:gd name="connsiteY2032" fmla="*/ 456717 h 538625"/>
                <a:gd name="connsiteX2033" fmla="*/ 284762 w 874603"/>
                <a:gd name="connsiteY2033" fmla="*/ 452491 h 538625"/>
                <a:gd name="connsiteX2034" fmla="*/ 283348 w 874603"/>
                <a:gd name="connsiteY2034" fmla="*/ 455308 h 538625"/>
                <a:gd name="connsiteX2035" fmla="*/ 284762 w 874603"/>
                <a:gd name="connsiteY2035" fmla="*/ 456717 h 538625"/>
                <a:gd name="connsiteX2036" fmla="*/ 280520 w 874603"/>
                <a:gd name="connsiteY2036" fmla="*/ 460943 h 538625"/>
                <a:gd name="connsiteX2037" fmla="*/ 281934 w 874603"/>
                <a:gd name="connsiteY2037" fmla="*/ 463761 h 538625"/>
                <a:gd name="connsiteX2038" fmla="*/ 281934 w 874603"/>
                <a:gd name="connsiteY2038" fmla="*/ 469396 h 538625"/>
                <a:gd name="connsiteX2039" fmla="*/ 281934 w 874603"/>
                <a:gd name="connsiteY2039" fmla="*/ 470804 h 538625"/>
                <a:gd name="connsiteX2040" fmla="*/ 277692 w 874603"/>
                <a:gd name="connsiteY2040" fmla="*/ 475031 h 538625"/>
                <a:gd name="connsiteX2041" fmla="*/ 273450 w 874603"/>
                <a:gd name="connsiteY2041" fmla="*/ 479257 h 538625"/>
                <a:gd name="connsiteX2042" fmla="*/ 272036 w 874603"/>
                <a:gd name="connsiteY2042" fmla="*/ 486301 h 538625"/>
                <a:gd name="connsiteX2043" fmla="*/ 269208 w 874603"/>
                <a:gd name="connsiteY2043" fmla="*/ 486301 h 538625"/>
                <a:gd name="connsiteX2044" fmla="*/ 270622 w 874603"/>
                <a:gd name="connsiteY2044" fmla="*/ 491936 h 538625"/>
                <a:gd name="connsiteX2045" fmla="*/ 267794 w 874603"/>
                <a:gd name="connsiteY2045" fmla="*/ 494753 h 538625"/>
                <a:gd name="connsiteX2046" fmla="*/ 260723 w 874603"/>
                <a:gd name="connsiteY2046" fmla="*/ 486301 h 538625"/>
                <a:gd name="connsiteX2047" fmla="*/ 263552 w 874603"/>
                <a:gd name="connsiteY2047" fmla="*/ 475031 h 538625"/>
                <a:gd name="connsiteX2048" fmla="*/ 267794 w 874603"/>
                <a:gd name="connsiteY2048" fmla="*/ 475031 h 538625"/>
                <a:gd name="connsiteX2049" fmla="*/ 266380 w 874603"/>
                <a:gd name="connsiteY2049" fmla="*/ 467987 h 538625"/>
                <a:gd name="connsiteX2050" fmla="*/ 267794 w 874603"/>
                <a:gd name="connsiteY2050" fmla="*/ 463761 h 538625"/>
                <a:gd name="connsiteX2051" fmla="*/ 264966 w 874603"/>
                <a:gd name="connsiteY2051" fmla="*/ 462352 h 538625"/>
                <a:gd name="connsiteX2052" fmla="*/ 266380 w 874603"/>
                <a:gd name="connsiteY2052" fmla="*/ 459535 h 538625"/>
                <a:gd name="connsiteX2053" fmla="*/ 264966 w 874603"/>
                <a:gd name="connsiteY2053" fmla="*/ 458126 h 538625"/>
                <a:gd name="connsiteX2054" fmla="*/ 262137 w 874603"/>
                <a:gd name="connsiteY2054" fmla="*/ 459535 h 538625"/>
                <a:gd name="connsiteX2055" fmla="*/ 259309 w 874603"/>
                <a:gd name="connsiteY2055" fmla="*/ 455308 h 538625"/>
                <a:gd name="connsiteX2056" fmla="*/ 255067 w 874603"/>
                <a:gd name="connsiteY2056" fmla="*/ 459535 h 538625"/>
                <a:gd name="connsiteX2057" fmla="*/ 256481 w 874603"/>
                <a:gd name="connsiteY2057" fmla="*/ 467987 h 538625"/>
                <a:gd name="connsiteX2058" fmla="*/ 259309 w 874603"/>
                <a:gd name="connsiteY2058" fmla="*/ 467987 h 538625"/>
                <a:gd name="connsiteX2059" fmla="*/ 257895 w 874603"/>
                <a:gd name="connsiteY2059" fmla="*/ 473622 h 538625"/>
                <a:gd name="connsiteX2060" fmla="*/ 246583 w 874603"/>
                <a:gd name="connsiteY2060" fmla="*/ 475031 h 538625"/>
                <a:gd name="connsiteX2061" fmla="*/ 243755 w 874603"/>
                <a:gd name="connsiteY2061" fmla="*/ 486301 h 538625"/>
                <a:gd name="connsiteX2062" fmla="*/ 242341 w 874603"/>
                <a:gd name="connsiteY2062" fmla="*/ 489118 h 538625"/>
                <a:gd name="connsiteX2063" fmla="*/ 239513 w 874603"/>
                <a:gd name="connsiteY2063" fmla="*/ 484892 h 538625"/>
                <a:gd name="connsiteX2064" fmla="*/ 236685 w 874603"/>
                <a:gd name="connsiteY2064" fmla="*/ 484892 h 538625"/>
                <a:gd name="connsiteX2065" fmla="*/ 233857 w 874603"/>
                <a:gd name="connsiteY2065" fmla="*/ 470804 h 538625"/>
                <a:gd name="connsiteX2066" fmla="*/ 233857 w 874603"/>
                <a:gd name="connsiteY2066" fmla="*/ 469396 h 538625"/>
                <a:gd name="connsiteX2067" fmla="*/ 228201 w 874603"/>
                <a:gd name="connsiteY2067" fmla="*/ 472213 h 538625"/>
                <a:gd name="connsiteX2068" fmla="*/ 223958 w 874603"/>
                <a:gd name="connsiteY2068" fmla="*/ 467987 h 538625"/>
                <a:gd name="connsiteX2069" fmla="*/ 225372 w 874603"/>
                <a:gd name="connsiteY2069" fmla="*/ 479257 h 538625"/>
                <a:gd name="connsiteX2070" fmla="*/ 232443 w 874603"/>
                <a:gd name="connsiteY2070" fmla="*/ 475031 h 538625"/>
                <a:gd name="connsiteX2071" fmla="*/ 229615 w 874603"/>
                <a:gd name="connsiteY2071" fmla="*/ 493344 h 538625"/>
                <a:gd name="connsiteX2072" fmla="*/ 226787 w 874603"/>
                <a:gd name="connsiteY2072" fmla="*/ 501797 h 538625"/>
                <a:gd name="connsiteX2073" fmla="*/ 225372 w 874603"/>
                <a:gd name="connsiteY2073" fmla="*/ 497571 h 538625"/>
                <a:gd name="connsiteX2074" fmla="*/ 222544 w 874603"/>
                <a:gd name="connsiteY2074" fmla="*/ 498979 h 538625"/>
                <a:gd name="connsiteX2075" fmla="*/ 222544 w 874603"/>
                <a:gd name="connsiteY2075" fmla="*/ 482074 h 538625"/>
                <a:gd name="connsiteX2076" fmla="*/ 216888 w 874603"/>
                <a:gd name="connsiteY2076" fmla="*/ 472213 h 538625"/>
                <a:gd name="connsiteX2077" fmla="*/ 211232 w 874603"/>
                <a:gd name="connsiteY2077" fmla="*/ 466578 h 538625"/>
                <a:gd name="connsiteX2078" fmla="*/ 204162 w 874603"/>
                <a:gd name="connsiteY2078" fmla="*/ 479257 h 538625"/>
                <a:gd name="connsiteX2079" fmla="*/ 202748 w 874603"/>
                <a:gd name="connsiteY2079" fmla="*/ 479257 h 538625"/>
                <a:gd name="connsiteX2080" fmla="*/ 199920 w 874603"/>
                <a:gd name="connsiteY2080" fmla="*/ 477848 h 538625"/>
                <a:gd name="connsiteX2081" fmla="*/ 199920 w 874603"/>
                <a:gd name="connsiteY2081" fmla="*/ 476439 h 538625"/>
                <a:gd name="connsiteX2082" fmla="*/ 204162 w 874603"/>
                <a:gd name="connsiteY2082" fmla="*/ 476439 h 538625"/>
                <a:gd name="connsiteX2083" fmla="*/ 204162 w 874603"/>
                <a:gd name="connsiteY2083" fmla="*/ 475031 h 538625"/>
                <a:gd name="connsiteX2084" fmla="*/ 206990 w 874603"/>
                <a:gd name="connsiteY2084" fmla="*/ 473622 h 538625"/>
                <a:gd name="connsiteX2085" fmla="*/ 209818 w 874603"/>
                <a:gd name="connsiteY2085" fmla="*/ 463761 h 538625"/>
                <a:gd name="connsiteX2086" fmla="*/ 208404 w 874603"/>
                <a:gd name="connsiteY2086" fmla="*/ 462352 h 538625"/>
                <a:gd name="connsiteX2087" fmla="*/ 201334 w 874603"/>
                <a:gd name="connsiteY2087" fmla="*/ 469396 h 538625"/>
                <a:gd name="connsiteX2088" fmla="*/ 201334 w 874603"/>
                <a:gd name="connsiteY2088" fmla="*/ 472213 h 538625"/>
                <a:gd name="connsiteX2089" fmla="*/ 199920 w 874603"/>
                <a:gd name="connsiteY2089" fmla="*/ 472213 h 538625"/>
                <a:gd name="connsiteX2090" fmla="*/ 194264 w 874603"/>
                <a:gd name="connsiteY2090" fmla="*/ 467987 h 538625"/>
                <a:gd name="connsiteX2091" fmla="*/ 195678 w 874603"/>
                <a:gd name="connsiteY2091" fmla="*/ 462352 h 538625"/>
                <a:gd name="connsiteX2092" fmla="*/ 192850 w 874603"/>
                <a:gd name="connsiteY2092" fmla="*/ 463761 h 538625"/>
                <a:gd name="connsiteX2093" fmla="*/ 192850 w 874603"/>
                <a:gd name="connsiteY2093" fmla="*/ 466578 h 538625"/>
                <a:gd name="connsiteX2094" fmla="*/ 184365 w 874603"/>
                <a:gd name="connsiteY2094" fmla="*/ 460943 h 538625"/>
                <a:gd name="connsiteX2095" fmla="*/ 181537 w 874603"/>
                <a:gd name="connsiteY2095" fmla="*/ 467987 h 538625"/>
                <a:gd name="connsiteX2096" fmla="*/ 187194 w 874603"/>
                <a:gd name="connsiteY2096" fmla="*/ 470804 h 538625"/>
                <a:gd name="connsiteX2097" fmla="*/ 185780 w 874603"/>
                <a:gd name="connsiteY2097" fmla="*/ 476439 h 538625"/>
                <a:gd name="connsiteX2098" fmla="*/ 180123 w 874603"/>
                <a:gd name="connsiteY2098" fmla="*/ 479257 h 538625"/>
                <a:gd name="connsiteX2099" fmla="*/ 175881 w 874603"/>
                <a:gd name="connsiteY2099" fmla="*/ 476439 h 538625"/>
                <a:gd name="connsiteX2100" fmla="*/ 177295 w 874603"/>
                <a:gd name="connsiteY2100" fmla="*/ 465170 h 538625"/>
                <a:gd name="connsiteX2101" fmla="*/ 167397 w 874603"/>
                <a:gd name="connsiteY2101" fmla="*/ 459535 h 538625"/>
                <a:gd name="connsiteX2102" fmla="*/ 163155 w 874603"/>
                <a:gd name="connsiteY2102" fmla="*/ 460943 h 538625"/>
                <a:gd name="connsiteX2103" fmla="*/ 161741 w 874603"/>
                <a:gd name="connsiteY2103" fmla="*/ 451082 h 538625"/>
                <a:gd name="connsiteX2104" fmla="*/ 158913 w 874603"/>
                <a:gd name="connsiteY2104" fmla="*/ 445447 h 538625"/>
                <a:gd name="connsiteX2105" fmla="*/ 153257 w 874603"/>
                <a:gd name="connsiteY2105" fmla="*/ 436995 h 538625"/>
                <a:gd name="connsiteX2106" fmla="*/ 150429 w 874603"/>
                <a:gd name="connsiteY2106" fmla="*/ 442630 h 538625"/>
                <a:gd name="connsiteX2107" fmla="*/ 157499 w 874603"/>
                <a:gd name="connsiteY2107" fmla="*/ 452491 h 538625"/>
                <a:gd name="connsiteX2108" fmla="*/ 149015 w 874603"/>
                <a:gd name="connsiteY2108" fmla="*/ 452491 h 538625"/>
                <a:gd name="connsiteX2109" fmla="*/ 147601 w 874603"/>
                <a:gd name="connsiteY2109" fmla="*/ 444038 h 538625"/>
                <a:gd name="connsiteX2110" fmla="*/ 149015 w 874603"/>
                <a:gd name="connsiteY2110" fmla="*/ 441221 h 538625"/>
                <a:gd name="connsiteX2111" fmla="*/ 146187 w 874603"/>
                <a:gd name="connsiteY2111" fmla="*/ 442630 h 538625"/>
                <a:gd name="connsiteX2112" fmla="*/ 140531 w 874603"/>
                <a:gd name="connsiteY2112" fmla="*/ 438403 h 538625"/>
                <a:gd name="connsiteX2113" fmla="*/ 134874 w 874603"/>
                <a:gd name="connsiteY2113" fmla="*/ 434177 h 538625"/>
                <a:gd name="connsiteX2114" fmla="*/ 132046 w 874603"/>
                <a:gd name="connsiteY2114" fmla="*/ 441221 h 538625"/>
                <a:gd name="connsiteX2115" fmla="*/ 132046 w 874603"/>
                <a:gd name="connsiteY2115" fmla="*/ 442630 h 538625"/>
                <a:gd name="connsiteX2116" fmla="*/ 129218 w 874603"/>
                <a:gd name="connsiteY2116" fmla="*/ 441221 h 538625"/>
                <a:gd name="connsiteX2117" fmla="*/ 132046 w 874603"/>
                <a:gd name="connsiteY2117" fmla="*/ 448265 h 538625"/>
                <a:gd name="connsiteX2118" fmla="*/ 127804 w 874603"/>
                <a:gd name="connsiteY2118" fmla="*/ 451082 h 538625"/>
                <a:gd name="connsiteX2119" fmla="*/ 123562 w 874603"/>
                <a:gd name="connsiteY2119" fmla="*/ 448265 h 538625"/>
                <a:gd name="connsiteX2120" fmla="*/ 123562 w 874603"/>
                <a:gd name="connsiteY2120" fmla="*/ 459535 h 538625"/>
                <a:gd name="connsiteX2121" fmla="*/ 116492 w 874603"/>
                <a:gd name="connsiteY2121" fmla="*/ 459535 h 538625"/>
                <a:gd name="connsiteX2122" fmla="*/ 112250 w 874603"/>
                <a:gd name="connsiteY2122" fmla="*/ 453900 h 538625"/>
                <a:gd name="connsiteX2123" fmla="*/ 113664 w 874603"/>
                <a:gd name="connsiteY2123" fmla="*/ 448265 h 538625"/>
                <a:gd name="connsiteX2124" fmla="*/ 119320 w 874603"/>
                <a:gd name="connsiteY2124" fmla="*/ 435586 h 538625"/>
                <a:gd name="connsiteX2125" fmla="*/ 117906 w 874603"/>
                <a:gd name="connsiteY2125" fmla="*/ 427133 h 538625"/>
                <a:gd name="connsiteX2126" fmla="*/ 112250 w 874603"/>
                <a:gd name="connsiteY2126" fmla="*/ 418681 h 538625"/>
                <a:gd name="connsiteX2127" fmla="*/ 110836 w 874603"/>
                <a:gd name="connsiteY2127" fmla="*/ 407411 h 538625"/>
                <a:gd name="connsiteX2128" fmla="*/ 108008 w 874603"/>
                <a:gd name="connsiteY2128" fmla="*/ 406002 h 538625"/>
                <a:gd name="connsiteX2129" fmla="*/ 106594 w 874603"/>
                <a:gd name="connsiteY2129" fmla="*/ 413046 h 538625"/>
                <a:gd name="connsiteX2130" fmla="*/ 109422 w 874603"/>
                <a:gd name="connsiteY2130" fmla="*/ 418681 h 538625"/>
                <a:gd name="connsiteX2131" fmla="*/ 105180 w 874603"/>
                <a:gd name="connsiteY2131" fmla="*/ 418681 h 538625"/>
                <a:gd name="connsiteX2132" fmla="*/ 108008 w 874603"/>
                <a:gd name="connsiteY2132" fmla="*/ 420090 h 538625"/>
                <a:gd name="connsiteX2133" fmla="*/ 105180 w 874603"/>
                <a:gd name="connsiteY2133" fmla="*/ 427133 h 538625"/>
                <a:gd name="connsiteX2134" fmla="*/ 102352 w 874603"/>
                <a:gd name="connsiteY2134" fmla="*/ 429951 h 538625"/>
                <a:gd name="connsiteX2135" fmla="*/ 109422 w 874603"/>
                <a:gd name="connsiteY2135" fmla="*/ 436995 h 538625"/>
                <a:gd name="connsiteX2136" fmla="*/ 112250 w 874603"/>
                <a:gd name="connsiteY2136" fmla="*/ 444038 h 538625"/>
                <a:gd name="connsiteX2137" fmla="*/ 110836 w 874603"/>
                <a:gd name="connsiteY2137" fmla="*/ 446856 h 538625"/>
                <a:gd name="connsiteX2138" fmla="*/ 108008 w 874603"/>
                <a:gd name="connsiteY2138" fmla="*/ 445447 h 538625"/>
                <a:gd name="connsiteX2139" fmla="*/ 106594 w 874603"/>
                <a:gd name="connsiteY2139" fmla="*/ 446856 h 538625"/>
                <a:gd name="connsiteX2140" fmla="*/ 109422 w 874603"/>
                <a:gd name="connsiteY2140" fmla="*/ 448265 h 538625"/>
                <a:gd name="connsiteX2141" fmla="*/ 103766 w 874603"/>
                <a:gd name="connsiteY2141" fmla="*/ 456717 h 538625"/>
                <a:gd name="connsiteX2142" fmla="*/ 106594 w 874603"/>
                <a:gd name="connsiteY2142" fmla="*/ 463761 h 538625"/>
                <a:gd name="connsiteX2143" fmla="*/ 93867 w 874603"/>
                <a:gd name="connsiteY2143" fmla="*/ 456717 h 538625"/>
                <a:gd name="connsiteX2144" fmla="*/ 93867 w 874603"/>
                <a:gd name="connsiteY2144" fmla="*/ 458126 h 538625"/>
                <a:gd name="connsiteX2145" fmla="*/ 91039 w 874603"/>
                <a:gd name="connsiteY2145" fmla="*/ 458126 h 538625"/>
                <a:gd name="connsiteX2146" fmla="*/ 91039 w 874603"/>
                <a:gd name="connsiteY2146" fmla="*/ 455308 h 538625"/>
                <a:gd name="connsiteX2147" fmla="*/ 89625 w 874603"/>
                <a:gd name="connsiteY2147" fmla="*/ 456717 h 538625"/>
                <a:gd name="connsiteX2148" fmla="*/ 82555 w 874603"/>
                <a:gd name="connsiteY2148" fmla="*/ 449673 h 538625"/>
                <a:gd name="connsiteX2149" fmla="*/ 83969 w 874603"/>
                <a:gd name="connsiteY2149" fmla="*/ 446856 h 538625"/>
                <a:gd name="connsiteX2150" fmla="*/ 83969 w 874603"/>
                <a:gd name="connsiteY2150" fmla="*/ 445447 h 538625"/>
                <a:gd name="connsiteX2151" fmla="*/ 79727 w 874603"/>
                <a:gd name="connsiteY2151" fmla="*/ 449673 h 538625"/>
                <a:gd name="connsiteX2152" fmla="*/ 76899 w 874603"/>
                <a:gd name="connsiteY2152" fmla="*/ 442630 h 538625"/>
                <a:gd name="connsiteX2153" fmla="*/ 74071 w 874603"/>
                <a:gd name="connsiteY2153" fmla="*/ 441221 h 538625"/>
                <a:gd name="connsiteX2154" fmla="*/ 78313 w 874603"/>
                <a:gd name="connsiteY2154" fmla="*/ 439812 h 538625"/>
                <a:gd name="connsiteX2155" fmla="*/ 83969 w 874603"/>
                <a:gd name="connsiteY2155" fmla="*/ 442630 h 538625"/>
                <a:gd name="connsiteX2156" fmla="*/ 78313 w 874603"/>
                <a:gd name="connsiteY2156" fmla="*/ 432768 h 538625"/>
                <a:gd name="connsiteX2157" fmla="*/ 74071 w 874603"/>
                <a:gd name="connsiteY2157" fmla="*/ 428542 h 538625"/>
                <a:gd name="connsiteX2158" fmla="*/ 68415 w 874603"/>
                <a:gd name="connsiteY2158" fmla="*/ 432768 h 538625"/>
                <a:gd name="connsiteX2159" fmla="*/ 62759 w 874603"/>
                <a:gd name="connsiteY2159" fmla="*/ 428542 h 538625"/>
                <a:gd name="connsiteX2160" fmla="*/ 59931 w 874603"/>
                <a:gd name="connsiteY2160" fmla="*/ 414455 h 538625"/>
                <a:gd name="connsiteX2161" fmla="*/ 54275 w 874603"/>
                <a:gd name="connsiteY2161" fmla="*/ 406002 h 538625"/>
                <a:gd name="connsiteX2162" fmla="*/ 41548 w 874603"/>
                <a:gd name="connsiteY2162" fmla="*/ 400367 h 538625"/>
                <a:gd name="connsiteX2163" fmla="*/ 41548 w 874603"/>
                <a:gd name="connsiteY2163" fmla="*/ 403185 h 538625"/>
                <a:gd name="connsiteX2164" fmla="*/ 40134 w 874603"/>
                <a:gd name="connsiteY2164" fmla="*/ 390506 h 538625"/>
                <a:gd name="connsiteX2165" fmla="*/ 34478 w 874603"/>
                <a:gd name="connsiteY2165" fmla="*/ 380645 h 538625"/>
                <a:gd name="connsiteX2166" fmla="*/ 33064 w 874603"/>
                <a:gd name="connsiteY2166" fmla="*/ 380645 h 538625"/>
                <a:gd name="connsiteX2167" fmla="*/ 30236 w 874603"/>
                <a:gd name="connsiteY2167" fmla="*/ 386280 h 538625"/>
                <a:gd name="connsiteX2168" fmla="*/ 30236 w 874603"/>
                <a:gd name="connsiteY2168" fmla="*/ 375010 h 538625"/>
                <a:gd name="connsiteX2169" fmla="*/ 25994 w 874603"/>
                <a:gd name="connsiteY2169" fmla="*/ 366557 h 538625"/>
                <a:gd name="connsiteX2170" fmla="*/ 24580 w 874603"/>
                <a:gd name="connsiteY2170" fmla="*/ 349652 h 538625"/>
                <a:gd name="connsiteX2171" fmla="*/ 21752 w 874603"/>
                <a:gd name="connsiteY2171" fmla="*/ 348243 h 538625"/>
                <a:gd name="connsiteX2172" fmla="*/ 23166 w 874603"/>
                <a:gd name="connsiteY2172" fmla="*/ 338382 h 538625"/>
                <a:gd name="connsiteX2173" fmla="*/ 24580 w 874603"/>
                <a:gd name="connsiteY2173" fmla="*/ 348243 h 538625"/>
                <a:gd name="connsiteX2174" fmla="*/ 28822 w 874603"/>
                <a:gd name="connsiteY2174" fmla="*/ 339791 h 538625"/>
                <a:gd name="connsiteX2175" fmla="*/ 25994 w 874603"/>
                <a:gd name="connsiteY2175" fmla="*/ 329930 h 538625"/>
                <a:gd name="connsiteX2176" fmla="*/ 31650 w 874603"/>
                <a:gd name="connsiteY2176" fmla="*/ 327112 h 538625"/>
                <a:gd name="connsiteX2177" fmla="*/ 30236 w 874603"/>
                <a:gd name="connsiteY2177" fmla="*/ 318660 h 538625"/>
                <a:gd name="connsiteX2178" fmla="*/ 31650 w 874603"/>
                <a:gd name="connsiteY2178" fmla="*/ 317251 h 538625"/>
                <a:gd name="connsiteX2179" fmla="*/ 28822 w 874603"/>
                <a:gd name="connsiteY2179" fmla="*/ 311616 h 538625"/>
                <a:gd name="connsiteX2180" fmla="*/ 28822 w 874603"/>
                <a:gd name="connsiteY2180" fmla="*/ 307390 h 538625"/>
                <a:gd name="connsiteX2181" fmla="*/ 31650 w 874603"/>
                <a:gd name="connsiteY2181" fmla="*/ 297528 h 538625"/>
                <a:gd name="connsiteX2182" fmla="*/ 30236 w 874603"/>
                <a:gd name="connsiteY2182" fmla="*/ 296120 h 538625"/>
                <a:gd name="connsiteX2183" fmla="*/ 35892 w 874603"/>
                <a:gd name="connsiteY2183" fmla="*/ 296120 h 538625"/>
                <a:gd name="connsiteX2184" fmla="*/ 37306 w 874603"/>
                <a:gd name="connsiteY2184" fmla="*/ 280624 h 538625"/>
                <a:gd name="connsiteX2185" fmla="*/ 35892 w 874603"/>
                <a:gd name="connsiteY2185" fmla="*/ 276397 h 538625"/>
                <a:gd name="connsiteX2186" fmla="*/ 34478 w 874603"/>
                <a:gd name="connsiteY2186" fmla="*/ 277806 h 538625"/>
                <a:gd name="connsiteX2187" fmla="*/ 38720 w 874603"/>
                <a:gd name="connsiteY2187" fmla="*/ 266536 h 538625"/>
                <a:gd name="connsiteX2188" fmla="*/ 42962 w 874603"/>
                <a:gd name="connsiteY2188" fmla="*/ 258084 h 538625"/>
                <a:gd name="connsiteX2189" fmla="*/ 44376 w 874603"/>
                <a:gd name="connsiteY2189" fmla="*/ 243996 h 538625"/>
                <a:gd name="connsiteX2190" fmla="*/ 47204 w 874603"/>
                <a:gd name="connsiteY2190" fmla="*/ 232726 h 538625"/>
                <a:gd name="connsiteX2191" fmla="*/ 47204 w 874603"/>
                <a:gd name="connsiteY2191" fmla="*/ 228500 h 538625"/>
                <a:gd name="connsiteX2192" fmla="*/ 51447 w 874603"/>
                <a:gd name="connsiteY2192" fmla="*/ 220047 h 538625"/>
                <a:gd name="connsiteX2193" fmla="*/ 52861 w 874603"/>
                <a:gd name="connsiteY2193" fmla="*/ 200325 h 538625"/>
                <a:gd name="connsiteX2194" fmla="*/ 54275 w 874603"/>
                <a:gd name="connsiteY2194" fmla="*/ 190464 h 538625"/>
                <a:gd name="connsiteX2195" fmla="*/ 52861 w 874603"/>
                <a:gd name="connsiteY2195" fmla="*/ 180602 h 538625"/>
                <a:gd name="connsiteX2196" fmla="*/ 54275 w 874603"/>
                <a:gd name="connsiteY2196" fmla="*/ 173559 h 538625"/>
                <a:gd name="connsiteX2197" fmla="*/ 54275 w 874603"/>
                <a:gd name="connsiteY2197" fmla="*/ 158062 h 538625"/>
                <a:gd name="connsiteX2198" fmla="*/ 54275 w 874603"/>
                <a:gd name="connsiteY2198" fmla="*/ 146792 h 538625"/>
                <a:gd name="connsiteX2199" fmla="*/ 54275 w 874603"/>
                <a:gd name="connsiteY2199" fmla="*/ 131296 h 538625"/>
                <a:gd name="connsiteX2200" fmla="*/ 50033 w 874603"/>
                <a:gd name="connsiteY2200" fmla="*/ 112983 h 538625"/>
                <a:gd name="connsiteX2201" fmla="*/ 52861 w 874603"/>
                <a:gd name="connsiteY2201" fmla="*/ 76355 h 538625"/>
                <a:gd name="connsiteX2202" fmla="*/ 79727 w 874603"/>
                <a:gd name="connsiteY2202" fmla="*/ 52406 h 538625"/>
                <a:gd name="connsiteX2203" fmla="*/ 96696 w 874603"/>
                <a:gd name="connsiteY2203" fmla="*/ 45363 h 538625"/>
                <a:gd name="connsiteX2204" fmla="*/ 116492 w 874603"/>
                <a:gd name="connsiteY2204" fmla="*/ 21414 h 538625"/>
                <a:gd name="connsiteX2205" fmla="*/ 127804 w 874603"/>
                <a:gd name="connsiteY2205" fmla="*/ 20005 h 538625"/>
                <a:gd name="connsiteX2206" fmla="*/ 147601 w 874603"/>
                <a:gd name="connsiteY2206" fmla="*/ 21414 h 538625"/>
                <a:gd name="connsiteX2207" fmla="*/ 160327 w 874603"/>
                <a:gd name="connsiteY2207" fmla="*/ 25640 h 538625"/>
                <a:gd name="connsiteX2208" fmla="*/ 168811 w 874603"/>
                <a:gd name="connsiteY2208" fmla="*/ 18596 h 538625"/>
                <a:gd name="connsiteX2209" fmla="*/ 181537 w 874603"/>
                <a:gd name="connsiteY2209" fmla="*/ 15779 h 538625"/>
                <a:gd name="connsiteX2210" fmla="*/ 240927 w 874603"/>
                <a:gd name="connsiteY2210" fmla="*/ 28458 h 538625"/>
                <a:gd name="connsiteX2211" fmla="*/ 270622 w 874603"/>
                <a:gd name="connsiteY2211" fmla="*/ 45363 h 538625"/>
                <a:gd name="connsiteX2212" fmla="*/ 289004 w 874603"/>
                <a:gd name="connsiteY2212" fmla="*/ 46771 h 538625"/>
                <a:gd name="connsiteX2213" fmla="*/ 298902 w 874603"/>
                <a:gd name="connsiteY2213" fmla="*/ 31275 h 538625"/>
                <a:gd name="connsiteX2214" fmla="*/ 327183 w 874603"/>
                <a:gd name="connsiteY2214" fmla="*/ 4509 h 538625"/>
                <a:gd name="connsiteX2215" fmla="*/ 345565 w 874603"/>
                <a:gd name="connsiteY2215" fmla="*/ 283 h 5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</a:cxnLst>
              <a:rect l="l" t="t" r="r" b="b"/>
              <a:pathLst>
                <a:path w="874603" h="538625">
                  <a:moveTo>
                    <a:pt x="345602" y="535450"/>
                  </a:moveTo>
                  <a:lnTo>
                    <a:pt x="347190" y="535450"/>
                  </a:lnTo>
                  <a:lnTo>
                    <a:pt x="347190" y="538625"/>
                  </a:lnTo>
                  <a:close/>
                  <a:moveTo>
                    <a:pt x="297977" y="535450"/>
                  </a:moveTo>
                  <a:cubicBezTo>
                    <a:pt x="297977" y="537037"/>
                    <a:pt x="297977" y="537037"/>
                    <a:pt x="297977" y="538625"/>
                  </a:cubicBezTo>
                  <a:cubicBezTo>
                    <a:pt x="296389" y="538625"/>
                    <a:pt x="296389" y="538625"/>
                    <a:pt x="296389" y="538625"/>
                  </a:cubicBezTo>
                  <a:cubicBezTo>
                    <a:pt x="296389" y="537037"/>
                    <a:pt x="296389" y="535450"/>
                    <a:pt x="297977" y="535450"/>
                  </a:cubicBezTo>
                  <a:close/>
                  <a:moveTo>
                    <a:pt x="294802" y="533862"/>
                  </a:moveTo>
                  <a:cubicBezTo>
                    <a:pt x="296390" y="534656"/>
                    <a:pt x="294802" y="534656"/>
                    <a:pt x="294802" y="535450"/>
                  </a:cubicBezTo>
                  <a:cubicBezTo>
                    <a:pt x="293215" y="535450"/>
                    <a:pt x="293215" y="535450"/>
                    <a:pt x="293215" y="535450"/>
                  </a:cubicBezTo>
                  <a:cubicBezTo>
                    <a:pt x="291627" y="534656"/>
                    <a:pt x="294802" y="533862"/>
                    <a:pt x="294802" y="533862"/>
                  </a:cubicBezTo>
                  <a:close/>
                  <a:moveTo>
                    <a:pt x="540864" y="525925"/>
                  </a:moveTo>
                  <a:cubicBezTo>
                    <a:pt x="543586" y="529100"/>
                    <a:pt x="544946" y="525925"/>
                    <a:pt x="549028" y="525925"/>
                  </a:cubicBezTo>
                  <a:cubicBezTo>
                    <a:pt x="549028" y="527512"/>
                    <a:pt x="550389" y="529100"/>
                    <a:pt x="549028" y="529100"/>
                  </a:cubicBezTo>
                  <a:cubicBezTo>
                    <a:pt x="546307" y="529100"/>
                    <a:pt x="546307" y="529100"/>
                    <a:pt x="546307" y="529100"/>
                  </a:cubicBezTo>
                  <a:cubicBezTo>
                    <a:pt x="546307" y="525925"/>
                    <a:pt x="540864" y="529100"/>
                    <a:pt x="540864" y="525925"/>
                  </a:cubicBezTo>
                  <a:close/>
                  <a:moveTo>
                    <a:pt x="228127" y="525925"/>
                  </a:moveTo>
                  <a:cubicBezTo>
                    <a:pt x="229714" y="525925"/>
                    <a:pt x="229714" y="528646"/>
                    <a:pt x="232889" y="527286"/>
                  </a:cubicBezTo>
                  <a:cubicBezTo>
                    <a:pt x="229714" y="530007"/>
                    <a:pt x="232889" y="532728"/>
                    <a:pt x="229714" y="535450"/>
                  </a:cubicBezTo>
                  <a:cubicBezTo>
                    <a:pt x="226539" y="534089"/>
                    <a:pt x="226539" y="531368"/>
                    <a:pt x="226539" y="528646"/>
                  </a:cubicBezTo>
                  <a:cubicBezTo>
                    <a:pt x="228127" y="525925"/>
                    <a:pt x="228127" y="525925"/>
                    <a:pt x="228127" y="525925"/>
                  </a:cubicBezTo>
                  <a:close/>
                  <a:moveTo>
                    <a:pt x="536102" y="521162"/>
                  </a:moveTo>
                  <a:cubicBezTo>
                    <a:pt x="537690" y="521162"/>
                    <a:pt x="537690" y="521956"/>
                    <a:pt x="537690" y="521956"/>
                  </a:cubicBezTo>
                  <a:cubicBezTo>
                    <a:pt x="537690" y="521956"/>
                    <a:pt x="537690" y="521956"/>
                    <a:pt x="537690" y="522750"/>
                  </a:cubicBezTo>
                  <a:cubicBezTo>
                    <a:pt x="536102" y="522750"/>
                    <a:pt x="536102" y="522750"/>
                    <a:pt x="536102" y="522750"/>
                  </a:cubicBezTo>
                  <a:cubicBezTo>
                    <a:pt x="536102" y="521162"/>
                    <a:pt x="536102" y="521162"/>
                    <a:pt x="536102" y="521162"/>
                  </a:cubicBezTo>
                  <a:close/>
                  <a:moveTo>
                    <a:pt x="232890" y="521162"/>
                  </a:moveTo>
                  <a:lnTo>
                    <a:pt x="234478" y="521162"/>
                  </a:lnTo>
                  <a:cubicBezTo>
                    <a:pt x="234478" y="523702"/>
                    <a:pt x="234478" y="526242"/>
                    <a:pt x="234478" y="527512"/>
                  </a:cubicBezTo>
                  <a:cubicBezTo>
                    <a:pt x="236065" y="523702"/>
                    <a:pt x="224952" y="524972"/>
                    <a:pt x="232890" y="521162"/>
                  </a:cubicBezTo>
                  <a:close/>
                  <a:moveTo>
                    <a:pt x="123351" y="521162"/>
                  </a:moveTo>
                  <a:cubicBezTo>
                    <a:pt x="124939" y="521162"/>
                    <a:pt x="123351" y="521162"/>
                    <a:pt x="123351" y="522750"/>
                  </a:cubicBezTo>
                  <a:cubicBezTo>
                    <a:pt x="123351" y="522750"/>
                    <a:pt x="123351" y="522750"/>
                    <a:pt x="121764" y="522750"/>
                  </a:cubicBezTo>
                  <a:cubicBezTo>
                    <a:pt x="123351" y="521162"/>
                    <a:pt x="123351" y="521162"/>
                    <a:pt x="123351" y="521162"/>
                  </a:cubicBezTo>
                  <a:close/>
                  <a:moveTo>
                    <a:pt x="707552" y="517988"/>
                  </a:moveTo>
                  <a:cubicBezTo>
                    <a:pt x="709140" y="516400"/>
                    <a:pt x="709140" y="519575"/>
                    <a:pt x="710727" y="519575"/>
                  </a:cubicBezTo>
                  <a:cubicBezTo>
                    <a:pt x="709140" y="521163"/>
                    <a:pt x="709140" y="521163"/>
                    <a:pt x="709140" y="521163"/>
                  </a:cubicBezTo>
                  <a:cubicBezTo>
                    <a:pt x="707552" y="517988"/>
                    <a:pt x="707552" y="517988"/>
                    <a:pt x="707552" y="517988"/>
                  </a:cubicBezTo>
                  <a:close/>
                  <a:moveTo>
                    <a:pt x="532927" y="517987"/>
                  </a:moveTo>
                  <a:lnTo>
                    <a:pt x="534515" y="517987"/>
                  </a:lnTo>
                  <a:lnTo>
                    <a:pt x="534515" y="519575"/>
                  </a:lnTo>
                  <a:lnTo>
                    <a:pt x="532927" y="519575"/>
                  </a:lnTo>
                  <a:close/>
                  <a:moveTo>
                    <a:pt x="342427" y="516400"/>
                  </a:moveTo>
                  <a:cubicBezTo>
                    <a:pt x="344015" y="519575"/>
                    <a:pt x="347190" y="519575"/>
                    <a:pt x="345602" y="522750"/>
                  </a:cubicBezTo>
                  <a:cubicBezTo>
                    <a:pt x="342427" y="516400"/>
                    <a:pt x="342427" y="516400"/>
                    <a:pt x="342427" y="516400"/>
                  </a:cubicBezTo>
                  <a:close/>
                  <a:moveTo>
                    <a:pt x="115414" y="516400"/>
                  </a:moveTo>
                  <a:lnTo>
                    <a:pt x="117002" y="516400"/>
                  </a:lnTo>
                  <a:cubicBezTo>
                    <a:pt x="115414" y="517988"/>
                    <a:pt x="117002" y="519575"/>
                    <a:pt x="115414" y="521163"/>
                  </a:cubicBezTo>
                  <a:cubicBezTo>
                    <a:pt x="115414" y="516400"/>
                    <a:pt x="115414" y="516400"/>
                    <a:pt x="115414" y="516400"/>
                  </a:cubicBezTo>
                  <a:close/>
                  <a:moveTo>
                    <a:pt x="339252" y="516399"/>
                  </a:moveTo>
                  <a:cubicBezTo>
                    <a:pt x="339252" y="517987"/>
                    <a:pt x="338458" y="521162"/>
                    <a:pt x="337664" y="521162"/>
                  </a:cubicBezTo>
                  <a:cubicBezTo>
                    <a:pt x="337664" y="519574"/>
                    <a:pt x="337664" y="514812"/>
                    <a:pt x="339252" y="516399"/>
                  </a:cubicBezTo>
                  <a:close/>
                  <a:moveTo>
                    <a:pt x="280515" y="513225"/>
                  </a:moveTo>
                  <a:cubicBezTo>
                    <a:pt x="282102" y="513225"/>
                    <a:pt x="282102" y="514812"/>
                    <a:pt x="282102" y="514812"/>
                  </a:cubicBezTo>
                  <a:cubicBezTo>
                    <a:pt x="282102" y="516400"/>
                    <a:pt x="282102" y="516400"/>
                    <a:pt x="282102" y="516400"/>
                  </a:cubicBezTo>
                  <a:cubicBezTo>
                    <a:pt x="282102" y="516400"/>
                    <a:pt x="278927" y="514812"/>
                    <a:pt x="280515" y="513225"/>
                  </a:cubicBezTo>
                  <a:close/>
                  <a:moveTo>
                    <a:pt x="261068" y="512233"/>
                  </a:moveTo>
                  <a:cubicBezTo>
                    <a:pt x="261465" y="511638"/>
                    <a:pt x="261994" y="511638"/>
                    <a:pt x="261994" y="513225"/>
                  </a:cubicBezTo>
                  <a:cubicBezTo>
                    <a:pt x="263052" y="513225"/>
                    <a:pt x="261994" y="514813"/>
                    <a:pt x="261994" y="514813"/>
                  </a:cubicBezTo>
                  <a:cubicBezTo>
                    <a:pt x="260935" y="514813"/>
                    <a:pt x="260935" y="514813"/>
                    <a:pt x="260935" y="514813"/>
                  </a:cubicBezTo>
                  <a:cubicBezTo>
                    <a:pt x="260406" y="514019"/>
                    <a:pt x="260671" y="512828"/>
                    <a:pt x="261068" y="512233"/>
                  </a:cubicBezTo>
                  <a:close/>
                  <a:moveTo>
                    <a:pt x="344014" y="511637"/>
                  </a:moveTo>
                  <a:cubicBezTo>
                    <a:pt x="344014" y="513225"/>
                    <a:pt x="345602" y="513225"/>
                    <a:pt x="345602" y="516400"/>
                  </a:cubicBezTo>
                  <a:cubicBezTo>
                    <a:pt x="344014" y="514812"/>
                    <a:pt x="342427" y="514812"/>
                    <a:pt x="340839" y="513225"/>
                  </a:cubicBezTo>
                  <a:cubicBezTo>
                    <a:pt x="344014" y="511637"/>
                    <a:pt x="344014" y="511637"/>
                    <a:pt x="344014" y="511637"/>
                  </a:cubicBezTo>
                  <a:close/>
                  <a:moveTo>
                    <a:pt x="123352" y="511637"/>
                  </a:moveTo>
                  <a:cubicBezTo>
                    <a:pt x="124939" y="513225"/>
                    <a:pt x="126527" y="514812"/>
                    <a:pt x="124939" y="516400"/>
                  </a:cubicBezTo>
                  <a:cubicBezTo>
                    <a:pt x="123352" y="516400"/>
                    <a:pt x="123352" y="516400"/>
                    <a:pt x="123352" y="516400"/>
                  </a:cubicBezTo>
                  <a:cubicBezTo>
                    <a:pt x="123352" y="511637"/>
                    <a:pt x="123352" y="511637"/>
                    <a:pt x="123352" y="511637"/>
                  </a:cubicBezTo>
                  <a:close/>
                  <a:moveTo>
                    <a:pt x="220189" y="510050"/>
                  </a:moveTo>
                  <a:lnTo>
                    <a:pt x="221777" y="510050"/>
                  </a:lnTo>
                  <a:lnTo>
                    <a:pt x="221777" y="511638"/>
                  </a:lnTo>
                  <a:lnTo>
                    <a:pt x="220189" y="511638"/>
                  </a:lnTo>
                  <a:close/>
                  <a:moveTo>
                    <a:pt x="745652" y="508462"/>
                  </a:moveTo>
                  <a:lnTo>
                    <a:pt x="745652" y="510050"/>
                  </a:lnTo>
                  <a:lnTo>
                    <a:pt x="744064" y="510050"/>
                  </a:lnTo>
                  <a:close/>
                  <a:moveTo>
                    <a:pt x="227308" y="506169"/>
                  </a:moveTo>
                  <a:cubicBezTo>
                    <a:pt x="229219" y="506875"/>
                    <a:pt x="230608" y="508639"/>
                    <a:pt x="229913" y="510755"/>
                  </a:cubicBezTo>
                  <a:cubicBezTo>
                    <a:pt x="229913" y="513578"/>
                    <a:pt x="229913" y="513578"/>
                    <a:pt x="229913" y="513578"/>
                  </a:cubicBezTo>
                  <a:cubicBezTo>
                    <a:pt x="231302" y="513578"/>
                    <a:pt x="231302" y="513578"/>
                    <a:pt x="231302" y="513578"/>
                  </a:cubicBezTo>
                  <a:cubicBezTo>
                    <a:pt x="231302" y="516400"/>
                    <a:pt x="231302" y="516400"/>
                    <a:pt x="231302" y="516400"/>
                  </a:cubicBezTo>
                  <a:cubicBezTo>
                    <a:pt x="228524" y="516400"/>
                    <a:pt x="227135" y="506522"/>
                    <a:pt x="224356" y="513578"/>
                  </a:cubicBezTo>
                  <a:cubicBezTo>
                    <a:pt x="220189" y="513578"/>
                    <a:pt x="220189" y="513578"/>
                    <a:pt x="220189" y="513578"/>
                  </a:cubicBezTo>
                  <a:cubicBezTo>
                    <a:pt x="224356" y="509344"/>
                    <a:pt x="224356" y="509344"/>
                    <a:pt x="224356" y="509344"/>
                  </a:cubicBezTo>
                  <a:cubicBezTo>
                    <a:pt x="221578" y="507933"/>
                    <a:pt x="221578" y="507933"/>
                    <a:pt x="221578" y="507933"/>
                  </a:cubicBezTo>
                  <a:cubicBezTo>
                    <a:pt x="222967" y="505817"/>
                    <a:pt x="225398" y="505464"/>
                    <a:pt x="227308" y="506169"/>
                  </a:cubicBezTo>
                  <a:close/>
                  <a:moveTo>
                    <a:pt x="698027" y="505287"/>
                  </a:moveTo>
                  <a:cubicBezTo>
                    <a:pt x="699615" y="505287"/>
                    <a:pt x="699615" y="506875"/>
                    <a:pt x="699615" y="506875"/>
                  </a:cubicBezTo>
                  <a:cubicBezTo>
                    <a:pt x="698027" y="506875"/>
                    <a:pt x="698027" y="506875"/>
                    <a:pt x="698027" y="506875"/>
                  </a:cubicBezTo>
                  <a:cubicBezTo>
                    <a:pt x="698027" y="505287"/>
                    <a:pt x="698027" y="505287"/>
                    <a:pt x="698027" y="505287"/>
                  </a:cubicBezTo>
                  <a:close/>
                  <a:moveTo>
                    <a:pt x="530546" y="505287"/>
                  </a:moveTo>
                  <a:cubicBezTo>
                    <a:pt x="531736" y="505287"/>
                    <a:pt x="532927" y="505287"/>
                    <a:pt x="531736" y="506610"/>
                  </a:cubicBezTo>
                  <a:cubicBezTo>
                    <a:pt x="532927" y="507933"/>
                    <a:pt x="529355" y="509256"/>
                    <a:pt x="531736" y="510579"/>
                  </a:cubicBezTo>
                  <a:cubicBezTo>
                    <a:pt x="532927" y="511902"/>
                    <a:pt x="530546" y="511902"/>
                    <a:pt x="529355" y="513225"/>
                  </a:cubicBezTo>
                  <a:cubicBezTo>
                    <a:pt x="528164" y="511902"/>
                    <a:pt x="528164" y="511902"/>
                    <a:pt x="528164" y="511902"/>
                  </a:cubicBezTo>
                  <a:cubicBezTo>
                    <a:pt x="531736" y="510579"/>
                    <a:pt x="530546" y="506610"/>
                    <a:pt x="530546" y="505287"/>
                  </a:cubicBezTo>
                  <a:close/>
                  <a:moveTo>
                    <a:pt x="323377" y="505287"/>
                  </a:moveTo>
                  <a:cubicBezTo>
                    <a:pt x="324965" y="505287"/>
                    <a:pt x="324965" y="505287"/>
                    <a:pt x="324965" y="506875"/>
                  </a:cubicBezTo>
                  <a:cubicBezTo>
                    <a:pt x="323377" y="506875"/>
                    <a:pt x="323377" y="506875"/>
                    <a:pt x="323377" y="506875"/>
                  </a:cubicBezTo>
                  <a:cubicBezTo>
                    <a:pt x="323377" y="505287"/>
                    <a:pt x="323377" y="505287"/>
                    <a:pt x="323377" y="505287"/>
                  </a:cubicBezTo>
                  <a:close/>
                  <a:moveTo>
                    <a:pt x="183677" y="505287"/>
                  </a:moveTo>
                  <a:cubicBezTo>
                    <a:pt x="183677" y="505287"/>
                    <a:pt x="185265" y="506875"/>
                    <a:pt x="185265" y="506875"/>
                  </a:cubicBezTo>
                  <a:cubicBezTo>
                    <a:pt x="183677" y="506875"/>
                    <a:pt x="183677" y="506875"/>
                    <a:pt x="183677" y="506875"/>
                  </a:cubicBezTo>
                  <a:cubicBezTo>
                    <a:pt x="183677" y="505287"/>
                    <a:pt x="183677" y="505287"/>
                    <a:pt x="183677" y="505287"/>
                  </a:cubicBezTo>
                  <a:close/>
                  <a:moveTo>
                    <a:pt x="118589" y="503700"/>
                  </a:moveTo>
                  <a:cubicBezTo>
                    <a:pt x="120177" y="502112"/>
                    <a:pt x="119383" y="505287"/>
                    <a:pt x="120177" y="505287"/>
                  </a:cubicBezTo>
                  <a:cubicBezTo>
                    <a:pt x="119383" y="506875"/>
                    <a:pt x="119383" y="506875"/>
                    <a:pt x="119383" y="505287"/>
                  </a:cubicBezTo>
                  <a:cubicBezTo>
                    <a:pt x="118589" y="503700"/>
                    <a:pt x="118589" y="503700"/>
                    <a:pt x="118589" y="503700"/>
                  </a:cubicBezTo>
                  <a:close/>
                  <a:moveTo>
                    <a:pt x="519433" y="502113"/>
                  </a:moveTo>
                  <a:cubicBezTo>
                    <a:pt x="519433" y="500525"/>
                    <a:pt x="519433" y="502113"/>
                    <a:pt x="520227" y="503700"/>
                  </a:cubicBezTo>
                  <a:cubicBezTo>
                    <a:pt x="520227" y="505288"/>
                    <a:pt x="520227" y="505288"/>
                    <a:pt x="520227" y="505288"/>
                  </a:cubicBezTo>
                  <a:cubicBezTo>
                    <a:pt x="519433" y="505288"/>
                    <a:pt x="518639" y="502113"/>
                    <a:pt x="519433" y="502113"/>
                  </a:cubicBezTo>
                  <a:close/>
                  <a:moveTo>
                    <a:pt x="524989" y="502112"/>
                  </a:moveTo>
                  <a:lnTo>
                    <a:pt x="526577" y="502112"/>
                  </a:lnTo>
                  <a:cubicBezTo>
                    <a:pt x="528164" y="503699"/>
                    <a:pt x="524989" y="505287"/>
                    <a:pt x="524989" y="505287"/>
                  </a:cubicBezTo>
                  <a:cubicBezTo>
                    <a:pt x="524989" y="502112"/>
                    <a:pt x="524989" y="502112"/>
                    <a:pt x="524989" y="502112"/>
                  </a:cubicBezTo>
                  <a:close/>
                  <a:moveTo>
                    <a:pt x="113827" y="502112"/>
                  </a:moveTo>
                  <a:cubicBezTo>
                    <a:pt x="115414" y="502112"/>
                    <a:pt x="117002" y="505287"/>
                    <a:pt x="117002" y="506875"/>
                  </a:cubicBezTo>
                  <a:cubicBezTo>
                    <a:pt x="115414" y="510050"/>
                    <a:pt x="113827" y="505287"/>
                    <a:pt x="112239" y="506875"/>
                  </a:cubicBezTo>
                  <a:cubicBezTo>
                    <a:pt x="113827" y="502112"/>
                    <a:pt x="113827" y="502112"/>
                    <a:pt x="113827" y="502112"/>
                  </a:cubicBezTo>
                  <a:close/>
                  <a:moveTo>
                    <a:pt x="693265" y="498937"/>
                  </a:moveTo>
                  <a:cubicBezTo>
                    <a:pt x="694852" y="498937"/>
                    <a:pt x="696440" y="502112"/>
                    <a:pt x="694852" y="502112"/>
                  </a:cubicBezTo>
                  <a:cubicBezTo>
                    <a:pt x="693265" y="503700"/>
                    <a:pt x="691677" y="502112"/>
                    <a:pt x="691677" y="502112"/>
                  </a:cubicBezTo>
                  <a:cubicBezTo>
                    <a:pt x="691677" y="500525"/>
                    <a:pt x="691677" y="500525"/>
                    <a:pt x="693265" y="498937"/>
                  </a:cubicBezTo>
                  <a:close/>
                  <a:moveTo>
                    <a:pt x="454346" y="497350"/>
                  </a:moveTo>
                  <a:cubicBezTo>
                    <a:pt x="453155" y="499731"/>
                    <a:pt x="456727" y="500922"/>
                    <a:pt x="454346" y="502113"/>
                  </a:cubicBezTo>
                  <a:cubicBezTo>
                    <a:pt x="451964" y="499731"/>
                    <a:pt x="451964" y="499731"/>
                    <a:pt x="451964" y="499731"/>
                  </a:cubicBezTo>
                  <a:cubicBezTo>
                    <a:pt x="454346" y="497350"/>
                    <a:pt x="454346" y="497350"/>
                    <a:pt x="454346" y="497350"/>
                  </a:cubicBezTo>
                  <a:close/>
                  <a:moveTo>
                    <a:pt x="691994" y="495127"/>
                  </a:moveTo>
                  <a:cubicBezTo>
                    <a:pt x="693264" y="497667"/>
                    <a:pt x="690724" y="497667"/>
                    <a:pt x="689454" y="498937"/>
                  </a:cubicBezTo>
                  <a:cubicBezTo>
                    <a:pt x="688184" y="497667"/>
                    <a:pt x="686914" y="497667"/>
                    <a:pt x="688184" y="496397"/>
                  </a:cubicBezTo>
                  <a:cubicBezTo>
                    <a:pt x="689454" y="497667"/>
                    <a:pt x="690724" y="492587"/>
                    <a:pt x="691994" y="495127"/>
                  </a:cubicBezTo>
                  <a:close/>
                  <a:moveTo>
                    <a:pt x="267794" y="494753"/>
                  </a:moveTo>
                  <a:cubicBezTo>
                    <a:pt x="269208" y="496162"/>
                    <a:pt x="272036" y="496162"/>
                    <a:pt x="270622" y="497571"/>
                  </a:cubicBezTo>
                  <a:cubicBezTo>
                    <a:pt x="269208" y="500388"/>
                    <a:pt x="266380" y="497571"/>
                    <a:pt x="263552" y="498979"/>
                  </a:cubicBezTo>
                  <a:cubicBezTo>
                    <a:pt x="267794" y="494753"/>
                    <a:pt x="267794" y="494753"/>
                    <a:pt x="267794" y="494753"/>
                  </a:cubicBezTo>
                  <a:close/>
                  <a:moveTo>
                    <a:pt x="745652" y="494175"/>
                  </a:moveTo>
                  <a:cubicBezTo>
                    <a:pt x="747240" y="494175"/>
                    <a:pt x="747240" y="495762"/>
                    <a:pt x="748827" y="495762"/>
                  </a:cubicBezTo>
                  <a:cubicBezTo>
                    <a:pt x="747240" y="497350"/>
                    <a:pt x="747240" y="497350"/>
                    <a:pt x="745652" y="497350"/>
                  </a:cubicBezTo>
                  <a:cubicBezTo>
                    <a:pt x="745652" y="494175"/>
                    <a:pt x="745652" y="494175"/>
                    <a:pt x="745652" y="494175"/>
                  </a:cubicBezTo>
                  <a:close/>
                  <a:moveTo>
                    <a:pt x="601189" y="494175"/>
                  </a:moveTo>
                  <a:lnTo>
                    <a:pt x="601189" y="498938"/>
                  </a:lnTo>
                  <a:cubicBezTo>
                    <a:pt x="598014" y="497747"/>
                    <a:pt x="598014" y="497747"/>
                    <a:pt x="598014" y="497747"/>
                  </a:cubicBezTo>
                  <a:cubicBezTo>
                    <a:pt x="599602" y="496556"/>
                    <a:pt x="599602" y="495366"/>
                    <a:pt x="601189" y="494175"/>
                  </a:cubicBezTo>
                  <a:close/>
                  <a:moveTo>
                    <a:pt x="513877" y="494175"/>
                  </a:moveTo>
                  <a:cubicBezTo>
                    <a:pt x="515465" y="495762"/>
                    <a:pt x="515465" y="497350"/>
                    <a:pt x="515465" y="497350"/>
                  </a:cubicBezTo>
                  <a:cubicBezTo>
                    <a:pt x="513877" y="497350"/>
                    <a:pt x="513877" y="497350"/>
                    <a:pt x="513877" y="497350"/>
                  </a:cubicBezTo>
                  <a:cubicBezTo>
                    <a:pt x="513877" y="494175"/>
                    <a:pt x="513877" y="494175"/>
                    <a:pt x="513877" y="494175"/>
                  </a:cubicBezTo>
                  <a:close/>
                  <a:moveTo>
                    <a:pt x="242414" y="494175"/>
                  </a:moveTo>
                  <a:cubicBezTo>
                    <a:pt x="244002" y="495366"/>
                    <a:pt x="245589" y="496556"/>
                    <a:pt x="244002" y="497747"/>
                  </a:cubicBezTo>
                  <a:cubicBezTo>
                    <a:pt x="244002" y="498938"/>
                    <a:pt x="242414" y="496556"/>
                    <a:pt x="242414" y="496556"/>
                  </a:cubicBezTo>
                  <a:cubicBezTo>
                    <a:pt x="242414" y="494175"/>
                    <a:pt x="242414" y="494175"/>
                    <a:pt x="242414" y="494175"/>
                  </a:cubicBezTo>
                  <a:close/>
                  <a:moveTo>
                    <a:pt x="331513" y="492719"/>
                  </a:moveTo>
                  <a:cubicBezTo>
                    <a:pt x="332506" y="491727"/>
                    <a:pt x="333696" y="491396"/>
                    <a:pt x="334490" y="493381"/>
                  </a:cubicBezTo>
                  <a:cubicBezTo>
                    <a:pt x="334490" y="496027"/>
                    <a:pt x="332902" y="496027"/>
                    <a:pt x="331315" y="497350"/>
                  </a:cubicBezTo>
                  <a:cubicBezTo>
                    <a:pt x="329727" y="497350"/>
                    <a:pt x="329727" y="496027"/>
                    <a:pt x="329727" y="496027"/>
                  </a:cubicBezTo>
                  <a:cubicBezTo>
                    <a:pt x="329727" y="495365"/>
                    <a:pt x="330521" y="493712"/>
                    <a:pt x="331513" y="492719"/>
                  </a:cubicBezTo>
                  <a:close/>
                  <a:moveTo>
                    <a:pt x="609127" y="492587"/>
                  </a:moveTo>
                  <a:lnTo>
                    <a:pt x="610715" y="495762"/>
                  </a:lnTo>
                  <a:lnTo>
                    <a:pt x="609127" y="497350"/>
                  </a:lnTo>
                  <a:close/>
                  <a:moveTo>
                    <a:pt x="523402" y="492587"/>
                  </a:moveTo>
                  <a:lnTo>
                    <a:pt x="524989" y="492587"/>
                  </a:lnTo>
                  <a:cubicBezTo>
                    <a:pt x="524989" y="495127"/>
                    <a:pt x="524989" y="497667"/>
                    <a:pt x="523402" y="498937"/>
                  </a:cubicBezTo>
                  <a:cubicBezTo>
                    <a:pt x="521814" y="497667"/>
                    <a:pt x="521814" y="496397"/>
                    <a:pt x="521814" y="496397"/>
                  </a:cubicBezTo>
                  <a:cubicBezTo>
                    <a:pt x="523402" y="495127"/>
                    <a:pt x="524989" y="493857"/>
                    <a:pt x="523402" y="492587"/>
                  </a:cubicBezTo>
                  <a:close/>
                  <a:moveTo>
                    <a:pt x="296389" y="492587"/>
                  </a:moveTo>
                  <a:cubicBezTo>
                    <a:pt x="299564" y="492587"/>
                    <a:pt x="299564" y="496159"/>
                    <a:pt x="301152" y="497350"/>
                  </a:cubicBezTo>
                  <a:cubicBezTo>
                    <a:pt x="299564" y="496159"/>
                    <a:pt x="296389" y="496159"/>
                    <a:pt x="296389" y="493778"/>
                  </a:cubicBezTo>
                  <a:cubicBezTo>
                    <a:pt x="296389" y="492587"/>
                    <a:pt x="296389" y="492587"/>
                    <a:pt x="296389" y="492587"/>
                  </a:cubicBezTo>
                  <a:close/>
                  <a:moveTo>
                    <a:pt x="780577" y="491000"/>
                  </a:moveTo>
                  <a:cubicBezTo>
                    <a:pt x="780577" y="491000"/>
                    <a:pt x="782164" y="491000"/>
                    <a:pt x="782164" y="491000"/>
                  </a:cubicBezTo>
                  <a:cubicBezTo>
                    <a:pt x="782164" y="492270"/>
                    <a:pt x="780577" y="496080"/>
                    <a:pt x="783752" y="497350"/>
                  </a:cubicBezTo>
                  <a:cubicBezTo>
                    <a:pt x="782164" y="496080"/>
                    <a:pt x="780577" y="496080"/>
                    <a:pt x="780577" y="494810"/>
                  </a:cubicBezTo>
                  <a:cubicBezTo>
                    <a:pt x="778989" y="493540"/>
                    <a:pt x="783752" y="492270"/>
                    <a:pt x="780577" y="491000"/>
                  </a:cubicBezTo>
                  <a:close/>
                  <a:moveTo>
                    <a:pt x="493239" y="490999"/>
                  </a:moveTo>
                  <a:cubicBezTo>
                    <a:pt x="492181" y="492587"/>
                    <a:pt x="492181" y="492587"/>
                    <a:pt x="492181" y="492587"/>
                  </a:cubicBezTo>
                  <a:cubicBezTo>
                    <a:pt x="492181" y="492587"/>
                    <a:pt x="491122" y="492587"/>
                    <a:pt x="491122" y="492587"/>
                  </a:cubicBezTo>
                  <a:cubicBezTo>
                    <a:pt x="490064" y="489412"/>
                    <a:pt x="492181" y="489412"/>
                    <a:pt x="493239" y="490999"/>
                  </a:cubicBezTo>
                  <a:close/>
                  <a:moveTo>
                    <a:pt x="775814" y="489412"/>
                  </a:moveTo>
                  <a:cubicBezTo>
                    <a:pt x="775814" y="491000"/>
                    <a:pt x="775814" y="491000"/>
                    <a:pt x="775814" y="491000"/>
                  </a:cubicBezTo>
                  <a:cubicBezTo>
                    <a:pt x="774227" y="491000"/>
                    <a:pt x="774227" y="491000"/>
                    <a:pt x="774227" y="491000"/>
                  </a:cubicBezTo>
                  <a:cubicBezTo>
                    <a:pt x="772639" y="489412"/>
                    <a:pt x="774227" y="487825"/>
                    <a:pt x="775814" y="489412"/>
                  </a:cubicBezTo>
                  <a:close/>
                  <a:moveTo>
                    <a:pt x="794864" y="489412"/>
                  </a:moveTo>
                  <a:lnTo>
                    <a:pt x="796452" y="489412"/>
                  </a:lnTo>
                  <a:lnTo>
                    <a:pt x="794864" y="491000"/>
                  </a:lnTo>
                  <a:close/>
                  <a:moveTo>
                    <a:pt x="258290" y="489412"/>
                  </a:moveTo>
                  <a:cubicBezTo>
                    <a:pt x="258290" y="489412"/>
                    <a:pt x="259877" y="489412"/>
                    <a:pt x="259877" y="491000"/>
                  </a:cubicBezTo>
                  <a:cubicBezTo>
                    <a:pt x="256702" y="491000"/>
                    <a:pt x="256702" y="491000"/>
                    <a:pt x="256702" y="491000"/>
                  </a:cubicBezTo>
                  <a:cubicBezTo>
                    <a:pt x="258290" y="489412"/>
                    <a:pt x="258290" y="489412"/>
                    <a:pt x="258290" y="489412"/>
                  </a:cubicBezTo>
                  <a:close/>
                  <a:moveTo>
                    <a:pt x="175739" y="489412"/>
                  </a:moveTo>
                  <a:cubicBezTo>
                    <a:pt x="177327" y="490999"/>
                    <a:pt x="177327" y="490999"/>
                    <a:pt x="177327" y="490999"/>
                  </a:cubicBezTo>
                  <a:cubicBezTo>
                    <a:pt x="177327" y="492587"/>
                    <a:pt x="177327" y="492587"/>
                    <a:pt x="175739" y="492587"/>
                  </a:cubicBezTo>
                  <a:cubicBezTo>
                    <a:pt x="175739" y="489412"/>
                    <a:pt x="175739" y="489412"/>
                    <a:pt x="175739" y="489412"/>
                  </a:cubicBezTo>
                  <a:close/>
                  <a:moveTo>
                    <a:pt x="709139" y="487825"/>
                  </a:moveTo>
                  <a:lnTo>
                    <a:pt x="710727" y="487825"/>
                  </a:lnTo>
                  <a:cubicBezTo>
                    <a:pt x="710727" y="489412"/>
                    <a:pt x="710727" y="489412"/>
                    <a:pt x="709139" y="491000"/>
                  </a:cubicBezTo>
                  <a:cubicBezTo>
                    <a:pt x="709139" y="487825"/>
                    <a:pt x="709139" y="487825"/>
                    <a:pt x="709139" y="487825"/>
                  </a:cubicBezTo>
                  <a:close/>
                  <a:moveTo>
                    <a:pt x="690089" y="486237"/>
                  </a:moveTo>
                  <a:cubicBezTo>
                    <a:pt x="690089" y="489412"/>
                    <a:pt x="686914" y="489412"/>
                    <a:pt x="686914" y="491000"/>
                  </a:cubicBezTo>
                  <a:cubicBezTo>
                    <a:pt x="686914" y="489412"/>
                    <a:pt x="686914" y="484650"/>
                    <a:pt x="690089" y="486237"/>
                  </a:cubicBezTo>
                  <a:close/>
                  <a:moveTo>
                    <a:pt x="792219" y="486237"/>
                  </a:moveTo>
                  <a:cubicBezTo>
                    <a:pt x="793277" y="489412"/>
                    <a:pt x="792219" y="490999"/>
                    <a:pt x="792219" y="492587"/>
                  </a:cubicBezTo>
                  <a:cubicBezTo>
                    <a:pt x="791160" y="492587"/>
                    <a:pt x="790102" y="489412"/>
                    <a:pt x="791160" y="487824"/>
                  </a:cubicBezTo>
                  <a:cubicBezTo>
                    <a:pt x="791160" y="487824"/>
                    <a:pt x="792219" y="486237"/>
                    <a:pt x="792219" y="486237"/>
                  </a:cubicBezTo>
                  <a:close/>
                  <a:moveTo>
                    <a:pt x="597221" y="486237"/>
                  </a:moveTo>
                  <a:cubicBezTo>
                    <a:pt x="597221" y="487824"/>
                    <a:pt x="598015" y="486237"/>
                    <a:pt x="598015" y="486237"/>
                  </a:cubicBezTo>
                  <a:cubicBezTo>
                    <a:pt x="598015" y="490999"/>
                    <a:pt x="598015" y="490999"/>
                    <a:pt x="598015" y="490999"/>
                  </a:cubicBezTo>
                  <a:cubicBezTo>
                    <a:pt x="597221" y="492587"/>
                    <a:pt x="597221" y="489412"/>
                    <a:pt x="596427" y="489412"/>
                  </a:cubicBezTo>
                  <a:cubicBezTo>
                    <a:pt x="597221" y="486237"/>
                    <a:pt x="597221" y="486237"/>
                    <a:pt x="597221" y="486237"/>
                  </a:cubicBezTo>
                  <a:close/>
                  <a:moveTo>
                    <a:pt x="544304" y="486237"/>
                  </a:moveTo>
                  <a:lnTo>
                    <a:pt x="545627" y="486237"/>
                  </a:lnTo>
                  <a:cubicBezTo>
                    <a:pt x="545627" y="490999"/>
                    <a:pt x="541658" y="492587"/>
                    <a:pt x="540335" y="494174"/>
                  </a:cubicBezTo>
                  <a:cubicBezTo>
                    <a:pt x="537689" y="495762"/>
                    <a:pt x="537689" y="495762"/>
                    <a:pt x="537689" y="495762"/>
                  </a:cubicBezTo>
                  <a:cubicBezTo>
                    <a:pt x="539012" y="495762"/>
                    <a:pt x="542981" y="490999"/>
                    <a:pt x="544304" y="486237"/>
                  </a:cubicBezTo>
                  <a:close/>
                  <a:moveTo>
                    <a:pt x="445932" y="486237"/>
                  </a:moveTo>
                  <a:cubicBezTo>
                    <a:pt x="447202" y="487825"/>
                    <a:pt x="443392" y="487825"/>
                    <a:pt x="443392" y="491000"/>
                  </a:cubicBezTo>
                  <a:cubicBezTo>
                    <a:pt x="440852" y="489412"/>
                    <a:pt x="440852" y="489412"/>
                    <a:pt x="440852" y="489412"/>
                  </a:cubicBezTo>
                  <a:cubicBezTo>
                    <a:pt x="442122" y="489412"/>
                    <a:pt x="444662" y="489412"/>
                    <a:pt x="445932" y="486237"/>
                  </a:cubicBezTo>
                  <a:close/>
                  <a:moveTo>
                    <a:pt x="255114" y="486237"/>
                  </a:moveTo>
                  <a:cubicBezTo>
                    <a:pt x="256702" y="486237"/>
                    <a:pt x="256702" y="486237"/>
                    <a:pt x="256702" y="489412"/>
                  </a:cubicBezTo>
                  <a:cubicBezTo>
                    <a:pt x="255114" y="489412"/>
                    <a:pt x="253527" y="491000"/>
                    <a:pt x="251939" y="491000"/>
                  </a:cubicBezTo>
                  <a:cubicBezTo>
                    <a:pt x="251939" y="489412"/>
                    <a:pt x="251939" y="489412"/>
                    <a:pt x="251939" y="489412"/>
                  </a:cubicBezTo>
                  <a:cubicBezTo>
                    <a:pt x="255114" y="486237"/>
                    <a:pt x="255114" y="486237"/>
                    <a:pt x="255114" y="486237"/>
                  </a:cubicBezTo>
                  <a:close/>
                  <a:moveTo>
                    <a:pt x="521021" y="484650"/>
                  </a:moveTo>
                  <a:cubicBezTo>
                    <a:pt x="521021" y="485444"/>
                    <a:pt x="521815" y="485444"/>
                    <a:pt x="521815" y="486238"/>
                  </a:cubicBezTo>
                  <a:cubicBezTo>
                    <a:pt x="521021" y="486238"/>
                    <a:pt x="521021" y="486238"/>
                    <a:pt x="520227" y="486238"/>
                  </a:cubicBezTo>
                  <a:cubicBezTo>
                    <a:pt x="521021" y="484650"/>
                    <a:pt x="521021" y="484650"/>
                    <a:pt x="521021" y="484650"/>
                  </a:cubicBezTo>
                  <a:close/>
                  <a:moveTo>
                    <a:pt x="383702" y="484650"/>
                  </a:moveTo>
                  <a:cubicBezTo>
                    <a:pt x="385290" y="484650"/>
                    <a:pt x="385290" y="484650"/>
                    <a:pt x="385290" y="484650"/>
                  </a:cubicBezTo>
                  <a:lnTo>
                    <a:pt x="385290" y="486237"/>
                  </a:lnTo>
                  <a:cubicBezTo>
                    <a:pt x="383702" y="487825"/>
                    <a:pt x="383702" y="484650"/>
                    <a:pt x="383702" y="484650"/>
                  </a:cubicBezTo>
                  <a:close/>
                  <a:moveTo>
                    <a:pt x="639289" y="483062"/>
                  </a:moveTo>
                  <a:cubicBezTo>
                    <a:pt x="639289" y="483062"/>
                    <a:pt x="640877" y="484650"/>
                    <a:pt x="640877" y="484650"/>
                  </a:cubicBezTo>
                  <a:cubicBezTo>
                    <a:pt x="639289" y="484650"/>
                    <a:pt x="639289" y="484650"/>
                    <a:pt x="639289" y="484650"/>
                  </a:cubicBezTo>
                  <a:cubicBezTo>
                    <a:pt x="639289" y="483062"/>
                    <a:pt x="639289" y="483062"/>
                    <a:pt x="639289" y="483062"/>
                  </a:cubicBezTo>
                  <a:close/>
                  <a:moveTo>
                    <a:pt x="505304" y="483062"/>
                  </a:moveTo>
                  <a:cubicBezTo>
                    <a:pt x="507844" y="483062"/>
                    <a:pt x="509114" y="484332"/>
                    <a:pt x="509114" y="485602"/>
                  </a:cubicBezTo>
                  <a:cubicBezTo>
                    <a:pt x="507844" y="486872"/>
                    <a:pt x="505304" y="488142"/>
                    <a:pt x="505304" y="489412"/>
                  </a:cubicBezTo>
                  <a:cubicBezTo>
                    <a:pt x="504034" y="489412"/>
                    <a:pt x="502764" y="488142"/>
                    <a:pt x="502764" y="486872"/>
                  </a:cubicBezTo>
                  <a:cubicBezTo>
                    <a:pt x="502764" y="485602"/>
                    <a:pt x="504034" y="484332"/>
                    <a:pt x="505304" y="483062"/>
                  </a:cubicBezTo>
                  <a:close/>
                  <a:moveTo>
                    <a:pt x="286864" y="483062"/>
                  </a:moveTo>
                  <a:cubicBezTo>
                    <a:pt x="288452" y="483062"/>
                    <a:pt x="288452" y="483062"/>
                    <a:pt x="288452" y="483062"/>
                  </a:cubicBezTo>
                  <a:cubicBezTo>
                    <a:pt x="288452" y="484650"/>
                    <a:pt x="288452" y="484650"/>
                    <a:pt x="288452" y="484650"/>
                  </a:cubicBezTo>
                  <a:cubicBezTo>
                    <a:pt x="286864" y="483062"/>
                    <a:pt x="286864" y="483062"/>
                    <a:pt x="286864" y="483062"/>
                  </a:cubicBezTo>
                  <a:close/>
                  <a:moveTo>
                    <a:pt x="232889" y="483062"/>
                  </a:moveTo>
                  <a:lnTo>
                    <a:pt x="234477" y="483062"/>
                  </a:lnTo>
                  <a:lnTo>
                    <a:pt x="232889" y="484650"/>
                  </a:lnTo>
                  <a:close/>
                  <a:moveTo>
                    <a:pt x="369414" y="481475"/>
                  </a:moveTo>
                  <a:lnTo>
                    <a:pt x="371002" y="481475"/>
                  </a:lnTo>
                  <a:lnTo>
                    <a:pt x="371002" y="483063"/>
                  </a:lnTo>
                  <a:lnTo>
                    <a:pt x="369414" y="483063"/>
                  </a:lnTo>
                  <a:close/>
                  <a:moveTo>
                    <a:pt x="188334" y="481475"/>
                  </a:moveTo>
                  <a:cubicBezTo>
                    <a:pt x="189815" y="481475"/>
                    <a:pt x="191297" y="482836"/>
                    <a:pt x="192779" y="482836"/>
                  </a:cubicBezTo>
                  <a:cubicBezTo>
                    <a:pt x="195742" y="486918"/>
                    <a:pt x="195742" y="486918"/>
                    <a:pt x="195742" y="486918"/>
                  </a:cubicBezTo>
                  <a:cubicBezTo>
                    <a:pt x="197224" y="485557"/>
                    <a:pt x="200187" y="484196"/>
                    <a:pt x="203150" y="482836"/>
                  </a:cubicBezTo>
                  <a:cubicBezTo>
                    <a:pt x="207595" y="492361"/>
                    <a:pt x="207595" y="492361"/>
                    <a:pt x="207595" y="492361"/>
                  </a:cubicBezTo>
                  <a:cubicBezTo>
                    <a:pt x="203150" y="495082"/>
                    <a:pt x="203150" y="495082"/>
                    <a:pt x="203150" y="495082"/>
                  </a:cubicBezTo>
                  <a:cubicBezTo>
                    <a:pt x="206114" y="496443"/>
                    <a:pt x="209077" y="497803"/>
                    <a:pt x="209077" y="500525"/>
                  </a:cubicBezTo>
                  <a:cubicBezTo>
                    <a:pt x="206114" y="500525"/>
                    <a:pt x="200187" y="496443"/>
                    <a:pt x="197224" y="500525"/>
                  </a:cubicBezTo>
                  <a:cubicBezTo>
                    <a:pt x="197224" y="499164"/>
                    <a:pt x="197224" y="499164"/>
                    <a:pt x="197224" y="499164"/>
                  </a:cubicBezTo>
                  <a:cubicBezTo>
                    <a:pt x="206114" y="495082"/>
                    <a:pt x="192779" y="491000"/>
                    <a:pt x="191297" y="486918"/>
                  </a:cubicBezTo>
                  <a:cubicBezTo>
                    <a:pt x="189815" y="486918"/>
                    <a:pt x="189815" y="486918"/>
                    <a:pt x="189815" y="486918"/>
                  </a:cubicBezTo>
                  <a:cubicBezTo>
                    <a:pt x="189815" y="489639"/>
                    <a:pt x="189815" y="489639"/>
                    <a:pt x="189815" y="489639"/>
                  </a:cubicBezTo>
                  <a:cubicBezTo>
                    <a:pt x="189815" y="489639"/>
                    <a:pt x="188334" y="489639"/>
                    <a:pt x="186852" y="488278"/>
                  </a:cubicBezTo>
                  <a:cubicBezTo>
                    <a:pt x="189815" y="485557"/>
                    <a:pt x="188334" y="485557"/>
                    <a:pt x="188334" y="481475"/>
                  </a:cubicBezTo>
                  <a:close/>
                  <a:moveTo>
                    <a:pt x="312265" y="479887"/>
                  </a:moveTo>
                  <a:cubicBezTo>
                    <a:pt x="313852" y="479887"/>
                    <a:pt x="312265" y="481475"/>
                    <a:pt x="313852" y="483062"/>
                  </a:cubicBezTo>
                  <a:cubicBezTo>
                    <a:pt x="312265" y="484650"/>
                    <a:pt x="312265" y="484650"/>
                    <a:pt x="312265" y="484650"/>
                  </a:cubicBezTo>
                  <a:cubicBezTo>
                    <a:pt x="310677" y="484650"/>
                    <a:pt x="310677" y="478300"/>
                    <a:pt x="307502" y="481475"/>
                  </a:cubicBezTo>
                  <a:cubicBezTo>
                    <a:pt x="307502" y="478300"/>
                    <a:pt x="310677" y="479887"/>
                    <a:pt x="312265" y="479887"/>
                  </a:cubicBezTo>
                  <a:close/>
                  <a:moveTo>
                    <a:pt x="769465" y="479887"/>
                  </a:moveTo>
                  <a:cubicBezTo>
                    <a:pt x="767877" y="481971"/>
                    <a:pt x="769068" y="484402"/>
                    <a:pt x="769663" y="486485"/>
                  </a:cubicBezTo>
                  <a:lnTo>
                    <a:pt x="766290" y="490999"/>
                  </a:lnTo>
                  <a:lnTo>
                    <a:pt x="766290" y="491000"/>
                  </a:lnTo>
                  <a:lnTo>
                    <a:pt x="766290" y="491000"/>
                  </a:lnTo>
                  <a:lnTo>
                    <a:pt x="764702" y="491000"/>
                  </a:lnTo>
                  <a:lnTo>
                    <a:pt x="764702" y="487825"/>
                  </a:lnTo>
                  <a:lnTo>
                    <a:pt x="766290" y="487825"/>
                  </a:lnTo>
                  <a:lnTo>
                    <a:pt x="766290" y="490999"/>
                  </a:lnTo>
                  <a:lnTo>
                    <a:pt x="767877" y="486832"/>
                  </a:lnTo>
                  <a:cubicBezTo>
                    <a:pt x="764702" y="485443"/>
                    <a:pt x="764702" y="484054"/>
                    <a:pt x="764702" y="481276"/>
                  </a:cubicBezTo>
                  <a:cubicBezTo>
                    <a:pt x="766290" y="481276"/>
                    <a:pt x="767877" y="479887"/>
                    <a:pt x="769465" y="479887"/>
                  </a:cubicBezTo>
                  <a:close/>
                  <a:moveTo>
                    <a:pt x="707552" y="479887"/>
                  </a:moveTo>
                  <a:cubicBezTo>
                    <a:pt x="709140" y="479887"/>
                    <a:pt x="709140" y="479887"/>
                    <a:pt x="709140" y="479887"/>
                  </a:cubicBezTo>
                  <a:cubicBezTo>
                    <a:pt x="707552" y="481475"/>
                    <a:pt x="707552" y="481475"/>
                    <a:pt x="707552" y="481475"/>
                  </a:cubicBezTo>
                  <a:cubicBezTo>
                    <a:pt x="707552" y="479887"/>
                    <a:pt x="707552" y="479887"/>
                    <a:pt x="707552" y="479887"/>
                  </a:cubicBezTo>
                  <a:close/>
                  <a:moveTo>
                    <a:pt x="611244" y="479887"/>
                  </a:moveTo>
                  <a:cubicBezTo>
                    <a:pt x="611244" y="479887"/>
                    <a:pt x="612302" y="481475"/>
                    <a:pt x="612302" y="483062"/>
                  </a:cubicBezTo>
                  <a:cubicBezTo>
                    <a:pt x="611244" y="483062"/>
                    <a:pt x="610185" y="484650"/>
                    <a:pt x="609127" y="481475"/>
                  </a:cubicBezTo>
                  <a:cubicBezTo>
                    <a:pt x="611244" y="479887"/>
                    <a:pt x="611244" y="479887"/>
                    <a:pt x="611244" y="479887"/>
                  </a:cubicBezTo>
                  <a:close/>
                  <a:moveTo>
                    <a:pt x="277340" y="479887"/>
                  </a:moveTo>
                  <a:cubicBezTo>
                    <a:pt x="278927" y="481342"/>
                    <a:pt x="280515" y="482797"/>
                    <a:pt x="282102" y="481342"/>
                  </a:cubicBezTo>
                  <a:cubicBezTo>
                    <a:pt x="283690" y="479887"/>
                    <a:pt x="283690" y="481342"/>
                    <a:pt x="285277" y="481342"/>
                  </a:cubicBezTo>
                  <a:cubicBezTo>
                    <a:pt x="282102" y="487163"/>
                    <a:pt x="288452" y="492984"/>
                    <a:pt x="283690" y="497350"/>
                  </a:cubicBezTo>
                  <a:cubicBezTo>
                    <a:pt x="278927" y="495895"/>
                    <a:pt x="280515" y="491529"/>
                    <a:pt x="277340" y="488618"/>
                  </a:cubicBezTo>
                  <a:cubicBezTo>
                    <a:pt x="278927" y="485708"/>
                    <a:pt x="275752" y="481342"/>
                    <a:pt x="277340" y="479887"/>
                  </a:cubicBezTo>
                  <a:close/>
                  <a:moveTo>
                    <a:pt x="728190" y="479729"/>
                  </a:moveTo>
                  <a:cubicBezTo>
                    <a:pt x="726999" y="484015"/>
                    <a:pt x="728190" y="489730"/>
                    <a:pt x="728190" y="492588"/>
                  </a:cubicBezTo>
                  <a:cubicBezTo>
                    <a:pt x="725809" y="491159"/>
                    <a:pt x="725809" y="491159"/>
                    <a:pt x="725809" y="491159"/>
                  </a:cubicBezTo>
                  <a:cubicBezTo>
                    <a:pt x="723427" y="492588"/>
                    <a:pt x="723427" y="492588"/>
                    <a:pt x="723427" y="492588"/>
                  </a:cubicBezTo>
                  <a:cubicBezTo>
                    <a:pt x="723427" y="491159"/>
                    <a:pt x="723427" y="488301"/>
                    <a:pt x="725809" y="486873"/>
                  </a:cubicBezTo>
                  <a:cubicBezTo>
                    <a:pt x="724618" y="485444"/>
                    <a:pt x="724618" y="482586"/>
                    <a:pt x="723427" y="481157"/>
                  </a:cubicBezTo>
                  <a:cubicBezTo>
                    <a:pt x="724618" y="478300"/>
                    <a:pt x="726999" y="481157"/>
                    <a:pt x="728190" y="479729"/>
                  </a:cubicBezTo>
                  <a:close/>
                  <a:moveTo>
                    <a:pt x="794864" y="479570"/>
                  </a:moveTo>
                  <a:cubicBezTo>
                    <a:pt x="796452" y="478300"/>
                    <a:pt x="796452" y="479570"/>
                    <a:pt x="796452" y="480840"/>
                  </a:cubicBezTo>
                  <a:cubicBezTo>
                    <a:pt x="796452" y="482110"/>
                    <a:pt x="796452" y="483380"/>
                    <a:pt x="794864" y="484650"/>
                  </a:cubicBezTo>
                  <a:cubicBezTo>
                    <a:pt x="794864" y="479570"/>
                    <a:pt x="794864" y="479570"/>
                    <a:pt x="794864" y="479570"/>
                  </a:cubicBezTo>
                  <a:close/>
                  <a:moveTo>
                    <a:pt x="120177" y="478300"/>
                  </a:moveTo>
                  <a:cubicBezTo>
                    <a:pt x="120177" y="478300"/>
                    <a:pt x="123352" y="481475"/>
                    <a:pt x="123352" y="483063"/>
                  </a:cubicBezTo>
                  <a:cubicBezTo>
                    <a:pt x="120177" y="483063"/>
                    <a:pt x="120177" y="483063"/>
                    <a:pt x="120177" y="483063"/>
                  </a:cubicBezTo>
                  <a:cubicBezTo>
                    <a:pt x="120177" y="478300"/>
                    <a:pt x="120177" y="478300"/>
                    <a:pt x="120177" y="478300"/>
                  </a:cubicBezTo>
                  <a:close/>
                  <a:moveTo>
                    <a:pt x="791690" y="476712"/>
                  </a:moveTo>
                  <a:cubicBezTo>
                    <a:pt x="791690" y="476712"/>
                    <a:pt x="793277" y="476712"/>
                    <a:pt x="793277" y="476712"/>
                  </a:cubicBezTo>
                  <a:cubicBezTo>
                    <a:pt x="793277" y="478299"/>
                    <a:pt x="791690" y="479887"/>
                    <a:pt x="791690" y="479887"/>
                  </a:cubicBezTo>
                  <a:cubicBezTo>
                    <a:pt x="790102" y="479887"/>
                    <a:pt x="790102" y="476712"/>
                    <a:pt x="791690" y="476712"/>
                  </a:cubicBezTo>
                  <a:close/>
                  <a:moveTo>
                    <a:pt x="711785" y="476712"/>
                  </a:moveTo>
                  <a:cubicBezTo>
                    <a:pt x="713902" y="478299"/>
                    <a:pt x="713902" y="481475"/>
                    <a:pt x="713902" y="484650"/>
                  </a:cubicBezTo>
                  <a:cubicBezTo>
                    <a:pt x="711785" y="484650"/>
                    <a:pt x="712844" y="481475"/>
                    <a:pt x="710727" y="479887"/>
                  </a:cubicBezTo>
                  <a:cubicBezTo>
                    <a:pt x="711785" y="476712"/>
                    <a:pt x="711785" y="476712"/>
                    <a:pt x="711785" y="476712"/>
                  </a:cubicBezTo>
                  <a:close/>
                  <a:moveTo>
                    <a:pt x="754724" y="473537"/>
                  </a:moveTo>
                  <a:cubicBezTo>
                    <a:pt x="757445" y="473537"/>
                    <a:pt x="758806" y="478300"/>
                    <a:pt x="761527" y="479887"/>
                  </a:cubicBezTo>
                  <a:cubicBezTo>
                    <a:pt x="758806" y="479887"/>
                    <a:pt x="756084" y="483062"/>
                    <a:pt x="756084" y="484650"/>
                  </a:cubicBezTo>
                  <a:cubicBezTo>
                    <a:pt x="756084" y="484650"/>
                    <a:pt x="756084" y="481475"/>
                    <a:pt x="756084" y="479887"/>
                  </a:cubicBezTo>
                  <a:cubicBezTo>
                    <a:pt x="756084" y="479887"/>
                    <a:pt x="757445" y="479887"/>
                    <a:pt x="757445" y="478300"/>
                  </a:cubicBezTo>
                  <a:cubicBezTo>
                    <a:pt x="756084" y="478300"/>
                    <a:pt x="752002" y="476712"/>
                    <a:pt x="754724" y="473537"/>
                  </a:cubicBezTo>
                  <a:close/>
                  <a:moveTo>
                    <a:pt x="544039" y="471950"/>
                  </a:moveTo>
                  <a:cubicBezTo>
                    <a:pt x="545627" y="471950"/>
                    <a:pt x="545627" y="471950"/>
                    <a:pt x="545627" y="471950"/>
                  </a:cubicBezTo>
                  <a:lnTo>
                    <a:pt x="545627" y="473538"/>
                  </a:lnTo>
                  <a:cubicBezTo>
                    <a:pt x="544039" y="473538"/>
                    <a:pt x="544039" y="473538"/>
                    <a:pt x="544039" y="473538"/>
                  </a:cubicBezTo>
                  <a:cubicBezTo>
                    <a:pt x="544039" y="471950"/>
                    <a:pt x="544039" y="471950"/>
                    <a:pt x="544039" y="471950"/>
                  </a:cubicBezTo>
                  <a:close/>
                  <a:moveTo>
                    <a:pt x="612302" y="470362"/>
                  </a:moveTo>
                  <a:cubicBezTo>
                    <a:pt x="613890" y="470362"/>
                    <a:pt x="613890" y="472479"/>
                    <a:pt x="613890" y="473537"/>
                  </a:cubicBezTo>
                  <a:cubicBezTo>
                    <a:pt x="613890" y="473537"/>
                    <a:pt x="612302" y="473537"/>
                    <a:pt x="612302" y="473537"/>
                  </a:cubicBezTo>
                  <a:cubicBezTo>
                    <a:pt x="610715" y="472479"/>
                    <a:pt x="609127" y="471420"/>
                    <a:pt x="612302" y="470362"/>
                  </a:cubicBezTo>
                  <a:close/>
                  <a:moveTo>
                    <a:pt x="164627" y="470362"/>
                  </a:moveTo>
                  <a:cubicBezTo>
                    <a:pt x="164627" y="471553"/>
                    <a:pt x="166215" y="473934"/>
                    <a:pt x="166215" y="475125"/>
                  </a:cubicBezTo>
                  <a:cubicBezTo>
                    <a:pt x="164627" y="473934"/>
                    <a:pt x="161452" y="475125"/>
                    <a:pt x="163040" y="473934"/>
                  </a:cubicBezTo>
                  <a:cubicBezTo>
                    <a:pt x="164627" y="470362"/>
                    <a:pt x="164627" y="470362"/>
                    <a:pt x="164627" y="470362"/>
                  </a:cubicBezTo>
                  <a:close/>
                  <a:moveTo>
                    <a:pt x="758352" y="468775"/>
                  </a:moveTo>
                  <a:lnTo>
                    <a:pt x="759940" y="468775"/>
                  </a:lnTo>
                  <a:lnTo>
                    <a:pt x="758352" y="470363"/>
                  </a:lnTo>
                  <a:close/>
                  <a:moveTo>
                    <a:pt x="532133" y="468775"/>
                  </a:moveTo>
                  <a:cubicBezTo>
                    <a:pt x="532927" y="468775"/>
                    <a:pt x="532927" y="469833"/>
                    <a:pt x="532927" y="470892"/>
                  </a:cubicBezTo>
                  <a:cubicBezTo>
                    <a:pt x="532133" y="471950"/>
                    <a:pt x="532133" y="471950"/>
                    <a:pt x="532133" y="471950"/>
                  </a:cubicBezTo>
                  <a:cubicBezTo>
                    <a:pt x="531339" y="469833"/>
                    <a:pt x="531339" y="469833"/>
                    <a:pt x="531339" y="469833"/>
                  </a:cubicBezTo>
                  <a:cubicBezTo>
                    <a:pt x="532133" y="468775"/>
                    <a:pt x="532133" y="468775"/>
                    <a:pt x="532133" y="468775"/>
                  </a:cubicBezTo>
                  <a:close/>
                  <a:moveTo>
                    <a:pt x="366240" y="468775"/>
                  </a:moveTo>
                  <a:cubicBezTo>
                    <a:pt x="367827" y="468775"/>
                    <a:pt x="367827" y="470164"/>
                    <a:pt x="369415" y="470164"/>
                  </a:cubicBezTo>
                  <a:cubicBezTo>
                    <a:pt x="366240" y="474331"/>
                    <a:pt x="372590" y="477110"/>
                    <a:pt x="371003" y="479888"/>
                  </a:cubicBezTo>
                  <a:cubicBezTo>
                    <a:pt x="364652" y="477110"/>
                    <a:pt x="366240" y="472942"/>
                    <a:pt x="366240" y="468775"/>
                  </a:cubicBezTo>
                  <a:close/>
                  <a:moveTo>
                    <a:pt x="423231" y="467187"/>
                  </a:moveTo>
                  <a:cubicBezTo>
                    <a:pt x="426089" y="468642"/>
                    <a:pt x="427517" y="474463"/>
                    <a:pt x="427517" y="478829"/>
                  </a:cubicBezTo>
                  <a:cubicBezTo>
                    <a:pt x="430375" y="481739"/>
                    <a:pt x="433233" y="477374"/>
                    <a:pt x="436090" y="480284"/>
                  </a:cubicBezTo>
                  <a:cubicBezTo>
                    <a:pt x="434661" y="484650"/>
                    <a:pt x="430375" y="478829"/>
                    <a:pt x="427517" y="481739"/>
                  </a:cubicBezTo>
                  <a:cubicBezTo>
                    <a:pt x="424660" y="480284"/>
                    <a:pt x="426089" y="471553"/>
                    <a:pt x="421802" y="470097"/>
                  </a:cubicBezTo>
                  <a:cubicBezTo>
                    <a:pt x="423231" y="467187"/>
                    <a:pt x="423231" y="467187"/>
                    <a:pt x="423231" y="467187"/>
                  </a:cubicBezTo>
                  <a:close/>
                  <a:moveTo>
                    <a:pt x="584918" y="466923"/>
                  </a:moveTo>
                  <a:cubicBezTo>
                    <a:pt x="586109" y="465600"/>
                    <a:pt x="588490" y="465600"/>
                    <a:pt x="588490" y="468246"/>
                  </a:cubicBezTo>
                  <a:cubicBezTo>
                    <a:pt x="588490" y="470892"/>
                    <a:pt x="587299" y="472215"/>
                    <a:pt x="584918" y="473538"/>
                  </a:cubicBezTo>
                  <a:cubicBezTo>
                    <a:pt x="583727" y="472215"/>
                    <a:pt x="583727" y="468246"/>
                    <a:pt x="584918" y="466923"/>
                  </a:cubicBezTo>
                  <a:close/>
                  <a:moveTo>
                    <a:pt x="774227" y="465600"/>
                  </a:moveTo>
                  <a:cubicBezTo>
                    <a:pt x="774227" y="465600"/>
                    <a:pt x="775815" y="465600"/>
                    <a:pt x="775815" y="467187"/>
                  </a:cubicBezTo>
                  <a:cubicBezTo>
                    <a:pt x="774227" y="468775"/>
                    <a:pt x="774227" y="468775"/>
                    <a:pt x="774227" y="468775"/>
                  </a:cubicBezTo>
                  <a:cubicBezTo>
                    <a:pt x="774227" y="465600"/>
                    <a:pt x="774227" y="465600"/>
                    <a:pt x="774227" y="465600"/>
                  </a:cubicBezTo>
                  <a:close/>
                  <a:moveTo>
                    <a:pt x="612619" y="465600"/>
                  </a:moveTo>
                  <a:cubicBezTo>
                    <a:pt x="613889" y="469410"/>
                    <a:pt x="608809" y="468140"/>
                    <a:pt x="608809" y="471950"/>
                  </a:cubicBezTo>
                  <a:cubicBezTo>
                    <a:pt x="607539" y="470680"/>
                    <a:pt x="607539" y="470680"/>
                    <a:pt x="607539" y="470680"/>
                  </a:cubicBezTo>
                  <a:cubicBezTo>
                    <a:pt x="608809" y="469410"/>
                    <a:pt x="610079" y="465600"/>
                    <a:pt x="612619" y="465600"/>
                  </a:cubicBezTo>
                  <a:close/>
                  <a:moveTo>
                    <a:pt x="186058" y="465600"/>
                  </a:moveTo>
                  <a:cubicBezTo>
                    <a:pt x="186852" y="465600"/>
                    <a:pt x="186852" y="467187"/>
                    <a:pt x="186852" y="468775"/>
                  </a:cubicBezTo>
                  <a:cubicBezTo>
                    <a:pt x="186058" y="468775"/>
                    <a:pt x="186058" y="468775"/>
                    <a:pt x="185264" y="467187"/>
                  </a:cubicBezTo>
                  <a:cubicBezTo>
                    <a:pt x="186058" y="465600"/>
                    <a:pt x="186058" y="465600"/>
                    <a:pt x="186058" y="465600"/>
                  </a:cubicBezTo>
                  <a:close/>
                  <a:moveTo>
                    <a:pt x="114960" y="465600"/>
                  </a:moveTo>
                  <a:lnTo>
                    <a:pt x="119042" y="465600"/>
                  </a:lnTo>
                  <a:cubicBezTo>
                    <a:pt x="116321" y="469767"/>
                    <a:pt x="121764" y="469767"/>
                    <a:pt x="120403" y="473935"/>
                  </a:cubicBezTo>
                  <a:cubicBezTo>
                    <a:pt x="119042" y="475324"/>
                    <a:pt x="117682" y="476713"/>
                    <a:pt x="114960" y="476713"/>
                  </a:cubicBezTo>
                  <a:cubicBezTo>
                    <a:pt x="113600" y="476713"/>
                    <a:pt x="117682" y="469767"/>
                    <a:pt x="112239" y="471156"/>
                  </a:cubicBezTo>
                  <a:cubicBezTo>
                    <a:pt x="112239" y="469767"/>
                    <a:pt x="117682" y="468378"/>
                    <a:pt x="114960" y="465600"/>
                  </a:cubicBezTo>
                  <a:close/>
                  <a:moveTo>
                    <a:pt x="810739" y="464012"/>
                  </a:moveTo>
                  <a:lnTo>
                    <a:pt x="812327" y="464012"/>
                  </a:lnTo>
                  <a:lnTo>
                    <a:pt x="812327" y="465600"/>
                  </a:lnTo>
                  <a:lnTo>
                    <a:pt x="810739" y="465600"/>
                  </a:lnTo>
                  <a:close/>
                  <a:moveTo>
                    <a:pt x="639289" y="464012"/>
                  </a:moveTo>
                  <a:cubicBezTo>
                    <a:pt x="640877" y="464012"/>
                    <a:pt x="640877" y="464012"/>
                    <a:pt x="640877" y="465600"/>
                  </a:cubicBezTo>
                  <a:cubicBezTo>
                    <a:pt x="640877" y="468775"/>
                    <a:pt x="640877" y="468775"/>
                    <a:pt x="640877" y="468775"/>
                  </a:cubicBezTo>
                  <a:cubicBezTo>
                    <a:pt x="639289" y="464012"/>
                    <a:pt x="639289" y="464012"/>
                    <a:pt x="639289" y="464012"/>
                  </a:cubicBezTo>
                  <a:close/>
                  <a:moveTo>
                    <a:pt x="151927" y="464012"/>
                  </a:moveTo>
                  <a:lnTo>
                    <a:pt x="156690" y="465600"/>
                  </a:lnTo>
                  <a:lnTo>
                    <a:pt x="156690" y="468775"/>
                  </a:lnTo>
                  <a:lnTo>
                    <a:pt x="151927" y="465600"/>
                  </a:lnTo>
                  <a:close/>
                  <a:moveTo>
                    <a:pt x="646522" y="462425"/>
                  </a:moveTo>
                  <a:cubicBezTo>
                    <a:pt x="649344" y="462425"/>
                    <a:pt x="650755" y="466592"/>
                    <a:pt x="653577" y="466592"/>
                  </a:cubicBezTo>
                  <a:cubicBezTo>
                    <a:pt x="650755" y="466592"/>
                    <a:pt x="647933" y="467981"/>
                    <a:pt x="646522" y="469371"/>
                  </a:cubicBezTo>
                  <a:cubicBezTo>
                    <a:pt x="646522" y="470760"/>
                    <a:pt x="647933" y="472149"/>
                    <a:pt x="646522" y="473538"/>
                  </a:cubicBezTo>
                  <a:cubicBezTo>
                    <a:pt x="645110" y="473538"/>
                    <a:pt x="645110" y="472149"/>
                    <a:pt x="643699" y="472149"/>
                  </a:cubicBezTo>
                  <a:cubicBezTo>
                    <a:pt x="645110" y="469371"/>
                    <a:pt x="645110" y="469371"/>
                    <a:pt x="645110" y="469371"/>
                  </a:cubicBezTo>
                  <a:cubicBezTo>
                    <a:pt x="646522" y="467981"/>
                    <a:pt x="640877" y="463814"/>
                    <a:pt x="646522" y="462425"/>
                  </a:cubicBezTo>
                  <a:close/>
                  <a:moveTo>
                    <a:pt x="634130" y="462425"/>
                  </a:moveTo>
                  <a:cubicBezTo>
                    <a:pt x="635321" y="464013"/>
                    <a:pt x="637702" y="464013"/>
                    <a:pt x="637702" y="467188"/>
                  </a:cubicBezTo>
                  <a:cubicBezTo>
                    <a:pt x="637702" y="467188"/>
                    <a:pt x="636511" y="467188"/>
                    <a:pt x="635321" y="467188"/>
                  </a:cubicBezTo>
                  <a:cubicBezTo>
                    <a:pt x="636511" y="464013"/>
                    <a:pt x="632939" y="465600"/>
                    <a:pt x="634130" y="462425"/>
                  </a:cubicBezTo>
                  <a:close/>
                  <a:moveTo>
                    <a:pt x="469427" y="462425"/>
                  </a:moveTo>
                  <a:lnTo>
                    <a:pt x="471015" y="462425"/>
                  </a:lnTo>
                  <a:lnTo>
                    <a:pt x="471015" y="464013"/>
                  </a:lnTo>
                  <a:close/>
                  <a:moveTo>
                    <a:pt x="664689" y="462226"/>
                  </a:moveTo>
                  <a:lnTo>
                    <a:pt x="663328" y="467783"/>
                  </a:lnTo>
                  <a:cubicBezTo>
                    <a:pt x="661968" y="466393"/>
                    <a:pt x="659246" y="465004"/>
                    <a:pt x="657886" y="467783"/>
                  </a:cubicBezTo>
                  <a:cubicBezTo>
                    <a:pt x="659246" y="467783"/>
                    <a:pt x="659246" y="470561"/>
                    <a:pt x="659246" y="471950"/>
                  </a:cubicBezTo>
                  <a:cubicBezTo>
                    <a:pt x="655164" y="471950"/>
                    <a:pt x="659246" y="466393"/>
                    <a:pt x="655164" y="466393"/>
                  </a:cubicBezTo>
                  <a:cubicBezTo>
                    <a:pt x="657886" y="466393"/>
                    <a:pt x="659246" y="460837"/>
                    <a:pt x="664689" y="462226"/>
                  </a:cubicBezTo>
                  <a:close/>
                  <a:moveTo>
                    <a:pt x="485302" y="460837"/>
                  </a:moveTo>
                  <a:cubicBezTo>
                    <a:pt x="486890" y="462424"/>
                    <a:pt x="486890" y="464012"/>
                    <a:pt x="488477" y="465599"/>
                  </a:cubicBezTo>
                  <a:cubicBezTo>
                    <a:pt x="486890" y="467187"/>
                    <a:pt x="486890" y="467187"/>
                    <a:pt x="485302" y="467187"/>
                  </a:cubicBezTo>
                  <a:cubicBezTo>
                    <a:pt x="485302" y="464012"/>
                    <a:pt x="482127" y="462424"/>
                    <a:pt x="485302" y="460837"/>
                  </a:cubicBezTo>
                  <a:close/>
                  <a:moveTo>
                    <a:pt x="407514" y="460837"/>
                  </a:moveTo>
                  <a:cubicBezTo>
                    <a:pt x="409102" y="460837"/>
                    <a:pt x="409102" y="460837"/>
                    <a:pt x="409102" y="460837"/>
                  </a:cubicBezTo>
                  <a:cubicBezTo>
                    <a:pt x="409102" y="460837"/>
                    <a:pt x="409102" y="462425"/>
                    <a:pt x="409102" y="462425"/>
                  </a:cubicBezTo>
                  <a:cubicBezTo>
                    <a:pt x="407514" y="460837"/>
                    <a:pt x="407514" y="460837"/>
                    <a:pt x="407514" y="460837"/>
                  </a:cubicBezTo>
                  <a:close/>
                  <a:moveTo>
                    <a:pt x="639289" y="459250"/>
                  </a:moveTo>
                  <a:cubicBezTo>
                    <a:pt x="640877" y="459250"/>
                    <a:pt x="640877" y="459250"/>
                    <a:pt x="640877" y="460837"/>
                  </a:cubicBezTo>
                  <a:cubicBezTo>
                    <a:pt x="640877" y="462425"/>
                    <a:pt x="640877" y="462425"/>
                    <a:pt x="640877" y="462425"/>
                  </a:cubicBezTo>
                  <a:cubicBezTo>
                    <a:pt x="639289" y="462425"/>
                    <a:pt x="639289" y="460837"/>
                    <a:pt x="639289" y="459250"/>
                  </a:cubicBezTo>
                  <a:close/>
                  <a:moveTo>
                    <a:pt x="594839" y="459250"/>
                  </a:moveTo>
                  <a:lnTo>
                    <a:pt x="596427" y="459250"/>
                  </a:lnTo>
                  <a:lnTo>
                    <a:pt x="596427" y="460838"/>
                  </a:lnTo>
                  <a:lnTo>
                    <a:pt x="594839" y="460838"/>
                  </a:lnTo>
                  <a:close/>
                  <a:moveTo>
                    <a:pt x="531339" y="459250"/>
                  </a:moveTo>
                  <a:lnTo>
                    <a:pt x="532927" y="459250"/>
                  </a:lnTo>
                  <a:lnTo>
                    <a:pt x="532927" y="460838"/>
                  </a:lnTo>
                  <a:lnTo>
                    <a:pt x="531339" y="460838"/>
                  </a:lnTo>
                  <a:close/>
                  <a:moveTo>
                    <a:pt x="523402" y="459250"/>
                  </a:moveTo>
                  <a:lnTo>
                    <a:pt x="523402" y="462822"/>
                  </a:lnTo>
                  <a:cubicBezTo>
                    <a:pt x="523402" y="464013"/>
                    <a:pt x="521814" y="462822"/>
                    <a:pt x="521814" y="462822"/>
                  </a:cubicBezTo>
                  <a:cubicBezTo>
                    <a:pt x="521814" y="461631"/>
                    <a:pt x="523402" y="460441"/>
                    <a:pt x="523402" y="459250"/>
                  </a:cubicBezTo>
                  <a:close/>
                  <a:moveTo>
                    <a:pt x="471014" y="459250"/>
                  </a:moveTo>
                  <a:lnTo>
                    <a:pt x="472602" y="459250"/>
                  </a:lnTo>
                  <a:lnTo>
                    <a:pt x="472602" y="460838"/>
                  </a:lnTo>
                  <a:lnTo>
                    <a:pt x="471014" y="460838"/>
                  </a:lnTo>
                  <a:close/>
                  <a:moveTo>
                    <a:pt x="382115" y="459250"/>
                  </a:moveTo>
                  <a:cubicBezTo>
                    <a:pt x="383702" y="460838"/>
                    <a:pt x="383702" y="464013"/>
                    <a:pt x="383702" y="465600"/>
                  </a:cubicBezTo>
                  <a:cubicBezTo>
                    <a:pt x="382115" y="467188"/>
                    <a:pt x="382115" y="464013"/>
                    <a:pt x="380527" y="464013"/>
                  </a:cubicBezTo>
                  <a:cubicBezTo>
                    <a:pt x="382115" y="464013"/>
                    <a:pt x="382115" y="460838"/>
                    <a:pt x="382115" y="459250"/>
                  </a:cubicBezTo>
                  <a:close/>
                  <a:moveTo>
                    <a:pt x="291627" y="459250"/>
                  </a:moveTo>
                  <a:cubicBezTo>
                    <a:pt x="293215" y="459250"/>
                    <a:pt x="293215" y="460837"/>
                    <a:pt x="293215" y="462425"/>
                  </a:cubicBezTo>
                  <a:cubicBezTo>
                    <a:pt x="291627" y="462425"/>
                    <a:pt x="291627" y="460837"/>
                    <a:pt x="291627" y="460837"/>
                  </a:cubicBezTo>
                  <a:cubicBezTo>
                    <a:pt x="291627" y="459250"/>
                    <a:pt x="291627" y="459250"/>
                    <a:pt x="291627" y="459250"/>
                  </a:cubicBezTo>
                  <a:close/>
                  <a:moveTo>
                    <a:pt x="256702" y="459250"/>
                  </a:moveTo>
                  <a:cubicBezTo>
                    <a:pt x="259877" y="460441"/>
                    <a:pt x="263052" y="460441"/>
                    <a:pt x="261465" y="462822"/>
                  </a:cubicBezTo>
                  <a:cubicBezTo>
                    <a:pt x="259877" y="464013"/>
                    <a:pt x="258290" y="462822"/>
                    <a:pt x="258290" y="462822"/>
                  </a:cubicBezTo>
                  <a:cubicBezTo>
                    <a:pt x="256702" y="459250"/>
                    <a:pt x="256702" y="459250"/>
                    <a:pt x="256702" y="459250"/>
                  </a:cubicBezTo>
                  <a:close/>
                  <a:moveTo>
                    <a:pt x="741796" y="457662"/>
                  </a:moveTo>
                  <a:cubicBezTo>
                    <a:pt x="747239" y="459051"/>
                    <a:pt x="739075" y="464608"/>
                    <a:pt x="743157" y="468775"/>
                  </a:cubicBezTo>
                  <a:cubicBezTo>
                    <a:pt x="741796" y="465997"/>
                    <a:pt x="737714" y="467386"/>
                    <a:pt x="739075" y="464608"/>
                  </a:cubicBezTo>
                  <a:cubicBezTo>
                    <a:pt x="741796" y="463218"/>
                    <a:pt x="741796" y="460440"/>
                    <a:pt x="741796" y="457662"/>
                  </a:cubicBezTo>
                  <a:close/>
                  <a:moveTo>
                    <a:pt x="571027" y="457662"/>
                  </a:moveTo>
                  <a:cubicBezTo>
                    <a:pt x="571027" y="459250"/>
                    <a:pt x="571027" y="459250"/>
                    <a:pt x="571027" y="459250"/>
                  </a:cubicBezTo>
                  <a:cubicBezTo>
                    <a:pt x="571027" y="459250"/>
                    <a:pt x="569439" y="459250"/>
                    <a:pt x="569439" y="459250"/>
                  </a:cubicBezTo>
                  <a:cubicBezTo>
                    <a:pt x="571027" y="457662"/>
                    <a:pt x="571027" y="457662"/>
                    <a:pt x="571027" y="457662"/>
                  </a:cubicBezTo>
                  <a:close/>
                  <a:moveTo>
                    <a:pt x="155101" y="457662"/>
                  </a:moveTo>
                  <a:cubicBezTo>
                    <a:pt x="156689" y="457662"/>
                    <a:pt x="156689" y="459779"/>
                    <a:pt x="156689" y="460837"/>
                  </a:cubicBezTo>
                  <a:cubicBezTo>
                    <a:pt x="155101" y="460837"/>
                    <a:pt x="153514" y="459779"/>
                    <a:pt x="153514" y="459779"/>
                  </a:cubicBezTo>
                  <a:cubicBezTo>
                    <a:pt x="155101" y="457662"/>
                    <a:pt x="155101" y="457662"/>
                    <a:pt x="155101" y="457662"/>
                  </a:cubicBezTo>
                  <a:close/>
                  <a:moveTo>
                    <a:pt x="821141" y="457170"/>
                  </a:moveTo>
                  <a:lnTo>
                    <a:pt x="823440" y="457662"/>
                  </a:lnTo>
                  <a:cubicBezTo>
                    <a:pt x="824631" y="457322"/>
                    <a:pt x="825821" y="456982"/>
                    <a:pt x="826615" y="458343"/>
                  </a:cubicBezTo>
                  <a:cubicBezTo>
                    <a:pt x="826615" y="459704"/>
                    <a:pt x="823440" y="458343"/>
                    <a:pt x="823440" y="459704"/>
                  </a:cubicBezTo>
                  <a:cubicBezTo>
                    <a:pt x="823440" y="462425"/>
                    <a:pt x="823440" y="462425"/>
                    <a:pt x="823440" y="462425"/>
                  </a:cubicBezTo>
                  <a:close/>
                  <a:moveTo>
                    <a:pt x="820773" y="456329"/>
                  </a:moveTo>
                  <a:lnTo>
                    <a:pt x="821141" y="457170"/>
                  </a:lnTo>
                  <a:lnTo>
                    <a:pt x="820265" y="456982"/>
                  </a:lnTo>
                  <a:close/>
                  <a:moveTo>
                    <a:pt x="594443" y="456075"/>
                  </a:moveTo>
                  <a:lnTo>
                    <a:pt x="598015" y="457133"/>
                  </a:lnTo>
                  <a:cubicBezTo>
                    <a:pt x="598015" y="459250"/>
                    <a:pt x="596824" y="458192"/>
                    <a:pt x="595634" y="458192"/>
                  </a:cubicBezTo>
                  <a:cubicBezTo>
                    <a:pt x="594443" y="458192"/>
                    <a:pt x="593252" y="457133"/>
                    <a:pt x="594443" y="456075"/>
                  </a:cubicBezTo>
                  <a:close/>
                  <a:moveTo>
                    <a:pt x="131289" y="456075"/>
                  </a:moveTo>
                  <a:cubicBezTo>
                    <a:pt x="132650" y="458721"/>
                    <a:pt x="140814" y="457398"/>
                    <a:pt x="138092" y="462690"/>
                  </a:cubicBezTo>
                  <a:cubicBezTo>
                    <a:pt x="140814" y="462690"/>
                    <a:pt x="140814" y="462690"/>
                    <a:pt x="140814" y="462690"/>
                  </a:cubicBezTo>
                  <a:cubicBezTo>
                    <a:pt x="140814" y="465335"/>
                    <a:pt x="138092" y="469304"/>
                    <a:pt x="139453" y="471950"/>
                  </a:cubicBezTo>
                  <a:cubicBezTo>
                    <a:pt x="136732" y="467981"/>
                    <a:pt x="131289" y="464012"/>
                    <a:pt x="132650" y="457398"/>
                  </a:cubicBezTo>
                  <a:cubicBezTo>
                    <a:pt x="131289" y="456075"/>
                    <a:pt x="131289" y="456075"/>
                    <a:pt x="131289" y="456075"/>
                  </a:cubicBezTo>
                  <a:close/>
                  <a:moveTo>
                    <a:pt x="620239" y="456074"/>
                  </a:moveTo>
                  <a:cubicBezTo>
                    <a:pt x="620239" y="456074"/>
                    <a:pt x="620239" y="454487"/>
                    <a:pt x="621827" y="456074"/>
                  </a:cubicBezTo>
                  <a:cubicBezTo>
                    <a:pt x="621827" y="457662"/>
                    <a:pt x="621827" y="457662"/>
                    <a:pt x="621827" y="457662"/>
                  </a:cubicBezTo>
                  <a:cubicBezTo>
                    <a:pt x="620239" y="457662"/>
                    <a:pt x="620239" y="456074"/>
                    <a:pt x="620239" y="456074"/>
                  </a:cubicBezTo>
                  <a:close/>
                  <a:moveTo>
                    <a:pt x="540864" y="454487"/>
                  </a:moveTo>
                  <a:cubicBezTo>
                    <a:pt x="543510" y="454487"/>
                    <a:pt x="543510" y="455848"/>
                    <a:pt x="543510" y="457208"/>
                  </a:cubicBezTo>
                  <a:cubicBezTo>
                    <a:pt x="548802" y="455848"/>
                    <a:pt x="548802" y="455848"/>
                    <a:pt x="548802" y="455848"/>
                  </a:cubicBezTo>
                  <a:cubicBezTo>
                    <a:pt x="548802" y="458569"/>
                    <a:pt x="548802" y="458569"/>
                    <a:pt x="548802" y="458569"/>
                  </a:cubicBezTo>
                  <a:cubicBezTo>
                    <a:pt x="546156" y="458569"/>
                    <a:pt x="543510" y="464012"/>
                    <a:pt x="542187" y="459930"/>
                  </a:cubicBezTo>
                  <a:cubicBezTo>
                    <a:pt x="540864" y="454487"/>
                    <a:pt x="540864" y="454487"/>
                    <a:pt x="540864" y="454487"/>
                  </a:cubicBezTo>
                  <a:close/>
                  <a:moveTo>
                    <a:pt x="750415" y="452900"/>
                  </a:moveTo>
                  <a:lnTo>
                    <a:pt x="750415" y="458343"/>
                  </a:lnTo>
                  <a:cubicBezTo>
                    <a:pt x="750415" y="458343"/>
                    <a:pt x="750415" y="459704"/>
                    <a:pt x="748828" y="461064"/>
                  </a:cubicBezTo>
                  <a:cubicBezTo>
                    <a:pt x="747240" y="458343"/>
                    <a:pt x="745653" y="462425"/>
                    <a:pt x="744065" y="459704"/>
                  </a:cubicBezTo>
                  <a:cubicBezTo>
                    <a:pt x="747240" y="458343"/>
                    <a:pt x="747240" y="454261"/>
                    <a:pt x="750415" y="452900"/>
                  </a:cubicBezTo>
                  <a:close/>
                  <a:moveTo>
                    <a:pt x="472602" y="452900"/>
                  </a:moveTo>
                  <a:lnTo>
                    <a:pt x="472602" y="457662"/>
                  </a:lnTo>
                  <a:cubicBezTo>
                    <a:pt x="470062" y="457662"/>
                    <a:pt x="468792" y="454487"/>
                    <a:pt x="467522" y="459250"/>
                  </a:cubicBezTo>
                  <a:cubicBezTo>
                    <a:pt x="466252" y="459250"/>
                    <a:pt x="467522" y="457662"/>
                    <a:pt x="467522" y="456075"/>
                  </a:cubicBezTo>
                  <a:cubicBezTo>
                    <a:pt x="470062" y="456075"/>
                    <a:pt x="471332" y="452900"/>
                    <a:pt x="472602" y="452900"/>
                  </a:cubicBezTo>
                  <a:close/>
                  <a:moveTo>
                    <a:pt x="528364" y="449129"/>
                  </a:moveTo>
                  <a:cubicBezTo>
                    <a:pt x="529753" y="451908"/>
                    <a:pt x="525586" y="449129"/>
                    <a:pt x="524197" y="450518"/>
                  </a:cubicBezTo>
                  <a:cubicBezTo>
                    <a:pt x="524197" y="449129"/>
                    <a:pt x="526975" y="447740"/>
                    <a:pt x="528364" y="449129"/>
                  </a:cubicBezTo>
                  <a:close/>
                  <a:moveTo>
                    <a:pt x="829790" y="448137"/>
                  </a:moveTo>
                  <a:cubicBezTo>
                    <a:pt x="829790" y="448137"/>
                    <a:pt x="831377" y="448137"/>
                    <a:pt x="831377" y="448137"/>
                  </a:cubicBezTo>
                  <a:cubicBezTo>
                    <a:pt x="831377" y="449725"/>
                    <a:pt x="831377" y="449725"/>
                    <a:pt x="831377" y="449725"/>
                  </a:cubicBezTo>
                  <a:cubicBezTo>
                    <a:pt x="831377" y="449725"/>
                    <a:pt x="828202" y="449725"/>
                    <a:pt x="829790" y="448137"/>
                  </a:cubicBezTo>
                  <a:close/>
                  <a:moveTo>
                    <a:pt x="411789" y="447849"/>
                  </a:moveTo>
                  <a:cubicBezTo>
                    <a:pt x="413254" y="446550"/>
                    <a:pt x="411789" y="449148"/>
                    <a:pt x="413254" y="449148"/>
                  </a:cubicBezTo>
                  <a:cubicBezTo>
                    <a:pt x="414719" y="446550"/>
                    <a:pt x="417650" y="449148"/>
                    <a:pt x="419116" y="450447"/>
                  </a:cubicBezTo>
                  <a:cubicBezTo>
                    <a:pt x="414719" y="453044"/>
                    <a:pt x="424977" y="454343"/>
                    <a:pt x="419116" y="456941"/>
                  </a:cubicBezTo>
                  <a:cubicBezTo>
                    <a:pt x="417650" y="455642"/>
                    <a:pt x="419116" y="454343"/>
                    <a:pt x="417650" y="454343"/>
                  </a:cubicBezTo>
                  <a:cubicBezTo>
                    <a:pt x="413254" y="454343"/>
                    <a:pt x="411789" y="460838"/>
                    <a:pt x="407393" y="456941"/>
                  </a:cubicBezTo>
                  <a:cubicBezTo>
                    <a:pt x="407393" y="453044"/>
                    <a:pt x="407393" y="453044"/>
                    <a:pt x="407393" y="453044"/>
                  </a:cubicBezTo>
                  <a:cubicBezTo>
                    <a:pt x="407393" y="453044"/>
                    <a:pt x="405927" y="451746"/>
                    <a:pt x="405927" y="451746"/>
                  </a:cubicBezTo>
                  <a:cubicBezTo>
                    <a:pt x="407393" y="449148"/>
                    <a:pt x="408858" y="446550"/>
                    <a:pt x="411789" y="447849"/>
                  </a:cubicBezTo>
                  <a:close/>
                  <a:moveTo>
                    <a:pt x="623415" y="446550"/>
                  </a:moveTo>
                  <a:cubicBezTo>
                    <a:pt x="621828" y="448137"/>
                    <a:pt x="623415" y="449725"/>
                    <a:pt x="621828" y="449725"/>
                  </a:cubicBezTo>
                  <a:cubicBezTo>
                    <a:pt x="620240" y="449725"/>
                    <a:pt x="620240" y="449725"/>
                    <a:pt x="620240" y="449725"/>
                  </a:cubicBezTo>
                  <a:cubicBezTo>
                    <a:pt x="623415" y="446550"/>
                    <a:pt x="623415" y="446550"/>
                    <a:pt x="623415" y="446550"/>
                  </a:cubicBezTo>
                  <a:close/>
                  <a:moveTo>
                    <a:pt x="401165" y="446550"/>
                  </a:moveTo>
                  <a:lnTo>
                    <a:pt x="402753" y="446550"/>
                  </a:lnTo>
                  <a:lnTo>
                    <a:pt x="402753" y="448138"/>
                  </a:lnTo>
                  <a:close/>
                  <a:moveTo>
                    <a:pt x="520029" y="444962"/>
                  </a:moveTo>
                  <a:cubicBezTo>
                    <a:pt x="522808" y="446351"/>
                    <a:pt x="520029" y="450518"/>
                    <a:pt x="524197" y="450518"/>
                  </a:cubicBezTo>
                  <a:cubicBezTo>
                    <a:pt x="524197" y="456075"/>
                    <a:pt x="524197" y="456075"/>
                    <a:pt x="524197" y="456075"/>
                  </a:cubicBezTo>
                  <a:cubicBezTo>
                    <a:pt x="521418" y="454686"/>
                    <a:pt x="522808" y="449129"/>
                    <a:pt x="518640" y="447740"/>
                  </a:cubicBezTo>
                  <a:cubicBezTo>
                    <a:pt x="518640" y="446351"/>
                    <a:pt x="518640" y="444962"/>
                    <a:pt x="520029" y="444962"/>
                  </a:cubicBezTo>
                  <a:close/>
                  <a:moveTo>
                    <a:pt x="821853" y="443375"/>
                  </a:moveTo>
                  <a:lnTo>
                    <a:pt x="823440" y="452900"/>
                  </a:lnTo>
                  <a:lnTo>
                    <a:pt x="820773" y="456329"/>
                  </a:lnTo>
                  <a:lnTo>
                    <a:pt x="818678" y="451539"/>
                  </a:lnTo>
                  <a:cubicBezTo>
                    <a:pt x="818678" y="450179"/>
                    <a:pt x="818678" y="450179"/>
                    <a:pt x="818678" y="450179"/>
                  </a:cubicBezTo>
                  <a:cubicBezTo>
                    <a:pt x="821853" y="450179"/>
                    <a:pt x="821853" y="450179"/>
                    <a:pt x="821853" y="450179"/>
                  </a:cubicBezTo>
                  <a:cubicBezTo>
                    <a:pt x="821853" y="448818"/>
                    <a:pt x="820265" y="447457"/>
                    <a:pt x="818678" y="447457"/>
                  </a:cubicBezTo>
                  <a:cubicBezTo>
                    <a:pt x="818678" y="447457"/>
                    <a:pt x="818678" y="447457"/>
                    <a:pt x="817090" y="447457"/>
                  </a:cubicBezTo>
                  <a:cubicBezTo>
                    <a:pt x="817090" y="446096"/>
                    <a:pt x="818678" y="443375"/>
                    <a:pt x="821853" y="443375"/>
                  </a:cubicBezTo>
                  <a:close/>
                  <a:moveTo>
                    <a:pt x="748431" y="443375"/>
                  </a:moveTo>
                  <a:cubicBezTo>
                    <a:pt x="749622" y="444566"/>
                    <a:pt x="752003" y="444566"/>
                    <a:pt x="749622" y="446947"/>
                  </a:cubicBezTo>
                  <a:cubicBezTo>
                    <a:pt x="749622" y="448138"/>
                    <a:pt x="748431" y="446947"/>
                    <a:pt x="748431" y="446947"/>
                  </a:cubicBezTo>
                  <a:cubicBezTo>
                    <a:pt x="747240" y="445756"/>
                    <a:pt x="747240" y="445756"/>
                    <a:pt x="747240" y="445756"/>
                  </a:cubicBezTo>
                  <a:cubicBezTo>
                    <a:pt x="748431" y="443375"/>
                    <a:pt x="748431" y="443375"/>
                    <a:pt x="748431" y="443375"/>
                  </a:cubicBezTo>
                  <a:close/>
                  <a:moveTo>
                    <a:pt x="528165" y="443375"/>
                  </a:moveTo>
                  <a:lnTo>
                    <a:pt x="528165" y="444963"/>
                  </a:lnTo>
                  <a:cubicBezTo>
                    <a:pt x="526577" y="444963"/>
                    <a:pt x="526577" y="444963"/>
                    <a:pt x="526577" y="444963"/>
                  </a:cubicBezTo>
                  <a:cubicBezTo>
                    <a:pt x="526577" y="443375"/>
                    <a:pt x="526577" y="443375"/>
                    <a:pt x="528165" y="443375"/>
                  </a:cubicBezTo>
                  <a:close/>
                  <a:moveTo>
                    <a:pt x="383703" y="443110"/>
                  </a:moveTo>
                  <a:cubicBezTo>
                    <a:pt x="385290" y="444433"/>
                    <a:pt x="385290" y="441787"/>
                    <a:pt x="388465" y="443110"/>
                  </a:cubicBezTo>
                  <a:cubicBezTo>
                    <a:pt x="386878" y="444433"/>
                    <a:pt x="386878" y="447079"/>
                    <a:pt x="385290" y="449725"/>
                  </a:cubicBezTo>
                  <a:cubicBezTo>
                    <a:pt x="388465" y="444433"/>
                    <a:pt x="378940" y="447079"/>
                    <a:pt x="383703" y="443110"/>
                  </a:cubicBezTo>
                  <a:close/>
                  <a:moveTo>
                    <a:pt x="682152" y="441787"/>
                  </a:moveTo>
                  <a:cubicBezTo>
                    <a:pt x="682152" y="444433"/>
                    <a:pt x="680565" y="448402"/>
                    <a:pt x="682152" y="449725"/>
                  </a:cubicBezTo>
                  <a:cubicBezTo>
                    <a:pt x="680565" y="449725"/>
                    <a:pt x="680565" y="449725"/>
                    <a:pt x="680565" y="449725"/>
                  </a:cubicBezTo>
                  <a:cubicBezTo>
                    <a:pt x="678977" y="447079"/>
                    <a:pt x="683740" y="445756"/>
                    <a:pt x="682152" y="441787"/>
                  </a:cubicBezTo>
                  <a:close/>
                  <a:moveTo>
                    <a:pt x="437677" y="441787"/>
                  </a:moveTo>
                  <a:cubicBezTo>
                    <a:pt x="440852" y="441787"/>
                    <a:pt x="439265" y="444168"/>
                    <a:pt x="439265" y="445359"/>
                  </a:cubicBezTo>
                  <a:cubicBezTo>
                    <a:pt x="437677" y="446550"/>
                    <a:pt x="437677" y="446550"/>
                    <a:pt x="437677" y="446550"/>
                  </a:cubicBezTo>
                  <a:cubicBezTo>
                    <a:pt x="434502" y="445359"/>
                    <a:pt x="437677" y="442978"/>
                    <a:pt x="437677" y="441787"/>
                  </a:cubicBezTo>
                  <a:close/>
                  <a:moveTo>
                    <a:pt x="138320" y="441787"/>
                  </a:moveTo>
                  <a:cubicBezTo>
                    <a:pt x="142402" y="443148"/>
                    <a:pt x="139680" y="447230"/>
                    <a:pt x="139680" y="449951"/>
                  </a:cubicBezTo>
                  <a:cubicBezTo>
                    <a:pt x="139680" y="451312"/>
                    <a:pt x="139680" y="451312"/>
                    <a:pt x="139680" y="451312"/>
                  </a:cubicBezTo>
                  <a:cubicBezTo>
                    <a:pt x="138320" y="448591"/>
                    <a:pt x="132877" y="448591"/>
                    <a:pt x="134238" y="444508"/>
                  </a:cubicBezTo>
                  <a:cubicBezTo>
                    <a:pt x="134238" y="441787"/>
                    <a:pt x="136959" y="443148"/>
                    <a:pt x="138320" y="441787"/>
                  </a:cubicBezTo>
                  <a:close/>
                  <a:moveTo>
                    <a:pt x="818677" y="440200"/>
                  </a:moveTo>
                  <a:lnTo>
                    <a:pt x="820265" y="440200"/>
                  </a:lnTo>
                  <a:lnTo>
                    <a:pt x="820265" y="441788"/>
                  </a:lnTo>
                  <a:lnTo>
                    <a:pt x="818677" y="441788"/>
                  </a:lnTo>
                  <a:close/>
                  <a:moveTo>
                    <a:pt x="596427" y="440200"/>
                  </a:moveTo>
                  <a:lnTo>
                    <a:pt x="598015" y="440200"/>
                  </a:lnTo>
                  <a:lnTo>
                    <a:pt x="598015" y="441788"/>
                  </a:lnTo>
                  <a:lnTo>
                    <a:pt x="596427" y="441788"/>
                  </a:lnTo>
                  <a:close/>
                  <a:moveTo>
                    <a:pt x="576187" y="440200"/>
                  </a:moveTo>
                  <a:cubicBezTo>
                    <a:pt x="577576" y="443086"/>
                    <a:pt x="576187" y="444529"/>
                    <a:pt x="573409" y="444529"/>
                  </a:cubicBezTo>
                  <a:cubicBezTo>
                    <a:pt x="578965" y="447416"/>
                    <a:pt x="573409" y="450302"/>
                    <a:pt x="577576" y="453189"/>
                  </a:cubicBezTo>
                  <a:cubicBezTo>
                    <a:pt x="577576" y="456075"/>
                    <a:pt x="576187" y="454632"/>
                    <a:pt x="574798" y="454632"/>
                  </a:cubicBezTo>
                  <a:cubicBezTo>
                    <a:pt x="574798" y="454632"/>
                    <a:pt x="574798" y="451745"/>
                    <a:pt x="574798" y="451745"/>
                  </a:cubicBezTo>
                  <a:cubicBezTo>
                    <a:pt x="572020" y="453189"/>
                    <a:pt x="572020" y="456075"/>
                    <a:pt x="570630" y="456075"/>
                  </a:cubicBezTo>
                  <a:cubicBezTo>
                    <a:pt x="567852" y="453189"/>
                    <a:pt x="574798" y="448859"/>
                    <a:pt x="569241" y="445973"/>
                  </a:cubicBezTo>
                  <a:cubicBezTo>
                    <a:pt x="567852" y="441643"/>
                    <a:pt x="573409" y="441643"/>
                    <a:pt x="576187" y="440200"/>
                  </a:cubicBezTo>
                  <a:close/>
                  <a:moveTo>
                    <a:pt x="539277" y="440200"/>
                  </a:moveTo>
                  <a:cubicBezTo>
                    <a:pt x="540865" y="441787"/>
                    <a:pt x="544040" y="443375"/>
                    <a:pt x="544040" y="444962"/>
                  </a:cubicBezTo>
                  <a:cubicBezTo>
                    <a:pt x="542452" y="446550"/>
                    <a:pt x="540865" y="443375"/>
                    <a:pt x="539277" y="441787"/>
                  </a:cubicBezTo>
                  <a:cubicBezTo>
                    <a:pt x="539277" y="440200"/>
                    <a:pt x="539277" y="440200"/>
                    <a:pt x="539277" y="440200"/>
                  </a:cubicBezTo>
                  <a:close/>
                  <a:moveTo>
                    <a:pt x="752806" y="439812"/>
                  </a:moveTo>
                  <a:cubicBezTo>
                    <a:pt x="754220" y="439812"/>
                    <a:pt x="754220" y="442630"/>
                    <a:pt x="755634" y="441221"/>
                  </a:cubicBezTo>
                  <a:cubicBezTo>
                    <a:pt x="752806" y="442630"/>
                    <a:pt x="752806" y="442630"/>
                    <a:pt x="752806" y="442630"/>
                  </a:cubicBezTo>
                  <a:cubicBezTo>
                    <a:pt x="752806" y="439812"/>
                    <a:pt x="752806" y="439812"/>
                    <a:pt x="752806" y="439812"/>
                  </a:cubicBezTo>
                  <a:close/>
                  <a:moveTo>
                    <a:pt x="826615" y="438612"/>
                  </a:moveTo>
                  <a:lnTo>
                    <a:pt x="828203" y="438612"/>
                  </a:lnTo>
                  <a:lnTo>
                    <a:pt x="828203" y="440200"/>
                  </a:lnTo>
                  <a:lnTo>
                    <a:pt x="826615" y="440200"/>
                  </a:lnTo>
                  <a:close/>
                  <a:moveTo>
                    <a:pt x="796452" y="438612"/>
                  </a:moveTo>
                  <a:cubicBezTo>
                    <a:pt x="796452" y="440199"/>
                    <a:pt x="801215" y="440199"/>
                    <a:pt x="799627" y="443374"/>
                  </a:cubicBezTo>
                  <a:cubicBezTo>
                    <a:pt x="798040" y="444962"/>
                    <a:pt x="798040" y="444962"/>
                    <a:pt x="798040" y="444962"/>
                  </a:cubicBezTo>
                  <a:cubicBezTo>
                    <a:pt x="796452" y="438612"/>
                    <a:pt x="796452" y="438612"/>
                    <a:pt x="796452" y="438612"/>
                  </a:cubicBezTo>
                  <a:close/>
                  <a:moveTo>
                    <a:pt x="715490" y="438612"/>
                  </a:moveTo>
                  <a:cubicBezTo>
                    <a:pt x="715490" y="438612"/>
                    <a:pt x="717078" y="440200"/>
                    <a:pt x="717078" y="440200"/>
                  </a:cubicBezTo>
                  <a:cubicBezTo>
                    <a:pt x="717078" y="441787"/>
                    <a:pt x="715490" y="443375"/>
                    <a:pt x="713903" y="441787"/>
                  </a:cubicBezTo>
                  <a:cubicBezTo>
                    <a:pt x="712315" y="440200"/>
                    <a:pt x="713903" y="440200"/>
                    <a:pt x="715490" y="438612"/>
                  </a:cubicBezTo>
                  <a:close/>
                  <a:moveTo>
                    <a:pt x="395344" y="438612"/>
                  </a:moveTo>
                  <a:cubicBezTo>
                    <a:pt x="396667" y="442779"/>
                    <a:pt x="396667" y="446947"/>
                    <a:pt x="397990" y="449725"/>
                  </a:cubicBezTo>
                  <a:cubicBezTo>
                    <a:pt x="395344" y="448336"/>
                    <a:pt x="392698" y="449725"/>
                    <a:pt x="390052" y="446947"/>
                  </a:cubicBezTo>
                  <a:cubicBezTo>
                    <a:pt x="395344" y="446947"/>
                    <a:pt x="392698" y="441390"/>
                    <a:pt x="395344" y="438612"/>
                  </a:cubicBezTo>
                  <a:close/>
                  <a:moveTo>
                    <a:pt x="523823" y="437211"/>
                  </a:moveTo>
                  <a:lnTo>
                    <a:pt x="523998" y="437223"/>
                  </a:lnTo>
                  <a:cubicBezTo>
                    <a:pt x="524659" y="437025"/>
                    <a:pt x="524990" y="437025"/>
                    <a:pt x="524990" y="438612"/>
                  </a:cubicBezTo>
                  <a:close/>
                  <a:moveTo>
                    <a:pt x="815502" y="437025"/>
                  </a:moveTo>
                  <a:lnTo>
                    <a:pt x="817090" y="437025"/>
                  </a:lnTo>
                  <a:cubicBezTo>
                    <a:pt x="817090" y="438613"/>
                    <a:pt x="815502" y="437025"/>
                    <a:pt x="815502" y="438613"/>
                  </a:cubicBezTo>
                  <a:cubicBezTo>
                    <a:pt x="815502" y="437025"/>
                    <a:pt x="815502" y="437025"/>
                    <a:pt x="815502" y="437025"/>
                  </a:cubicBezTo>
                  <a:close/>
                  <a:moveTo>
                    <a:pt x="600509" y="437025"/>
                  </a:moveTo>
                  <a:cubicBezTo>
                    <a:pt x="601870" y="439847"/>
                    <a:pt x="605952" y="444080"/>
                    <a:pt x="604591" y="449725"/>
                  </a:cubicBezTo>
                  <a:cubicBezTo>
                    <a:pt x="603231" y="449725"/>
                    <a:pt x="603231" y="448314"/>
                    <a:pt x="601870" y="446903"/>
                  </a:cubicBezTo>
                  <a:cubicBezTo>
                    <a:pt x="596427" y="446903"/>
                    <a:pt x="596427" y="446903"/>
                    <a:pt x="596427" y="446903"/>
                  </a:cubicBezTo>
                  <a:cubicBezTo>
                    <a:pt x="599149" y="442669"/>
                    <a:pt x="601870" y="444080"/>
                    <a:pt x="600509" y="438436"/>
                  </a:cubicBezTo>
                  <a:cubicBezTo>
                    <a:pt x="600509" y="437025"/>
                    <a:pt x="600509" y="437025"/>
                    <a:pt x="600509" y="437025"/>
                  </a:cubicBezTo>
                  <a:close/>
                  <a:moveTo>
                    <a:pt x="431962" y="437025"/>
                  </a:moveTo>
                  <a:cubicBezTo>
                    <a:pt x="433232" y="438613"/>
                    <a:pt x="434502" y="441788"/>
                    <a:pt x="434502" y="444963"/>
                  </a:cubicBezTo>
                  <a:cubicBezTo>
                    <a:pt x="434502" y="444963"/>
                    <a:pt x="433232" y="444963"/>
                    <a:pt x="433232" y="444963"/>
                  </a:cubicBezTo>
                  <a:cubicBezTo>
                    <a:pt x="434502" y="441788"/>
                    <a:pt x="428152" y="440200"/>
                    <a:pt x="431962" y="437025"/>
                  </a:cubicBezTo>
                  <a:close/>
                  <a:moveTo>
                    <a:pt x="523667" y="437025"/>
                  </a:moveTo>
                  <a:lnTo>
                    <a:pt x="523823" y="437211"/>
                  </a:lnTo>
                  <a:lnTo>
                    <a:pt x="523631" y="437199"/>
                  </a:lnTo>
                  <a:close/>
                  <a:moveTo>
                    <a:pt x="521021" y="437025"/>
                  </a:moveTo>
                  <a:lnTo>
                    <a:pt x="523631" y="437199"/>
                  </a:lnTo>
                  <a:lnTo>
                    <a:pt x="522344" y="443375"/>
                  </a:lnTo>
                  <a:cubicBezTo>
                    <a:pt x="517052" y="441787"/>
                    <a:pt x="517052" y="441787"/>
                    <a:pt x="517052" y="441787"/>
                  </a:cubicBezTo>
                  <a:cubicBezTo>
                    <a:pt x="518375" y="438612"/>
                    <a:pt x="522344" y="440200"/>
                    <a:pt x="521021" y="437025"/>
                  </a:cubicBezTo>
                  <a:close/>
                  <a:moveTo>
                    <a:pt x="608175" y="435438"/>
                  </a:moveTo>
                  <a:cubicBezTo>
                    <a:pt x="608175" y="435438"/>
                    <a:pt x="609445" y="433850"/>
                    <a:pt x="609445" y="437025"/>
                  </a:cubicBezTo>
                  <a:cubicBezTo>
                    <a:pt x="610715" y="438613"/>
                    <a:pt x="604365" y="440200"/>
                    <a:pt x="608175" y="443375"/>
                  </a:cubicBezTo>
                  <a:cubicBezTo>
                    <a:pt x="608175" y="444963"/>
                    <a:pt x="605635" y="441788"/>
                    <a:pt x="604365" y="438613"/>
                  </a:cubicBezTo>
                  <a:cubicBezTo>
                    <a:pt x="604365" y="437025"/>
                    <a:pt x="606905" y="437025"/>
                    <a:pt x="608175" y="435438"/>
                  </a:cubicBezTo>
                  <a:close/>
                  <a:moveTo>
                    <a:pt x="701996" y="433850"/>
                  </a:moveTo>
                  <a:cubicBezTo>
                    <a:pt x="701996" y="435315"/>
                    <a:pt x="701996" y="436781"/>
                    <a:pt x="703385" y="438246"/>
                  </a:cubicBezTo>
                  <a:cubicBezTo>
                    <a:pt x="704774" y="438246"/>
                    <a:pt x="703385" y="435315"/>
                    <a:pt x="704774" y="435315"/>
                  </a:cubicBezTo>
                  <a:cubicBezTo>
                    <a:pt x="701996" y="439711"/>
                    <a:pt x="706163" y="445573"/>
                    <a:pt x="703385" y="449969"/>
                  </a:cubicBezTo>
                  <a:cubicBezTo>
                    <a:pt x="704774" y="451435"/>
                    <a:pt x="704774" y="451435"/>
                    <a:pt x="704774" y="451435"/>
                  </a:cubicBezTo>
                  <a:cubicBezTo>
                    <a:pt x="706163" y="449969"/>
                    <a:pt x="706163" y="449969"/>
                    <a:pt x="706163" y="449969"/>
                  </a:cubicBezTo>
                  <a:cubicBezTo>
                    <a:pt x="707552" y="449969"/>
                    <a:pt x="706163" y="451435"/>
                    <a:pt x="706163" y="452900"/>
                  </a:cubicBezTo>
                  <a:cubicBezTo>
                    <a:pt x="704774" y="452900"/>
                    <a:pt x="704774" y="449969"/>
                    <a:pt x="703385" y="451435"/>
                  </a:cubicBezTo>
                  <a:cubicBezTo>
                    <a:pt x="704774" y="452900"/>
                    <a:pt x="704774" y="458761"/>
                    <a:pt x="707552" y="455831"/>
                  </a:cubicBezTo>
                  <a:cubicBezTo>
                    <a:pt x="707552" y="458761"/>
                    <a:pt x="701996" y="461692"/>
                    <a:pt x="706163" y="464623"/>
                  </a:cubicBezTo>
                  <a:cubicBezTo>
                    <a:pt x="703385" y="467554"/>
                    <a:pt x="701996" y="469019"/>
                    <a:pt x="703385" y="471950"/>
                  </a:cubicBezTo>
                  <a:cubicBezTo>
                    <a:pt x="701996" y="471950"/>
                    <a:pt x="701996" y="471950"/>
                    <a:pt x="701996" y="471950"/>
                  </a:cubicBezTo>
                  <a:cubicBezTo>
                    <a:pt x="704774" y="469019"/>
                    <a:pt x="697829" y="470485"/>
                    <a:pt x="699218" y="466088"/>
                  </a:cubicBezTo>
                  <a:cubicBezTo>
                    <a:pt x="692272" y="463158"/>
                    <a:pt x="692272" y="463158"/>
                    <a:pt x="692272" y="463158"/>
                  </a:cubicBezTo>
                  <a:cubicBezTo>
                    <a:pt x="695051" y="461692"/>
                    <a:pt x="693662" y="458761"/>
                    <a:pt x="693662" y="455831"/>
                  </a:cubicBezTo>
                  <a:cubicBezTo>
                    <a:pt x="692272" y="454365"/>
                    <a:pt x="690883" y="449969"/>
                    <a:pt x="688105" y="449969"/>
                  </a:cubicBezTo>
                  <a:cubicBezTo>
                    <a:pt x="686716" y="451435"/>
                    <a:pt x="686716" y="451435"/>
                    <a:pt x="686716" y="451435"/>
                  </a:cubicBezTo>
                  <a:cubicBezTo>
                    <a:pt x="686716" y="449969"/>
                    <a:pt x="685327" y="449969"/>
                    <a:pt x="685327" y="448504"/>
                  </a:cubicBezTo>
                  <a:cubicBezTo>
                    <a:pt x="689494" y="454365"/>
                    <a:pt x="690883" y="442642"/>
                    <a:pt x="693662" y="449969"/>
                  </a:cubicBezTo>
                  <a:cubicBezTo>
                    <a:pt x="696440" y="449969"/>
                    <a:pt x="696440" y="447038"/>
                    <a:pt x="697829" y="445573"/>
                  </a:cubicBezTo>
                  <a:cubicBezTo>
                    <a:pt x="695051" y="442642"/>
                    <a:pt x="699218" y="439711"/>
                    <a:pt x="696440" y="438246"/>
                  </a:cubicBezTo>
                  <a:cubicBezTo>
                    <a:pt x="697829" y="436781"/>
                    <a:pt x="700607" y="436781"/>
                    <a:pt x="701996" y="433850"/>
                  </a:cubicBezTo>
                  <a:close/>
                  <a:moveTo>
                    <a:pt x="548009" y="433850"/>
                  </a:moveTo>
                  <a:cubicBezTo>
                    <a:pt x="550390" y="435438"/>
                    <a:pt x="548009" y="438613"/>
                    <a:pt x="549199" y="440200"/>
                  </a:cubicBezTo>
                  <a:cubicBezTo>
                    <a:pt x="549199" y="440200"/>
                    <a:pt x="548009" y="441788"/>
                    <a:pt x="546818" y="441788"/>
                  </a:cubicBezTo>
                  <a:cubicBezTo>
                    <a:pt x="548009" y="438613"/>
                    <a:pt x="545627" y="437025"/>
                    <a:pt x="548009" y="433850"/>
                  </a:cubicBezTo>
                  <a:close/>
                  <a:moveTo>
                    <a:pt x="578965" y="432262"/>
                  </a:moveTo>
                  <a:lnTo>
                    <a:pt x="580553" y="432262"/>
                  </a:lnTo>
                  <a:lnTo>
                    <a:pt x="580553" y="433850"/>
                  </a:lnTo>
                  <a:close/>
                  <a:moveTo>
                    <a:pt x="802802" y="430675"/>
                  </a:moveTo>
                  <a:cubicBezTo>
                    <a:pt x="802802" y="430675"/>
                    <a:pt x="804390" y="431866"/>
                    <a:pt x="803596" y="433056"/>
                  </a:cubicBezTo>
                  <a:cubicBezTo>
                    <a:pt x="804390" y="434247"/>
                    <a:pt x="803596" y="435438"/>
                    <a:pt x="802802" y="435438"/>
                  </a:cubicBezTo>
                  <a:cubicBezTo>
                    <a:pt x="802802" y="430675"/>
                    <a:pt x="802802" y="430675"/>
                    <a:pt x="802802" y="430675"/>
                  </a:cubicBezTo>
                  <a:close/>
                  <a:moveTo>
                    <a:pt x="605952" y="430675"/>
                  </a:moveTo>
                  <a:cubicBezTo>
                    <a:pt x="607222" y="431733"/>
                    <a:pt x="611032" y="430675"/>
                    <a:pt x="612302" y="432792"/>
                  </a:cubicBezTo>
                  <a:cubicBezTo>
                    <a:pt x="609762" y="433850"/>
                    <a:pt x="607222" y="432792"/>
                    <a:pt x="605952" y="432792"/>
                  </a:cubicBezTo>
                  <a:cubicBezTo>
                    <a:pt x="605952" y="430675"/>
                    <a:pt x="605952" y="430675"/>
                    <a:pt x="605952" y="430675"/>
                  </a:cubicBezTo>
                  <a:close/>
                  <a:moveTo>
                    <a:pt x="433232" y="430278"/>
                  </a:moveTo>
                  <a:cubicBezTo>
                    <a:pt x="431962" y="431667"/>
                    <a:pt x="431962" y="433056"/>
                    <a:pt x="431962" y="434446"/>
                  </a:cubicBezTo>
                  <a:cubicBezTo>
                    <a:pt x="434502" y="435835"/>
                    <a:pt x="434502" y="435835"/>
                    <a:pt x="434502" y="435835"/>
                  </a:cubicBezTo>
                  <a:cubicBezTo>
                    <a:pt x="433232" y="434446"/>
                    <a:pt x="430692" y="435835"/>
                    <a:pt x="429422" y="437224"/>
                  </a:cubicBezTo>
                  <a:cubicBezTo>
                    <a:pt x="429422" y="437224"/>
                    <a:pt x="429422" y="438613"/>
                    <a:pt x="428152" y="438613"/>
                  </a:cubicBezTo>
                  <a:cubicBezTo>
                    <a:pt x="428152" y="434446"/>
                    <a:pt x="428152" y="427500"/>
                    <a:pt x="433232" y="430278"/>
                  </a:cubicBezTo>
                  <a:close/>
                  <a:moveTo>
                    <a:pt x="536102" y="429087"/>
                  </a:moveTo>
                  <a:cubicBezTo>
                    <a:pt x="536102" y="430675"/>
                    <a:pt x="536102" y="430675"/>
                    <a:pt x="536102" y="430675"/>
                  </a:cubicBezTo>
                  <a:cubicBezTo>
                    <a:pt x="532927" y="430675"/>
                    <a:pt x="532927" y="430675"/>
                    <a:pt x="532927" y="430675"/>
                  </a:cubicBezTo>
                  <a:cubicBezTo>
                    <a:pt x="532927" y="429087"/>
                    <a:pt x="534515" y="429087"/>
                    <a:pt x="536102" y="429087"/>
                  </a:cubicBezTo>
                  <a:close/>
                  <a:moveTo>
                    <a:pt x="542469" y="426077"/>
                  </a:moveTo>
                  <a:lnTo>
                    <a:pt x="543058" y="426664"/>
                  </a:lnTo>
                  <a:lnTo>
                    <a:pt x="542116" y="427133"/>
                  </a:lnTo>
                  <a:close/>
                  <a:moveTo>
                    <a:pt x="810740" y="425912"/>
                  </a:moveTo>
                  <a:lnTo>
                    <a:pt x="812327" y="427499"/>
                  </a:lnTo>
                  <a:cubicBezTo>
                    <a:pt x="810740" y="427499"/>
                    <a:pt x="810740" y="429087"/>
                    <a:pt x="809152" y="429087"/>
                  </a:cubicBezTo>
                  <a:cubicBezTo>
                    <a:pt x="810740" y="425912"/>
                    <a:pt x="810740" y="425912"/>
                    <a:pt x="810740" y="425912"/>
                  </a:cubicBezTo>
                  <a:close/>
                  <a:moveTo>
                    <a:pt x="544944" y="425725"/>
                  </a:moveTo>
                  <a:cubicBezTo>
                    <a:pt x="544944" y="427133"/>
                    <a:pt x="544944" y="427133"/>
                    <a:pt x="544944" y="428542"/>
                  </a:cubicBezTo>
                  <a:lnTo>
                    <a:pt x="543058" y="426664"/>
                  </a:lnTo>
                  <a:close/>
                  <a:moveTo>
                    <a:pt x="828732" y="421150"/>
                  </a:moveTo>
                  <a:cubicBezTo>
                    <a:pt x="829790" y="421150"/>
                    <a:pt x="829790" y="421150"/>
                    <a:pt x="829790" y="421150"/>
                  </a:cubicBezTo>
                  <a:lnTo>
                    <a:pt x="829790" y="424325"/>
                  </a:lnTo>
                  <a:cubicBezTo>
                    <a:pt x="828732" y="424325"/>
                    <a:pt x="826615" y="422737"/>
                    <a:pt x="828732" y="421150"/>
                  </a:cubicBezTo>
                  <a:close/>
                  <a:moveTo>
                    <a:pt x="528165" y="419562"/>
                  </a:moveTo>
                  <a:cubicBezTo>
                    <a:pt x="531340" y="420885"/>
                    <a:pt x="528165" y="424854"/>
                    <a:pt x="528165" y="427500"/>
                  </a:cubicBezTo>
                  <a:cubicBezTo>
                    <a:pt x="526577" y="424854"/>
                    <a:pt x="523402" y="426177"/>
                    <a:pt x="523402" y="423531"/>
                  </a:cubicBezTo>
                  <a:cubicBezTo>
                    <a:pt x="528165" y="426177"/>
                    <a:pt x="524990" y="420885"/>
                    <a:pt x="528165" y="419562"/>
                  </a:cubicBezTo>
                  <a:close/>
                  <a:moveTo>
                    <a:pt x="841696" y="417975"/>
                  </a:moveTo>
                  <a:cubicBezTo>
                    <a:pt x="841696" y="417975"/>
                    <a:pt x="842490" y="417975"/>
                    <a:pt x="842490" y="419033"/>
                  </a:cubicBezTo>
                  <a:cubicBezTo>
                    <a:pt x="842490" y="421150"/>
                    <a:pt x="842490" y="421150"/>
                    <a:pt x="842490" y="421150"/>
                  </a:cubicBezTo>
                  <a:cubicBezTo>
                    <a:pt x="841696" y="421150"/>
                    <a:pt x="840902" y="419033"/>
                    <a:pt x="841696" y="417975"/>
                  </a:cubicBezTo>
                  <a:close/>
                  <a:moveTo>
                    <a:pt x="520227" y="417975"/>
                  </a:moveTo>
                  <a:cubicBezTo>
                    <a:pt x="521285" y="419033"/>
                    <a:pt x="523402" y="417975"/>
                    <a:pt x="523402" y="419033"/>
                  </a:cubicBezTo>
                  <a:cubicBezTo>
                    <a:pt x="523402" y="421150"/>
                    <a:pt x="522344" y="420092"/>
                    <a:pt x="521285" y="421150"/>
                  </a:cubicBezTo>
                  <a:cubicBezTo>
                    <a:pt x="520227" y="417975"/>
                    <a:pt x="520227" y="417975"/>
                    <a:pt x="520227" y="417975"/>
                  </a:cubicBezTo>
                  <a:close/>
                  <a:moveTo>
                    <a:pt x="807565" y="405275"/>
                  </a:moveTo>
                  <a:cubicBezTo>
                    <a:pt x="810740" y="405275"/>
                    <a:pt x="809153" y="406862"/>
                    <a:pt x="809153" y="408450"/>
                  </a:cubicBezTo>
                  <a:cubicBezTo>
                    <a:pt x="807565" y="408450"/>
                    <a:pt x="807565" y="408450"/>
                    <a:pt x="807565" y="408450"/>
                  </a:cubicBezTo>
                  <a:cubicBezTo>
                    <a:pt x="807565" y="405275"/>
                    <a:pt x="807565" y="405275"/>
                    <a:pt x="807565" y="405275"/>
                  </a:cubicBezTo>
                  <a:close/>
                  <a:moveTo>
                    <a:pt x="844531" y="393898"/>
                  </a:moveTo>
                  <a:cubicBezTo>
                    <a:pt x="847252" y="395221"/>
                    <a:pt x="843170" y="396544"/>
                    <a:pt x="844531" y="397867"/>
                  </a:cubicBezTo>
                  <a:cubicBezTo>
                    <a:pt x="841809" y="396544"/>
                    <a:pt x="837727" y="400513"/>
                    <a:pt x="837727" y="395221"/>
                  </a:cubicBezTo>
                  <a:cubicBezTo>
                    <a:pt x="839088" y="392575"/>
                    <a:pt x="840449" y="396544"/>
                    <a:pt x="841809" y="396544"/>
                  </a:cubicBezTo>
                  <a:cubicBezTo>
                    <a:pt x="844531" y="393898"/>
                    <a:pt x="844531" y="393898"/>
                    <a:pt x="844531" y="393898"/>
                  </a:cubicBezTo>
                  <a:close/>
                  <a:moveTo>
                    <a:pt x="831377" y="392575"/>
                  </a:moveTo>
                  <a:cubicBezTo>
                    <a:pt x="831377" y="392575"/>
                    <a:pt x="832965" y="394162"/>
                    <a:pt x="832965" y="394162"/>
                  </a:cubicBezTo>
                  <a:cubicBezTo>
                    <a:pt x="831377" y="395750"/>
                    <a:pt x="831377" y="395750"/>
                    <a:pt x="831377" y="395750"/>
                  </a:cubicBezTo>
                  <a:cubicBezTo>
                    <a:pt x="828202" y="395750"/>
                    <a:pt x="831377" y="394162"/>
                    <a:pt x="831377" y="392575"/>
                  </a:cubicBezTo>
                  <a:close/>
                  <a:moveTo>
                    <a:pt x="826615" y="392575"/>
                  </a:moveTo>
                  <a:cubicBezTo>
                    <a:pt x="826615" y="394162"/>
                    <a:pt x="826615" y="394162"/>
                    <a:pt x="826615" y="395750"/>
                  </a:cubicBezTo>
                  <a:cubicBezTo>
                    <a:pt x="823440" y="395750"/>
                    <a:pt x="823440" y="395750"/>
                    <a:pt x="823440" y="395750"/>
                  </a:cubicBezTo>
                  <a:cubicBezTo>
                    <a:pt x="823440" y="394162"/>
                    <a:pt x="825028" y="392575"/>
                    <a:pt x="826615" y="392575"/>
                  </a:cubicBezTo>
                  <a:close/>
                  <a:moveTo>
                    <a:pt x="842490" y="389400"/>
                  </a:moveTo>
                  <a:cubicBezTo>
                    <a:pt x="844078" y="389400"/>
                    <a:pt x="842490" y="390988"/>
                    <a:pt x="844078" y="390988"/>
                  </a:cubicBezTo>
                  <a:cubicBezTo>
                    <a:pt x="842490" y="390988"/>
                    <a:pt x="842490" y="390988"/>
                    <a:pt x="842490" y="390988"/>
                  </a:cubicBezTo>
                  <a:cubicBezTo>
                    <a:pt x="842490" y="389400"/>
                    <a:pt x="842490" y="389400"/>
                    <a:pt x="842490" y="389400"/>
                  </a:cubicBezTo>
                  <a:close/>
                  <a:moveTo>
                    <a:pt x="840902" y="384637"/>
                  </a:moveTo>
                  <a:cubicBezTo>
                    <a:pt x="841960" y="385431"/>
                    <a:pt x="843019" y="384637"/>
                    <a:pt x="844077" y="385431"/>
                  </a:cubicBezTo>
                  <a:cubicBezTo>
                    <a:pt x="844077" y="386225"/>
                    <a:pt x="841960" y="386225"/>
                    <a:pt x="840902" y="386225"/>
                  </a:cubicBezTo>
                  <a:cubicBezTo>
                    <a:pt x="840902" y="384637"/>
                    <a:pt x="840902" y="384637"/>
                    <a:pt x="840902" y="384637"/>
                  </a:cubicBezTo>
                  <a:close/>
                  <a:moveTo>
                    <a:pt x="4687" y="349712"/>
                  </a:moveTo>
                  <a:cubicBezTo>
                    <a:pt x="7465" y="352675"/>
                    <a:pt x="519" y="358602"/>
                    <a:pt x="6076" y="360084"/>
                  </a:cubicBezTo>
                  <a:cubicBezTo>
                    <a:pt x="6076" y="361565"/>
                    <a:pt x="6076" y="361565"/>
                    <a:pt x="6076" y="361565"/>
                  </a:cubicBezTo>
                  <a:cubicBezTo>
                    <a:pt x="4687" y="360084"/>
                    <a:pt x="4687" y="360084"/>
                    <a:pt x="4687" y="360084"/>
                  </a:cubicBezTo>
                  <a:cubicBezTo>
                    <a:pt x="-3648" y="363047"/>
                    <a:pt x="6076" y="367492"/>
                    <a:pt x="3297" y="371937"/>
                  </a:cubicBezTo>
                  <a:cubicBezTo>
                    <a:pt x="3297" y="368974"/>
                    <a:pt x="519" y="370455"/>
                    <a:pt x="519" y="370455"/>
                  </a:cubicBezTo>
                  <a:cubicBezTo>
                    <a:pt x="1908" y="364529"/>
                    <a:pt x="-2259" y="360084"/>
                    <a:pt x="1908" y="354157"/>
                  </a:cubicBezTo>
                  <a:cubicBezTo>
                    <a:pt x="1908" y="352675"/>
                    <a:pt x="519" y="349712"/>
                    <a:pt x="4687" y="349712"/>
                  </a:cubicBezTo>
                  <a:close/>
                  <a:moveTo>
                    <a:pt x="850163" y="321137"/>
                  </a:moveTo>
                  <a:cubicBezTo>
                    <a:pt x="852809" y="322580"/>
                    <a:pt x="854132" y="326910"/>
                    <a:pt x="856778" y="329796"/>
                  </a:cubicBezTo>
                  <a:cubicBezTo>
                    <a:pt x="855455" y="335569"/>
                    <a:pt x="855455" y="335569"/>
                    <a:pt x="855455" y="335569"/>
                  </a:cubicBezTo>
                  <a:cubicBezTo>
                    <a:pt x="850163" y="337012"/>
                    <a:pt x="854132" y="329796"/>
                    <a:pt x="850163" y="329796"/>
                  </a:cubicBezTo>
                  <a:cubicBezTo>
                    <a:pt x="848840" y="329796"/>
                    <a:pt x="848840" y="328353"/>
                    <a:pt x="848840" y="326910"/>
                  </a:cubicBezTo>
                  <a:cubicBezTo>
                    <a:pt x="848840" y="325466"/>
                    <a:pt x="848840" y="322580"/>
                    <a:pt x="850163" y="321137"/>
                  </a:cubicBezTo>
                  <a:close/>
                  <a:moveTo>
                    <a:pt x="840505" y="317698"/>
                  </a:moveTo>
                  <a:cubicBezTo>
                    <a:pt x="839116" y="319021"/>
                    <a:pt x="840505" y="320344"/>
                    <a:pt x="841895" y="321667"/>
                  </a:cubicBezTo>
                  <a:cubicBezTo>
                    <a:pt x="844673" y="321667"/>
                    <a:pt x="847451" y="316375"/>
                    <a:pt x="848840" y="320344"/>
                  </a:cubicBezTo>
                  <a:cubicBezTo>
                    <a:pt x="847451" y="321667"/>
                    <a:pt x="847451" y="321667"/>
                    <a:pt x="847451" y="321667"/>
                  </a:cubicBezTo>
                  <a:cubicBezTo>
                    <a:pt x="847451" y="322990"/>
                    <a:pt x="847451" y="322990"/>
                    <a:pt x="847451" y="322990"/>
                  </a:cubicBezTo>
                  <a:cubicBezTo>
                    <a:pt x="844673" y="322990"/>
                    <a:pt x="840505" y="324313"/>
                    <a:pt x="837727" y="320344"/>
                  </a:cubicBezTo>
                  <a:cubicBezTo>
                    <a:pt x="840505" y="317698"/>
                    <a:pt x="840505" y="317698"/>
                    <a:pt x="840505" y="317698"/>
                  </a:cubicBezTo>
                  <a:close/>
                  <a:moveTo>
                    <a:pt x="15614" y="311612"/>
                  </a:moveTo>
                  <a:cubicBezTo>
                    <a:pt x="18577" y="314511"/>
                    <a:pt x="9687" y="317410"/>
                    <a:pt x="15614" y="318859"/>
                  </a:cubicBezTo>
                  <a:cubicBezTo>
                    <a:pt x="15614" y="323208"/>
                    <a:pt x="14132" y="329006"/>
                    <a:pt x="12650" y="333354"/>
                  </a:cubicBezTo>
                  <a:cubicBezTo>
                    <a:pt x="11169" y="333354"/>
                    <a:pt x="11169" y="331905"/>
                    <a:pt x="9687" y="333354"/>
                  </a:cubicBezTo>
                  <a:cubicBezTo>
                    <a:pt x="8205" y="334804"/>
                    <a:pt x="9687" y="337703"/>
                    <a:pt x="8205" y="339152"/>
                  </a:cubicBezTo>
                  <a:cubicBezTo>
                    <a:pt x="9687" y="340602"/>
                    <a:pt x="11169" y="343500"/>
                    <a:pt x="9687" y="344950"/>
                  </a:cubicBezTo>
                  <a:cubicBezTo>
                    <a:pt x="8205" y="343500"/>
                    <a:pt x="5242" y="344950"/>
                    <a:pt x="5242" y="343500"/>
                  </a:cubicBezTo>
                  <a:cubicBezTo>
                    <a:pt x="5242" y="340602"/>
                    <a:pt x="6724" y="339152"/>
                    <a:pt x="3760" y="337703"/>
                  </a:cubicBezTo>
                  <a:cubicBezTo>
                    <a:pt x="15614" y="334804"/>
                    <a:pt x="-3648" y="323208"/>
                    <a:pt x="8205" y="321758"/>
                  </a:cubicBezTo>
                  <a:cubicBezTo>
                    <a:pt x="11169" y="318859"/>
                    <a:pt x="8205" y="313061"/>
                    <a:pt x="12650" y="314511"/>
                  </a:cubicBezTo>
                  <a:cubicBezTo>
                    <a:pt x="15614" y="314511"/>
                    <a:pt x="14132" y="311612"/>
                    <a:pt x="15614" y="311612"/>
                  </a:cubicBezTo>
                  <a:close/>
                  <a:moveTo>
                    <a:pt x="16990" y="306850"/>
                  </a:moveTo>
                  <a:cubicBezTo>
                    <a:pt x="18578" y="306850"/>
                    <a:pt x="18578" y="306850"/>
                    <a:pt x="18578" y="306850"/>
                  </a:cubicBezTo>
                  <a:cubicBezTo>
                    <a:pt x="18578" y="308438"/>
                    <a:pt x="18578" y="308438"/>
                    <a:pt x="18578" y="308438"/>
                  </a:cubicBezTo>
                  <a:cubicBezTo>
                    <a:pt x="16990" y="306850"/>
                    <a:pt x="16990" y="306850"/>
                    <a:pt x="16990" y="306850"/>
                  </a:cubicBezTo>
                  <a:close/>
                  <a:moveTo>
                    <a:pt x="847054" y="303675"/>
                  </a:moveTo>
                  <a:cubicBezTo>
                    <a:pt x="849833" y="306497"/>
                    <a:pt x="849833" y="313553"/>
                    <a:pt x="855389" y="310730"/>
                  </a:cubicBezTo>
                  <a:cubicBezTo>
                    <a:pt x="856778" y="312142"/>
                    <a:pt x="855389" y="313553"/>
                    <a:pt x="855389" y="314964"/>
                  </a:cubicBezTo>
                  <a:cubicBezTo>
                    <a:pt x="854000" y="316375"/>
                    <a:pt x="852611" y="316375"/>
                    <a:pt x="849833" y="316375"/>
                  </a:cubicBezTo>
                  <a:cubicBezTo>
                    <a:pt x="852611" y="312142"/>
                    <a:pt x="845665" y="309319"/>
                    <a:pt x="847054" y="306497"/>
                  </a:cubicBezTo>
                  <a:cubicBezTo>
                    <a:pt x="847054" y="303675"/>
                    <a:pt x="847054" y="303675"/>
                    <a:pt x="847054" y="303675"/>
                  </a:cubicBezTo>
                  <a:close/>
                  <a:moveTo>
                    <a:pt x="858365" y="295737"/>
                  </a:moveTo>
                  <a:cubicBezTo>
                    <a:pt x="858365" y="295737"/>
                    <a:pt x="858365" y="297324"/>
                    <a:pt x="858365" y="298912"/>
                  </a:cubicBezTo>
                  <a:cubicBezTo>
                    <a:pt x="856777" y="298912"/>
                    <a:pt x="856777" y="298912"/>
                    <a:pt x="856777" y="297324"/>
                  </a:cubicBezTo>
                  <a:cubicBezTo>
                    <a:pt x="858365" y="295737"/>
                    <a:pt x="858365" y="295737"/>
                    <a:pt x="858365" y="295737"/>
                  </a:cubicBezTo>
                  <a:close/>
                  <a:moveTo>
                    <a:pt x="17466" y="285711"/>
                  </a:moveTo>
                  <a:lnTo>
                    <a:pt x="18895" y="289721"/>
                  </a:lnTo>
                  <a:cubicBezTo>
                    <a:pt x="21753" y="293732"/>
                    <a:pt x="16038" y="295069"/>
                    <a:pt x="16038" y="299079"/>
                  </a:cubicBezTo>
                  <a:cubicBezTo>
                    <a:pt x="10322" y="300416"/>
                    <a:pt x="14609" y="307100"/>
                    <a:pt x="10322" y="308437"/>
                  </a:cubicBezTo>
                  <a:cubicBezTo>
                    <a:pt x="10322" y="305763"/>
                    <a:pt x="8894" y="303090"/>
                    <a:pt x="10322" y="300416"/>
                  </a:cubicBezTo>
                  <a:cubicBezTo>
                    <a:pt x="11751" y="299079"/>
                    <a:pt x="11751" y="299079"/>
                    <a:pt x="11751" y="299079"/>
                  </a:cubicBezTo>
                  <a:cubicBezTo>
                    <a:pt x="7465" y="297742"/>
                    <a:pt x="10322" y="293732"/>
                    <a:pt x="10322" y="289721"/>
                  </a:cubicBezTo>
                  <a:cubicBezTo>
                    <a:pt x="16038" y="289721"/>
                    <a:pt x="11751" y="283037"/>
                    <a:pt x="17466" y="285711"/>
                  </a:cubicBezTo>
                  <a:close/>
                  <a:moveTo>
                    <a:pt x="871065" y="173500"/>
                  </a:moveTo>
                  <a:lnTo>
                    <a:pt x="871065" y="178263"/>
                  </a:lnTo>
                  <a:lnTo>
                    <a:pt x="869477" y="178263"/>
                  </a:lnTo>
                  <a:close/>
                  <a:moveTo>
                    <a:pt x="870112" y="162387"/>
                  </a:moveTo>
                  <a:lnTo>
                    <a:pt x="868842" y="163748"/>
                  </a:lnTo>
                  <a:cubicBezTo>
                    <a:pt x="870112" y="166469"/>
                    <a:pt x="872652" y="167830"/>
                    <a:pt x="870112" y="170551"/>
                  </a:cubicBezTo>
                  <a:cubicBezTo>
                    <a:pt x="867572" y="171912"/>
                    <a:pt x="867572" y="167830"/>
                    <a:pt x="866302" y="165108"/>
                  </a:cubicBezTo>
                  <a:cubicBezTo>
                    <a:pt x="866302" y="163748"/>
                    <a:pt x="867572" y="162387"/>
                    <a:pt x="870112" y="162387"/>
                  </a:cubicBezTo>
                  <a:close/>
                  <a:moveTo>
                    <a:pt x="852241" y="149363"/>
                  </a:moveTo>
                  <a:lnTo>
                    <a:pt x="854237" y="151501"/>
                  </a:lnTo>
                  <a:cubicBezTo>
                    <a:pt x="854237" y="151501"/>
                    <a:pt x="852967" y="151501"/>
                    <a:pt x="851697" y="152862"/>
                  </a:cubicBezTo>
                  <a:close/>
                  <a:moveTo>
                    <a:pt x="852360" y="148602"/>
                  </a:moveTo>
                  <a:lnTo>
                    <a:pt x="852241" y="149363"/>
                  </a:lnTo>
                  <a:lnTo>
                    <a:pt x="851697" y="148780"/>
                  </a:lnTo>
                  <a:close/>
                  <a:moveTo>
                    <a:pt x="852967" y="144698"/>
                  </a:moveTo>
                  <a:cubicBezTo>
                    <a:pt x="854237" y="143337"/>
                    <a:pt x="856777" y="144698"/>
                    <a:pt x="856777" y="147419"/>
                  </a:cubicBezTo>
                  <a:lnTo>
                    <a:pt x="852360" y="148602"/>
                  </a:lnTo>
                  <a:close/>
                  <a:moveTo>
                    <a:pt x="861342" y="141115"/>
                  </a:moveTo>
                  <a:cubicBezTo>
                    <a:pt x="862334" y="141750"/>
                    <a:pt x="863128" y="143020"/>
                    <a:pt x="863128" y="143655"/>
                  </a:cubicBezTo>
                  <a:cubicBezTo>
                    <a:pt x="863128" y="144925"/>
                    <a:pt x="863128" y="144925"/>
                    <a:pt x="863128" y="144925"/>
                  </a:cubicBezTo>
                  <a:cubicBezTo>
                    <a:pt x="861540" y="144925"/>
                    <a:pt x="859953" y="143655"/>
                    <a:pt x="858365" y="142385"/>
                  </a:cubicBezTo>
                  <a:cubicBezTo>
                    <a:pt x="859159" y="140480"/>
                    <a:pt x="860350" y="140480"/>
                    <a:pt x="861342" y="141115"/>
                  </a:cubicBezTo>
                  <a:close/>
                  <a:moveTo>
                    <a:pt x="858365" y="136987"/>
                  </a:moveTo>
                  <a:lnTo>
                    <a:pt x="858365" y="140162"/>
                  </a:lnTo>
                  <a:cubicBezTo>
                    <a:pt x="856777" y="141750"/>
                    <a:pt x="856777" y="136987"/>
                    <a:pt x="858365" y="136987"/>
                  </a:cubicBezTo>
                  <a:close/>
                  <a:moveTo>
                    <a:pt x="30692" y="136808"/>
                  </a:moveTo>
                  <a:cubicBezTo>
                    <a:pt x="33533" y="135400"/>
                    <a:pt x="36374" y="139623"/>
                    <a:pt x="37794" y="141031"/>
                  </a:cubicBezTo>
                  <a:cubicBezTo>
                    <a:pt x="39215" y="148070"/>
                    <a:pt x="39215" y="153701"/>
                    <a:pt x="37794" y="159332"/>
                  </a:cubicBezTo>
                  <a:cubicBezTo>
                    <a:pt x="30692" y="172002"/>
                    <a:pt x="30692" y="172002"/>
                    <a:pt x="30692" y="172002"/>
                  </a:cubicBezTo>
                  <a:cubicBezTo>
                    <a:pt x="29272" y="179041"/>
                    <a:pt x="36374" y="186080"/>
                    <a:pt x="30692" y="193119"/>
                  </a:cubicBezTo>
                  <a:cubicBezTo>
                    <a:pt x="33533" y="198750"/>
                    <a:pt x="29272" y="205789"/>
                    <a:pt x="30692" y="211420"/>
                  </a:cubicBezTo>
                  <a:cubicBezTo>
                    <a:pt x="30692" y="212828"/>
                    <a:pt x="27852" y="215644"/>
                    <a:pt x="30692" y="217051"/>
                  </a:cubicBezTo>
                  <a:cubicBezTo>
                    <a:pt x="27852" y="222682"/>
                    <a:pt x="33533" y="228314"/>
                    <a:pt x="27852" y="232537"/>
                  </a:cubicBezTo>
                  <a:cubicBezTo>
                    <a:pt x="29272" y="235353"/>
                    <a:pt x="27852" y="238168"/>
                    <a:pt x="29272" y="240984"/>
                  </a:cubicBezTo>
                  <a:cubicBezTo>
                    <a:pt x="26431" y="242391"/>
                    <a:pt x="22170" y="245207"/>
                    <a:pt x="25011" y="248023"/>
                  </a:cubicBezTo>
                  <a:cubicBezTo>
                    <a:pt x="27852" y="249430"/>
                    <a:pt x="26431" y="253654"/>
                    <a:pt x="26431" y="256469"/>
                  </a:cubicBezTo>
                  <a:cubicBezTo>
                    <a:pt x="23590" y="260693"/>
                    <a:pt x="16488" y="264916"/>
                    <a:pt x="22170" y="270547"/>
                  </a:cubicBezTo>
                  <a:cubicBezTo>
                    <a:pt x="20749" y="274770"/>
                    <a:pt x="26431" y="278994"/>
                    <a:pt x="20749" y="283217"/>
                  </a:cubicBezTo>
                  <a:cubicBezTo>
                    <a:pt x="17909" y="284625"/>
                    <a:pt x="17909" y="281809"/>
                    <a:pt x="17909" y="280402"/>
                  </a:cubicBezTo>
                  <a:cubicBezTo>
                    <a:pt x="16488" y="280402"/>
                    <a:pt x="15068" y="281809"/>
                    <a:pt x="13647" y="281809"/>
                  </a:cubicBezTo>
                  <a:cubicBezTo>
                    <a:pt x="12227" y="278994"/>
                    <a:pt x="12227" y="274770"/>
                    <a:pt x="13647" y="270547"/>
                  </a:cubicBezTo>
                  <a:cubicBezTo>
                    <a:pt x="15068" y="270547"/>
                    <a:pt x="17909" y="269139"/>
                    <a:pt x="17909" y="267732"/>
                  </a:cubicBezTo>
                  <a:cubicBezTo>
                    <a:pt x="15068" y="264916"/>
                    <a:pt x="15068" y="256469"/>
                    <a:pt x="16488" y="252246"/>
                  </a:cubicBezTo>
                  <a:cubicBezTo>
                    <a:pt x="22170" y="243799"/>
                    <a:pt x="15068" y="233945"/>
                    <a:pt x="20749" y="226906"/>
                  </a:cubicBezTo>
                  <a:cubicBezTo>
                    <a:pt x="22170" y="226906"/>
                    <a:pt x="22170" y="226906"/>
                    <a:pt x="22170" y="226906"/>
                  </a:cubicBezTo>
                  <a:cubicBezTo>
                    <a:pt x="19329" y="224090"/>
                    <a:pt x="23590" y="224090"/>
                    <a:pt x="25011" y="219867"/>
                  </a:cubicBezTo>
                  <a:cubicBezTo>
                    <a:pt x="17909" y="218459"/>
                    <a:pt x="20749" y="210012"/>
                    <a:pt x="17909" y="207197"/>
                  </a:cubicBezTo>
                  <a:cubicBezTo>
                    <a:pt x="22170" y="193119"/>
                    <a:pt x="17909" y="177633"/>
                    <a:pt x="17909" y="164963"/>
                  </a:cubicBezTo>
                  <a:cubicBezTo>
                    <a:pt x="20749" y="159332"/>
                    <a:pt x="16488" y="153701"/>
                    <a:pt x="22170" y="149478"/>
                  </a:cubicBezTo>
                  <a:cubicBezTo>
                    <a:pt x="22170" y="145254"/>
                    <a:pt x="26431" y="139623"/>
                    <a:pt x="30692" y="136808"/>
                  </a:cubicBezTo>
                  <a:close/>
                  <a:moveTo>
                    <a:pt x="856777" y="132225"/>
                  </a:moveTo>
                  <a:cubicBezTo>
                    <a:pt x="858365" y="132225"/>
                    <a:pt x="859952" y="132225"/>
                    <a:pt x="859952" y="133019"/>
                  </a:cubicBezTo>
                  <a:cubicBezTo>
                    <a:pt x="859952" y="133019"/>
                    <a:pt x="858365" y="133813"/>
                    <a:pt x="856777" y="133019"/>
                  </a:cubicBezTo>
                  <a:cubicBezTo>
                    <a:pt x="856777" y="132225"/>
                    <a:pt x="856777" y="132225"/>
                    <a:pt x="856777" y="132225"/>
                  </a:cubicBezTo>
                  <a:close/>
                  <a:moveTo>
                    <a:pt x="859952" y="125874"/>
                  </a:moveTo>
                  <a:cubicBezTo>
                    <a:pt x="859952" y="127462"/>
                    <a:pt x="859952" y="127462"/>
                    <a:pt x="859952" y="127462"/>
                  </a:cubicBezTo>
                  <a:cubicBezTo>
                    <a:pt x="856777" y="127462"/>
                    <a:pt x="856777" y="127462"/>
                    <a:pt x="856777" y="127462"/>
                  </a:cubicBezTo>
                  <a:cubicBezTo>
                    <a:pt x="856777" y="125874"/>
                    <a:pt x="858365" y="124287"/>
                    <a:pt x="859952" y="125874"/>
                  </a:cubicBezTo>
                  <a:close/>
                  <a:moveTo>
                    <a:pt x="780578" y="122700"/>
                  </a:moveTo>
                  <a:cubicBezTo>
                    <a:pt x="783753" y="122700"/>
                    <a:pt x="782165" y="125421"/>
                    <a:pt x="783753" y="126782"/>
                  </a:cubicBezTo>
                  <a:cubicBezTo>
                    <a:pt x="786928" y="125421"/>
                    <a:pt x="786928" y="125421"/>
                    <a:pt x="786928" y="125421"/>
                  </a:cubicBezTo>
                  <a:cubicBezTo>
                    <a:pt x="786928" y="126782"/>
                    <a:pt x="786928" y="130864"/>
                    <a:pt x="783753" y="132225"/>
                  </a:cubicBezTo>
                  <a:cubicBezTo>
                    <a:pt x="782165" y="130864"/>
                    <a:pt x="780578" y="129504"/>
                    <a:pt x="778990" y="128143"/>
                  </a:cubicBezTo>
                  <a:cubicBezTo>
                    <a:pt x="782165" y="125421"/>
                    <a:pt x="782165" y="125421"/>
                    <a:pt x="782165" y="125421"/>
                  </a:cubicBezTo>
                  <a:cubicBezTo>
                    <a:pt x="780578" y="122700"/>
                    <a:pt x="780578" y="122700"/>
                    <a:pt x="780578" y="122700"/>
                  </a:cubicBezTo>
                  <a:close/>
                  <a:moveTo>
                    <a:pt x="858365" y="121112"/>
                  </a:moveTo>
                  <a:cubicBezTo>
                    <a:pt x="859953" y="121112"/>
                    <a:pt x="859953" y="122699"/>
                    <a:pt x="859953" y="122699"/>
                  </a:cubicBezTo>
                  <a:cubicBezTo>
                    <a:pt x="859953" y="124287"/>
                    <a:pt x="859953" y="124287"/>
                    <a:pt x="858365" y="124287"/>
                  </a:cubicBezTo>
                  <a:cubicBezTo>
                    <a:pt x="858365" y="121112"/>
                    <a:pt x="858365" y="121112"/>
                    <a:pt x="858365" y="121112"/>
                  </a:cubicBezTo>
                  <a:close/>
                  <a:moveTo>
                    <a:pt x="796641" y="120026"/>
                  </a:moveTo>
                  <a:cubicBezTo>
                    <a:pt x="792399" y="122844"/>
                    <a:pt x="803712" y="124253"/>
                    <a:pt x="796641" y="125661"/>
                  </a:cubicBezTo>
                  <a:cubicBezTo>
                    <a:pt x="795227" y="124253"/>
                    <a:pt x="795227" y="121435"/>
                    <a:pt x="796641" y="120026"/>
                  </a:cubicBezTo>
                  <a:close/>
                  <a:moveTo>
                    <a:pt x="796452" y="114762"/>
                  </a:moveTo>
                  <a:cubicBezTo>
                    <a:pt x="798040" y="114762"/>
                    <a:pt x="798040" y="117937"/>
                    <a:pt x="799627" y="119525"/>
                  </a:cubicBezTo>
                  <a:cubicBezTo>
                    <a:pt x="796452" y="119525"/>
                    <a:pt x="796452" y="119525"/>
                    <a:pt x="796452" y="119525"/>
                  </a:cubicBezTo>
                  <a:cubicBezTo>
                    <a:pt x="796452" y="114762"/>
                    <a:pt x="796452" y="114762"/>
                    <a:pt x="796452" y="114762"/>
                  </a:cubicBezTo>
                  <a:close/>
                  <a:moveTo>
                    <a:pt x="842490" y="105237"/>
                  </a:moveTo>
                  <a:cubicBezTo>
                    <a:pt x="842490" y="105237"/>
                    <a:pt x="842490" y="106825"/>
                    <a:pt x="842490" y="106825"/>
                  </a:cubicBezTo>
                  <a:cubicBezTo>
                    <a:pt x="842490" y="106825"/>
                    <a:pt x="842490" y="106825"/>
                    <a:pt x="840902" y="106825"/>
                  </a:cubicBezTo>
                  <a:cubicBezTo>
                    <a:pt x="842490" y="105237"/>
                    <a:pt x="842490" y="105237"/>
                    <a:pt x="842490" y="105237"/>
                  </a:cubicBezTo>
                  <a:close/>
                  <a:moveTo>
                    <a:pt x="778990" y="105237"/>
                  </a:moveTo>
                  <a:lnTo>
                    <a:pt x="780578" y="105237"/>
                  </a:lnTo>
                  <a:lnTo>
                    <a:pt x="780578" y="106825"/>
                  </a:lnTo>
                  <a:lnTo>
                    <a:pt x="778990" y="106825"/>
                  </a:lnTo>
                  <a:close/>
                  <a:moveTo>
                    <a:pt x="799401" y="103650"/>
                  </a:moveTo>
                  <a:cubicBezTo>
                    <a:pt x="800762" y="109093"/>
                    <a:pt x="804844" y="103650"/>
                    <a:pt x="806204" y="107732"/>
                  </a:cubicBezTo>
                  <a:cubicBezTo>
                    <a:pt x="806204" y="106371"/>
                    <a:pt x="806204" y="106371"/>
                    <a:pt x="806204" y="106371"/>
                  </a:cubicBezTo>
                  <a:cubicBezTo>
                    <a:pt x="807565" y="106371"/>
                    <a:pt x="807565" y="106371"/>
                    <a:pt x="807565" y="106371"/>
                  </a:cubicBezTo>
                  <a:cubicBezTo>
                    <a:pt x="806204" y="106371"/>
                    <a:pt x="807565" y="109093"/>
                    <a:pt x="804844" y="110454"/>
                  </a:cubicBezTo>
                  <a:cubicBezTo>
                    <a:pt x="800762" y="107732"/>
                    <a:pt x="800762" y="107732"/>
                    <a:pt x="800762" y="107732"/>
                  </a:cubicBezTo>
                  <a:cubicBezTo>
                    <a:pt x="800762" y="113175"/>
                    <a:pt x="800762" y="113175"/>
                    <a:pt x="800762" y="113175"/>
                  </a:cubicBezTo>
                  <a:cubicBezTo>
                    <a:pt x="798040" y="110454"/>
                    <a:pt x="798040" y="106371"/>
                    <a:pt x="799401" y="103650"/>
                  </a:cubicBezTo>
                  <a:close/>
                  <a:moveTo>
                    <a:pt x="593252" y="100475"/>
                  </a:moveTo>
                  <a:lnTo>
                    <a:pt x="594840" y="100475"/>
                  </a:lnTo>
                  <a:lnTo>
                    <a:pt x="594840" y="103650"/>
                  </a:lnTo>
                  <a:lnTo>
                    <a:pt x="593252" y="103650"/>
                  </a:lnTo>
                  <a:close/>
                  <a:moveTo>
                    <a:pt x="789525" y="98887"/>
                  </a:moveTo>
                  <a:cubicBezTo>
                    <a:pt x="790968" y="100330"/>
                    <a:pt x="789525" y="101773"/>
                    <a:pt x="792411" y="103216"/>
                  </a:cubicBezTo>
                  <a:cubicBezTo>
                    <a:pt x="795298" y="101773"/>
                    <a:pt x="795298" y="101773"/>
                    <a:pt x="795298" y="101773"/>
                  </a:cubicBezTo>
                  <a:cubicBezTo>
                    <a:pt x="799627" y="106103"/>
                    <a:pt x="792411" y="108989"/>
                    <a:pt x="790968" y="113319"/>
                  </a:cubicBezTo>
                  <a:cubicBezTo>
                    <a:pt x="785195" y="114762"/>
                    <a:pt x="785195" y="114762"/>
                    <a:pt x="785195" y="114762"/>
                  </a:cubicBezTo>
                  <a:cubicBezTo>
                    <a:pt x="783752" y="111876"/>
                    <a:pt x="790968" y="108989"/>
                    <a:pt x="788082" y="104660"/>
                  </a:cubicBezTo>
                  <a:cubicBezTo>
                    <a:pt x="789525" y="104660"/>
                    <a:pt x="789525" y="104660"/>
                    <a:pt x="789525" y="106103"/>
                  </a:cubicBezTo>
                  <a:cubicBezTo>
                    <a:pt x="790968" y="104660"/>
                    <a:pt x="790968" y="104660"/>
                    <a:pt x="790968" y="104660"/>
                  </a:cubicBezTo>
                  <a:cubicBezTo>
                    <a:pt x="789525" y="103216"/>
                    <a:pt x="788082" y="100330"/>
                    <a:pt x="789525" y="98887"/>
                  </a:cubicBezTo>
                  <a:close/>
                  <a:moveTo>
                    <a:pt x="785340" y="98887"/>
                  </a:moveTo>
                  <a:cubicBezTo>
                    <a:pt x="788515" y="98887"/>
                    <a:pt x="786927" y="101533"/>
                    <a:pt x="786927" y="102856"/>
                  </a:cubicBezTo>
                  <a:cubicBezTo>
                    <a:pt x="788515" y="104179"/>
                    <a:pt x="786927" y="105502"/>
                    <a:pt x="785340" y="106825"/>
                  </a:cubicBezTo>
                  <a:cubicBezTo>
                    <a:pt x="783752" y="106825"/>
                    <a:pt x="783752" y="105502"/>
                    <a:pt x="783752" y="104179"/>
                  </a:cubicBezTo>
                  <a:cubicBezTo>
                    <a:pt x="785340" y="102856"/>
                    <a:pt x="786927" y="100210"/>
                    <a:pt x="785340" y="98887"/>
                  </a:cubicBezTo>
                  <a:close/>
                  <a:moveTo>
                    <a:pt x="774227" y="97300"/>
                  </a:moveTo>
                  <a:cubicBezTo>
                    <a:pt x="774227" y="98888"/>
                    <a:pt x="772640" y="98888"/>
                    <a:pt x="772640" y="98888"/>
                  </a:cubicBezTo>
                  <a:cubicBezTo>
                    <a:pt x="771052" y="98888"/>
                    <a:pt x="771052" y="98888"/>
                    <a:pt x="771052" y="98888"/>
                  </a:cubicBezTo>
                  <a:cubicBezTo>
                    <a:pt x="774227" y="97300"/>
                    <a:pt x="774227" y="97300"/>
                    <a:pt x="774227" y="97300"/>
                  </a:cubicBezTo>
                  <a:close/>
                  <a:moveTo>
                    <a:pt x="777402" y="95712"/>
                  </a:moveTo>
                  <a:cubicBezTo>
                    <a:pt x="780577" y="94125"/>
                    <a:pt x="780577" y="97300"/>
                    <a:pt x="780577" y="98887"/>
                  </a:cubicBezTo>
                  <a:cubicBezTo>
                    <a:pt x="778990" y="98887"/>
                    <a:pt x="780577" y="100475"/>
                    <a:pt x="777402" y="100475"/>
                  </a:cubicBezTo>
                  <a:cubicBezTo>
                    <a:pt x="777402" y="95712"/>
                    <a:pt x="777402" y="95712"/>
                    <a:pt x="777402" y="95712"/>
                  </a:cubicBezTo>
                  <a:close/>
                  <a:moveTo>
                    <a:pt x="424398" y="93964"/>
                  </a:moveTo>
                  <a:lnTo>
                    <a:pt x="424751" y="94669"/>
                  </a:lnTo>
                  <a:lnTo>
                    <a:pt x="424186" y="95232"/>
                  </a:lnTo>
                  <a:close/>
                  <a:moveTo>
                    <a:pt x="423337" y="91851"/>
                  </a:moveTo>
                  <a:cubicBezTo>
                    <a:pt x="424751" y="91851"/>
                    <a:pt x="424751" y="91851"/>
                    <a:pt x="424751" y="91851"/>
                  </a:cubicBezTo>
                  <a:lnTo>
                    <a:pt x="424398" y="93964"/>
                  </a:lnTo>
                  <a:close/>
                  <a:moveTo>
                    <a:pt x="585315" y="83012"/>
                  </a:moveTo>
                  <a:lnTo>
                    <a:pt x="586903" y="84599"/>
                  </a:lnTo>
                  <a:cubicBezTo>
                    <a:pt x="586903" y="84599"/>
                    <a:pt x="586903" y="86187"/>
                    <a:pt x="586903" y="86187"/>
                  </a:cubicBezTo>
                  <a:cubicBezTo>
                    <a:pt x="585315" y="83012"/>
                    <a:pt x="585315" y="83012"/>
                    <a:pt x="585315" y="83012"/>
                  </a:cubicBezTo>
                  <a:close/>
                  <a:moveTo>
                    <a:pt x="766063" y="82695"/>
                  </a:moveTo>
                  <a:lnTo>
                    <a:pt x="768784" y="85235"/>
                  </a:lnTo>
                  <a:cubicBezTo>
                    <a:pt x="771506" y="81425"/>
                    <a:pt x="770145" y="87775"/>
                    <a:pt x="774227" y="89045"/>
                  </a:cubicBezTo>
                  <a:cubicBezTo>
                    <a:pt x="772866" y="94125"/>
                    <a:pt x="772866" y="94125"/>
                    <a:pt x="772866" y="94125"/>
                  </a:cubicBezTo>
                  <a:cubicBezTo>
                    <a:pt x="770145" y="94125"/>
                    <a:pt x="768784" y="91585"/>
                    <a:pt x="767424" y="90315"/>
                  </a:cubicBezTo>
                  <a:cubicBezTo>
                    <a:pt x="767424" y="87775"/>
                    <a:pt x="764702" y="85235"/>
                    <a:pt x="766063" y="82695"/>
                  </a:cubicBezTo>
                  <a:close/>
                  <a:moveTo>
                    <a:pt x="547215" y="81425"/>
                  </a:moveTo>
                  <a:lnTo>
                    <a:pt x="548802" y="81425"/>
                  </a:lnTo>
                  <a:cubicBezTo>
                    <a:pt x="548802" y="81425"/>
                    <a:pt x="547215" y="84600"/>
                    <a:pt x="545627" y="84600"/>
                  </a:cubicBezTo>
                  <a:cubicBezTo>
                    <a:pt x="547215" y="81425"/>
                    <a:pt x="547215" y="81425"/>
                    <a:pt x="547215" y="81425"/>
                  </a:cubicBezTo>
                  <a:close/>
                  <a:moveTo>
                    <a:pt x="428549" y="81425"/>
                  </a:moveTo>
                  <a:cubicBezTo>
                    <a:pt x="429740" y="84600"/>
                    <a:pt x="429740" y="89362"/>
                    <a:pt x="427359" y="90950"/>
                  </a:cubicBezTo>
                  <a:cubicBezTo>
                    <a:pt x="426168" y="90950"/>
                    <a:pt x="426168" y="90950"/>
                    <a:pt x="426168" y="90950"/>
                  </a:cubicBezTo>
                  <a:cubicBezTo>
                    <a:pt x="424977" y="87775"/>
                    <a:pt x="426168" y="81425"/>
                    <a:pt x="428549" y="81425"/>
                  </a:cubicBezTo>
                  <a:close/>
                  <a:moveTo>
                    <a:pt x="812327" y="79837"/>
                  </a:moveTo>
                  <a:lnTo>
                    <a:pt x="812327" y="83409"/>
                  </a:lnTo>
                  <a:cubicBezTo>
                    <a:pt x="813915" y="83409"/>
                    <a:pt x="813915" y="82218"/>
                    <a:pt x="813915" y="83409"/>
                  </a:cubicBezTo>
                  <a:cubicBezTo>
                    <a:pt x="815502" y="83409"/>
                    <a:pt x="815502" y="84600"/>
                    <a:pt x="815502" y="84600"/>
                  </a:cubicBezTo>
                  <a:lnTo>
                    <a:pt x="809641" y="83501"/>
                  </a:lnTo>
                  <a:lnTo>
                    <a:pt x="810740" y="84600"/>
                  </a:lnTo>
                  <a:cubicBezTo>
                    <a:pt x="809153" y="92538"/>
                    <a:pt x="809153" y="92538"/>
                    <a:pt x="809153" y="92538"/>
                  </a:cubicBezTo>
                  <a:cubicBezTo>
                    <a:pt x="805978" y="90950"/>
                    <a:pt x="810740" y="89363"/>
                    <a:pt x="807565" y="87775"/>
                  </a:cubicBezTo>
                  <a:cubicBezTo>
                    <a:pt x="805978" y="86188"/>
                    <a:pt x="804390" y="86188"/>
                    <a:pt x="804390" y="83013"/>
                  </a:cubicBezTo>
                  <a:cubicBezTo>
                    <a:pt x="805978" y="81425"/>
                    <a:pt x="805978" y="81425"/>
                    <a:pt x="807565" y="81425"/>
                  </a:cubicBezTo>
                  <a:lnTo>
                    <a:pt x="809339" y="83199"/>
                  </a:lnTo>
                  <a:close/>
                  <a:moveTo>
                    <a:pt x="552014" y="78703"/>
                  </a:moveTo>
                  <a:lnTo>
                    <a:pt x="552297" y="78891"/>
                  </a:lnTo>
                  <a:lnTo>
                    <a:pt x="552014" y="79173"/>
                  </a:lnTo>
                  <a:close/>
                  <a:moveTo>
                    <a:pt x="550600" y="77764"/>
                  </a:moveTo>
                  <a:cubicBezTo>
                    <a:pt x="552014" y="77764"/>
                    <a:pt x="552014" y="77764"/>
                    <a:pt x="552014" y="77764"/>
                  </a:cubicBezTo>
                  <a:lnTo>
                    <a:pt x="552014" y="78703"/>
                  </a:lnTo>
                  <a:close/>
                  <a:moveTo>
                    <a:pt x="836234" y="73538"/>
                  </a:moveTo>
                  <a:cubicBezTo>
                    <a:pt x="837648" y="77764"/>
                    <a:pt x="839062" y="84808"/>
                    <a:pt x="843304" y="84808"/>
                  </a:cubicBezTo>
                  <a:cubicBezTo>
                    <a:pt x="850375" y="89034"/>
                    <a:pt x="853203" y="97486"/>
                    <a:pt x="853203" y="103121"/>
                  </a:cubicBezTo>
                  <a:cubicBezTo>
                    <a:pt x="851789" y="104530"/>
                    <a:pt x="850375" y="104530"/>
                    <a:pt x="848961" y="105939"/>
                  </a:cubicBezTo>
                  <a:cubicBezTo>
                    <a:pt x="848961" y="107348"/>
                    <a:pt x="848961" y="107348"/>
                    <a:pt x="848961" y="107348"/>
                  </a:cubicBezTo>
                  <a:cubicBezTo>
                    <a:pt x="854617" y="104530"/>
                    <a:pt x="856031" y="111574"/>
                    <a:pt x="858859" y="114391"/>
                  </a:cubicBezTo>
                  <a:cubicBezTo>
                    <a:pt x="858859" y="117209"/>
                    <a:pt x="851789" y="118618"/>
                    <a:pt x="856031" y="121435"/>
                  </a:cubicBezTo>
                  <a:cubicBezTo>
                    <a:pt x="853203" y="122844"/>
                    <a:pt x="856031" y="125661"/>
                    <a:pt x="853203" y="125661"/>
                  </a:cubicBezTo>
                  <a:cubicBezTo>
                    <a:pt x="848961" y="124253"/>
                    <a:pt x="848961" y="124253"/>
                    <a:pt x="848961" y="124253"/>
                  </a:cubicBezTo>
                  <a:cubicBezTo>
                    <a:pt x="847547" y="121435"/>
                    <a:pt x="844718" y="118618"/>
                    <a:pt x="847547" y="115800"/>
                  </a:cubicBezTo>
                  <a:cubicBezTo>
                    <a:pt x="844718" y="112983"/>
                    <a:pt x="850375" y="104530"/>
                    <a:pt x="843304" y="101713"/>
                  </a:cubicBezTo>
                  <a:cubicBezTo>
                    <a:pt x="839062" y="98895"/>
                    <a:pt x="840476" y="91851"/>
                    <a:pt x="836234" y="87625"/>
                  </a:cubicBezTo>
                  <a:cubicBezTo>
                    <a:pt x="839062" y="87625"/>
                    <a:pt x="839062" y="87625"/>
                    <a:pt x="839062" y="87625"/>
                  </a:cubicBezTo>
                  <a:cubicBezTo>
                    <a:pt x="841890" y="84808"/>
                    <a:pt x="833406" y="81990"/>
                    <a:pt x="833406" y="79173"/>
                  </a:cubicBezTo>
                  <a:cubicBezTo>
                    <a:pt x="836234" y="77764"/>
                    <a:pt x="831992" y="72129"/>
                    <a:pt x="836234" y="73538"/>
                  </a:cubicBezTo>
                  <a:close/>
                  <a:moveTo>
                    <a:pt x="784635" y="71900"/>
                  </a:moveTo>
                  <a:cubicBezTo>
                    <a:pt x="788868" y="71900"/>
                    <a:pt x="787457" y="77673"/>
                    <a:pt x="791690" y="77673"/>
                  </a:cubicBezTo>
                  <a:cubicBezTo>
                    <a:pt x="790279" y="82002"/>
                    <a:pt x="787457" y="84889"/>
                    <a:pt x="784635" y="87775"/>
                  </a:cubicBezTo>
                  <a:cubicBezTo>
                    <a:pt x="784635" y="84889"/>
                    <a:pt x="786046" y="83445"/>
                    <a:pt x="784635" y="80559"/>
                  </a:cubicBezTo>
                  <a:cubicBezTo>
                    <a:pt x="784635" y="80559"/>
                    <a:pt x="780401" y="83445"/>
                    <a:pt x="783223" y="86332"/>
                  </a:cubicBezTo>
                  <a:cubicBezTo>
                    <a:pt x="780401" y="83445"/>
                    <a:pt x="778990" y="77673"/>
                    <a:pt x="780401" y="73343"/>
                  </a:cubicBezTo>
                  <a:cubicBezTo>
                    <a:pt x="783223" y="73343"/>
                    <a:pt x="783223" y="74786"/>
                    <a:pt x="783223" y="76229"/>
                  </a:cubicBezTo>
                  <a:cubicBezTo>
                    <a:pt x="781812" y="77673"/>
                    <a:pt x="781812" y="77673"/>
                    <a:pt x="781812" y="77673"/>
                  </a:cubicBezTo>
                  <a:cubicBezTo>
                    <a:pt x="783223" y="79116"/>
                    <a:pt x="784635" y="77673"/>
                    <a:pt x="786046" y="79116"/>
                  </a:cubicBezTo>
                  <a:cubicBezTo>
                    <a:pt x="784635" y="71900"/>
                    <a:pt x="784635" y="71900"/>
                    <a:pt x="784635" y="71900"/>
                  </a:cubicBezTo>
                  <a:close/>
                  <a:moveTo>
                    <a:pt x="774227" y="71899"/>
                  </a:moveTo>
                  <a:cubicBezTo>
                    <a:pt x="775418" y="70312"/>
                    <a:pt x="777799" y="70312"/>
                    <a:pt x="778990" y="71899"/>
                  </a:cubicBezTo>
                  <a:cubicBezTo>
                    <a:pt x="777799" y="73487"/>
                    <a:pt x="777799" y="75074"/>
                    <a:pt x="776609" y="76662"/>
                  </a:cubicBezTo>
                  <a:cubicBezTo>
                    <a:pt x="775418" y="76662"/>
                    <a:pt x="774227" y="73487"/>
                    <a:pt x="774227" y="71899"/>
                  </a:cubicBezTo>
                  <a:close/>
                  <a:moveTo>
                    <a:pt x="753590" y="69213"/>
                  </a:moveTo>
                  <a:cubicBezTo>
                    <a:pt x="755178" y="69213"/>
                    <a:pt x="755178" y="69213"/>
                    <a:pt x="755178" y="69213"/>
                  </a:cubicBezTo>
                  <a:cubicBezTo>
                    <a:pt x="755178" y="71900"/>
                    <a:pt x="755178" y="71900"/>
                    <a:pt x="755178" y="71900"/>
                  </a:cubicBezTo>
                  <a:cubicBezTo>
                    <a:pt x="753590" y="71900"/>
                    <a:pt x="753590" y="71900"/>
                    <a:pt x="753590" y="71900"/>
                  </a:cubicBezTo>
                  <a:cubicBezTo>
                    <a:pt x="753590" y="69213"/>
                    <a:pt x="753590" y="69213"/>
                    <a:pt x="753590" y="69213"/>
                  </a:cubicBezTo>
                  <a:close/>
                  <a:moveTo>
                    <a:pt x="817090" y="68725"/>
                  </a:moveTo>
                  <a:cubicBezTo>
                    <a:pt x="818677" y="68725"/>
                    <a:pt x="820265" y="68725"/>
                    <a:pt x="820265" y="68725"/>
                  </a:cubicBezTo>
                  <a:cubicBezTo>
                    <a:pt x="820265" y="70312"/>
                    <a:pt x="820265" y="71900"/>
                    <a:pt x="818677" y="71900"/>
                  </a:cubicBezTo>
                  <a:cubicBezTo>
                    <a:pt x="818677" y="70312"/>
                    <a:pt x="815502" y="68725"/>
                    <a:pt x="817090" y="68725"/>
                  </a:cubicBezTo>
                  <a:close/>
                  <a:moveTo>
                    <a:pt x="427359" y="68725"/>
                  </a:moveTo>
                  <a:cubicBezTo>
                    <a:pt x="428549" y="68725"/>
                    <a:pt x="429740" y="70842"/>
                    <a:pt x="428549" y="70842"/>
                  </a:cubicBezTo>
                  <a:cubicBezTo>
                    <a:pt x="428549" y="71900"/>
                    <a:pt x="427359" y="71900"/>
                    <a:pt x="426168" y="71900"/>
                  </a:cubicBezTo>
                  <a:cubicBezTo>
                    <a:pt x="424977" y="70842"/>
                    <a:pt x="426168" y="69783"/>
                    <a:pt x="427359" y="68725"/>
                  </a:cubicBezTo>
                  <a:close/>
                  <a:moveTo>
                    <a:pt x="431328" y="67931"/>
                  </a:moveTo>
                  <a:cubicBezTo>
                    <a:pt x="431328" y="68725"/>
                    <a:pt x="431328" y="68725"/>
                    <a:pt x="431328" y="68725"/>
                  </a:cubicBezTo>
                  <a:cubicBezTo>
                    <a:pt x="429740" y="68725"/>
                    <a:pt x="429740" y="68725"/>
                    <a:pt x="429740" y="68725"/>
                  </a:cubicBezTo>
                  <a:cubicBezTo>
                    <a:pt x="429740" y="67931"/>
                    <a:pt x="431328" y="67137"/>
                    <a:pt x="431328" y="67931"/>
                  </a:cubicBezTo>
                  <a:close/>
                  <a:moveTo>
                    <a:pt x="802167" y="67137"/>
                  </a:moveTo>
                  <a:cubicBezTo>
                    <a:pt x="805130" y="69824"/>
                    <a:pt x="806612" y="72510"/>
                    <a:pt x="811057" y="72510"/>
                  </a:cubicBezTo>
                  <a:cubicBezTo>
                    <a:pt x="815502" y="73853"/>
                    <a:pt x="809575" y="75197"/>
                    <a:pt x="809575" y="77883"/>
                  </a:cubicBezTo>
                  <a:cubicBezTo>
                    <a:pt x="806612" y="77883"/>
                    <a:pt x="809575" y="73853"/>
                    <a:pt x="806612" y="73853"/>
                  </a:cubicBezTo>
                  <a:cubicBezTo>
                    <a:pt x="803649" y="76540"/>
                    <a:pt x="803649" y="80570"/>
                    <a:pt x="800685" y="81913"/>
                  </a:cubicBezTo>
                  <a:cubicBezTo>
                    <a:pt x="802167" y="83257"/>
                    <a:pt x="802167" y="83257"/>
                    <a:pt x="802167" y="83257"/>
                  </a:cubicBezTo>
                  <a:cubicBezTo>
                    <a:pt x="802167" y="84600"/>
                    <a:pt x="800685" y="84600"/>
                    <a:pt x="799204" y="84600"/>
                  </a:cubicBezTo>
                  <a:cubicBezTo>
                    <a:pt x="800685" y="80570"/>
                    <a:pt x="797722" y="80570"/>
                    <a:pt x="797722" y="76540"/>
                  </a:cubicBezTo>
                  <a:cubicBezTo>
                    <a:pt x="796240" y="76540"/>
                    <a:pt x="793277" y="73853"/>
                    <a:pt x="796240" y="72510"/>
                  </a:cubicBezTo>
                  <a:cubicBezTo>
                    <a:pt x="797722" y="72510"/>
                    <a:pt x="799204" y="71167"/>
                    <a:pt x="799204" y="69824"/>
                  </a:cubicBezTo>
                  <a:cubicBezTo>
                    <a:pt x="797722" y="69824"/>
                    <a:pt x="799204" y="68480"/>
                    <a:pt x="799204" y="68480"/>
                  </a:cubicBezTo>
                  <a:cubicBezTo>
                    <a:pt x="802167" y="67137"/>
                    <a:pt x="802167" y="67137"/>
                    <a:pt x="802167" y="67137"/>
                  </a:cubicBezTo>
                  <a:close/>
                  <a:moveTo>
                    <a:pt x="774228" y="62374"/>
                  </a:moveTo>
                  <a:cubicBezTo>
                    <a:pt x="775815" y="62374"/>
                    <a:pt x="775815" y="65549"/>
                    <a:pt x="774228" y="67136"/>
                  </a:cubicBezTo>
                  <a:cubicBezTo>
                    <a:pt x="774228" y="68724"/>
                    <a:pt x="771053" y="67136"/>
                    <a:pt x="771053" y="68724"/>
                  </a:cubicBezTo>
                  <a:cubicBezTo>
                    <a:pt x="772640" y="67136"/>
                    <a:pt x="769465" y="62374"/>
                    <a:pt x="774228" y="62374"/>
                  </a:cubicBezTo>
                  <a:close/>
                  <a:moveTo>
                    <a:pt x="764702" y="62374"/>
                  </a:moveTo>
                  <a:lnTo>
                    <a:pt x="764702" y="67136"/>
                  </a:lnTo>
                  <a:cubicBezTo>
                    <a:pt x="762585" y="68724"/>
                    <a:pt x="761527" y="62374"/>
                    <a:pt x="764702" y="62374"/>
                  </a:cubicBezTo>
                  <a:close/>
                  <a:moveTo>
                    <a:pt x="556740" y="62374"/>
                  </a:moveTo>
                  <a:lnTo>
                    <a:pt x="558328" y="63962"/>
                  </a:lnTo>
                  <a:cubicBezTo>
                    <a:pt x="556740" y="63962"/>
                    <a:pt x="556740" y="63962"/>
                    <a:pt x="556740" y="63962"/>
                  </a:cubicBezTo>
                  <a:cubicBezTo>
                    <a:pt x="556740" y="62374"/>
                    <a:pt x="556740" y="62374"/>
                    <a:pt x="556740" y="62374"/>
                  </a:cubicBezTo>
                  <a:close/>
                  <a:moveTo>
                    <a:pt x="761528" y="59199"/>
                  </a:moveTo>
                  <a:cubicBezTo>
                    <a:pt x="761528" y="59199"/>
                    <a:pt x="763115" y="59199"/>
                    <a:pt x="763115" y="59199"/>
                  </a:cubicBezTo>
                  <a:cubicBezTo>
                    <a:pt x="764703" y="60786"/>
                    <a:pt x="763115" y="60786"/>
                    <a:pt x="763115" y="62374"/>
                  </a:cubicBezTo>
                  <a:cubicBezTo>
                    <a:pt x="761528" y="60786"/>
                    <a:pt x="759940" y="60786"/>
                    <a:pt x="761528" y="59199"/>
                  </a:cubicBezTo>
                  <a:close/>
                  <a:moveTo>
                    <a:pt x="594840" y="59199"/>
                  </a:moveTo>
                  <a:cubicBezTo>
                    <a:pt x="596428" y="59199"/>
                    <a:pt x="596428" y="60786"/>
                    <a:pt x="596428" y="62374"/>
                  </a:cubicBezTo>
                  <a:cubicBezTo>
                    <a:pt x="596428" y="62374"/>
                    <a:pt x="596428" y="62374"/>
                    <a:pt x="594840" y="62374"/>
                  </a:cubicBezTo>
                  <a:cubicBezTo>
                    <a:pt x="594840" y="59199"/>
                    <a:pt x="594840" y="59199"/>
                    <a:pt x="594840" y="59199"/>
                  </a:cubicBezTo>
                  <a:close/>
                  <a:moveTo>
                    <a:pt x="672627" y="58803"/>
                  </a:moveTo>
                  <a:cubicBezTo>
                    <a:pt x="672627" y="57612"/>
                    <a:pt x="672627" y="58803"/>
                    <a:pt x="674215" y="58803"/>
                  </a:cubicBezTo>
                  <a:cubicBezTo>
                    <a:pt x="672627" y="59993"/>
                    <a:pt x="672627" y="61184"/>
                    <a:pt x="672627" y="62375"/>
                  </a:cubicBezTo>
                  <a:cubicBezTo>
                    <a:pt x="672627" y="58803"/>
                    <a:pt x="672627" y="58803"/>
                    <a:pt x="672627" y="58803"/>
                  </a:cubicBezTo>
                  <a:close/>
                  <a:moveTo>
                    <a:pt x="759940" y="56024"/>
                  </a:moveTo>
                  <a:lnTo>
                    <a:pt x="761528" y="56024"/>
                  </a:lnTo>
                  <a:lnTo>
                    <a:pt x="761528" y="57612"/>
                  </a:lnTo>
                  <a:close/>
                  <a:moveTo>
                    <a:pt x="666277" y="56024"/>
                  </a:moveTo>
                  <a:lnTo>
                    <a:pt x="667865" y="56024"/>
                  </a:lnTo>
                  <a:lnTo>
                    <a:pt x="667865" y="57612"/>
                  </a:lnTo>
                  <a:lnTo>
                    <a:pt x="666277" y="57612"/>
                  </a:lnTo>
                  <a:close/>
                  <a:moveTo>
                    <a:pt x="753590" y="55780"/>
                  </a:moveTo>
                  <a:cubicBezTo>
                    <a:pt x="753590" y="54437"/>
                    <a:pt x="756765" y="55780"/>
                    <a:pt x="758353" y="55780"/>
                  </a:cubicBezTo>
                  <a:cubicBezTo>
                    <a:pt x="758353" y="61153"/>
                    <a:pt x="758353" y="63840"/>
                    <a:pt x="755178" y="69213"/>
                  </a:cubicBezTo>
                  <a:cubicBezTo>
                    <a:pt x="753590" y="55780"/>
                    <a:pt x="753590" y="55780"/>
                    <a:pt x="753590" y="55780"/>
                  </a:cubicBezTo>
                  <a:close/>
                  <a:moveTo>
                    <a:pt x="800534" y="54437"/>
                  </a:moveTo>
                  <a:cubicBezTo>
                    <a:pt x="804616" y="58334"/>
                    <a:pt x="810059" y="59633"/>
                    <a:pt x="814141" y="62230"/>
                  </a:cubicBezTo>
                  <a:cubicBezTo>
                    <a:pt x="812781" y="63529"/>
                    <a:pt x="815502" y="66127"/>
                    <a:pt x="815502" y="67426"/>
                  </a:cubicBezTo>
                  <a:cubicBezTo>
                    <a:pt x="811420" y="68725"/>
                    <a:pt x="811420" y="59633"/>
                    <a:pt x="805977" y="63529"/>
                  </a:cubicBezTo>
                  <a:cubicBezTo>
                    <a:pt x="801895" y="60931"/>
                    <a:pt x="801895" y="63529"/>
                    <a:pt x="797813" y="59633"/>
                  </a:cubicBezTo>
                  <a:cubicBezTo>
                    <a:pt x="796452" y="58334"/>
                    <a:pt x="797813" y="54437"/>
                    <a:pt x="800534" y="54437"/>
                  </a:cubicBezTo>
                  <a:close/>
                  <a:moveTo>
                    <a:pt x="790896" y="53076"/>
                  </a:moveTo>
                  <a:cubicBezTo>
                    <a:pt x="790896" y="53076"/>
                    <a:pt x="790896" y="53076"/>
                    <a:pt x="792285" y="53076"/>
                  </a:cubicBezTo>
                  <a:lnTo>
                    <a:pt x="790971" y="53334"/>
                  </a:lnTo>
                  <a:close/>
                  <a:moveTo>
                    <a:pt x="767877" y="52849"/>
                  </a:moveTo>
                  <a:lnTo>
                    <a:pt x="769465" y="52849"/>
                  </a:lnTo>
                  <a:lnTo>
                    <a:pt x="769465" y="54437"/>
                  </a:lnTo>
                  <a:lnTo>
                    <a:pt x="767877" y="54437"/>
                  </a:lnTo>
                  <a:close/>
                  <a:moveTo>
                    <a:pt x="683740" y="52849"/>
                  </a:moveTo>
                  <a:cubicBezTo>
                    <a:pt x="683740" y="52849"/>
                    <a:pt x="685328" y="52849"/>
                    <a:pt x="685328" y="54437"/>
                  </a:cubicBezTo>
                  <a:cubicBezTo>
                    <a:pt x="685328" y="54437"/>
                    <a:pt x="683740" y="56024"/>
                    <a:pt x="682153" y="57612"/>
                  </a:cubicBezTo>
                  <a:cubicBezTo>
                    <a:pt x="680565" y="57612"/>
                    <a:pt x="680565" y="57612"/>
                    <a:pt x="680565" y="57612"/>
                  </a:cubicBezTo>
                  <a:cubicBezTo>
                    <a:pt x="680565" y="54437"/>
                    <a:pt x="682153" y="54437"/>
                    <a:pt x="683740" y="52849"/>
                  </a:cubicBezTo>
                  <a:close/>
                  <a:moveTo>
                    <a:pt x="672628" y="49674"/>
                  </a:moveTo>
                  <a:cubicBezTo>
                    <a:pt x="672628" y="51262"/>
                    <a:pt x="672628" y="51262"/>
                    <a:pt x="672628" y="51262"/>
                  </a:cubicBezTo>
                  <a:cubicBezTo>
                    <a:pt x="671040" y="51262"/>
                    <a:pt x="671040" y="51262"/>
                    <a:pt x="671040" y="51262"/>
                  </a:cubicBezTo>
                  <a:cubicBezTo>
                    <a:pt x="672628" y="49674"/>
                    <a:pt x="672628" y="49674"/>
                    <a:pt x="672628" y="49674"/>
                  </a:cubicBezTo>
                  <a:close/>
                  <a:moveTo>
                    <a:pt x="610318" y="49674"/>
                  </a:moveTo>
                  <a:cubicBezTo>
                    <a:pt x="610318" y="51262"/>
                    <a:pt x="613890" y="49674"/>
                    <a:pt x="613890" y="54437"/>
                  </a:cubicBezTo>
                  <a:cubicBezTo>
                    <a:pt x="611509" y="54437"/>
                    <a:pt x="610318" y="54437"/>
                    <a:pt x="609127" y="52849"/>
                  </a:cubicBezTo>
                  <a:cubicBezTo>
                    <a:pt x="610318" y="49674"/>
                    <a:pt x="610318" y="49674"/>
                    <a:pt x="610318" y="49674"/>
                  </a:cubicBezTo>
                  <a:close/>
                  <a:moveTo>
                    <a:pt x="690090" y="48087"/>
                  </a:moveTo>
                  <a:lnTo>
                    <a:pt x="691677" y="48087"/>
                  </a:lnTo>
                  <a:cubicBezTo>
                    <a:pt x="693265" y="51262"/>
                    <a:pt x="690090" y="52849"/>
                    <a:pt x="690090" y="54437"/>
                  </a:cubicBezTo>
                  <a:cubicBezTo>
                    <a:pt x="688502" y="54437"/>
                    <a:pt x="688502" y="54437"/>
                    <a:pt x="688502" y="54437"/>
                  </a:cubicBezTo>
                  <a:cubicBezTo>
                    <a:pt x="688502" y="52849"/>
                    <a:pt x="690090" y="51262"/>
                    <a:pt x="690090" y="48087"/>
                  </a:cubicBezTo>
                  <a:close/>
                  <a:moveTo>
                    <a:pt x="775616" y="47633"/>
                  </a:moveTo>
                  <a:cubicBezTo>
                    <a:pt x="778394" y="55798"/>
                    <a:pt x="785340" y="44912"/>
                    <a:pt x="785340" y="54437"/>
                  </a:cubicBezTo>
                  <a:lnTo>
                    <a:pt x="790971" y="53334"/>
                  </a:lnTo>
                  <a:lnTo>
                    <a:pt x="793674" y="62601"/>
                  </a:lnTo>
                  <a:cubicBezTo>
                    <a:pt x="795063" y="62601"/>
                    <a:pt x="795063" y="62601"/>
                    <a:pt x="796452" y="63962"/>
                  </a:cubicBezTo>
                  <a:cubicBezTo>
                    <a:pt x="796452" y="63962"/>
                    <a:pt x="795063" y="65323"/>
                    <a:pt x="795063" y="65323"/>
                  </a:cubicBezTo>
                  <a:cubicBezTo>
                    <a:pt x="792285" y="66683"/>
                    <a:pt x="793674" y="63962"/>
                    <a:pt x="790896" y="62601"/>
                  </a:cubicBezTo>
                  <a:cubicBezTo>
                    <a:pt x="789507" y="63962"/>
                    <a:pt x="782562" y="62601"/>
                    <a:pt x="785340" y="68044"/>
                  </a:cubicBezTo>
                  <a:cubicBezTo>
                    <a:pt x="785340" y="70766"/>
                    <a:pt x="785340" y="70766"/>
                    <a:pt x="785340" y="70766"/>
                  </a:cubicBezTo>
                  <a:cubicBezTo>
                    <a:pt x="781172" y="73487"/>
                    <a:pt x="781172" y="69405"/>
                    <a:pt x="779783" y="66683"/>
                  </a:cubicBezTo>
                  <a:cubicBezTo>
                    <a:pt x="782562" y="62601"/>
                    <a:pt x="777005" y="63962"/>
                    <a:pt x="779783" y="58519"/>
                  </a:cubicBezTo>
                  <a:cubicBezTo>
                    <a:pt x="777005" y="55798"/>
                    <a:pt x="774227" y="54437"/>
                    <a:pt x="774227" y="50355"/>
                  </a:cubicBezTo>
                  <a:cubicBezTo>
                    <a:pt x="775616" y="47633"/>
                    <a:pt x="775616" y="47633"/>
                    <a:pt x="775616" y="47633"/>
                  </a:cubicBezTo>
                  <a:close/>
                  <a:moveTo>
                    <a:pt x="764703" y="46499"/>
                  </a:moveTo>
                  <a:cubicBezTo>
                    <a:pt x="761528" y="48086"/>
                    <a:pt x="763115" y="51261"/>
                    <a:pt x="761528" y="52849"/>
                  </a:cubicBezTo>
                  <a:cubicBezTo>
                    <a:pt x="759940" y="48086"/>
                    <a:pt x="759940" y="48086"/>
                    <a:pt x="759940" y="48086"/>
                  </a:cubicBezTo>
                  <a:cubicBezTo>
                    <a:pt x="761528" y="51261"/>
                    <a:pt x="761528" y="46499"/>
                    <a:pt x="764703" y="46499"/>
                  </a:cubicBezTo>
                  <a:close/>
                  <a:moveTo>
                    <a:pt x="582140" y="46499"/>
                  </a:moveTo>
                  <a:cubicBezTo>
                    <a:pt x="583727" y="49674"/>
                    <a:pt x="580552" y="51261"/>
                    <a:pt x="580552" y="52849"/>
                  </a:cubicBezTo>
                  <a:cubicBezTo>
                    <a:pt x="577377" y="51261"/>
                    <a:pt x="577377" y="51261"/>
                    <a:pt x="577377" y="51261"/>
                  </a:cubicBezTo>
                  <a:cubicBezTo>
                    <a:pt x="580552" y="48086"/>
                    <a:pt x="577377" y="48086"/>
                    <a:pt x="582140" y="46499"/>
                  </a:cubicBezTo>
                  <a:close/>
                  <a:moveTo>
                    <a:pt x="686915" y="45970"/>
                  </a:moveTo>
                  <a:lnTo>
                    <a:pt x="686915" y="47029"/>
                  </a:lnTo>
                  <a:cubicBezTo>
                    <a:pt x="685328" y="48087"/>
                    <a:pt x="685328" y="47029"/>
                    <a:pt x="685328" y="47029"/>
                  </a:cubicBezTo>
                  <a:cubicBezTo>
                    <a:pt x="683740" y="45970"/>
                    <a:pt x="685328" y="44912"/>
                    <a:pt x="686915" y="45970"/>
                  </a:cubicBezTo>
                  <a:close/>
                  <a:moveTo>
                    <a:pt x="751367" y="44912"/>
                  </a:moveTo>
                  <a:cubicBezTo>
                    <a:pt x="753907" y="46182"/>
                    <a:pt x="755177" y="47452"/>
                    <a:pt x="753907" y="51262"/>
                  </a:cubicBezTo>
                  <a:cubicBezTo>
                    <a:pt x="753907" y="47452"/>
                    <a:pt x="748827" y="48722"/>
                    <a:pt x="751367" y="44912"/>
                  </a:cubicBezTo>
                  <a:close/>
                  <a:moveTo>
                    <a:pt x="594840" y="43324"/>
                  </a:moveTo>
                  <a:lnTo>
                    <a:pt x="596428" y="43324"/>
                  </a:lnTo>
                  <a:cubicBezTo>
                    <a:pt x="596428" y="43324"/>
                    <a:pt x="596428" y="44912"/>
                    <a:pt x="596428" y="44912"/>
                  </a:cubicBezTo>
                  <a:cubicBezTo>
                    <a:pt x="594840" y="43324"/>
                    <a:pt x="594840" y="43324"/>
                    <a:pt x="594840" y="43324"/>
                  </a:cubicBezTo>
                  <a:close/>
                  <a:moveTo>
                    <a:pt x="629765" y="40150"/>
                  </a:moveTo>
                  <a:lnTo>
                    <a:pt x="631353" y="40150"/>
                  </a:lnTo>
                  <a:cubicBezTo>
                    <a:pt x="631353" y="41737"/>
                    <a:pt x="631353" y="41737"/>
                    <a:pt x="631353" y="41737"/>
                  </a:cubicBezTo>
                  <a:cubicBezTo>
                    <a:pt x="629765" y="41737"/>
                    <a:pt x="629765" y="41737"/>
                    <a:pt x="629765" y="40150"/>
                  </a:cubicBezTo>
                  <a:close/>
                  <a:moveTo>
                    <a:pt x="754119" y="36974"/>
                  </a:moveTo>
                  <a:cubicBezTo>
                    <a:pt x="755177" y="38562"/>
                    <a:pt x="754119" y="40149"/>
                    <a:pt x="755177" y="41737"/>
                  </a:cubicBezTo>
                  <a:cubicBezTo>
                    <a:pt x="754119" y="41737"/>
                    <a:pt x="754119" y="41737"/>
                    <a:pt x="754119" y="41737"/>
                  </a:cubicBezTo>
                  <a:cubicBezTo>
                    <a:pt x="754119" y="40149"/>
                    <a:pt x="752002" y="38562"/>
                    <a:pt x="754119" y="36974"/>
                  </a:cubicBezTo>
                  <a:close/>
                  <a:moveTo>
                    <a:pt x="696837" y="36974"/>
                  </a:moveTo>
                  <a:cubicBezTo>
                    <a:pt x="698226" y="39752"/>
                    <a:pt x="698226" y="41141"/>
                    <a:pt x="699615" y="42530"/>
                  </a:cubicBezTo>
                  <a:cubicBezTo>
                    <a:pt x="694059" y="39752"/>
                    <a:pt x="698226" y="48087"/>
                    <a:pt x="695448" y="48087"/>
                  </a:cubicBezTo>
                  <a:cubicBezTo>
                    <a:pt x="694059" y="48087"/>
                    <a:pt x="695448" y="45309"/>
                    <a:pt x="692670" y="45309"/>
                  </a:cubicBezTo>
                  <a:cubicBezTo>
                    <a:pt x="691280" y="46698"/>
                    <a:pt x="691280" y="46698"/>
                    <a:pt x="691280" y="46698"/>
                  </a:cubicBezTo>
                  <a:cubicBezTo>
                    <a:pt x="691280" y="45309"/>
                    <a:pt x="691280" y="42530"/>
                    <a:pt x="689891" y="42530"/>
                  </a:cubicBezTo>
                  <a:cubicBezTo>
                    <a:pt x="688502" y="42530"/>
                    <a:pt x="688502" y="42530"/>
                    <a:pt x="688502" y="42530"/>
                  </a:cubicBezTo>
                  <a:cubicBezTo>
                    <a:pt x="689891" y="41141"/>
                    <a:pt x="689891" y="41141"/>
                    <a:pt x="691280" y="41141"/>
                  </a:cubicBezTo>
                  <a:cubicBezTo>
                    <a:pt x="694059" y="43920"/>
                    <a:pt x="694059" y="43920"/>
                    <a:pt x="694059" y="43920"/>
                  </a:cubicBezTo>
                  <a:cubicBezTo>
                    <a:pt x="695448" y="42530"/>
                    <a:pt x="694059" y="38363"/>
                    <a:pt x="696837" y="36974"/>
                  </a:cubicBezTo>
                  <a:close/>
                  <a:moveTo>
                    <a:pt x="629765" y="35387"/>
                  </a:moveTo>
                  <a:cubicBezTo>
                    <a:pt x="631353" y="36975"/>
                    <a:pt x="629765" y="38562"/>
                    <a:pt x="628178" y="40150"/>
                  </a:cubicBezTo>
                  <a:lnTo>
                    <a:pt x="629765" y="40150"/>
                  </a:lnTo>
                  <a:cubicBezTo>
                    <a:pt x="626590" y="43325"/>
                    <a:pt x="626590" y="43325"/>
                    <a:pt x="626590" y="43325"/>
                  </a:cubicBezTo>
                  <a:cubicBezTo>
                    <a:pt x="626590" y="41737"/>
                    <a:pt x="628178" y="40150"/>
                    <a:pt x="626590" y="38562"/>
                  </a:cubicBezTo>
                  <a:cubicBezTo>
                    <a:pt x="626590" y="36975"/>
                    <a:pt x="628178" y="36975"/>
                    <a:pt x="629765" y="35387"/>
                  </a:cubicBezTo>
                  <a:close/>
                  <a:moveTo>
                    <a:pt x="581505" y="35387"/>
                  </a:moveTo>
                  <a:cubicBezTo>
                    <a:pt x="581505" y="35387"/>
                    <a:pt x="582775" y="38562"/>
                    <a:pt x="584045" y="36974"/>
                  </a:cubicBezTo>
                  <a:cubicBezTo>
                    <a:pt x="585315" y="38562"/>
                    <a:pt x="585315" y="38562"/>
                    <a:pt x="585315" y="38562"/>
                  </a:cubicBezTo>
                  <a:cubicBezTo>
                    <a:pt x="584045" y="41737"/>
                    <a:pt x="581505" y="40149"/>
                    <a:pt x="580235" y="40149"/>
                  </a:cubicBezTo>
                  <a:cubicBezTo>
                    <a:pt x="578965" y="38562"/>
                    <a:pt x="578965" y="33799"/>
                    <a:pt x="581505" y="35387"/>
                  </a:cubicBezTo>
                  <a:close/>
                  <a:moveTo>
                    <a:pt x="588490" y="35210"/>
                  </a:moveTo>
                  <a:cubicBezTo>
                    <a:pt x="591665" y="33799"/>
                    <a:pt x="596427" y="36621"/>
                    <a:pt x="596427" y="39443"/>
                  </a:cubicBezTo>
                  <a:cubicBezTo>
                    <a:pt x="591665" y="36621"/>
                    <a:pt x="591665" y="46499"/>
                    <a:pt x="586902" y="40854"/>
                  </a:cubicBezTo>
                  <a:cubicBezTo>
                    <a:pt x="586902" y="39443"/>
                    <a:pt x="588490" y="38032"/>
                    <a:pt x="588490" y="35210"/>
                  </a:cubicBezTo>
                  <a:close/>
                  <a:moveTo>
                    <a:pt x="691677" y="32212"/>
                  </a:moveTo>
                  <a:cubicBezTo>
                    <a:pt x="693265" y="33270"/>
                    <a:pt x="693265" y="34329"/>
                    <a:pt x="693265" y="35387"/>
                  </a:cubicBezTo>
                  <a:cubicBezTo>
                    <a:pt x="691677" y="35387"/>
                    <a:pt x="691677" y="35387"/>
                    <a:pt x="691677" y="35387"/>
                  </a:cubicBezTo>
                  <a:cubicBezTo>
                    <a:pt x="691677" y="35387"/>
                    <a:pt x="691677" y="33270"/>
                    <a:pt x="691677" y="32212"/>
                  </a:cubicBezTo>
                  <a:close/>
                  <a:moveTo>
                    <a:pt x="617065" y="29037"/>
                  </a:moveTo>
                  <a:cubicBezTo>
                    <a:pt x="618652" y="30095"/>
                    <a:pt x="620240" y="30095"/>
                    <a:pt x="621827" y="32212"/>
                  </a:cubicBezTo>
                  <a:cubicBezTo>
                    <a:pt x="620240" y="32212"/>
                    <a:pt x="620240" y="32212"/>
                    <a:pt x="618652" y="32212"/>
                  </a:cubicBezTo>
                  <a:cubicBezTo>
                    <a:pt x="618652" y="31154"/>
                    <a:pt x="615477" y="30095"/>
                    <a:pt x="617065" y="29037"/>
                  </a:cubicBezTo>
                  <a:close/>
                  <a:moveTo>
                    <a:pt x="503937" y="27049"/>
                  </a:moveTo>
                  <a:cubicBezTo>
                    <a:pt x="503937" y="27049"/>
                    <a:pt x="505351" y="25640"/>
                    <a:pt x="506765" y="27049"/>
                  </a:cubicBezTo>
                  <a:cubicBezTo>
                    <a:pt x="503937" y="29866"/>
                    <a:pt x="503937" y="29866"/>
                    <a:pt x="503937" y="29866"/>
                  </a:cubicBezTo>
                  <a:close/>
                  <a:moveTo>
                    <a:pt x="732953" y="25862"/>
                  </a:moveTo>
                  <a:cubicBezTo>
                    <a:pt x="734540" y="28508"/>
                    <a:pt x="731365" y="31154"/>
                    <a:pt x="731365" y="33800"/>
                  </a:cubicBezTo>
                  <a:cubicBezTo>
                    <a:pt x="729778" y="33800"/>
                    <a:pt x="729778" y="33800"/>
                    <a:pt x="729778" y="33800"/>
                  </a:cubicBezTo>
                  <a:cubicBezTo>
                    <a:pt x="728190" y="31154"/>
                    <a:pt x="732953" y="28508"/>
                    <a:pt x="732953" y="25862"/>
                  </a:cubicBezTo>
                  <a:close/>
                  <a:moveTo>
                    <a:pt x="606945" y="25862"/>
                  </a:moveTo>
                  <a:cubicBezTo>
                    <a:pt x="608334" y="28614"/>
                    <a:pt x="609723" y="29990"/>
                    <a:pt x="609723" y="32741"/>
                  </a:cubicBezTo>
                  <a:cubicBezTo>
                    <a:pt x="602777" y="35493"/>
                    <a:pt x="613890" y="38245"/>
                    <a:pt x="608334" y="40996"/>
                  </a:cubicBezTo>
                  <a:cubicBezTo>
                    <a:pt x="608334" y="42372"/>
                    <a:pt x="608334" y="45124"/>
                    <a:pt x="606945" y="46500"/>
                  </a:cubicBezTo>
                  <a:cubicBezTo>
                    <a:pt x="602777" y="45124"/>
                    <a:pt x="608334" y="39621"/>
                    <a:pt x="604166" y="38245"/>
                  </a:cubicBezTo>
                  <a:cubicBezTo>
                    <a:pt x="606945" y="34117"/>
                    <a:pt x="606945" y="29990"/>
                    <a:pt x="606945" y="25862"/>
                  </a:cubicBezTo>
                  <a:close/>
                  <a:moveTo>
                    <a:pt x="534515" y="24274"/>
                  </a:moveTo>
                  <a:cubicBezTo>
                    <a:pt x="539277" y="19512"/>
                    <a:pt x="536102" y="27449"/>
                    <a:pt x="539277" y="29037"/>
                  </a:cubicBezTo>
                  <a:cubicBezTo>
                    <a:pt x="539277" y="30624"/>
                    <a:pt x="536102" y="32212"/>
                    <a:pt x="534515" y="30624"/>
                  </a:cubicBezTo>
                  <a:cubicBezTo>
                    <a:pt x="534515" y="29037"/>
                    <a:pt x="532927" y="27449"/>
                    <a:pt x="534515" y="24274"/>
                  </a:cubicBezTo>
                  <a:close/>
                  <a:moveTo>
                    <a:pt x="561502" y="24274"/>
                  </a:moveTo>
                  <a:cubicBezTo>
                    <a:pt x="563090" y="24274"/>
                    <a:pt x="563090" y="25862"/>
                    <a:pt x="563090" y="25862"/>
                  </a:cubicBezTo>
                  <a:cubicBezTo>
                    <a:pt x="561502" y="25862"/>
                    <a:pt x="561502" y="25862"/>
                    <a:pt x="561502" y="25862"/>
                  </a:cubicBezTo>
                  <a:cubicBezTo>
                    <a:pt x="561502" y="24274"/>
                    <a:pt x="561502" y="24274"/>
                    <a:pt x="561502" y="24274"/>
                  </a:cubicBezTo>
                  <a:close/>
                  <a:moveTo>
                    <a:pt x="527636" y="24116"/>
                  </a:moveTo>
                  <a:cubicBezTo>
                    <a:pt x="529012" y="25545"/>
                    <a:pt x="534515" y="31260"/>
                    <a:pt x="529012" y="35546"/>
                  </a:cubicBezTo>
                  <a:cubicBezTo>
                    <a:pt x="529012" y="36975"/>
                    <a:pt x="529012" y="36975"/>
                    <a:pt x="529012" y="36975"/>
                  </a:cubicBezTo>
                  <a:cubicBezTo>
                    <a:pt x="527636" y="35546"/>
                    <a:pt x="529012" y="31260"/>
                    <a:pt x="524884" y="32689"/>
                  </a:cubicBezTo>
                  <a:cubicBezTo>
                    <a:pt x="524884" y="34117"/>
                    <a:pt x="519381" y="34117"/>
                    <a:pt x="520756" y="36975"/>
                  </a:cubicBezTo>
                  <a:cubicBezTo>
                    <a:pt x="513877" y="35546"/>
                    <a:pt x="523508" y="31260"/>
                    <a:pt x="520756" y="26973"/>
                  </a:cubicBezTo>
                  <a:cubicBezTo>
                    <a:pt x="520756" y="22687"/>
                    <a:pt x="524884" y="26973"/>
                    <a:pt x="527636" y="24116"/>
                  </a:cubicBezTo>
                  <a:close/>
                  <a:moveTo>
                    <a:pt x="581842" y="23084"/>
                  </a:moveTo>
                  <a:cubicBezTo>
                    <a:pt x="583000" y="24275"/>
                    <a:pt x="583331" y="26656"/>
                    <a:pt x="581346" y="29037"/>
                  </a:cubicBezTo>
                  <a:cubicBezTo>
                    <a:pt x="581346" y="30625"/>
                    <a:pt x="578700" y="30625"/>
                    <a:pt x="577377" y="29037"/>
                  </a:cubicBezTo>
                  <a:cubicBezTo>
                    <a:pt x="577377" y="27450"/>
                    <a:pt x="577377" y="25862"/>
                    <a:pt x="577377" y="24275"/>
                  </a:cubicBezTo>
                  <a:cubicBezTo>
                    <a:pt x="578700" y="21893"/>
                    <a:pt x="580685" y="21893"/>
                    <a:pt x="581842" y="23084"/>
                  </a:cubicBezTo>
                  <a:close/>
                  <a:moveTo>
                    <a:pt x="704377" y="22052"/>
                  </a:moveTo>
                  <a:cubicBezTo>
                    <a:pt x="705788" y="20782"/>
                    <a:pt x="708610" y="22052"/>
                    <a:pt x="710022" y="23322"/>
                  </a:cubicBezTo>
                  <a:cubicBezTo>
                    <a:pt x="708610" y="24592"/>
                    <a:pt x="708610" y="25862"/>
                    <a:pt x="707199" y="25862"/>
                  </a:cubicBezTo>
                  <a:cubicBezTo>
                    <a:pt x="705788" y="25862"/>
                    <a:pt x="705788" y="24592"/>
                    <a:pt x="704377" y="24592"/>
                  </a:cubicBezTo>
                  <a:cubicBezTo>
                    <a:pt x="704377" y="22052"/>
                    <a:pt x="704377" y="22052"/>
                    <a:pt x="704377" y="22052"/>
                  </a:cubicBezTo>
                  <a:close/>
                  <a:moveTo>
                    <a:pt x="712844" y="20782"/>
                  </a:moveTo>
                  <a:cubicBezTo>
                    <a:pt x="711433" y="22052"/>
                    <a:pt x="717077" y="24592"/>
                    <a:pt x="712844" y="25862"/>
                  </a:cubicBezTo>
                  <a:cubicBezTo>
                    <a:pt x="711433" y="25862"/>
                    <a:pt x="711433" y="24592"/>
                    <a:pt x="710022" y="23322"/>
                  </a:cubicBezTo>
                  <a:cubicBezTo>
                    <a:pt x="711433" y="22052"/>
                    <a:pt x="710022" y="19512"/>
                    <a:pt x="712844" y="20782"/>
                  </a:cubicBezTo>
                  <a:close/>
                  <a:moveTo>
                    <a:pt x="542452" y="19512"/>
                  </a:moveTo>
                  <a:lnTo>
                    <a:pt x="544040" y="19512"/>
                  </a:lnTo>
                  <a:cubicBezTo>
                    <a:pt x="545627" y="19512"/>
                    <a:pt x="544040" y="21100"/>
                    <a:pt x="544040" y="21100"/>
                  </a:cubicBezTo>
                  <a:cubicBezTo>
                    <a:pt x="542452" y="19512"/>
                    <a:pt x="542452" y="19512"/>
                    <a:pt x="542452" y="19512"/>
                  </a:cubicBezTo>
                  <a:close/>
                  <a:moveTo>
                    <a:pt x="519434" y="19512"/>
                  </a:moveTo>
                  <a:cubicBezTo>
                    <a:pt x="521815" y="22052"/>
                    <a:pt x="518243" y="23322"/>
                    <a:pt x="519434" y="25862"/>
                  </a:cubicBezTo>
                  <a:cubicBezTo>
                    <a:pt x="517052" y="24592"/>
                    <a:pt x="517052" y="24592"/>
                    <a:pt x="517052" y="24592"/>
                  </a:cubicBezTo>
                  <a:cubicBezTo>
                    <a:pt x="518243" y="23322"/>
                    <a:pt x="517052" y="20782"/>
                    <a:pt x="519434" y="19512"/>
                  </a:cubicBezTo>
                  <a:close/>
                  <a:moveTo>
                    <a:pt x="571980" y="11574"/>
                  </a:moveTo>
                  <a:cubicBezTo>
                    <a:pt x="575790" y="14749"/>
                    <a:pt x="569440" y="13161"/>
                    <a:pt x="569440" y="14749"/>
                  </a:cubicBezTo>
                  <a:cubicBezTo>
                    <a:pt x="571980" y="11574"/>
                    <a:pt x="571980" y="11574"/>
                    <a:pt x="571980" y="11574"/>
                  </a:cubicBezTo>
                  <a:close/>
                  <a:moveTo>
                    <a:pt x="557874" y="6812"/>
                  </a:moveTo>
                  <a:cubicBezTo>
                    <a:pt x="560595" y="6812"/>
                    <a:pt x="561956" y="6812"/>
                    <a:pt x="563316" y="9352"/>
                  </a:cubicBezTo>
                  <a:cubicBezTo>
                    <a:pt x="561956" y="11892"/>
                    <a:pt x="564677" y="13162"/>
                    <a:pt x="561956" y="13162"/>
                  </a:cubicBezTo>
                  <a:cubicBezTo>
                    <a:pt x="561956" y="14432"/>
                    <a:pt x="564677" y="16972"/>
                    <a:pt x="564677" y="18242"/>
                  </a:cubicBezTo>
                  <a:cubicBezTo>
                    <a:pt x="563316" y="19512"/>
                    <a:pt x="563316" y="19512"/>
                    <a:pt x="563316" y="19512"/>
                  </a:cubicBezTo>
                  <a:cubicBezTo>
                    <a:pt x="559234" y="15702"/>
                    <a:pt x="559234" y="15702"/>
                    <a:pt x="559234" y="15702"/>
                  </a:cubicBezTo>
                  <a:cubicBezTo>
                    <a:pt x="556513" y="16972"/>
                    <a:pt x="556513" y="13162"/>
                    <a:pt x="555152" y="11892"/>
                  </a:cubicBezTo>
                  <a:cubicBezTo>
                    <a:pt x="557874" y="6812"/>
                    <a:pt x="557874" y="6812"/>
                    <a:pt x="557874" y="6812"/>
                  </a:cubicBezTo>
                  <a:close/>
                  <a:moveTo>
                    <a:pt x="345565" y="283"/>
                  </a:moveTo>
                  <a:cubicBezTo>
                    <a:pt x="358292" y="283"/>
                    <a:pt x="368190" y="5918"/>
                    <a:pt x="379502" y="10144"/>
                  </a:cubicBezTo>
                  <a:cubicBezTo>
                    <a:pt x="387986" y="14370"/>
                    <a:pt x="396470" y="15779"/>
                    <a:pt x="404955" y="20005"/>
                  </a:cubicBezTo>
                  <a:cubicBezTo>
                    <a:pt x="414853" y="31275"/>
                    <a:pt x="433235" y="25640"/>
                    <a:pt x="444548" y="38319"/>
                  </a:cubicBezTo>
                  <a:cubicBezTo>
                    <a:pt x="451618" y="36910"/>
                    <a:pt x="450204" y="43954"/>
                    <a:pt x="454446" y="48180"/>
                  </a:cubicBezTo>
                  <a:cubicBezTo>
                    <a:pt x="451618" y="52406"/>
                    <a:pt x="444548" y="52406"/>
                    <a:pt x="445962" y="58041"/>
                  </a:cubicBezTo>
                  <a:cubicBezTo>
                    <a:pt x="445962" y="59450"/>
                    <a:pt x="444548" y="60859"/>
                    <a:pt x="443134" y="60859"/>
                  </a:cubicBezTo>
                  <a:cubicBezTo>
                    <a:pt x="438891" y="58041"/>
                    <a:pt x="438891" y="58041"/>
                    <a:pt x="438891" y="58041"/>
                  </a:cubicBezTo>
                  <a:cubicBezTo>
                    <a:pt x="437477" y="60859"/>
                    <a:pt x="437477" y="60859"/>
                    <a:pt x="437477" y="60859"/>
                  </a:cubicBezTo>
                  <a:cubicBezTo>
                    <a:pt x="436063" y="58041"/>
                    <a:pt x="436063" y="58041"/>
                    <a:pt x="436063" y="58041"/>
                  </a:cubicBezTo>
                  <a:cubicBezTo>
                    <a:pt x="434649" y="60859"/>
                    <a:pt x="430407" y="60859"/>
                    <a:pt x="428993" y="63676"/>
                  </a:cubicBezTo>
                  <a:cubicBezTo>
                    <a:pt x="428993" y="65085"/>
                    <a:pt x="428993" y="65085"/>
                    <a:pt x="428993" y="65085"/>
                  </a:cubicBezTo>
                  <a:cubicBezTo>
                    <a:pt x="423337" y="65085"/>
                    <a:pt x="423337" y="65085"/>
                    <a:pt x="423337" y="65085"/>
                  </a:cubicBezTo>
                  <a:cubicBezTo>
                    <a:pt x="426165" y="70720"/>
                    <a:pt x="413439" y="69311"/>
                    <a:pt x="420509" y="73538"/>
                  </a:cubicBezTo>
                  <a:cubicBezTo>
                    <a:pt x="420509" y="72129"/>
                    <a:pt x="420509" y="72129"/>
                    <a:pt x="420509" y="72129"/>
                  </a:cubicBezTo>
                  <a:cubicBezTo>
                    <a:pt x="423337" y="72129"/>
                    <a:pt x="423337" y="72129"/>
                    <a:pt x="423337" y="72129"/>
                  </a:cubicBezTo>
                  <a:cubicBezTo>
                    <a:pt x="420509" y="73538"/>
                    <a:pt x="420509" y="79173"/>
                    <a:pt x="416267" y="79173"/>
                  </a:cubicBezTo>
                  <a:cubicBezTo>
                    <a:pt x="416267" y="83399"/>
                    <a:pt x="421923" y="84808"/>
                    <a:pt x="420509" y="89034"/>
                  </a:cubicBezTo>
                  <a:cubicBezTo>
                    <a:pt x="423337" y="90443"/>
                    <a:pt x="419095" y="93260"/>
                    <a:pt x="420509" y="96078"/>
                  </a:cubicBezTo>
                  <a:cubicBezTo>
                    <a:pt x="419095" y="96078"/>
                    <a:pt x="419095" y="97486"/>
                    <a:pt x="417681" y="97486"/>
                  </a:cubicBezTo>
                  <a:cubicBezTo>
                    <a:pt x="419095" y="99599"/>
                    <a:pt x="420156" y="99247"/>
                    <a:pt x="421216" y="98191"/>
                  </a:cubicBezTo>
                  <a:lnTo>
                    <a:pt x="424186" y="95232"/>
                  </a:lnTo>
                  <a:lnTo>
                    <a:pt x="423337" y="100304"/>
                  </a:lnTo>
                  <a:cubicBezTo>
                    <a:pt x="426165" y="100304"/>
                    <a:pt x="428993" y="101713"/>
                    <a:pt x="428993" y="105939"/>
                  </a:cubicBezTo>
                  <a:cubicBezTo>
                    <a:pt x="430407" y="103121"/>
                    <a:pt x="431821" y="98895"/>
                    <a:pt x="427579" y="97486"/>
                  </a:cubicBezTo>
                  <a:cubicBezTo>
                    <a:pt x="426165" y="94669"/>
                    <a:pt x="430407" y="94669"/>
                    <a:pt x="430407" y="93260"/>
                  </a:cubicBezTo>
                  <a:cubicBezTo>
                    <a:pt x="434649" y="96078"/>
                    <a:pt x="434649" y="96078"/>
                    <a:pt x="434649" y="96078"/>
                  </a:cubicBezTo>
                  <a:cubicBezTo>
                    <a:pt x="436063" y="93260"/>
                    <a:pt x="438891" y="93260"/>
                    <a:pt x="437477" y="90443"/>
                  </a:cubicBezTo>
                  <a:cubicBezTo>
                    <a:pt x="436063" y="89034"/>
                    <a:pt x="436063" y="89034"/>
                    <a:pt x="436063" y="89034"/>
                  </a:cubicBezTo>
                  <a:cubicBezTo>
                    <a:pt x="437477" y="87625"/>
                    <a:pt x="438891" y="86216"/>
                    <a:pt x="437477" y="83399"/>
                  </a:cubicBezTo>
                  <a:cubicBezTo>
                    <a:pt x="443134" y="77764"/>
                    <a:pt x="448790" y="90443"/>
                    <a:pt x="450204" y="80581"/>
                  </a:cubicBezTo>
                  <a:cubicBezTo>
                    <a:pt x="445962" y="76355"/>
                    <a:pt x="451618" y="70720"/>
                    <a:pt x="448790" y="65085"/>
                  </a:cubicBezTo>
                  <a:cubicBezTo>
                    <a:pt x="453032" y="65085"/>
                    <a:pt x="454446" y="63676"/>
                    <a:pt x="454446" y="60859"/>
                  </a:cubicBezTo>
                  <a:cubicBezTo>
                    <a:pt x="455860" y="55224"/>
                    <a:pt x="458688" y="52406"/>
                    <a:pt x="461516" y="48180"/>
                  </a:cubicBezTo>
                  <a:cubicBezTo>
                    <a:pt x="465758" y="46771"/>
                    <a:pt x="470000" y="49589"/>
                    <a:pt x="474242" y="52406"/>
                  </a:cubicBezTo>
                  <a:cubicBezTo>
                    <a:pt x="474242" y="53815"/>
                    <a:pt x="472828" y="55224"/>
                    <a:pt x="474242" y="55224"/>
                  </a:cubicBezTo>
                  <a:cubicBezTo>
                    <a:pt x="475656" y="55224"/>
                    <a:pt x="477070" y="55224"/>
                    <a:pt x="478484" y="52406"/>
                  </a:cubicBezTo>
                  <a:cubicBezTo>
                    <a:pt x="478484" y="50998"/>
                    <a:pt x="478484" y="50998"/>
                    <a:pt x="478484" y="50998"/>
                  </a:cubicBezTo>
                  <a:cubicBezTo>
                    <a:pt x="481312" y="52406"/>
                    <a:pt x="481312" y="52406"/>
                    <a:pt x="481312" y="52406"/>
                  </a:cubicBezTo>
                  <a:cubicBezTo>
                    <a:pt x="482726" y="50998"/>
                    <a:pt x="482726" y="50998"/>
                    <a:pt x="482726" y="50998"/>
                  </a:cubicBezTo>
                  <a:cubicBezTo>
                    <a:pt x="484140" y="52406"/>
                    <a:pt x="482726" y="59450"/>
                    <a:pt x="482726" y="63676"/>
                  </a:cubicBezTo>
                  <a:cubicBezTo>
                    <a:pt x="484140" y="63676"/>
                    <a:pt x="486968" y="66494"/>
                    <a:pt x="488383" y="63676"/>
                  </a:cubicBezTo>
                  <a:cubicBezTo>
                    <a:pt x="488383" y="60859"/>
                    <a:pt x="485554" y="58041"/>
                    <a:pt x="486968" y="55224"/>
                  </a:cubicBezTo>
                  <a:cubicBezTo>
                    <a:pt x="488383" y="55224"/>
                    <a:pt x="488383" y="56633"/>
                    <a:pt x="489797" y="55224"/>
                  </a:cubicBezTo>
                  <a:cubicBezTo>
                    <a:pt x="485554" y="53815"/>
                    <a:pt x="486968" y="49589"/>
                    <a:pt x="485554" y="46771"/>
                  </a:cubicBezTo>
                  <a:cubicBezTo>
                    <a:pt x="486968" y="46771"/>
                    <a:pt x="486968" y="45363"/>
                    <a:pt x="486968" y="45363"/>
                  </a:cubicBezTo>
                  <a:cubicBezTo>
                    <a:pt x="486968" y="43954"/>
                    <a:pt x="484140" y="43954"/>
                    <a:pt x="484140" y="45363"/>
                  </a:cubicBezTo>
                  <a:cubicBezTo>
                    <a:pt x="484140" y="46771"/>
                    <a:pt x="484140" y="46771"/>
                    <a:pt x="484140" y="46771"/>
                  </a:cubicBezTo>
                  <a:cubicBezTo>
                    <a:pt x="482726" y="46771"/>
                    <a:pt x="482726" y="46771"/>
                    <a:pt x="482726" y="46771"/>
                  </a:cubicBezTo>
                  <a:cubicBezTo>
                    <a:pt x="482726" y="42545"/>
                    <a:pt x="482726" y="42545"/>
                    <a:pt x="482726" y="42545"/>
                  </a:cubicBezTo>
                  <a:cubicBezTo>
                    <a:pt x="484140" y="42545"/>
                    <a:pt x="486968" y="45363"/>
                    <a:pt x="486968" y="42545"/>
                  </a:cubicBezTo>
                  <a:cubicBezTo>
                    <a:pt x="494039" y="45363"/>
                    <a:pt x="485554" y="52406"/>
                    <a:pt x="494039" y="55224"/>
                  </a:cubicBezTo>
                  <a:cubicBezTo>
                    <a:pt x="496867" y="52406"/>
                    <a:pt x="496867" y="52406"/>
                    <a:pt x="496867" y="52406"/>
                  </a:cubicBezTo>
                  <a:cubicBezTo>
                    <a:pt x="494039" y="50998"/>
                    <a:pt x="494039" y="48180"/>
                    <a:pt x="492625" y="46771"/>
                  </a:cubicBezTo>
                  <a:cubicBezTo>
                    <a:pt x="492625" y="43954"/>
                    <a:pt x="492625" y="41136"/>
                    <a:pt x="494039" y="39728"/>
                  </a:cubicBezTo>
                  <a:cubicBezTo>
                    <a:pt x="492625" y="42545"/>
                    <a:pt x="495453" y="45363"/>
                    <a:pt x="494039" y="46771"/>
                  </a:cubicBezTo>
                  <a:cubicBezTo>
                    <a:pt x="499695" y="43954"/>
                    <a:pt x="492625" y="39728"/>
                    <a:pt x="498281" y="35501"/>
                  </a:cubicBezTo>
                  <a:cubicBezTo>
                    <a:pt x="498281" y="35501"/>
                    <a:pt x="496867" y="34093"/>
                    <a:pt x="498281" y="32684"/>
                  </a:cubicBezTo>
                  <a:cubicBezTo>
                    <a:pt x="499695" y="32684"/>
                    <a:pt x="502523" y="32684"/>
                    <a:pt x="503937" y="31275"/>
                  </a:cubicBezTo>
                  <a:lnTo>
                    <a:pt x="503937" y="29866"/>
                  </a:lnTo>
                  <a:cubicBezTo>
                    <a:pt x="509593" y="31275"/>
                    <a:pt x="509593" y="36910"/>
                    <a:pt x="515249" y="36910"/>
                  </a:cubicBezTo>
                  <a:cubicBezTo>
                    <a:pt x="518077" y="38319"/>
                    <a:pt x="522319" y="42545"/>
                    <a:pt x="523733" y="36910"/>
                  </a:cubicBezTo>
                  <a:cubicBezTo>
                    <a:pt x="525147" y="39728"/>
                    <a:pt x="525147" y="39728"/>
                    <a:pt x="525147" y="39728"/>
                  </a:cubicBezTo>
                  <a:cubicBezTo>
                    <a:pt x="526561" y="39728"/>
                    <a:pt x="526561" y="39728"/>
                    <a:pt x="526561" y="39728"/>
                  </a:cubicBezTo>
                  <a:cubicBezTo>
                    <a:pt x="527975" y="41136"/>
                    <a:pt x="527975" y="43954"/>
                    <a:pt x="532217" y="43954"/>
                  </a:cubicBezTo>
                  <a:cubicBezTo>
                    <a:pt x="533632" y="43954"/>
                    <a:pt x="535046" y="42545"/>
                    <a:pt x="537874" y="43954"/>
                  </a:cubicBezTo>
                  <a:cubicBezTo>
                    <a:pt x="537874" y="46771"/>
                    <a:pt x="533632" y="45363"/>
                    <a:pt x="533632" y="46771"/>
                  </a:cubicBezTo>
                  <a:cubicBezTo>
                    <a:pt x="532217" y="45363"/>
                    <a:pt x="530803" y="45363"/>
                    <a:pt x="529389" y="43954"/>
                  </a:cubicBezTo>
                  <a:cubicBezTo>
                    <a:pt x="526561" y="48180"/>
                    <a:pt x="527975" y="53815"/>
                    <a:pt x="522319" y="56633"/>
                  </a:cubicBezTo>
                  <a:cubicBezTo>
                    <a:pt x="522319" y="59450"/>
                    <a:pt x="519491" y="60859"/>
                    <a:pt x="516663" y="62268"/>
                  </a:cubicBezTo>
                  <a:cubicBezTo>
                    <a:pt x="516663" y="65085"/>
                    <a:pt x="519491" y="63676"/>
                    <a:pt x="520905" y="65085"/>
                  </a:cubicBezTo>
                  <a:cubicBezTo>
                    <a:pt x="520905" y="67903"/>
                    <a:pt x="515249" y="67903"/>
                    <a:pt x="518077" y="69311"/>
                  </a:cubicBezTo>
                  <a:cubicBezTo>
                    <a:pt x="519491" y="69311"/>
                    <a:pt x="519491" y="69311"/>
                    <a:pt x="519491" y="69311"/>
                  </a:cubicBezTo>
                  <a:cubicBezTo>
                    <a:pt x="522319" y="72129"/>
                    <a:pt x="516663" y="74946"/>
                    <a:pt x="518077" y="76355"/>
                  </a:cubicBezTo>
                  <a:cubicBezTo>
                    <a:pt x="520905" y="74946"/>
                    <a:pt x="523733" y="76355"/>
                    <a:pt x="523733" y="72129"/>
                  </a:cubicBezTo>
                  <a:cubicBezTo>
                    <a:pt x="525147" y="69311"/>
                    <a:pt x="522319" y="66494"/>
                    <a:pt x="525147" y="65085"/>
                  </a:cubicBezTo>
                  <a:cubicBezTo>
                    <a:pt x="529389" y="67903"/>
                    <a:pt x="529389" y="62268"/>
                    <a:pt x="530803" y="60859"/>
                  </a:cubicBezTo>
                  <a:cubicBezTo>
                    <a:pt x="529389" y="58041"/>
                    <a:pt x="529389" y="58041"/>
                    <a:pt x="529389" y="58041"/>
                  </a:cubicBezTo>
                  <a:cubicBezTo>
                    <a:pt x="530803" y="58041"/>
                    <a:pt x="530803" y="58041"/>
                    <a:pt x="532217" y="58041"/>
                  </a:cubicBezTo>
                  <a:cubicBezTo>
                    <a:pt x="532217" y="60859"/>
                    <a:pt x="529389" y="62268"/>
                    <a:pt x="532217" y="63676"/>
                  </a:cubicBezTo>
                  <a:cubicBezTo>
                    <a:pt x="535046" y="63676"/>
                    <a:pt x="533632" y="60859"/>
                    <a:pt x="535046" y="58041"/>
                  </a:cubicBezTo>
                  <a:cubicBezTo>
                    <a:pt x="530803" y="53815"/>
                    <a:pt x="530803" y="53815"/>
                    <a:pt x="530803" y="53815"/>
                  </a:cubicBezTo>
                  <a:cubicBezTo>
                    <a:pt x="529389" y="52406"/>
                    <a:pt x="532217" y="50998"/>
                    <a:pt x="533632" y="52406"/>
                  </a:cubicBezTo>
                  <a:cubicBezTo>
                    <a:pt x="535046" y="53815"/>
                    <a:pt x="533632" y="55224"/>
                    <a:pt x="535046" y="55224"/>
                  </a:cubicBezTo>
                  <a:cubicBezTo>
                    <a:pt x="536460" y="55224"/>
                    <a:pt x="537874" y="55224"/>
                    <a:pt x="537874" y="55224"/>
                  </a:cubicBezTo>
                  <a:cubicBezTo>
                    <a:pt x="539288" y="52406"/>
                    <a:pt x="536460" y="52406"/>
                    <a:pt x="535046" y="50998"/>
                  </a:cubicBezTo>
                  <a:cubicBezTo>
                    <a:pt x="537874" y="50998"/>
                    <a:pt x="539288" y="53815"/>
                    <a:pt x="542116" y="50998"/>
                  </a:cubicBezTo>
                  <a:cubicBezTo>
                    <a:pt x="539288" y="52406"/>
                    <a:pt x="544944" y="55224"/>
                    <a:pt x="543530" y="58041"/>
                  </a:cubicBezTo>
                  <a:cubicBezTo>
                    <a:pt x="546358" y="55224"/>
                    <a:pt x="547772" y="53815"/>
                    <a:pt x="548479" y="53111"/>
                  </a:cubicBezTo>
                  <a:lnTo>
                    <a:pt x="548715" y="52876"/>
                  </a:lnTo>
                  <a:lnTo>
                    <a:pt x="550165" y="54032"/>
                  </a:lnTo>
                  <a:lnTo>
                    <a:pt x="551307" y="55928"/>
                  </a:lnTo>
                  <a:cubicBezTo>
                    <a:pt x="550953" y="57689"/>
                    <a:pt x="550600" y="59450"/>
                    <a:pt x="553428" y="59450"/>
                  </a:cubicBezTo>
                  <a:cubicBezTo>
                    <a:pt x="553428" y="63676"/>
                    <a:pt x="549186" y="62268"/>
                    <a:pt x="547772" y="65085"/>
                  </a:cubicBezTo>
                  <a:cubicBezTo>
                    <a:pt x="550600" y="69311"/>
                    <a:pt x="549186" y="72129"/>
                    <a:pt x="546358" y="76355"/>
                  </a:cubicBezTo>
                  <a:cubicBezTo>
                    <a:pt x="544944" y="73538"/>
                    <a:pt x="544944" y="73538"/>
                    <a:pt x="544944" y="73538"/>
                  </a:cubicBezTo>
                  <a:cubicBezTo>
                    <a:pt x="542116" y="73538"/>
                    <a:pt x="543530" y="77764"/>
                    <a:pt x="540702" y="77764"/>
                  </a:cubicBezTo>
                  <a:cubicBezTo>
                    <a:pt x="540702" y="76355"/>
                    <a:pt x="543530" y="74946"/>
                    <a:pt x="540702" y="73538"/>
                  </a:cubicBezTo>
                  <a:cubicBezTo>
                    <a:pt x="539288" y="73538"/>
                    <a:pt x="537874" y="76355"/>
                    <a:pt x="537874" y="77764"/>
                  </a:cubicBezTo>
                  <a:cubicBezTo>
                    <a:pt x="537874" y="80581"/>
                    <a:pt x="542116" y="81990"/>
                    <a:pt x="540702" y="84808"/>
                  </a:cubicBezTo>
                  <a:cubicBezTo>
                    <a:pt x="544944" y="84808"/>
                    <a:pt x="540702" y="79173"/>
                    <a:pt x="544944" y="80581"/>
                  </a:cubicBezTo>
                  <a:cubicBezTo>
                    <a:pt x="543530" y="84808"/>
                    <a:pt x="547772" y="87625"/>
                    <a:pt x="546358" y="90443"/>
                  </a:cubicBezTo>
                  <a:cubicBezTo>
                    <a:pt x="549186" y="90443"/>
                    <a:pt x="549186" y="96078"/>
                    <a:pt x="553428" y="94669"/>
                  </a:cubicBezTo>
                  <a:cubicBezTo>
                    <a:pt x="553428" y="93260"/>
                    <a:pt x="554842" y="91851"/>
                    <a:pt x="553428" y="90443"/>
                  </a:cubicBezTo>
                  <a:cubicBezTo>
                    <a:pt x="549186" y="87625"/>
                    <a:pt x="549186" y="87625"/>
                    <a:pt x="549186" y="87625"/>
                  </a:cubicBezTo>
                  <a:cubicBezTo>
                    <a:pt x="549186" y="83399"/>
                    <a:pt x="556256" y="86216"/>
                    <a:pt x="554842" y="80581"/>
                  </a:cubicBezTo>
                  <a:lnTo>
                    <a:pt x="552297" y="78891"/>
                  </a:lnTo>
                  <a:lnTo>
                    <a:pt x="554842" y="76355"/>
                  </a:lnTo>
                  <a:cubicBezTo>
                    <a:pt x="556256" y="73538"/>
                    <a:pt x="552014" y="69311"/>
                    <a:pt x="552014" y="69311"/>
                  </a:cubicBezTo>
                  <a:cubicBezTo>
                    <a:pt x="559084" y="73538"/>
                    <a:pt x="556256" y="62268"/>
                    <a:pt x="561912" y="67903"/>
                  </a:cubicBezTo>
                  <a:cubicBezTo>
                    <a:pt x="563326" y="66494"/>
                    <a:pt x="564740" y="67903"/>
                    <a:pt x="564740" y="67903"/>
                  </a:cubicBezTo>
                  <a:cubicBezTo>
                    <a:pt x="566154" y="69311"/>
                    <a:pt x="566154" y="70720"/>
                    <a:pt x="566154" y="72129"/>
                  </a:cubicBezTo>
                  <a:cubicBezTo>
                    <a:pt x="563326" y="73538"/>
                    <a:pt x="563326" y="69311"/>
                    <a:pt x="560498" y="70720"/>
                  </a:cubicBezTo>
                  <a:cubicBezTo>
                    <a:pt x="561912" y="73538"/>
                    <a:pt x="560498" y="76355"/>
                    <a:pt x="561912" y="79173"/>
                  </a:cubicBezTo>
                  <a:cubicBezTo>
                    <a:pt x="563326" y="77764"/>
                    <a:pt x="564740" y="77764"/>
                    <a:pt x="566154" y="77764"/>
                  </a:cubicBezTo>
                  <a:cubicBezTo>
                    <a:pt x="564740" y="81990"/>
                    <a:pt x="563326" y="86216"/>
                    <a:pt x="563326" y="89034"/>
                  </a:cubicBezTo>
                  <a:cubicBezTo>
                    <a:pt x="564740" y="90443"/>
                    <a:pt x="566154" y="93260"/>
                    <a:pt x="564740" y="94669"/>
                  </a:cubicBezTo>
                  <a:cubicBezTo>
                    <a:pt x="561912" y="93260"/>
                    <a:pt x="559084" y="96078"/>
                    <a:pt x="560498" y="98895"/>
                  </a:cubicBezTo>
                  <a:cubicBezTo>
                    <a:pt x="559084" y="103121"/>
                    <a:pt x="563326" y="98895"/>
                    <a:pt x="564740" y="101713"/>
                  </a:cubicBezTo>
                  <a:cubicBezTo>
                    <a:pt x="564740" y="100304"/>
                    <a:pt x="564740" y="100304"/>
                    <a:pt x="564740" y="100304"/>
                  </a:cubicBezTo>
                  <a:cubicBezTo>
                    <a:pt x="564740" y="98895"/>
                    <a:pt x="564740" y="98895"/>
                    <a:pt x="564740" y="97486"/>
                  </a:cubicBezTo>
                  <a:cubicBezTo>
                    <a:pt x="564740" y="96078"/>
                    <a:pt x="564740" y="97486"/>
                    <a:pt x="566154" y="97486"/>
                  </a:cubicBezTo>
                  <a:cubicBezTo>
                    <a:pt x="564740" y="98895"/>
                    <a:pt x="567568" y="100304"/>
                    <a:pt x="568982" y="101713"/>
                  </a:cubicBezTo>
                  <a:cubicBezTo>
                    <a:pt x="574638" y="98895"/>
                    <a:pt x="564740" y="93260"/>
                    <a:pt x="571810" y="89034"/>
                  </a:cubicBezTo>
                  <a:cubicBezTo>
                    <a:pt x="573224" y="91851"/>
                    <a:pt x="573224" y="91851"/>
                    <a:pt x="573224" y="91851"/>
                  </a:cubicBezTo>
                  <a:cubicBezTo>
                    <a:pt x="574638" y="90443"/>
                    <a:pt x="574638" y="90443"/>
                    <a:pt x="574638" y="90443"/>
                  </a:cubicBezTo>
                  <a:cubicBezTo>
                    <a:pt x="573224" y="87625"/>
                    <a:pt x="570396" y="87625"/>
                    <a:pt x="571810" y="84808"/>
                  </a:cubicBezTo>
                  <a:cubicBezTo>
                    <a:pt x="574638" y="87625"/>
                    <a:pt x="577467" y="90443"/>
                    <a:pt x="580295" y="94669"/>
                  </a:cubicBezTo>
                  <a:cubicBezTo>
                    <a:pt x="581709" y="94669"/>
                    <a:pt x="583123" y="93260"/>
                    <a:pt x="583123" y="90443"/>
                  </a:cubicBezTo>
                  <a:cubicBezTo>
                    <a:pt x="584537" y="87625"/>
                    <a:pt x="576052" y="86216"/>
                    <a:pt x="581709" y="83399"/>
                  </a:cubicBezTo>
                  <a:cubicBezTo>
                    <a:pt x="587365" y="84808"/>
                    <a:pt x="581709" y="90443"/>
                    <a:pt x="585951" y="93260"/>
                  </a:cubicBezTo>
                  <a:cubicBezTo>
                    <a:pt x="585951" y="94669"/>
                    <a:pt x="588779" y="98895"/>
                    <a:pt x="585951" y="100304"/>
                  </a:cubicBezTo>
                  <a:cubicBezTo>
                    <a:pt x="583123" y="98895"/>
                    <a:pt x="583123" y="98895"/>
                    <a:pt x="583123" y="98895"/>
                  </a:cubicBezTo>
                  <a:cubicBezTo>
                    <a:pt x="580295" y="101713"/>
                    <a:pt x="581709" y="104530"/>
                    <a:pt x="581709" y="105939"/>
                  </a:cubicBezTo>
                  <a:cubicBezTo>
                    <a:pt x="584537" y="105939"/>
                    <a:pt x="583123" y="110165"/>
                    <a:pt x="585951" y="108756"/>
                  </a:cubicBezTo>
                  <a:cubicBezTo>
                    <a:pt x="587365" y="105939"/>
                    <a:pt x="587365" y="105939"/>
                    <a:pt x="587365" y="105939"/>
                  </a:cubicBezTo>
                  <a:cubicBezTo>
                    <a:pt x="588779" y="108756"/>
                    <a:pt x="593021" y="104530"/>
                    <a:pt x="594435" y="104530"/>
                  </a:cubicBezTo>
                  <a:cubicBezTo>
                    <a:pt x="595849" y="105939"/>
                    <a:pt x="595849" y="110165"/>
                    <a:pt x="597263" y="108756"/>
                  </a:cubicBezTo>
                  <a:cubicBezTo>
                    <a:pt x="598677" y="110165"/>
                    <a:pt x="598677" y="110165"/>
                    <a:pt x="598677" y="110165"/>
                  </a:cubicBezTo>
                  <a:cubicBezTo>
                    <a:pt x="593021" y="111574"/>
                    <a:pt x="598677" y="114391"/>
                    <a:pt x="597263" y="117209"/>
                  </a:cubicBezTo>
                  <a:cubicBezTo>
                    <a:pt x="601505" y="118618"/>
                    <a:pt x="598677" y="124253"/>
                    <a:pt x="602919" y="125661"/>
                  </a:cubicBezTo>
                  <a:cubicBezTo>
                    <a:pt x="607161" y="121435"/>
                    <a:pt x="604333" y="118618"/>
                    <a:pt x="604333" y="114391"/>
                  </a:cubicBezTo>
                  <a:cubicBezTo>
                    <a:pt x="602919" y="112983"/>
                    <a:pt x="601505" y="112983"/>
                    <a:pt x="601505" y="110165"/>
                  </a:cubicBezTo>
                  <a:cubicBezTo>
                    <a:pt x="601505" y="110165"/>
                    <a:pt x="602919" y="110165"/>
                    <a:pt x="602919" y="108756"/>
                  </a:cubicBezTo>
                  <a:cubicBezTo>
                    <a:pt x="602919" y="105939"/>
                    <a:pt x="594435" y="108756"/>
                    <a:pt x="598677" y="105939"/>
                  </a:cubicBezTo>
                  <a:cubicBezTo>
                    <a:pt x="600091" y="104530"/>
                    <a:pt x="600091" y="104530"/>
                    <a:pt x="600091" y="104530"/>
                  </a:cubicBezTo>
                  <a:cubicBezTo>
                    <a:pt x="594435" y="103121"/>
                    <a:pt x="601505" y="97486"/>
                    <a:pt x="597263" y="96078"/>
                  </a:cubicBezTo>
                  <a:cubicBezTo>
                    <a:pt x="597263" y="91851"/>
                    <a:pt x="598677" y="90443"/>
                    <a:pt x="600091" y="89034"/>
                  </a:cubicBezTo>
                  <a:cubicBezTo>
                    <a:pt x="595849" y="83399"/>
                    <a:pt x="595849" y="83399"/>
                    <a:pt x="595849" y="83399"/>
                  </a:cubicBezTo>
                  <a:cubicBezTo>
                    <a:pt x="595849" y="83399"/>
                    <a:pt x="594435" y="84808"/>
                    <a:pt x="594435" y="84808"/>
                  </a:cubicBezTo>
                  <a:cubicBezTo>
                    <a:pt x="597263" y="87625"/>
                    <a:pt x="597263" y="87625"/>
                    <a:pt x="597263" y="87625"/>
                  </a:cubicBezTo>
                  <a:cubicBezTo>
                    <a:pt x="591607" y="89034"/>
                    <a:pt x="597263" y="94669"/>
                    <a:pt x="594435" y="97486"/>
                  </a:cubicBezTo>
                  <a:cubicBezTo>
                    <a:pt x="591607" y="97486"/>
                    <a:pt x="591607" y="93260"/>
                    <a:pt x="588779" y="90443"/>
                  </a:cubicBezTo>
                  <a:cubicBezTo>
                    <a:pt x="590193" y="86216"/>
                    <a:pt x="591607" y="83399"/>
                    <a:pt x="587365" y="80581"/>
                  </a:cubicBezTo>
                  <a:cubicBezTo>
                    <a:pt x="587365" y="79173"/>
                    <a:pt x="588779" y="77764"/>
                    <a:pt x="587365" y="76355"/>
                  </a:cubicBezTo>
                  <a:cubicBezTo>
                    <a:pt x="583123" y="76355"/>
                    <a:pt x="581709" y="80581"/>
                    <a:pt x="578881" y="77764"/>
                  </a:cubicBezTo>
                  <a:cubicBezTo>
                    <a:pt x="577467" y="76355"/>
                    <a:pt x="577467" y="76355"/>
                    <a:pt x="577467" y="76355"/>
                  </a:cubicBezTo>
                  <a:cubicBezTo>
                    <a:pt x="576052" y="76355"/>
                    <a:pt x="571810" y="77764"/>
                    <a:pt x="570396" y="73538"/>
                  </a:cubicBezTo>
                  <a:cubicBezTo>
                    <a:pt x="570396" y="72129"/>
                    <a:pt x="567568" y="69311"/>
                    <a:pt x="566154" y="67903"/>
                  </a:cubicBezTo>
                  <a:cubicBezTo>
                    <a:pt x="570396" y="66494"/>
                    <a:pt x="567568" y="62268"/>
                    <a:pt x="567568" y="60859"/>
                  </a:cubicBezTo>
                  <a:cubicBezTo>
                    <a:pt x="564740" y="53815"/>
                    <a:pt x="561912" y="63676"/>
                    <a:pt x="559084" y="62268"/>
                  </a:cubicBezTo>
                  <a:cubicBezTo>
                    <a:pt x="559084" y="58041"/>
                    <a:pt x="557670" y="56633"/>
                    <a:pt x="556256" y="55224"/>
                  </a:cubicBezTo>
                  <a:cubicBezTo>
                    <a:pt x="554842" y="53815"/>
                    <a:pt x="554842" y="55224"/>
                    <a:pt x="553428" y="56633"/>
                  </a:cubicBezTo>
                  <a:lnTo>
                    <a:pt x="550165" y="54032"/>
                  </a:lnTo>
                  <a:lnTo>
                    <a:pt x="549186" y="52406"/>
                  </a:lnTo>
                  <a:lnTo>
                    <a:pt x="548715" y="52876"/>
                  </a:lnTo>
                  <a:lnTo>
                    <a:pt x="546358" y="50998"/>
                  </a:lnTo>
                  <a:cubicBezTo>
                    <a:pt x="546358" y="50998"/>
                    <a:pt x="544944" y="50998"/>
                    <a:pt x="544944" y="50998"/>
                  </a:cubicBezTo>
                  <a:cubicBezTo>
                    <a:pt x="544944" y="49589"/>
                    <a:pt x="546358" y="43954"/>
                    <a:pt x="542116" y="45363"/>
                  </a:cubicBezTo>
                  <a:cubicBezTo>
                    <a:pt x="542116" y="43954"/>
                    <a:pt x="543530" y="42545"/>
                    <a:pt x="543530" y="42545"/>
                  </a:cubicBezTo>
                  <a:cubicBezTo>
                    <a:pt x="546358" y="43954"/>
                    <a:pt x="546358" y="43954"/>
                    <a:pt x="546358" y="43954"/>
                  </a:cubicBezTo>
                  <a:cubicBezTo>
                    <a:pt x="546358" y="41136"/>
                    <a:pt x="549186" y="38319"/>
                    <a:pt x="546358" y="35501"/>
                  </a:cubicBezTo>
                  <a:cubicBezTo>
                    <a:pt x="546358" y="34093"/>
                    <a:pt x="546358" y="34093"/>
                    <a:pt x="546358" y="34093"/>
                  </a:cubicBezTo>
                  <a:cubicBezTo>
                    <a:pt x="543530" y="34093"/>
                    <a:pt x="544944" y="38319"/>
                    <a:pt x="542116" y="36910"/>
                  </a:cubicBezTo>
                  <a:cubicBezTo>
                    <a:pt x="543530" y="34093"/>
                    <a:pt x="547772" y="31275"/>
                    <a:pt x="549186" y="27049"/>
                  </a:cubicBezTo>
                  <a:cubicBezTo>
                    <a:pt x="550600" y="24231"/>
                    <a:pt x="544944" y="22823"/>
                    <a:pt x="547772" y="20005"/>
                  </a:cubicBezTo>
                  <a:cubicBezTo>
                    <a:pt x="546358" y="17188"/>
                    <a:pt x="546358" y="17188"/>
                    <a:pt x="546358" y="17188"/>
                  </a:cubicBezTo>
                  <a:cubicBezTo>
                    <a:pt x="550600" y="18596"/>
                    <a:pt x="549186" y="12961"/>
                    <a:pt x="552014" y="12961"/>
                  </a:cubicBezTo>
                  <a:cubicBezTo>
                    <a:pt x="554842" y="15779"/>
                    <a:pt x="550600" y="22823"/>
                    <a:pt x="557670" y="21414"/>
                  </a:cubicBezTo>
                  <a:cubicBezTo>
                    <a:pt x="557670" y="22823"/>
                    <a:pt x="559084" y="20005"/>
                    <a:pt x="560498" y="21414"/>
                  </a:cubicBezTo>
                  <a:cubicBezTo>
                    <a:pt x="554842" y="24231"/>
                    <a:pt x="566154" y="27049"/>
                    <a:pt x="560498" y="29866"/>
                  </a:cubicBezTo>
                  <a:cubicBezTo>
                    <a:pt x="557670" y="35501"/>
                    <a:pt x="557670" y="35501"/>
                    <a:pt x="557670" y="35501"/>
                  </a:cubicBezTo>
                  <a:cubicBezTo>
                    <a:pt x="554842" y="32684"/>
                    <a:pt x="557670" y="27049"/>
                    <a:pt x="553428" y="28458"/>
                  </a:cubicBezTo>
                  <a:cubicBezTo>
                    <a:pt x="552014" y="31275"/>
                    <a:pt x="553428" y="35501"/>
                    <a:pt x="554842" y="36910"/>
                  </a:cubicBezTo>
                  <a:cubicBezTo>
                    <a:pt x="560498" y="41136"/>
                    <a:pt x="549186" y="48180"/>
                    <a:pt x="557670" y="50998"/>
                  </a:cubicBezTo>
                  <a:cubicBezTo>
                    <a:pt x="557670" y="46771"/>
                    <a:pt x="564740" y="42545"/>
                    <a:pt x="559084" y="39728"/>
                  </a:cubicBezTo>
                  <a:cubicBezTo>
                    <a:pt x="560498" y="32684"/>
                    <a:pt x="568982" y="41136"/>
                    <a:pt x="571810" y="35501"/>
                  </a:cubicBezTo>
                  <a:cubicBezTo>
                    <a:pt x="571810" y="35501"/>
                    <a:pt x="573224" y="34093"/>
                    <a:pt x="573224" y="35501"/>
                  </a:cubicBezTo>
                  <a:cubicBezTo>
                    <a:pt x="564740" y="38319"/>
                    <a:pt x="574638" y="45363"/>
                    <a:pt x="568982" y="50998"/>
                  </a:cubicBezTo>
                  <a:cubicBezTo>
                    <a:pt x="568982" y="48180"/>
                    <a:pt x="566154" y="46771"/>
                    <a:pt x="564740" y="45363"/>
                  </a:cubicBezTo>
                  <a:cubicBezTo>
                    <a:pt x="563326" y="45363"/>
                    <a:pt x="563326" y="46771"/>
                    <a:pt x="561912" y="46771"/>
                  </a:cubicBezTo>
                  <a:cubicBezTo>
                    <a:pt x="564740" y="48180"/>
                    <a:pt x="564740" y="53815"/>
                    <a:pt x="568982" y="52406"/>
                  </a:cubicBezTo>
                  <a:cubicBezTo>
                    <a:pt x="568982" y="56633"/>
                    <a:pt x="578881" y="53815"/>
                    <a:pt x="576052" y="60859"/>
                  </a:cubicBezTo>
                  <a:cubicBezTo>
                    <a:pt x="576052" y="63676"/>
                    <a:pt x="578881" y="63676"/>
                    <a:pt x="580295" y="65085"/>
                  </a:cubicBezTo>
                  <a:cubicBezTo>
                    <a:pt x="581709" y="63676"/>
                    <a:pt x="580295" y="58041"/>
                    <a:pt x="584537" y="58041"/>
                  </a:cubicBezTo>
                  <a:cubicBezTo>
                    <a:pt x="587365" y="65085"/>
                    <a:pt x="593021" y="60859"/>
                    <a:pt x="595849" y="65085"/>
                  </a:cubicBezTo>
                  <a:cubicBezTo>
                    <a:pt x="601505" y="66494"/>
                    <a:pt x="604333" y="76355"/>
                    <a:pt x="612817" y="74946"/>
                  </a:cubicBezTo>
                  <a:cubicBezTo>
                    <a:pt x="614231" y="73538"/>
                    <a:pt x="617059" y="76355"/>
                    <a:pt x="618473" y="76355"/>
                  </a:cubicBezTo>
                  <a:cubicBezTo>
                    <a:pt x="618473" y="81990"/>
                    <a:pt x="625544" y="77764"/>
                    <a:pt x="628372" y="77764"/>
                  </a:cubicBezTo>
                  <a:cubicBezTo>
                    <a:pt x="629786" y="77764"/>
                    <a:pt x="629786" y="77764"/>
                    <a:pt x="631200" y="77764"/>
                  </a:cubicBezTo>
                  <a:cubicBezTo>
                    <a:pt x="631200" y="80581"/>
                    <a:pt x="631200" y="80581"/>
                    <a:pt x="631200" y="80581"/>
                  </a:cubicBezTo>
                  <a:cubicBezTo>
                    <a:pt x="635442" y="79173"/>
                    <a:pt x="635442" y="79173"/>
                    <a:pt x="635442" y="79173"/>
                  </a:cubicBezTo>
                  <a:cubicBezTo>
                    <a:pt x="634028" y="81990"/>
                    <a:pt x="634028" y="89034"/>
                    <a:pt x="639684" y="89034"/>
                  </a:cubicBezTo>
                  <a:cubicBezTo>
                    <a:pt x="641098" y="90443"/>
                    <a:pt x="642512" y="89034"/>
                    <a:pt x="643926" y="87625"/>
                  </a:cubicBezTo>
                  <a:cubicBezTo>
                    <a:pt x="643926" y="84808"/>
                    <a:pt x="641098" y="83399"/>
                    <a:pt x="643926" y="80581"/>
                  </a:cubicBezTo>
                  <a:cubicBezTo>
                    <a:pt x="638270" y="77764"/>
                    <a:pt x="642512" y="70720"/>
                    <a:pt x="641098" y="67903"/>
                  </a:cubicBezTo>
                  <a:cubicBezTo>
                    <a:pt x="636856" y="67903"/>
                    <a:pt x="639684" y="73538"/>
                    <a:pt x="635442" y="73538"/>
                  </a:cubicBezTo>
                  <a:cubicBezTo>
                    <a:pt x="635442" y="69311"/>
                    <a:pt x="634028" y="66494"/>
                    <a:pt x="638270" y="63676"/>
                  </a:cubicBezTo>
                  <a:cubicBezTo>
                    <a:pt x="646754" y="63676"/>
                    <a:pt x="641098" y="73538"/>
                    <a:pt x="643926" y="77764"/>
                  </a:cubicBezTo>
                  <a:cubicBezTo>
                    <a:pt x="645340" y="77764"/>
                    <a:pt x="645340" y="77764"/>
                    <a:pt x="645340" y="77764"/>
                  </a:cubicBezTo>
                  <a:cubicBezTo>
                    <a:pt x="646754" y="72129"/>
                    <a:pt x="646754" y="72129"/>
                    <a:pt x="646754" y="72129"/>
                  </a:cubicBezTo>
                  <a:cubicBezTo>
                    <a:pt x="650996" y="70720"/>
                    <a:pt x="648168" y="77764"/>
                    <a:pt x="653824" y="76355"/>
                  </a:cubicBezTo>
                  <a:cubicBezTo>
                    <a:pt x="652410" y="76355"/>
                    <a:pt x="650996" y="73538"/>
                    <a:pt x="650996" y="72129"/>
                  </a:cubicBezTo>
                  <a:cubicBezTo>
                    <a:pt x="653824" y="72129"/>
                    <a:pt x="656652" y="72129"/>
                    <a:pt x="658066" y="74946"/>
                  </a:cubicBezTo>
                  <a:cubicBezTo>
                    <a:pt x="658066" y="72129"/>
                    <a:pt x="658066" y="69311"/>
                    <a:pt x="658066" y="65085"/>
                  </a:cubicBezTo>
                  <a:cubicBezTo>
                    <a:pt x="655238" y="60859"/>
                    <a:pt x="652410" y="53815"/>
                    <a:pt x="646754" y="55224"/>
                  </a:cubicBezTo>
                  <a:cubicBezTo>
                    <a:pt x="646754" y="53815"/>
                    <a:pt x="646754" y="53815"/>
                    <a:pt x="646754" y="53815"/>
                  </a:cubicBezTo>
                  <a:cubicBezTo>
                    <a:pt x="648168" y="53815"/>
                    <a:pt x="649582" y="53815"/>
                    <a:pt x="649582" y="55224"/>
                  </a:cubicBezTo>
                  <a:cubicBezTo>
                    <a:pt x="655238" y="49589"/>
                    <a:pt x="655238" y="49589"/>
                    <a:pt x="655238" y="49589"/>
                  </a:cubicBezTo>
                  <a:cubicBezTo>
                    <a:pt x="653824" y="46771"/>
                    <a:pt x="653824" y="46771"/>
                    <a:pt x="653824" y="46771"/>
                  </a:cubicBezTo>
                  <a:cubicBezTo>
                    <a:pt x="660894" y="45363"/>
                    <a:pt x="660894" y="55224"/>
                    <a:pt x="663722" y="59450"/>
                  </a:cubicBezTo>
                  <a:cubicBezTo>
                    <a:pt x="665136" y="60859"/>
                    <a:pt x="666551" y="62268"/>
                    <a:pt x="669379" y="60859"/>
                  </a:cubicBezTo>
                  <a:cubicBezTo>
                    <a:pt x="672207" y="63676"/>
                    <a:pt x="670793" y="67903"/>
                    <a:pt x="673621" y="69311"/>
                  </a:cubicBezTo>
                  <a:cubicBezTo>
                    <a:pt x="675035" y="66494"/>
                    <a:pt x="675035" y="62268"/>
                    <a:pt x="679277" y="62268"/>
                  </a:cubicBezTo>
                  <a:cubicBezTo>
                    <a:pt x="682105" y="66494"/>
                    <a:pt x="682105" y="66494"/>
                    <a:pt x="682105" y="66494"/>
                  </a:cubicBezTo>
                  <a:cubicBezTo>
                    <a:pt x="682105" y="63676"/>
                    <a:pt x="686347" y="60859"/>
                    <a:pt x="686347" y="58041"/>
                  </a:cubicBezTo>
                  <a:cubicBezTo>
                    <a:pt x="686347" y="56633"/>
                    <a:pt x="684933" y="56633"/>
                    <a:pt x="684933" y="55224"/>
                  </a:cubicBezTo>
                  <a:cubicBezTo>
                    <a:pt x="686347" y="53815"/>
                    <a:pt x="686347" y="53815"/>
                    <a:pt x="687761" y="53815"/>
                  </a:cubicBezTo>
                  <a:cubicBezTo>
                    <a:pt x="689175" y="58041"/>
                    <a:pt x="689175" y="58041"/>
                    <a:pt x="689175" y="58041"/>
                  </a:cubicBezTo>
                  <a:cubicBezTo>
                    <a:pt x="692003" y="53815"/>
                    <a:pt x="699073" y="58041"/>
                    <a:pt x="699073" y="52406"/>
                  </a:cubicBezTo>
                  <a:cubicBezTo>
                    <a:pt x="701901" y="49589"/>
                    <a:pt x="701901" y="49589"/>
                    <a:pt x="701901" y="49589"/>
                  </a:cubicBezTo>
                  <a:cubicBezTo>
                    <a:pt x="703315" y="52406"/>
                    <a:pt x="696245" y="56633"/>
                    <a:pt x="701901" y="60859"/>
                  </a:cubicBezTo>
                  <a:cubicBezTo>
                    <a:pt x="700487" y="65085"/>
                    <a:pt x="701901" y="66494"/>
                    <a:pt x="706143" y="67903"/>
                  </a:cubicBezTo>
                  <a:cubicBezTo>
                    <a:pt x="706143" y="66494"/>
                    <a:pt x="706143" y="67903"/>
                    <a:pt x="707557" y="67903"/>
                  </a:cubicBezTo>
                  <a:cubicBezTo>
                    <a:pt x="707557" y="67903"/>
                    <a:pt x="707557" y="69311"/>
                    <a:pt x="708971" y="70720"/>
                  </a:cubicBezTo>
                  <a:cubicBezTo>
                    <a:pt x="708971" y="69311"/>
                    <a:pt x="710385" y="67903"/>
                    <a:pt x="711800" y="66494"/>
                  </a:cubicBezTo>
                  <a:cubicBezTo>
                    <a:pt x="711800" y="69311"/>
                    <a:pt x="714628" y="69311"/>
                    <a:pt x="714628" y="72129"/>
                  </a:cubicBezTo>
                  <a:cubicBezTo>
                    <a:pt x="716042" y="70720"/>
                    <a:pt x="717456" y="67903"/>
                    <a:pt x="716042" y="66494"/>
                  </a:cubicBezTo>
                  <a:cubicBezTo>
                    <a:pt x="711800" y="65085"/>
                    <a:pt x="716042" y="60859"/>
                    <a:pt x="714628" y="58041"/>
                  </a:cubicBezTo>
                  <a:cubicBezTo>
                    <a:pt x="714628" y="55224"/>
                    <a:pt x="708971" y="52406"/>
                    <a:pt x="710385" y="48180"/>
                  </a:cubicBezTo>
                  <a:cubicBezTo>
                    <a:pt x="713214" y="50998"/>
                    <a:pt x="711800" y="45363"/>
                    <a:pt x="714628" y="46771"/>
                  </a:cubicBezTo>
                  <a:cubicBezTo>
                    <a:pt x="717456" y="43954"/>
                    <a:pt x="717456" y="42545"/>
                    <a:pt x="716042" y="39728"/>
                  </a:cubicBezTo>
                  <a:cubicBezTo>
                    <a:pt x="714628" y="38319"/>
                    <a:pt x="713214" y="38319"/>
                    <a:pt x="713214" y="39728"/>
                  </a:cubicBezTo>
                  <a:cubicBezTo>
                    <a:pt x="711800" y="39728"/>
                    <a:pt x="711800" y="38319"/>
                    <a:pt x="711800" y="38319"/>
                  </a:cubicBezTo>
                  <a:cubicBezTo>
                    <a:pt x="716042" y="39728"/>
                    <a:pt x="716042" y="34093"/>
                    <a:pt x="718870" y="35501"/>
                  </a:cubicBezTo>
                  <a:cubicBezTo>
                    <a:pt x="720284" y="32684"/>
                    <a:pt x="718870" y="28458"/>
                    <a:pt x="718870" y="25640"/>
                  </a:cubicBezTo>
                  <a:cubicBezTo>
                    <a:pt x="716042" y="24231"/>
                    <a:pt x="716042" y="24231"/>
                    <a:pt x="716042" y="24231"/>
                  </a:cubicBezTo>
                  <a:cubicBezTo>
                    <a:pt x="714628" y="20005"/>
                    <a:pt x="720284" y="21414"/>
                    <a:pt x="723112" y="21414"/>
                  </a:cubicBezTo>
                  <a:cubicBezTo>
                    <a:pt x="724526" y="24231"/>
                    <a:pt x="718870" y="24231"/>
                    <a:pt x="720284" y="28458"/>
                  </a:cubicBezTo>
                  <a:cubicBezTo>
                    <a:pt x="723112" y="28458"/>
                    <a:pt x="723112" y="28458"/>
                    <a:pt x="723112" y="28458"/>
                  </a:cubicBezTo>
                  <a:cubicBezTo>
                    <a:pt x="721698" y="28458"/>
                    <a:pt x="720284" y="29866"/>
                    <a:pt x="720284" y="29866"/>
                  </a:cubicBezTo>
                  <a:cubicBezTo>
                    <a:pt x="723112" y="32684"/>
                    <a:pt x="723112" y="36910"/>
                    <a:pt x="721698" y="39728"/>
                  </a:cubicBezTo>
                  <a:cubicBezTo>
                    <a:pt x="718870" y="39728"/>
                    <a:pt x="718870" y="39728"/>
                    <a:pt x="718870" y="39728"/>
                  </a:cubicBezTo>
                  <a:cubicBezTo>
                    <a:pt x="721698" y="42545"/>
                    <a:pt x="716042" y="46771"/>
                    <a:pt x="720284" y="49589"/>
                  </a:cubicBezTo>
                  <a:cubicBezTo>
                    <a:pt x="720284" y="53815"/>
                    <a:pt x="720284" y="58041"/>
                    <a:pt x="723112" y="62268"/>
                  </a:cubicBezTo>
                  <a:cubicBezTo>
                    <a:pt x="724526" y="60859"/>
                    <a:pt x="727354" y="56633"/>
                    <a:pt x="724526" y="53815"/>
                  </a:cubicBezTo>
                  <a:cubicBezTo>
                    <a:pt x="725940" y="52406"/>
                    <a:pt x="725940" y="52406"/>
                    <a:pt x="725940" y="52406"/>
                  </a:cubicBezTo>
                  <a:cubicBezTo>
                    <a:pt x="725940" y="53815"/>
                    <a:pt x="725940" y="55224"/>
                    <a:pt x="727354" y="55224"/>
                  </a:cubicBezTo>
                  <a:cubicBezTo>
                    <a:pt x="731596" y="49589"/>
                    <a:pt x="721698" y="38319"/>
                    <a:pt x="733010" y="39728"/>
                  </a:cubicBezTo>
                  <a:cubicBezTo>
                    <a:pt x="733010" y="36910"/>
                    <a:pt x="734424" y="35501"/>
                    <a:pt x="735838" y="32684"/>
                  </a:cubicBezTo>
                  <a:cubicBezTo>
                    <a:pt x="737252" y="32684"/>
                    <a:pt x="737252" y="35501"/>
                    <a:pt x="738666" y="35501"/>
                  </a:cubicBezTo>
                  <a:cubicBezTo>
                    <a:pt x="737252" y="34093"/>
                    <a:pt x="735838" y="36910"/>
                    <a:pt x="735838" y="38319"/>
                  </a:cubicBezTo>
                  <a:cubicBezTo>
                    <a:pt x="734424" y="41136"/>
                    <a:pt x="737252" y="39728"/>
                    <a:pt x="737252" y="39728"/>
                  </a:cubicBezTo>
                  <a:cubicBezTo>
                    <a:pt x="737252" y="41136"/>
                    <a:pt x="735838" y="41136"/>
                    <a:pt x="735838" y="42545"/>
                  </a:cubicBezTo>
                  <a:cubicBezTo>
                    <a:pt x="735838" y="45363"/>
                    <a:pt x="738666" y="45363"/>
                    <a:pt x="741494" y="46771"/>
                  </a:cubicBezTo>
                  <a:cubicBezTo>
                    <a:pt x="738666" y="48180"/>
                    <a:pt x="738666" y="50998"/>
                    <a:pt x="734424" y="52406"/>
                  </a:cubicBezTo>
                  <a:cubicBezTo>
                    <a:pt x="735838" y="53815"/>
                    <a:pt x="737252" y="53815"/>
                    <a:pt x="738666" y="52406"/>
                  </a:cubicBezTo>
                  <a:cubicBezTo>
                    <a:pt x="740080" y="49589"/>
                    <a:pt x="741494" y="53815"/>
                    <a:pt x="744322" y="55224"/>
                  </a:cubicBezTo>
                  <a:cubicBezTo>
                    <a:pt x="741494" y="56633"/>
                    <a:pt x="744322" y="58041"/>
                    <a:pt x="744322" y="60859"/>
                  </a:cubicBezTo>
                  <a:cubicBezTo>
                    <a:pt x="748564" y="60859"/>
                    <a:pt x="745736" y="65085"/>
                    <a:pt x="747150" y="66494"/>
                  </a:cubicBezTo>
                  <a:cubicBezTo>
                    <a:pt x="745736" y="67903"/>
                    <a:pt x="744322" y="70720"/>
                    <a:pt x="745736" y="72129"/>
                  </a:cubicBezTo>
                  <a:cubicBezTo>
                    <a:pt x="745736" y="72129"/>
                    <a:pt x="745736" y="72129"/>
                    <a:pt x="745736" y="73538"/>
                  </a:cubicBezTo>
                  <a:cubicBezTo>
                    <a:pt x="747150" y="73538"/>
                    <a:pt x="747150" y="73538"/>
                    <a:pt x="747150" y="73538"/>
                  </a:cubicBezTo>
                  <a:cubicBezTo>
                    <a:pt x="748564" y="67903"/>
                    <a:pt x="748564" y="67903"/>
                    <a:pt x="748564" y="67903"/>
                  </a:cubicBezTo>
                  <a:cubicBezTo>
                    <a:pt x="751392" y="73538"/>
                    <a:pt x="751392" y="80581"/>
                    <a:pt x="748564" y="86216"/>
                  </a:cubicBezTo>
                  <a:cubicBezTo>
                    <a:pt x="749978" y="89034"/>
                    <a:pt x="745736" y="93260"/>
                    <a:pt x="748564" y="96078"/>
                  </a:cubicBezTo>
                  <a:cubicBezTo>
                    <a:pt x="749978" y="96078"/>
                    <a:pt x="752806" y="96078"/>
                    <a:pt x="752806" y="94669"/>
                  </a:cubicBezTo>
                  <a:cubicBezTo>
                    <a:pt x="754220" y="93260"/>
                    <a:pt x="754220" y="98895"/>
                    <a:pt x="755634" y="98895"/>
                  </a:cubicBezTo>
                  <a:cubicBezTo>
                    <a:pt x="755634" y="98895"/>
                    <a:pt x="754220" y="98895"/>
                    <a:pt x="754220" y="98895"/>
                  </a:cubicBezTo>
                  <a:cubicBezTo>
                    <a:pt x="754220" y="100304"/>
                    <a:pt x="754220" y="100304"/>
                    <a:pt x="754220" y="100304"/>
                  </a:cubicBezTo>
                  <a:cubicBezTo>
                    <a:pt x="755634" y="100304"/>
                    <a:pt x="758463" y="98895"/>
                    <a:pt x="758463" y="101713"/>
                  </a:cubicBezTo>
                  <a:cubicBezTo>
                    <a:pt x="758463" y="98895"/>
                    <a:pt x="762705" y="100304"/>
                    <a:pt x="761291" y="97486"/>
                  </a:cubicBezTo>
                  <a:cubicBezTo>
                    <a:pt x="762705" y="97486"/>
                    <a:pt x="764119" y="98895"/>
                    <a:pt x="765533" y="100304"/>
                  </a:cubicBezTo>
                  <a:cubicBezTo>
                    <a:pt x="765533" y="105939"/>
                    <a:pt x="768361" y="111574"/>
                    <a:pt x="774017" y="114391"/>
                  </a:cubicBezTo>
                  <a:cubicBezTo>
                    <a:pt x="772603" y="118618"/>
                    <a:pt x="781087" y="115800"/>
                    <a:pt x="778259" y="121435"/>
                  </a:cubicBezTo>
                  <a:cubicBezTo>
                    <a:pt x="776845" y="122844"/>
                    <a:pt x="772603" y="121435"/>
                    <a:pt x="774017" y="125661"/>
                  </a:cubicBezTo>
                  <a:cubicBezTo>
                    <a:pt x="781087" y="128479"/>
                    <a:pt x="772603" y="135522"/>
                    <a:pt x="774017" y="139749"/>
                  </a:cubicBezTo>
                  <a:cubicBezTo>
                    <a:pt x="776845" y="141157"/>
                    <a:pt x="781087" y="138340"/>
                    <a:pt x="782501" y="136931"/>
                  </a:cubicBezTo>
                  <a:cubicBezTo>
                    <a:pt x="785329" y="138340"/>
                    <a:pt x="779673" y="141157"/>
                    <a:pt x="785329" y="142566"/>
                  </a:cubicBezTo>
                  <a:cubicBezTo>
                    <a:pt x="786743" y="141157"/>
                    <a:pt x="786743" y="143975"/>
                    <a:pt x="788157" y="145384"/>
                  </a:cubicBezTo>
                  <a:cubicBezTo>
                    <a:pt x="793813" y="139749"/>
                    <a:pt x="786743" y="128479"/>
                    <a:pt x="796641" y="125661"/>
                  </a:cubicBezTo>
                  <a:cubicBezTo>
                    <a:pt x="795227" y="127070"/>
                    <a:pt x="796641" y="128479"/>
                    <a:pt x="796641" y="129887"/>
                  </a:cubicBezTo>
                  <a:cubicBezTo>
                    <a:pt x="799469" y="128479"/>
                    <a:pt x="799469" y="128479"/>
                    <a:pt x="799469" y="128479"/>
                  </a:cubicBezTo>
                  <a:cubicBezTo>
                    <a:pt x="800883" y="129887"/>
                    <a:pt x="798055" y="131296"/>
                    <a:pt x="800883" y="132705"/>
                  </a:cubicBezTo>
                  <a:cubicBezTo>
                    <a:pt x="798055" y="135522"/>
                    <a:pt x="798055" y="135522"/>
                    <a:pt x="798055" y="135522"/>
                  </a:cubicBezTo>
                  <a:cubicBezTo>
                    <a:pt x="802298" y="135522"/>
                    <a:pt x="799469" y="139749"/>
                    <a:pt x="803712" y="139749"/>
                  </a:cubicBezTo>
                  <a:cubicBezTo>
                    <a:pt x="806540" y="136931"/>
                    <a:pt x="806540" y="132705"/>
                    <a:pt x="805126" y="128479"/>
                  </a:cubicBezTo>
                  <a:cubicBezTo>
                    <a:pt x="805126" y="128479"/>
                    <a:pt x="803712" y="127070"/>
                    <a:pt x="803712" y="127070"/>
                  </a:cubicBezTo>
                  <a:cubicBezTo>
                    <a:pt x="802298" y="128479"/>
                    <a:pt x="802298" y="128479"/>
                    <a:pt x="802298" y="128479"/>
                  </a:cubicBezTo>
                  <a:cubicBezTo>
                    <a:pt x="802298" y="124253"/>
                    <a:pt x="807954" y="125661"/>
                    <a:pt x="807954" y="120026"/>
                  </a:cubicBezTo>
                  <a:cubicBezTo>
                    <a:pt x="806540" y="118618"/>
                    <a:pt x="803712" y="120026"/>
                    <a:pt x="802298" y="118618"/>
                  </a:cubicBezTo>
                  <a:cubicBezTo>
                    <a:pt x="802298" y="117209"/>
                    <a:pt x="802298" y="117209"/>
                    <a:pt x="802298" y="117209"/>
                  </a:cubicBezTo>
                  <a:cubicBezTo>
                    <a:pt x="805126" y="117209"/>
                    <a:pt x="806540" y="117209"/>
                    <a:pt x="806540" y="118618"/>
                  </a:cubicBezTo>
                  <a:cubicBezTo>
                    <a:pt x="807954" y="117209"/>
                    <a:pt x="807954" y="115800"/>
                    <a:pt x="807954" y="114391"/>
                  </a:cubicBezTo>
                  <a:cubicBezTo>
                    <a:pt x="812196" y="117209"/>
                    <a:pt x="812196" y="117209"/>
                    <a:pt x="812196" y="117209"/>
                  </a:cubicBezTo>
                  <a:cubicBezTo>
                    <a:pt x="812196" y="111574"/>
                    <a:pt x="816438" y="110165"/>
                    <a:pt x="817852" y="104530"/>
                  </a:cubicBezTo>
                  <a:cubicBezTo>
                    <a:pt x="820680" y="103121"/>
                    <a:pt x="817852" y="105939"/>
                    <a:pt x="819266" y="107348"/>
                  </a:cubicBezTo>
                  <a:cubicBezTo>
                    <a:pt x="824922" y="100304"/>
                    <a:pt x="816438" y="90443"/>
                    <a:pt x="826336" y="86216"/>
                  </a:cubicBezTo>
                  <a:cubicBezTo>
                    <a:pt x="823508" y="83399"/>
                    <a:pt x="820680" y="77764"/>
                    <a:pt x="823508" y="73538"/>
                  </a:cubicBezTo>
                  <a:cubicBezTo>
                    <a:pt x="824922" y="72129"/>
                    <a:pt x="826336" y="70720"/>
                    <a:pt x="827750" y="70720"/>
                  </a:cubicBezTo>
                  <a:cubicBezTo>
                    <a:pt x="829164" y="72129"/>
                    <a:pt x="829164" y="72129"/>
                    <a:pt x="829164" y="72129"/>
                  </a:cubicBezTo>
                  <a:cubicBezTo>
                    <a:pt x="829164" y="70720"/>
                    <a:pt x="830578" y="69311"/>
                    <a:pt x="831992" y="69311"/>
                  </a:cubicBezTo>
                  <a:cubicBezTo>
                    <a:pt x="831992" y="72129"/>
                    <a:pt x="829164" y="76355"/>
                    <a:pt x="833406" y="79173"/>
                  </a:cubicBezTo>
                  <a:cubicBezTo>
                    <a:pt x="829164" y="79173"/>
                    <a:pt x="829164" y="79173"/>
                    <a:pt x="829164" y="79173"/>
                  </a:cubicBezTo>
                  <a:cubicBezTo>
                    <a:pt x="826336" y="83399"/>
                    <a:pt x="829164" y="90443"/>
                    <a:pt x="829164" y="94669"/>
                  </a:cubicBezTo>
                  <a:cubicBezTo>
                    <a:pt x="831992" y="94669"/>
                    <a:pt x="834820" y="91851"/>
                    <a:pt x="837648" y="94669"/>
                  </a:cubicBezTo>
                  <a:cubicBezTo>
                    <a:pt x="836234" y="94669"/>
                    <a:pt x="836234" y="97486"/>
                    <a:pt x="837648" y="98895"/>
                  </a:cubicBezTo>
                  <a:cubicBezTo>
                    <a:pt x="834820" y="100304"/>
                    <a:pt x="830578" y="104530"/>
                    <a:pt x="834820" y="107348"/>
                  </a:cubicBezTo>
                  <a:cubicBezTo>
                    <a:pt x="833406" y="107348"/>
                    <a:pt x="833406" y="107348"/>
                    <a:pt x="833406" y="107348"/>
                  </a:cubicBezTo>
                  <a:cubicBezTo>
                    <a:pt x="833406" y="107348"/>
                    <a:pt x="831992" y="104530"/>
                    <a:pt x="830578" y="105939"/>
                  </a:cubicBezTo>
                  <a:cubicBezTo>
                    <a:pt x="829164" y="110165"/>
                    <a:pt x="829164" y="111574"/>
                    <a:pt x="827750" y="114391"/>
                  </a:cubicBezTo>
                  <a:cubicBezTo>
                    <a:pt x="826336" y="112983"/>
                    <a:pt x="826336" y="110165"/>
                    <a:pt x="827750" y="108756"/>
                  </a:cubicBezTo>
                  <a:cubicBezTo>
                    <a:pt x="829164" y="107348"/>
                    <a:pt x="827750" y="107348"/>
                    <a:pt x="827750" y="105939"/>
                  </a:cubicBezTo>
                  <a:cubicBezTo>
                    <a:pt x="826336" y="104530"/>
                    <a:pt x="824922" y="105939"/>
                    <a:pt x="823508" y="105939"/>
                  </a:cubicBezTo>
                  <a:cubicBezTo>
                    <a:pt x="824922" y="104530"/>
                    <a:pt x="823508" y="104530"/>
                    <a:pt x="823508" y="104530"/>
                  </a:cubicBezTo>
                  <a:cubicBezTo>
                    <a:pt x="823508" y="108756"/>
                    <a:pt x="819266" y="105939"/>
                    <a:pt x="819266" y="110165"/>
                  </a:cubicBezTo>
                  <a:cubicBezTo>
                    <a:pt x="819266" y="112983"/>
                    <a:pt x="820680" y="115800"/>
                    <a:pt x="823508" y="117209"/>
                  </a:cubicBezTo>
                  <a:cubicBezTo>
                    <a:pt x="827750" y="115800"/>
                    <a:pt x="830578" y="117209"/>
                    <a:pt x="834820" y="115800"/>
                  </a:cubicBezTo>
                  <a:cubicBezTo>
                    <a:pt x="836234" y="112983"/>
                    <a:pt x="833406" y="110165"/>
                    <a:pt x="834820" y="108756"/>
                  </a:cubicBezTo>
                  <a:cubicBezTo>
                    <a:pt x="841890" y="108756"/>
                    <a:pt x="841890" y="108756"/>
                    <a:pt x="841890" y="108756"/>
                  </a:cubicBezTo>
                  <a:cubicBezTo>
                    <a:pt x="841890" y="114391"/>
                    <a:pt x="844718" y="118618"/>
                    <a:pt x="844718" y="125661"/>
                  </a:cubicBezTo>
                  <a:cubicBezTo>
                    <a:pt x="850375" y="125661"/>
                    <a:pt x="844718" y="129887"/>
                    <a:pt x="850375" y="131296"/>
                  </a:cubicBezTo>
                  <a:cubicBezTo>
                    <a:pt x="854617" y="134114"/>
                    <a:pt x="848961" y="134114"/>
                    <a:pt x="848961" y="136931"/>
                  </a:cubicBezTo>
                  <a:cubicBezTo>
                    <a:pt x="846132" y="136931"/>
                    <a:pt x="846132" y="139749"/>
                    <a:pt x="844718" y="141157"/>
                  </a:cubicBezTo>
                  <a:cubicBezTo>
                    <a:pt x="843304" y="143975"/>
                    <a:pt x="841890" y="149610"/>
                    <a:pt x="844718" y="151019"/>
                  </a:cubicBezTo>
                  <a:cubicBezTo>
                    <a:pt x="846132" y="152427"/>
                    <a:pt x="848961" y="152427"/>
                    <a:pt x="848961" y="155245"/>
                  </a:cubicBezTo>
                  <a:cubicBezTo>
                    <a:pt x="847547" y="158062"/>
                    <a:pt x="853203" y="163697"/>
                    <a:pt x="847547" y="163697"/>
                  </a:cubicBezTo>
                  <a:cubicBezTo>
                    <a:pt x="847547" y="165106"/>
                    <a:pt x="848961" y="167924"/>
                    <a:pt x="850375" y="166515"/>
                  </a:cubicBezTo>
                  <a:cubicBezTo>
                    <a:pt x="853203" y="165106"/>
                    <a:pt x="851789" y="167924"/>
                    <a:pt x="853203" y="166515"/>
                  </a:cubicBezTo>
                  <a:cubicBezTo>
                    <a:pt x="856031" y="165106"/>
                    <a:pt x="856031" y="165106"/>
                    <a:pt x="856031" y="165106"/>
                  </a:cubicBezTo>
                  <a:cubicBezTo>
                    <a:pt x="851789" y="163697"/>
                    <a:pt x="854617" y="159471"/>
                    <a:pt x="853203" y="156654"/>
                  </a:cubicBezTo>
                  <a:cubicBezTo>
                    <a:pt x="854617" y="155245"/>
                    <a:pt x="854617" y="152427"/>
                    <a:pt x="856031" y="151019"/>
                  </a:cubicBezTo>
                  <a:cubicBezTo>
                    <a:pt x="858859" y="153836"/>
                    <a:pt x="861687" y="153836"/>
                    <a:pt x="864515" y="151019"/>
                  </a:cubicBezTo>
                  <a:cubicBezTo>
                    <a:pt x="865929" y="145384"/>
                    <a:pt x="865929" y="145384"/>
                    <a:pt x="865929" y="145384"/>
                  </a:cubicBezTo>
                  <a:cubicBezTo>
                    <a:pt x="868757" y="145384"/>
                    <a:pt x="868757" y="151019"/>
                    <a:pt x="872999" y="149610"/>
                  </a:cubicBezTo>
                  <a:cubicBezTo>
                    <a:pt x="868757" y="152427"/>
                    <a:pt x="875827" y="155245"/>
                    <a:pt x="874413" y="159471"/>
                  </a:cubicBezTo>
                  <a:cubicBezTo>
                    <a:pt x="865929" y="160880"/>
                    <a:pt x="865929" y="160880"/>
                    <a:pt x="865929" y="160880"/>
                  </a:cubicBezTo>
                  <a:cubicBezTo>
                    <a:pt x="865929" y="160880"/>
                    <a:pt x="865929" y="160880"/>
                    <a:pt x="864515" y="162289"/>
                  </a:cubicBezTo>
                  <a:cubicBezTo>
                    <a:pt x="864515" y="162289"/>
                    <a:pt x="863101" y="160880"/>
                    <a:pt x="863101" y="159471"/>
                  </a:cubicBezTo>
                  <a:cubicBezTo>
                    <a:pt x="863101" y="158062"/>
                    <a:pt x="864515" y="156654"/>
                    <a:pt x="863101" y="155245"/>
                  </a:cubicBezTo>
                  <a:cubicBezTo>
                    <a:pt x="860273" y="155245"/>
                    <a:pt x="861687" y="158062"/>
                    <a:pt x="860273" y="159471"/>
                  </a:cubicBezTo>
                  <a:cubicBezTo>
                    <a:pt x="858859" y="160880"/>
                    <a:pt x="854617" y="165106"/>
                    <a:pt x="858859" y="166515"/>
                  </a:cubicBezTo>
                  <a:cubicBezTo>
                    <a:pt x="858859" y="166515"/>
                    <a:pt x="858859" y="167924"/>
                    <a:pt x="858859" y="167924"/>
                  </a:cubicBezTo>
                  <a:cubicBezTo>
                    <a:pt x="856031" y="166515"/>
                    <a:pt x="856031" y="166515"/>
                    <a:pt x="856031" y="166515"/>
                  </a:cubicBezTo>
                  <a:cubicBezTo>
                    <a:pt x="854617" y="166515"/>
                    <a:pt x="854617" y="166515"/>
                    <a:pt x="854617" y="166515"/>
                  </a:cubicBezTo>
                  <a:cubicBezTo>
                    <a:pt x="856031" y="169332"/>
                    <a:pt x="860273" y="170741"/>
                    <a:pt x="858859" y="173559"/>
                  </a:cubicBezTo>
                  <a:cubicBezTo>
                    <a:pt x="863101" y="169332"/>
                    <a:pt x="863101" y="169332"/>
                    <a:pt x="863101" y="169332"/>
                  </a:cubicBezTo>
                  <a:cubicBezTo>
                    <a:pt x="867343" y="172150"/>
                    <a:pt x="860273" y="176376"/>
                    <a:pt x="864515" y="179194"/>
                  </a:cubicBezTo>
                  <a:cubicBezTo>
                    <a:pt x="868757" y="177785"/>
                    <a:pt x="868757" y="177785"/>
                    <a:pt x="868757" y="177785"/>
                  </a:cubicBezTo>
                  <a:cubicBezTo>
                    <a:pt x="870171" y="182011"/>
                    <a:pt x="870171" y="184829"/>
                    <a:pt x="867343" y="186237"/>
                  </a:cubicBezTo>
                  <a:cubicBezTo>
                    <a:pt x="874413" y="189055"/>
                    <a:pt x="863101" y="193281"/>
                    <a:pt x="867343" y="197507"/>
                  </a:cubicBezTo>
                  <a:cubicBezTo>
                    <a:pt x="867343" y="203142"/>
                    <a:pt x="861687" y="207369"/>
                    <a:pt x="863101" y="214412"/>
                  </a:cubicBezTo>
                  <a:cubicBezTo>
                    <a:pt x="868757" y="221456"/>
                    <a:pt x="857445" y="221456"/>
                    <a:pt x="860273" y="228500"/>
                  </a:cubicBezTo>
                  <a:cubicBezTo>
                    <a:pt x="856031" y="229909"/>
                    <a:pt x="861687" y="232726"/>
                    <a:pt x="857445" y="235544"/>
                  </a:cubicBezTo>
                  <a:cubicBezTo>
                    <a:pt x="860273" y="234135"/>
                    <a:pt x="861687" y="238361"/>
                    <a:pt x="863101" y="238361"/>
                  </a:cubicBezTo>
                  <a:cubicBezTo>
                    <a:pt x="863101" y="241179"/>
                    <a:pt x="861687" y="242587"/>
                    <a:pt x="864515" y="242587"/>
                  </a:cubicBezTo>
                  <a:cubicBezTo>
                    <a:pt x="863101" y="248222"/>
                    <a:pt x="863101" y="248222"/>
                    <a:pt x="863101" y="248222"/>
                  </a:cubicBezTo>
                  <a:cubicBezTo>
                    <a:pt x="863101" y="246814"/>
                    <a:pt x="863101" y="245405"/>
                    <a:pt x="861687" y="245405"/>
                  </a:cubicBezTo>
                  <a:cubicBezTo>
                    <a:pt x="858859" y="246814"/>
                    <a:pt x="861687" y="251040"/>
                    <a:pt x="860273" y="253857"/>
                  </a:cubicBezTo>
                  <a:cubicBezTo>
                    <a:pt x="864515" y="256675"/>
                    <a:pt x="860273" y="259492"/>
                    <a:pt x="860273" y="260901"/>
                  </a:cubicBezTo>
                  <a:cubicBezTo>
                    <a:pt x="860273" y="262310"/>
                    <a:pt x="858859" y="263719"/>
                    <a:pt x="856031" y="263719"/>
                  </a:cubicBezTo>
                  <a:cubicBezTo>
                    <a:pt x="851789" y="272171"/>
                    <a:pt x="851789" y="272171"/>
                    <a:pt x="851789" y="272171"/>
                  </a:cubicBezTo>
                  <a:cubicBezTo>
                    <a:pt x="850375" y="269354"/>
                    <a:pt x="847547" y="265127"/>
                    <a:pt x="843304" y="267945"/>
                  </a:cubicBezTo>
                  <a:cubicBezTo>
                    <a:pt x="844718" y="262310"/>
                    <a:pt x="839062" y="266536"/>
                    <a:pt x="839062" y="262310"/>
                  </a:cubicBezTo>
                  <a:cubicBezTo>
                    <a:pt x="837648" y="262310"/>
                    <a:pt x="837648" y="265127"/>
                    <a:pt x="837648" y="266536"/>
                  </a:cubicBezTo>
                  <a:cubicBezTo>
                    <a:pt x="848961" y="274989"/>
                    <a:pt x="848961" y="274989"/>
                    <a:pt x="848961" y="274989"/>
                  </a:cubicBezTo>
                  <a:cubicBezTo>
                    <a:pt x="851789" y="270762"/>
                    <a:pt x="853203" y="276397"/>
                    <a:pt x="856031" y="277806"/>
                  </a:cubicBezTo>
                  <a:cubicBezTo>
                    <a:pt x="854617" y="282032"/>
                    <a:pt x="857445" y="286259"/>
                    <a:pt x="858859" y="291894"/>
                  </a:cubicBezTo>
                  <a:cubicBezTo>
                    <a:pt x="858859" y="293302"/>
                    <a:pt x="858859" y="293302"/>
                    <a:pt x="858859" y="293302"/>
                  </a:cubicBezTo>
                  <a:cubicBezTo>
                    <a:pt x="856031" y="293302"/>
                    <a:pt x="858859" y="290485"/>
                    <a:pt x="856031" y="290485"/>
                  </a:cubicBezTo>
                  <a:cubicBezTo>
                    <a:pt x="854617" y="293302"/>
                    <a:pt x="854617" y="293302"/>
                    <a:pt x="854617" y="293302"/>
                  </a:cubicBezTo>
                  <a:cubicBezTo>
                    <a:pt x="856031" y="287667"/>
                    <a:pt x="848961" y="291894"/>
                    <a:pt x="848961" y="289076"/>
                  </a:cubicBezTo>
                  <a:cubicBezTo>
                    <a:pt x="843304" y="291894"/>
                    <a:pt x="853203" y="301755"/>
                    <a:pt x="844718" y="300346"/>
                  </a:cubicBezTo>
                  <a:cubicBezTo>
                    <a:pt x="839062" y="303163"/>
                    <a:pt x="841890" y="308798"/>
                    <a:pt x="840476" y="311616"/>
                  </a:cubicBezTo>
                  <a:cubicBezTo>
                    <a:pt x="837648" y="311616"/>
                    <a:pt x="836234" y="313025"/>
                    <a:pt x="834820" y="314433"/>
                  </a:cubicBezTo>
                  <a:cubicBezTo>
                    <a:pt x="834820" y="317251"/>
                    <a:pt x="834820" y="318660"/>
                    <a:pt x="834820" y="321477"/>
                  </a:cubicBezTo>
                  <a:cubicBezTo>
                    <a:pt x="833406" y="321477"/>
                    <a:pt x="830578" y="321477"/>
                    <a:pt x="831992" y="324295"/>
                  </a:cubicBezTo>
                  <a:cubicBezTo>
                    <a:pt x="833406" y="325703"/>
                    <a:pt x="833406" y="327112"/>
                    <a:pt x="833406" y="329930"/>
                  </a:cubicBezTo>
                  <a:cubicBezTo>
                    <a:pt x="834820" y="329930"/>
                    <a:pt x="837648" y="328521"/>
                    <a:pt x="839062" y="329930"/>
                  </a:cubicBezTo>
                  <a:cubicBezTo>
                    <a:pt x="839062" y="331338"/>
                    <a:pt x="839062" y="331338"/>
                    <a:pt x="839062" y="331338"/>
                  </a:cubicBezTo>
                  <a:cubicBezTo>
                    <a:pt x="837648" y="331338"/>
                    <a:pt x="836234" y="331338"/>
                    <a:pt x="836234" y="332747"/>
                  </a:cubicBezTo>
                  <a:cubicBezTo>
                    <a:pt x="837648" y="335565"/>
                    <a:pt x="839062" y="338382"/>
                    <a:pt x="840476" y="341200"/>
                  </a:cubicBezTo>
                  <a:cubicBezTo>
                    <a:pt x="841890" y="341200"/>
                    <a:pt x="841890" y="341200"/>
                    <a:pt x="841890" y="341200"/>
                  </a:cubicBezTo>
                  <a:cubicBezTo>
                    <a:pt x="841890" y="339791"/>
                    <a:pt x="841890" y="339791"/>
                    <a:pt x="841890" y="339791"/>
                  </a:cubicBezTo>
                  <a:cubicBezTo>
                    <a:pt x="844718" y="339791"/>
                    <a:pt x="847547" y="339791"/>
                    <a:pt x="847547" y="342608"/>
                  </a:cubicBezTo>
                  <a:cubicBezTo>
                    <a:pt x="847547" y="345426"/>
                    <a:pt x="846132" y="346835"/>
                    <a:pt x="848961" y="348243"/>
                  </a:cubicBezTo>
                  <a:cubicBezTo>
                    <a:pt x="847547" y="348243"/>
                    <a:pt x="844718" y="348243"/>
                    <a:pt x="844718" y="348243"/>
                  </a:cubicBezTo>
                  <a:cubicBezTo>
                    <a:pt x="843304" y="351061"/>
                    <a:pt x="844718" y="355287"/>
                    <a:pt x="844718" y="359513"/>
                  </a:cubicBezTo>
                  <a:cubicBezTo>
                    <a:pt x="839062" y="365148"/>
                    <a:pt x="850375" y="373601"/>
                    <a:pt x="841890" y="380645"/>
                  </a:cubicBezTo>
                  <a:cubicBezTo>
                    <a:pt x="840476" y="377827"/>
                    <a:pt x="840476" y="377827"/>
                    <a:pt x="840476" y="377827"/>
                  </a:cubicBezTo>
                  <a:cubicBezTo>
                    <a:pt x="839062" y="375010"/>
                    <a:pt x="834820" y="373601"/>
                    <a:pt x="834820" y="369375"/>
                  </a:cubicBezTo>
                  <a:cubicBezTo>
                    <a:pt x="837648" y="363740"/>
                    <a:pt x="831992" y="362331"/>
                    <a:pt x="831992" y="358105"/>
                  </a:cubicBezTo>
                  <a:cubicBezTo>
                    <a:pt x="824922" y="356696"/>
                    <a:pt x="829164" y="345426"/>
                    <a:pt x="820680" y="345426"/>
                  </a:cubicBezTo>
                  <a:cubicBezTo>
                    <a:pt x="819266" y="348243"/>
                    <a:pt x="822094" y="353878"/>
                    <a:pt x="820680" y="358105"/>
                  </a:cubicBezTo>
                  <a:cubicBezTo>
                    <a:pt x="823508" y="359513"/>
                    <a:pt x="823508" y="353878"/>
                    <a:pt x="826336" y="358105"/>
                  </a:cubicBezTo>
                  <a:cubicBezTo>
                    <a:pt x="823508" y="358105"/>
                    <a:pt x="823508" y="360922"/>
                    <a:pt x="823508" y="362331"/>
                  </a:cubicBezTo>
                  <a:cubicBezTo>
                    <a:pt x="823508" y="363740"/>
                    <a:pt x="823508" y="366557"/>
                    <a:pt x="822094" y="367966"/>
                  </a:cubicBezTo>
                  <a:cubicBezTo>
                    <a:pt x="820680" y="370783"/>
                    <a:pt x="822094" y="372192"/>
                    <a:pt x="820680" y="375010"/>
                  </a:cubicBezTo>
                  <a:cubicBezTo>
                    <a:pt x="824922" y="376418"/>
                    <a:pt x="824922" y="376418"/>
                    <a:pt x="824922" y="376418"/>
                  </a:cubicBezTo>
                  <a:cubicBezTo>
                    <a:pt x="824922" y="376418"/>
                    <a:pt x="824922" y="375010"/>
                    <a:pt x="824922" y="375010"/>
                  </a:cubicBezTo>
                  <a:cubicBezTo>
                    <a:pt x="826336" y="375010"/>
                    <a:pt x="826336" y="375010"/>
                    <a:pt x="826336" y="375010"/>
                  </a:cubicBezTo>
                  <a:cubicBezTo>
                    <a:pt x="827750" y="377827"/>
                    <a:pt x="823508" y="380645"/>
                    <a:pt x="822094" y="382053"/>
                  </a:cubicBezTo>
                  <a:cubicBezTo>
                    <a:pt x="824922" y="384871"/>
                    <a:pt x="820680" y="386280"/>
                    <a:pt x="822094" y="389097"/>
                  </a:cubicBezTo>
                  <a:cubicBezTo>
                    <a:pt x="820680" y="389097"/>
                    <a:pt x="816438" y="393323"/>
                    <a:pt x="816438" y="389097"/>
                  </a:cubicBezTo>
                  <a:cubicBezTo>
                    <a:pt x="817852" y="387688"/>
                    <a:pt x="816438" y="386280"/>
                    <a:pt x="815024" y="384871"/>
                  </a:cubicBezTo>
                  <a:cubicBezTo>
                    <a:pt x="813610" y="386280"/>
                    <a:pt x="810782" y="386280"/>
                    <a:pt x="810782" y="383462"/>
                  </a:cubicBezTo>
                  <a:cubicBezTo>
                    <a:pt x="813610" y="379236"/>
                    <a:pt x="816438" y="375010"/>
                    <a:pt x="813610" y="370783"/>
                  </a:cubicBezTo>
                  <a:cubicBezTo>
                    <a:pt x="813610" y="369375"/>
                    <a:pt x="816438" y="366557"/>
                    <a:pt x="813610" y="365148"/>
                  </a:cubicBezTo>
                  <a:cubicBezTo>
                    <a:pt x="810782" y="366557"/>
                    <a:pt x="810782" y="372192"/>
                    <a:pt x="810782" y="375010"/>
                  </a:cubicBezTo>
                  <a:cubicBezTo>
                    <a:pt x="810782" y="376418"/>
                    <a:pt x="810782" y="379236"/>
                    <a:pt x="810782" y="382053"/>
                  </a:cubicBezTo>
                  <a:cubicBezTo>
                    <a:pt x="806540" y="382053"/>
                    <a:pt x="810782" y="386280"/>
                    <a:pt x="807954" y="389097"/>
                  </a:cubicBezTo>
                  <a:cubicBezTo>
                    <a:pt x="809368" y="390506"/>
                    <a:pt x="809368" y="390506"/>
                    <a:pt x="809368" y="390506"/>
                  </a:cubicBezTo>
                  <a:cubicBezTo>
                    <a:pt x="805126" y="391915"/>
                    <a:pt x="809368" y="394732"/>
                    <a:pt x="807954" y="396141"/>
                  </a:cubicBezTo>
                  <a:cubicBezTo>
                    <a:pt x="805126" y="397550"/>
                    <a:pt x="802298" y="400367"/>
                    <a:pt x="799469" y="398958"/>
                  </a:cubicBezTo>
                  <a:cubicBezTo>
                    <a:pt x="798055" y="396141"/>
                    <a:pt x="796641" y="394732"/>
                    <a:pt x="793813" y="394732"/>
                  </a:cubicBezTo>
                  <a:cubicBezTo>
                    <a:pt x="793813" y="394732"/>
                    <a:pt x="793813" y="396141"/>
                    <a:pt x="793813" y="396141"/>
                  </a:cubicBezTo>
                  <a:cubicBezTo>
                    <a:pt x="792399" y="396141"/>
                    <a:pt x="789571" y="393323"/>
                    <a:pt x="789571" y="397550"/>
                  </a:cubicBezTo>
                  <a:cubicBezTo>
                    <a:pt x="789571" y="397550"/>
                    <a:pt x="789571" y="398958"/>
                    <a:pt x="790985" y="400367"/>
                  </a:cubicBezTo>
                  <a:cubicBezTo>
                    <a:pt x="792399" y="397550"/>
                    <a:pt x="795227" y="397550"/>
                    <a:pt x="796641" y="400367"/>
                  </a:cubicBezTo>
                  <a:cubicBezTo>
                    <a:pt x="799469" y="400367"/>
                    <a:pt x="800883" y="404593"/>
                    <a:pt x="803712" y="407411"/>
                  </a:cubicBezTo>
                  <a:cubicBezTo>
                    <a:pt x="803712" y="408820"/>
                    <a:pt x="800883" y="410228"/>
                    <a:pt x="802298" y="411637"/>
                  </a:cubicBezTo>
                  <a:cubicBezTo>
                    <a:pt x="805126" y="411637"/>
                    <a:pt x="803712" y="407411"/>
                    <a:pt x="806540" y="408820"/>
                  </a:cubicBezTo>
                  <a:cubicBezTo>
                    <a:pt x="807954" y="410228"/>
                    <a:pt x="807954" y="411637"/>
                    <a:pt x="809368" y="410228"/>
                  </a:cubicBezTo>
                  <a:cubicBezTo>
                    <a:pt x="810782" y="410228"/>
                    <a:pt x="810782" y="406002"/>
                    <a:pt x="812196" y="407411"/>
                  </a:cubicBezTo>
                  <a:cubicBezTo>
                    <a:pt x="813610" y="408820"/>
                    <a:pt x="813610" y="408820"/>
                    <a:pt x="813610" y="408820"/>
                  </a:cubicBezTo>
                  <a:cubicBezTo>
                    <a:pt x="812196" y="404593"/>
                    <a:pt x="816438" y="404593"/>
                    <a:pt x="815024" y="400367"/>
                  </a:cubicBezTo>
                  <a:cubicBezTo>
                    <a:pt x="816438" y="400367"/>
                    <a:pt x="816438" y="403185"/>
                    <a:pt x="817852" y="403185"/>
                  </a:cubicBezTo>
                  <a:cubicBezTo>
                    <a:pt x="819266" y="403185"/>
                    <a:pt x="819266" y="398958"/>
                    <a:pt x="822094" y="400367"/>
                  </a:cubicBezTo>
                  <a:cubicBezTo>
                    <a:pt x="820680" y="401776"/>
                    <a:pt x="822094" y="403185"/>
                    <a:pt x="823508" y="403185"/>
                  </a:cubicBezTo>
                  <a:cubicBezTo>
                    <a:pt x="823508" y="401776"/>
                    <a:pt x="827750" y="400367"/>
                    <a:pt x="829164" y="401776"/>
                  </a:cubicBezTo>
                  <a:cubicBezTo>
                    <a:pt x="831992" y="404593"/>
                    <a:pt x="829164" y="408820"/>
                    <a:pt x="830578" y="411637"/>
                  </a:cubicBezTo>
                  <a:cubicBezTo>
                    <a:pt x="829164" y="411637"/>
                    <a:pt x="829164" y="411637"/>
                    <a:pt x="827750" y="410228"/>
                  </a:cubicBezTo>
                  <a:cubicBezTo>
                    <a:pt x="827750" y="411637"/>
                    <a:pt x="826336" y="413046"/>
                    <a:pt x="824922" y="411637"/>
                  </a:cubicBezTo>
                  <a:cubicBezTo>
                    <a:pt x="824922" y="410228"/>
                    <a:pt x="827750" y="406002"/>
                    <a:pt x="823508" y="404593"/>
                  </a:cubicBezTo>
                  <a:cubicBezTo>
                    <a:pt x="822094" y="404593"/>
                    <a:pt x="819266" y="407411"/>
                    <a:pt x="817852" y="406002"/>
                  </a:cubicBezTo>
                  <a:cubicBezTo>
                    <a:pt x="816438" y="406002"/>
                    <a:pt x="817852" y="403185"/>
                    <a:pt x="815024" y="403185"/>
                  </a:cubicBezTo>
                  <a:cubicBezTo>
                    <a:pt x="813610" y="406002"/>
                    <a:pt x="815024" y="407411"/>
                    <a:pt x="816438" y="408820"/>
                  </a:cubicBezTo>
                  <a:cubicBezTo>
                    <a:pt x="816438" y="411637"/>
                    <a:pt x="810782" y="408820"/>
                    <a:pt x="813610" y="413046"/>
                  </a:cubicBezTo>
                  <a:cubicBezTo>
                    <a:pt x="812196" y="413046"/>
                    <a:pt x="812196" y="414455"/>
                    <a:pt x="813610" y="415863"/>
                  </a:cubicBezTo>
                  <a:cubicBezTo>
                    <a:pt x="817852" y="414455"/>
                    <a:pt x="819266" y="420090"/>
                    <a:pt x="823508" y="418681"/>
                  </a:cubicBezTo>
                  <a:cubicBezTo>
                    <a:pt x="824922" y="420090"/>
                    <a:pt x="827750" y="420090"/>
                    <a:pt x="826336" y="422907"/>
                  </a:cubicBezTo>
                  <a:cubicBezTo>
                    <a:pt x="824922" y="422907"/>
                    <a:pt x="827750" y="424316"/>
                    <a:pt x="826336" y="427133"/>
                  </a:cubicBezTo>
                  <a:cubicBezTo>
                    <a:pt x="823508" y="424316"/>
                    <a:pt x="823508" y="424316"/>
                    <a:pt x="823508" y="424316"/>
                  </a:cubicBezTo>
                  <a:cubicBezTo>
                    <a:pt x="822094" y="427133"/>
                    <a:pt x="826336" y="428542"/>
                    <a:pt x="823508" y="429951"/>
                  </a:cubicBezTo>
                  <a:cubicBezTo>
                    <a:pt x="819266" y="428542"/>
                    <a:pt x="816438" y="438403"/>
                    <a:pt x="816438" y="429951"/>
                  </a:cubicBezTo>
                  <a:cubicBezTo>
                    <a:pt x="816438" y="428542"/>
                    <a:pt x="816438" y="428542"/>
                    <a:pt x="816438" y="428542"/>
                  </a:cubicBezTo>
                  <a:cubicBezTo>
                    <a:pt x="817852" y="429951"/>
                    <a:pt x="819266" y="428542"/>
                    <a:pt x="820680" y="428542"/>
                  </a:cubicBezTo>
                  <a:cubicBezTo>
                    <a:pt x="819266" y="424316"/>
                    <a:pt x="813610" y="422907"/>
                    <a:pt x="815024" y="418681"/>
                  </a:cubicBezTo>
                  <a:cubicBezTo>
                    <a:pt x="815024" y="421498"/>
                    <a:pt x="812196" y="422907"/>
                    <a:pt x="810782" y="424316"/>
                  </a:cubicBezTo>
                  <a:cubicBezTo>
                    <a:pt x="809368" y="421498"/>
                    <a:pt x="813610" y="415863"/>
                    <a:pt x="809368" y="413046"/>
                  </a:cubicBezTo>
                  <a:cubicBezTo>
                    <a:pt x="802298" y="410228"/>
                    <a:pt x="807954" y="421498"/>
                    <a:pt x="802298" y="421498"/>
                  </a:cubicBezTo>
                  <a:cubicBezTo>
                    <a:pt x="798055" y="422907"/>
                    <a:pt x="805126" y="428542"/>
                    <a:pt x="798055" y="427133"/>
                  </a:cubicBezTo>
                  <a:cubicBezTo>
                    <a:pt x="798055" y="425725"/>
                    <a:pt x="799469" y="424316"/>
                    <a:pt x="798055" y="422907"/>
                  </a:cubicBezTo>
                  <a:cubicBezTo>
                    <a:pt x="796641" y="422907"/>
                    <a:pt x="796641" y="424316"/>
                    <a:pt x="795227" y="422907"/>
                  </a:cubicBezTo>
                  <a:cubicBezTo>
                    <a:pt x="796641" y="420090"/>
                    <a:pt x="792399" y="421498"/>
                    <a:pt x="790985" y="420090"/>
                  </a:cubicBezTo>
                  <a:cubicBezTo>
                    <a:pt x="795227" y="418681"/>
                    <a:pt x="795227" y="418681"/>
                    <a:pt x="795227" y="418681"/>
                  </a:cubicBezTo>
                  <a:cubicBezTo>
                    <a:pt x="795227" y="417272"/>
                    <a:pt x="793813" y="418681"/>
                    <a:pt x="792399" y="417272"/>
                  </a:cubicBezTo>
                  <a:cubicBezTo>
                    <a:pt x="786743" y="415863"/>
                    <a:pt x="792399" y="421498"/>
                    <a:pt x="789571" y="422907"/>
                  </a:cubicBezTo>
                  <a:cubicBezTo>
                    <a:pt x="788157" y="428542"/>
                    <a:pt x="795227" y="434177"/>
                    <a:pt x="789571" y="438403"/>
                  </a:cubicBezTo>
                  <a:cubicBezTo>
                    <a:pt x="790985" y="442630"/>
                    <a:pt x="782501" y="445447"/>
                    <a:pt x="788157" y="448265"/>
                  </a:cubicBezTo>
                  <a:cubicBezTo>
                    <a:pt x="786743" y="449673"/>
                    <a:pt x="786743" y="453900"/>
                    <a:pt x="783915" y="455308"/>
                  </a:cubicBezTo>
                  <a:cubicBezTo>
                    <a:pt x="792399" y="459535"/>
                    <a:pt x="776845" y="462352"/>
                    <a:pt x="785329" y="466578"/>
                  </a:cubicBezTo>
                  <a:cubicBezTo>
                    <a:pt x="785329" y="469396"/>
                    <a:pt x="789571" y="469396"/>
                    <a:pt x="785329" y="472213"/>
                  </a:cubicBezTo>
                  <a:cubicBezTo>
                    <a:pt x="785329" y="472213"/>
                    <a:pt x="788157" y="475031"/>
                    <a:pt x="785329" y="475031"/>
                  </a:cubicBezTo>
                  <a:cubicBezTo>
                    <a:pt x="783915" y="476439"/>
                    <a:pt x="782501" y="476439"/>
                    <a:pt x="781087" y="476439"/>
                  </a:cubicBezTo>
                  <a:cubicBezTo>
                    <a:pt x="779673" y="475031"/>
                    <a:pt x="778259" y="472213"/>
                    <a:pt x="778259" y="469396"/>
                  </a:cubicBezTo>
                  <a:cubicBezTo>
                    <a:pt x="779673" y="467987"/>
                    <a:pt x="782501" y="469396"/>
                    <a:pt x="782501" y="467987"/>
                  </a:cubicBezTo>
                  <a:cubicBezTo>
                    <a:pt x="782501" y="465170"/>
                    <a:pt x="779673" y="465170"/>
                    <a:pt x="779673" y="463761"/>
                  </a:cubicBezTo>
                  <a:cubicBezTo>
                    <a:pt x="778259" y="463761"/>
                    <a:pt x="778259" y="463761"/>
                    <a:pt x="778259" y="463761"/>
                  </a:cubicBezTo>
                  <a:cubicBezTo>
                    <a:pt x="775431" y="462352"/>
                    <a:pt x="775431" y="462352"/>
                    <a:pt x="774017" y="458126"/>
                  </a:cubicBezTo>
                  <a:cubicBezTo>
                    <a:pt x="772603" y="455308"/>
                    <a:pt x="769775" y="456717"/>
                    <a:pt x="769775" y="456717"/>
                  </a:cubicBezTo>
                  <a:cubicBezTo>
                    <a:pt x="766947" y="460943"/>
                    <a:pt x="766947" y="460943"/>
                    <a:pt x="766947" y="460943"/>
                  </a:cubicBezTo>
                  <a:cubicBezTo>
                    <a:pt x="764119" y="459535"/>
                    <a:pt x="764119" y="459535"/>
                    <a:pt x="764119" y="459535"/>
                  </a:cubicBezTo>
                  <a:cubicBezTo>
                    <a:pt x="764119" y="460943"/>
                    <a:pt x="764119" y="460943"/>
                    <a:pt x="764119" y="460943"/>
                  </a:cubicBezTo>
                  <a:cubicBezTo>
                    <a:pt x="761291" y="455308"/>
                    <a:pt x="761291" y="455308"/>
                    <a:pt x="761291" y="455308"/>
                  </a:cubicBezTo>
                  <a:cubicBezTo>
                    <a:pt x="759877" y="459535"/>
                    <a:pt x="755634" y="455308"/>
                    <a:pt x="754220" y="458126"/>
                  </a:cubicBezTo>
                  <a:cubicBezTo>
                    <a:pt x="755634" y="453900"/>
                    <a:pt x="758463" y="446856"/>
                    <a:pt x="755634" y="441221"/>
                  </a:cubicBezTo>
                  <a:cubicBezTo>
                    <a:pt x="755634" y="439812"/>
                    <a:pt x="755634" y="439812"/>
                    <a:pt x="755634" y="439812"/>
                  </a:cubicBezTo>
                  <a:cubicBezTo>
                    <a:pt x="757049" y="441221"/>
                    <a:pt x="755634" y="444038"/>
                    <a:pt x="758463" y="444038"/>
                  </a:cubicBezTo>
                  <a:cubicBezTo>
                    <a:pt x="758463" y="439812"/>
                    <a:pt x="764119" y="439812"/>
                    <a:pt x="759877" y="436995"/>
                  </a:cubicBezTo>
                  <a:cubicBezTo>
                    <a:pt x="762705" y="436995"/>
                    <a:pt x="762705" y="434177"/>
                    <a:pt x="764119" y="432768"/>
                  </a:cubicBezTo>
                  <a:cubicBezTo>
                    <a:pt x="764119" y="431360"/>
                    <a:pt x="762705" y="429951"/>
                    <a:pt x="761291" y="431360"/>
                  </a:cubicBezTo>
                  <a:cubicBezTo>
                    <a:pt x="754220" y="429951"/>
                    <a:pt x="758463" y="438403"/>
                    <a:pt x="751392" y="436995"/>
                  </a:cubicBezTo>
                  <a:cubicBezTo>
                    <a:pt x="749978" y="432768"/>
                    <a:pt x="749978" y="432768"/>
                    <a:pt x="749978" y="432768"/>
                  </a:cubicBezTo>
                  <a:cubicBezTo>
                    <a:pt x="745736" y="432768"/>
                    <a:pt x="747150" y="439812"/>
                    <a:pt x="741494" y="438403"/>
                  </a:cubicBezTo>
                  <a:cubicBezTo>
                    <a:pt x="740080" y="435586"/>
                    <a:pt x="737252" y="438403"/>
                    <a:pt x="734424" y="438403"/>
                  </a:cubicBezTo>
                  <a:cubicBezTo>
                    <a:pt x="734424" y="439812"/>
                    <a:pt x="734424" y="445447"/>
                    <a:pt x="731596" y="445447"/>
                  </a:cubicBezTo>
                  <a:cubicBezTo>
                    <a:pt x="730182" y="445447"/>
                    <a:pt x="730182" y="445447"/>
                    <a:pt x="730182" y="445447"/>
                  </a:cubicBezTo>
                  <a:cubicBezTo>
                    <a:pt x="727354" y="445447"/>
                    <a:pt x="728768" y="449673"/>
                    <a:pt x="725940" y="449673"/>
                  </a:cubicBezTo>
                  <a:cubicBezTo>
                    <a:pt x="724526" y="446856"/>
                    <a:pt x="716042" y="449673"/>
                    <a:pt x="714628" y="446856"/>
                  </a:cubicBezTo>
                  <a:cubicBezTo>
                    <a:pt x="714628" y="448265"/>
                    <a:pt x="714628" y="448265"/>
                    <a:pt x="714628" y="448265"/>
                  </a:cubicBezTo>
                  <a:cubicBezTo>
                    <a:pt x="714628" y="448265"/>
                    <a:pt x="714628" y="448265"/>
                    <a:pt x="713214" y="446856"/>
                  </a:cubicBezTo>
                  <a:cubicBezTo>
                    <a:pt x="716042" y="442630"/>
                    <a:pt x="721698" y="441221"/>
                    <a:pt x="725940" y="438403"/>
                  </a:cubicBezTo>
                  <a:cubicBezTo>
                    <a:pt x="727354" y="432768"/>
                    <a:pt x="718870" y="434177"/>
                    <a:pt x="721698" y="428542"/>
                  </a:cubicBezTo>
                  <a:cubicBezTo>
                    <a:pt x="720284" y="428542"/>
                    <a:pt x="718870" y="428542"/>
                    <a:pt x="717456" y="429951"/>
                  </a:cubicBezTo>
                  <a:cubicBezTo>
                    <a:pt x="717456" y="432768"/>
                    <a:pt x="720284" y="432768"/>
                    <a:pt x="717456" y="434177"/>
                  </a:cubicBezTo>
                  <a:cubicBezTo>
                    <a:pt x="716042" y="435586"/>
                    <a:pt x="713214" y="431360"/>
                    <a:pt x="713214" y="429951"/>
                  </a:cubicBezTo>
                  <a:cubicBezTo>
                    <a:pt x="711800" y="428542"/>
                    <a:pt x="711800" y="428542"/>
                    <a:pt x="711800" y="428542"/>
                  </a:cubicBezTo>
                  <a:cubicBezTo>
                    <a:pt x="710385" y="431360"/>
                    <a:pt x="711800" y="434177"/>
                    <a:pt x="710385" y="436995"/>
                  </a:cubicBezTo>
                  <a:cubicBezTo>
                    <a:pt x="703315" y="438403"/>
                    <a:pt x="708971" y="431360"/>
                    <a:pt x="703315" y="431360"/>
                  </a:cubicBezTo>
                  <a:cubicBezTo>
                    <a:pt x="703315" y="424316"/>
                    <a:pt x="697659" y="420090"/>
                    <a:pt x="696245" y="414455"/>
                  </a:cubicBezTo>
                  <a:cubicBezTo>
                    <a:pt x="696245" y="413046"/>
                    <a:pt x="697659" y="411637"/>
                    <a:pt x="696245" y="410228"/>
                  </a:cubicBezTo>
                  <a:cubicBezTo>
                    <a:pt x="694831" y="407411"/>
                    <a:pt x="694831" y="407411"/>
                    <a:pt x="694831" y="407411"/>
                  </a:cubicBezTo>
                  <a:cubicBezTo>
                    <a:pt x="693417" y="408820"/>
                    <a:pt x="694831" y="410228"/>
                    <a:pt x="693417" y="411637"/>
                  </a:cubicBezTo>
                  <a:cubicBezTo>
                    <a:pt x="689175" y="413046"/>
                    <a:pt x="689175" y="415863"/>
                    <a:pt x="684933" y="417272"/>
                  </a:cubicBezTo>
                  <a:cubicBezTo>
                    <a:pt x="684933" y="421498"/>
                    <a:pt x="690589" y="421498"/>
                    <a:pt x="692003" y="422907"/>
                  </a:cubicBezTo>
                  <a:cubicBezTo>
                    <a:pt x="694831" y="424316"/>
                    <a:pt x="694831" y="424316"/>
                    <a:pt x="694831" y="424316"/>
                  </a:cubicBezTo>
                  <a:cubicBezTo>
                    <a:pt x="696245" y="428542"/>
                    <a:pt x="689175" y="432768"/>
                    <a:pt x="693417" y="436995"/>
                  </a:cubicBezTo>
                  <a:cubicBezTo>
                    <a:pt x="693417" y="439812"/>
                    <a:pt x="690589" y="442630"/>
                    <a:pt x="687761" y="439812"/>
                  </a:cubicBezTo>
                  <a:cubicBezTo>
                    <a:pt x="684933" y="438403"/>
                    <a:pt x="686347" y="434177"/>
                    <a:pt x="682105" y="434177"/>
                  </a:cubicBezTo>
                  <a:cubicBezTo>
                    <a:pt x="684933" y="432768"/>
                    <a:pt x="686347" y="431360"/>
                    <a:pt x="686347" y="427133"/>
                  </a:cubicBezTo>
                  <a:cubicBezTo>
                    <a:pt x="687761" y="425725"/>
                    <a:pt x="687761" y="425725"/>
                    <a:pt x="687761" y="425725"/>
                  </a:cubicBezTo>
                  <a:cubicBezTo>
                    <a:pt x="687761" y="424316"/>
                    <a:pt x="686347" y="425725"/>
                    <a:pt x="686347" y="424316"/>
                  </a:cubicBezTo>
                  <a:cubicBezTo>
                    <a:pt x="686347" y="428542"/>
                    <a:pt x="680691" y="428542"/>
                    <a:pt x="679277" y="428542"/>
                  </a:cubicBezTo>
                  <a:cubicBezTo>
                    <a:pt x="679277" y="428542"/>
                    <a:pt x="679277" y="429951"/>
                    <a:pt x="677863" y="428542"/>
                  </a:cubicBezTo>
                  <a:cubicBezTo>
                    <a:pt x="673621" y="427133"/>
                    <a:pt x="680691" y="425725"/>
                    <a:pt x="676449" y="424316"/>
                  </a:cubicBezTo>
                  <a:cubicBezTo>
                    <a:pt x="670793" y="425725"/>
                    <a:pt x="675035" y="429951"/>
                    <a:pt x="675035" y="432768"/>
                  </a:cubicBezTo>
                  <a:cubicBezTo>
                    <a:pt x="677863" y="431360"/>
                    <a:pt x="677863" y="435586"/>
                    <a:pt x="680691" y="435586"/>
                  </a:cubicBezTo>
                  <a:cubicBezTo>
                    <a:pt x="680691" y="438403"/>
                    <a:pt x="673621" y="441221"/>
                    <a:pt x="679277" y="445447"/>
                  </a:cubicBezTo>
                  <a:cubicBezTo>
                    <a:pt x="679277" y="446856"/>
                    <a:pt x="679277" y="448265"/>
                    <a:pt x="677863" y="449673"/>
                  </a:cubicBezTo>
                  <a:cubicBezTo>
                    <a:pt x="670793" y="446856"/>
                    <a:pt x="679277" y="441221"/>
                    <a:pt x="673621" y="438403"/>
                  </a:cubicBezTo>
                  <a:cubicBezTo>
                    <a:pt x="667965" y="438403"/>
                    <a:pt x="670793" y="434177"/>
                    <a:pt x="666551" y="432768"/>
                  </a:cubicBezTo>
                  <a:cubicBezTo>
                    <a:pt x="666551" y="431360"/>
                    <a:pt x="666551" y="431360"/>
                    <a:pt x="666551" y="431360"/>
                  </a:cubicBezTo>
                  <a:cubicBezTo>
                    <a:pt x="669379" y="429951"/>
                    <a:pt x="670793" y="434177"/>
                    <a:pt x="673621" y="432768"/>
                  </a:cubicBezTo>
                  <a:cubicBezTo>
                    <a:pt x="672207" y="428542"/>
                    <a:pt x="667965" y="428542"/>
                    <a:pt x="666551" y="425725"/>
                  </a:cubicBezTo>
                  <a:cubicBezTo>
                    <a:pt x="663722" y="427133"/>
                    <a:pt x="663722" y="422907"/>
                    <a:pt x="662308" y="422907"/>
                  </a:cubicBezTo>
                  <a:cubicBezTo>
                    <a:pt x="662308" y="428542"/>
                    <a:pt x="662308" y="428542"/>
                    <a:pt x="662308" y="428542"/>
                  </a:cubicBezTo>
                  <a:cubicBezTo>
                    <a:pt x="665136" y="428542"/>
                    <a:pt x="665136" y="428542"/>
                    <a:pt x="665136" y="428542"/>
                  </a:cubicBezTo>
                  <a:cubicBezTo>
                    <a:pt x="665136" y="431360"/>
                    <a:pt x="662308" y="432768"/>
                    <a:pt x="662308" y="435586"/>
                  </a:cubicBezTo>
                  <a:cubicBezTo>
                    <a:pt x="660894" y="434177"/>
                    <a:pt x="660894" y="434177"/>
                    <a:pt x="660894" y="434177"/>
                  </a:cubicBezTo>
                  <a:cubicBezTo>
                    <a:pt x="659480" y="432768"/>
                    <a:pt x="658066" y="434177"/>
                    <a:pt x="656652" y="435586"/>
                  </a:cubicBezTo>
                  <a:cubicBezTo>
                    <a:pt x="655238" y="439812"/>
                    <a:pt x="660894" y="441221"/>
                    <a:pt x="658066" y="445447"/>
                  </a:cubicBezTo>
                  <a:cubicBezTo>
                    <a:pt x="660894" y="448265"/>
                    <a:pt x="660894" y="452491"/>
                    <a:pt x="662308" y="455308"/>
                  </a:cubicBezTo>
                  <a:cubicBezTo>
                    <a:pt x="659480" y="459535"/>
                    <a:pt x="659480" y="459535"/>
                    <a:pt x="659480" y="459535"/>
                  </a:cubicBezTo>
                  <a:cubicBezTo>
                    <a:pt x="656652" y="456717"/>
                    <a:pt x="656652" y="456717"/>
                    <a:pt x="656652" y="453900"/>
                  </a:cubicBezTo>
                  <a:cubicBezTo>
                    <a:pt x="655238" y="455308"/>
                    <a:pt x="653824" y="458126"/>
                    <a:pt x="655238" y="459535"/>
                  </a:cubicBezTo>
                  <a:cubicBezTo>
                    <a:pt x="652410" y="459535"/>
                    <a:pt x="652410" y="459535"/>
                    <a:pt x="652410" y="459535"/>
                  </a:cubicBezTo>
                  <a:cubicBezTo>
                    <a:pt x="649582" y="459535"/>
                    <a:pt x="652410" y="462352"/>
                    <a:pt x="649582" y="462352"/>
                  </a:cubicBezTo>
                  <a:cubicBezTo>
                    <a:pt x="649582" y="459535"/>
                    <a:pt x="649582" y="456717"/>
                    <a:pt x="652410" y="456717"/>
                  </a:cubicBezTo>
                  <a:cubicBezTo>
                    <a:pt x="650996" y="455308"/>
                    <a:pt x="646754" y="458126"/>
                    <a:pt x="643926" y="458126"/>
                  </a:cubicBezTo>
                  <a:cubicBezTo>
                    <a:pt x="645340" y="453900"/>
                    <a:pt x="645340" y="451082"/>
                    <a:pt x="642512" y="448265"/>
                  </a:cubicBezTo>
                  <a:cubicBezTo>
                    <a:pt x="639684" y="445447"/>
                    <a:pt x="638270" y="445447"/>
                    <a:pt x="636856" y="441221"/>
                  </a:cubicBezTo>
                  <a:cubicBezTo>
                    <a:pt x="631200" y="442630"/>
                    <a:pt x="636856" y="455308"/>
                    <a:pt x="628372" y="452491"/>
                  </a:cubicBezTo>
                  <a:cubicBezTo>
                    <a:pt x="628372" y="449673"/>
                    <a:pt x="631200" y="446856"/>
                    <a:pt x="632614" y="445447"/>
                  </a:cubicBezTo>
                  <a:cubicBezTo>
                    <a:pt x="632614" y="445447"/>
                    <a:pt x="632614" y="445447"/>
                    <a:pt x="632614" y="444038"/>
                  </a:cubicBezTo>
                  <a:cubicBezTo>
                    <a:pt x="634028" y="444038"/>
                    <a:pt x="634028" y="444038"/>
                    <a:pt x="634028" y="444038"/>
                  </a:cubicBezTo>
                  <a:cubicBezTo>
                    <a:pt x="632614" y="439812"/>
                    <a:pt x="631200" y="438403"/>
                    <a:pt x="628372" y="435586"/>
                  </a:cubicBezTo>
                  <a:cubicBezTo>
                    <a:pt x="626958" y="436995"/>
                    <a:pt x="626958" y="436995"/>
                    <a:pt x="626958" y="436995"/>
                  </a:cubicBezTo>
                  <a:cubicBezTo>
                    <a:pt x="626958" y="438403"/>
                    <a:pt x="629786" y="439812"/>
                    <a:pt x="628372" y="441221"/>
                  </a:cubicBezTo>
                  <a:cubicBezTo>
                    <a:pt x="625544" y="441221"/>
                    <a:pt x="625544" y="441221"/>
                    <a:pt x="625544" y="441221"/>
                  </a:cubicBezTo>
                  <a:cubicBezTo>
                    <a:pt x="622716" y="438403"/>
                    <a:pt x="626958" y="436995"/>
                    <a:pt x="624130" y="434177"/>
                  </a:cubicBezTo>
                  <a:cubicBezTo>
                    <a:pt x="622716" y="436995"/>
                    <a:pt x="622716" y="436995"/>
                    <a:pt x="622716" y="436995"/>
                  </a:cubicBezTo>
                  <a:cubicBezTo>
                    <a:pt x="618473" y="432768"/>
                    <a:pt x="618473" y="432768"/>
                    <a:pt x="618473" y="432768"/>
                  </a:cubicBezTo>
                  <a:cubicBezTo>
                    <a:pt x="619887" y="429951"/>
                    <a:pt x="617059" y="432768"/>
                    <a:pt x="617059" y="431360"/>
                  </a:cubicBezTo>
                  <a:cubicBezTo>
                    <a:pt x="618473" y="429951"/>
                    <a:pt x="618473" y="429951"/>
                    <a:pt x="618473" y="429951"/>
                  </a:cubicBezTo>
                  <a:cubicBezTo>
                    <a:pt x="615645" y="427133"/>
                    <a:pt x="617059" y="424316"/>
                    <a:pt x="615645" y="421498"/>
                  </a:cubicBezTo>
                  <a:cubicBezTo>
                    <a:pt x="612817" y="424316"/>
                    <a:pt x="617059" y="425725"/>
                    <a:pt x="615645" y="428542"/>
                  </a:cubicBezTo>
                  <a:cubicBezTo>
                    <a:pt x="608575" y="431360"/>
                    <a:pt x="614231" y="420090"/>
                    <a:pt x="607161" y="422907"/>
                  </a:cubicBezTo>
                  <a:cubicBezTo>
                    <a:pt x="602919" y="420090"/>
                    <a:pt x="602919" y="411637"/>
                    <a:pt x="598677" y="411637"/>
                  </a:cubicBezTo>
                  <a:cubicBezTo>
                    <a:pt x="597263" y="410228"/>
                    <a:pt x="595849" y="407411"/>
                    <a:pt x="594435" y="408820"/>
                  </a:cubicBezTo>
                  <a:cubicBezTo>
                    <a:pt x="591607" y="410228"/>
                    <a:pt x="591607" y="411637"/>
                    <a:pt x="591607" y="413046"/>
                  </a:cubicBezTo>
                  <a:cubicBezTo>
                    <a:pt x="591607" y="414455"/>
                    <a:pt x="594435" y="413046"/>
                    <a:pt x="594435" y="415863"/>
                  </a:cubicBezTo>
                  <a:cubicBezTo>
                    <a:pt x="590193" y="418681"/>
                    <a:pt x="588779" y="424316"/>
                    <a:pt x="585951" y="427133"/>
                  </a:cubicBezTo>
                  <a:cubicBezTo>
                    <a:pt x="585951" y="428542"/>
                    <a:pt x="587365" y="431360"/>
                    <a:pt x="585951" y="432768"/>
                  </a:cubicBezTo>
                  <a:cubicBezTo>
                    <a:pt x="581709" y="432768"/>
                    <a:pt x="584537" y="428542"/>
                    <a:pt x="581709" y="427133"/>
                  </a:cubicBezTo>
                  <a:cubicBezTo>
                    <a:pt x="585951" y="427133"/>
                    <a:pt x="578881" y="421498"/>
                    <a:pt x="583123" y="422907"/>
                  </a:cubicBezTo>
                  <a:cubicBezTo>
                    <a:pt x="578881" y="415863"/>
                    <a:pt x="595849" y="413046"/>
                    <a:pt x="584537" y="408820"/>
                  </a:cubicBezTo>
                  <a:cubicBezTo>
                    <a:pt x="581709" y="408820"/>
                    <a:pt x="581709" y="408820"/>
                    <a:pt x="581709" y="408820"/>
                  </a:cubicBezTo>
                  <a:cubicBezTo>
                    <a:pt x="580295" y="406002"/>
                    <a:pt x="581709" y="403185"/>
                    <a:pt x="583123" y="400367"/>
                  </a:cubicBezTo>
                  <a:cubicBezTo>
                    <a:pt x="585951" y="400367"/>
                    <a:pt x="585951" y="403185"/>
                    <a:pt x="587365" y="404593"/>
                  </a:cubicBezTo>
                  <a:cubicBezTo>
                    <a:pt x="585951" y="404593"/>
                    <a:pt x="584537" y="406002"/>
                    <a:pt x="585951" y="407411"/>
                  </a:cubicBezTo>
                  <a:cubicBezTo>
                    <a:pt x="587365" y="408820"/>
                    <a:pt x="588779" y="408820"/>
                    <a:pt x="591607" y="408820"/>
                  </a:cubicBezTo>
                  <a:cubicBezTo>
                    <a:pt x="591607" y="407411"/>
                    <a:pt x="594435" y="408820"/>
                    <a:pt x="594435" y="407411"/>
                  </a:cubicBezTo>
                  <a:cubicBezTo>
                    <a:pt x="595849" y="403185"/>
                    <a:pt x="593021" y="401776"/>
                    <a:pt x="591607" y="398958"/>
                  </a:cubicBezTo>
                  <a:cubicBezTo>
                    <a:pt x="588779" y="400367"/>
                    <a:pt x="588779" y="400367"/>
                    <a:pt x="588779" y="400367"/>
                  </a:cubicBezTo>
                  <a:cubicBezTo>
                    <a:pt x="584537" y="397550"/>
                    <a:pt x="587365" y="390506"/>
                    <a:pt x="581709" y="387688"/>
                  </a:cubicBezTo>
                  <a:cubicBezTo>
                    <a:pt x="580295" y="389097"/>
                    <a:pt x="577467" y="386280"/>
                    <a:pt x="576052" y="389097"/>
                  </a:cubicBezTo>
                  <a:cubicBezTo>
                    <a:pt x="576052" y="391915"/>
                    <a:pt x="578881" y="391915"/>
                    <a:pt x="577467" y="394732"/>
                  </a:cubicBezTo>
                  <a:cubicBezTo>
                    <a:pt x="576052" y="394732"/>
                    <a:pt x="576052" y="394732"/>
                    <a:pt x="574638" y="394732"/>
                  </a:cubicBezTo>
                  <a:cubicBezTo>
                    <a:pt x="573224" y="400367"/>
                    <a:pt x="584537" y="401776"/>
                    <a:pt x="576052" y="404593"/>
                  </a:cubicBezTo>
                  <a:cubicBezTo>
                    <a:pt x="577467" y="407411"/>
                    <a:pt x="573224" y="413046"/>
                    <a:pt x="578881" y="413046"/>
                  </a:cubicBezTo>
                  <a:cubicBezTo>
                    <a:pt x="578881" y="414455"/>
                    <a:pt x="578881" y="414455"/>
                    <a:pt x="578881" y="414455"/>
                  </a:cubicBezTo>
                  <a:cubicBezTo>
                    <a:pt x="574638" y="413046"/>
                    <a:pt x="576052" y="418681"/>
                    <a:pt x="571810" y="415863"/>
                  </a:cubicBezTo>
                  <a:cubicBezTo>
                    <a:pt x="570396" y="414455"/>
                    <a:pt x="573224" y="413046"/>
                    <a:pt x="574638" y="411637"/>
                  </a:cubicBezTo>
                  <a:cubicBezTo>
                    <a:pt x="574638" y="408820"/>
                    <a:pt x="573224" y="406002"/>
                    <a:pt x="571810" y="403185"/>
                  </a:cubicBezTo>
                  <a:cubicBezTo>
                    <a:pt x="568982" y="403185"/>
                    <a:pt x="567568" y="406002"/>
                    <a:pt x="566154" y="407411"/>
                  </a:cubicBezTo>
                  <a:cubicBezTo>
                    <a:pt x="566154" y="411637"/>
                    <a:pt x="564740" y="415863"/>
                    <a:pt x="567568" y="418681"/>
                  </a:cubicBezTo>
                  <a:cubicBezTo>
                    <a:pt x="566154" y="422907"/>
                    <a:pt x="564740" y="428542"/>
                    <a:pt x="560498" y="429951"/>
                  </a:cubicBezTo>
                  <a:cubicBezTo>
                    <a:pt x="560498" y="427133"/>
                    <a:pt x="561912" y="424316"/>
                    <a:pt x="564740" y="421498"/>
                  </a:cubicBezTo>
                  <a:cubicBezTo>
                    <a:pt x="557670" y="418681"/>
                    <a:pt x="560498" y="428542"/>
                    <a:pt x="557670" y="431360"/>
                  </a:cubicBezTo>
                  <a:lnTo>
                    <a:pt x="559907" y="433850"/>
                  </a:lnTo>
                  <a:lnTo>
                    <a:pt x="559915" y="433850"/>
                  </a:lnTo>
                  <a:lnTo>
                    <a:pt x="559915" y="433859"/>
                  </a:lnTo>
                  <a:lnTo>
                    <a:pt x="560675" y="434705"/>
                  </a:lnTo>
                  <a:cubicBezTo>
                    <a:pt x="561205" y="436290"/>
                    <a:pt x="561912" y="437699"/>
                    <a:pt x="564740" y="436995"/>
                  </a:cubicBezTo>
                  <a:cubicBezTo>
                    <a:pt x="561912" y="431360"/>
                    <a:pt x="568982" y="432768"/>
                    <a:pt x="567568" y="428542"/>
                  </a:cubicBezTo>
                  <a:cubicBezTo>
                    <a:pt x="570396" y="431360"/>
                    <a:pt x="567568" y="435586"/>
                    <a:pt x="567568" y="438403"/>
                  </a:cubicBezTo>
                  <a:cubicBezTo>
                    <a:pt x="566154" y="438403"/>
                    <a:pt x="566154" y="436995"/>
                    <a:pt x="564740" y="438403"/>
                  </a:cubicBezTo>
                  <a:cubicBezTo>
                    <a:pt x="563326" y="438403"/>
                    <a:pt x="566154" y="439812"/>
                    <a:pt x="564740" y="441221"/>
                  </a:cubicBezTo>
                  <a:cubicBezTo>
                    <a:pt x="561912" y="442630"/>
                    <a:pt x="561912" y="442630"/>
                    <a:pt x="561912" y="442630"/>
                  </a:cubicBezTo>
                  <a:cubicBezTo>
                    <a:pt x="563326" y="452491"/>
                    <a:pt x="563326" y="452491"/>
                    <a:pt x="563326" y="452491"/>
                  </a:cubicBezTo>
                  <a:cubicBezTo>
                    <a:pt x="561912" y="453900"/>
                    <a:pt x="561912" y="453900"/>
                    <a:pt x="561912" y="453900"/>
                  </a:cubicBezTo>
                  <a:cubicBezTo>
                    <a:pt x="564740" y="458126"/>
                    <a:pt x="564740" y="458126"/>
                    <a:pt x="564740" y="458126"/>
                  </a:cubicBezTo>
                  <a:cubicBezTo>
                    <a:pt x="561912" y="458126"/>
                    <a:pt x="560498" y="456717"/>
                    <a:pt x="559084" y="458126"/>
                  </a:cubicBezTo>
                  <a:cubicBezTo>
                    <a:pt x="559084" y="462352"/>
                    <a:pt x="554842" y="463761"/>
                    <a:pt x="557670" y="466578"/>
                  </a:cubicBezTo>
                  <a:cubicBezTo>
                    <a:pt x="554842" y="466578"/>
                    <a:pt x="554842" y="465170"/>
                    <a:pt x="554842" y="463761"/>
                  </a:cubicBezTo>
                  <a:cubicBezTo>
                    <a:pt x="553428" y="458126"/>
                    <a:pt x="561912" y="456717"/>
                    <a:pt x="556256" y="452491"/>
                  </a:cubicBezTo>
                  <a:cubicBezTo>
                    <a:pt x="556256" y="452491"/>
                    <a:pt x="559084" y="453900"/>
                    <a:pt x="559084" y="452491"/>
                  </a:cubicBezTo>
                  <a:cubicBezTo>
                    <a:pt x="552014" y="449673"/>
                    <a:pt x="564740" y="445447"/>
                    <a:pt x="557670" y="444038"/>
                  </a:cubicBezTo>
                  <a:cubicBezTo>
                    <a:pt x="557670" y="441221"/>
                    <a:pt x="556256" y="436995"/>
                    <a:pt x="553428" y="436995"/>
                  </a:cubicBezTo>
                  <a:cubicBezTo>
                    <a:pt x="553428" y="435586"/>
                    <a:pt x="552014" y="435586"/>
                    <a:pt x="552014" y="434177"/>
                  </a:cubicBezTo>
                  <a:cubicBezTo>
                    <a:pt x="550600" y="435586"/>
                    <a:pt x="550600" y="435586"/>
                    <a:pt x="550600" y="435586"/>
                  </a:cubicBezTo>
                  <a:cubicBezTo>
                    <a:pt x="549186" y="432768"/>
                    <a:pt x="549186" y="429951"/>
                    <a:pt x="550600" y="427133"/>
                  </a:cubicBezTo>
                  <a:cubicBezTo>
                    <a:pt x="552014" y="427133"/>
                    <a:pt x="552014" y="427133"/>
                    <a:pt x="552014" y="427133"/>
                  </a:cubicBezTo>
                  <a:cubicBezTo>
                    <a:pt x="552014" y="425725"/>
                    <a:pt x="552014" y="425725"/>
                    <a:pt x="552014" y="425725"/>
                  </a:cubicBezTo>
                  <a:cubicBezTo>
                    <a:pt x="556256" y="427133"/>
                    <a:pt x="556256" y="427133"/>
                    <a:pt x="556256" y="427133"/>
                  </a:cubicBezTo>
                  <a:cubicBezTo>
                    <a:pt x="556256" y="424316"/>
                    <a:pt x="556256" y="424316"/>
                    <a:pt x="556256" y="424316"/>
                  </a:cubicBezTo>
                  <a:cubicBezTo>
                    <a:pt x="559084" y="422907"/>
                    <a:pt x="554842" y="421498"/>
                    <a:pt x="554842" y="420090"/>
                  </a:cubicBezTo>
                  <a:cubicBezTo>
                    <a:pt x="557670" y="413046"/>
                    <a:pt x="550600" y="411637"/>
                    <a:pt x="546358" y="407411"/>
                  </a:cubicBezTo>
                  <a:cubicBezTo>
                    <a:pt x="544944" y="408820"/>
                    <a:pt x="547772" y="410228"/>
                    <a:pt x="544944" y="411637"/>
                  </a:cubicBezTo>
                  <a:cubicBezTo>
                    <a:pt x="544944" y="408820"/>
                    <a:pt x="546358" y="406002"/>
                    <a:pt x="546358" y="403185"/>
                  </a:cubicBezTo>
                  <a:cubicBezTo>
                    <a:pt x="544944" y="401776"/>
                    <a:pt x="543530" y="398958"/>
                    <a:pt x="540702" y="400367"/>
                  </a:cubicBezTo>
                  <a:cubicBezTo>
                    <a:pt x="543530" y="398958"/>
                    <a:pt x="539288" y="397550"/>
                    <a:pt x="539288" y="396141"/>
                  </a:cubicBezTo>
                  <a:cubicBezTo>
                    <a:pt x="537874" y="397550"/>
                    <a:pt x="535046" y="400367"/>
                    <a:pt x="537874" y="401776"/>
                  </a:cubicBezTo>
                  <a:cubicBezTo>
                    <a:pt x="535046" y="404593"/>
                    <a:pt x="537874" y="407411"/>
                    <a:pt x="537874" y="410228"/>
                  </a:cubicBezTo>
                  <a:cubicBezTo>
                    <a:pt x="542116" y="411637"/>
                    <a:pt x="546358" y="414455"/>
                    <a:pt x="546358" y="418681"/>
                  </a:cubicBezTo>
                  <a:cubicBezTo>
                    <a:pt x="546358" y="420090"/>
                    <a:pt x="544944" y="421498"/>
                    <a:pt x="547772" y="422907"/>
                  </a:cubicBezTo>
                  <a:cubicBezTo>
                    <a:pt x="546358" y="422907"/>
                    <a:pt x="544944" y="420090"/>
                    <a:pt x="544944" y="422907"/>
                  </a:cubicBezTo>
                  <a:cubicBezTo>
                    <a:pt x="544944" y="422907"/>
                    <a:pt x="544944" y="424316"/>
                    <a:pt x="546358" y="422907"/>
                  </a:cubicBezTo>
                  <a:cubicBezTo>
                    <a:pt x="546358" y="424316"/>
                    <a:pt x="546358" y="424316"/>
                    <a:pt x="544944" y="424316"/>
                  </a:cubicBezTo>
                  <a:cubicBezTo>
                    <a:pt x="543530" y="422907"/>
                    <a:pt x="543530" y="422907"/>
                    <a:pt x="543530" y="422907"/>
                  </a:cubicBezTo>
                  <a:lnTo>
                    <a:pt x="542469" y="426077"/>
                  </a:lnTo>
                  <a:lnTo>
                    <a:pt x="539288" y="422907"/>
                  </a:lnTo>
                  <a:cubicBezTo>
                    <a:pt x="536460" y="421498"/>
                    <a:pt x="536460" y="421498"/>
                    <a:pt x="536460" y="421498"/>
                  </a:cubicBezTo>
                  <a:cubicBezTo>
                    <a:pt x="536460" y="415863"/>
                    <a:pt x="536460" y="415863"/>
                    <a:pt x="536460" y="415863"/>
                  </a:cubicBezTo>
                  <a:cubicBezTo>
                    <a:pt x="533632" y="413046"/>
                    <a:pt x="530803" y="417272"/>
                    <a:pt x="529389" y="413046"/>
                  </a:cubicBezTo>
                  <a:cubicBezTo>
                    <a:pt x="527975" y="415863"/>
                    <a:pt x="527975" y="415863"/>
                    <a:pt x="527975" y="415863"/>
                  </a:cubicBezTo>
                  <a:cubicBezTo>
                    <a:pt x="525147" y="413046"/>
                    <a:pt x="529389" y="408820"/>
                    <a:pt x="523733" y="408820"/>
                  </a:cubicBezTo>
                  <a:cubicBezTo>
                    <a:pt x="523733" y="407411"/>
                    <a:pt x="522319" y="406002"/>
                    <a:pt x="520905" y="404593"/>
                  </a:cubicBezTo>
                  <a:cubicBezTo>
                    <a:pt x="519491" y="406002"/>
                    <a:pt x="515249" y="410228"/>
                    <a:pt x="519491" y="411637"/>
                  </a:cubicBezTo>
                  <a:cubicBezTo>
                    <a:pt x="518077" y="415863"/>
                    <a:pt x="515249" y="410228"/>
                    <a:pt x="513835" y="413046"/>
                  </a:cubicBezTo>
                  <a:cubicBezTo>
                    <a:pt x="519491" y="415863"/>
                    <a:pt x="518077" y="420090"/>
                    <a:pt x="518077" y="424316"/>
                  </a:cubicBezTo>
                  <a:cubicBezTo>
                    <a:pt x="516663" y="427133"/>
                    <a:pt x="519491" y="424316"/>
                    <a:pt x="520905" y="427133"/>
                  </a:cubicBezTo>
                  <a:cubicBezTo>
                    <a:pt x="522319" y="434177"/>
                    <a:pt x="522319" y="434177"/>
                    <a:pt x="522319" y="434177"/>
                  </a:cubicBezTo>
                  <a:cubicBezTo>
                    <a:pt x="518077" y="431360"/>
                    <a:pt x="518077" y="431360"/>
                    <a:pt x="518077" y="431360"/>
                  </a:cubicBezTo>
                  <a:cubicBezTo>
                    <a:pt x="515249" y="432768"/>
                    <a:pt x="518077" y="432768"/>
                    <a:pt x="518077" y="434177"/>
                  </a:cubicBezTo>
                  <a:cubicBezTo>
                    <a:pt x="518077" y="431360"/>
                    <a:pt x="512421" y="434177"/>
                    <a:pt x="512421" y="429951"/>
                  </a:cubicBezTo>
                  <a:cubicBezTo>
                    <a:pt x="509593" y="429951"/>
                    <a:pt x="509593" y="429951"/>
                    <a:pt x="509593" y="429951"/>
                  </a:cubicBezTo>
                  <a:cubicBezTo>
                    <a:pt x="506765" y="435586"/>
                    <a:pt x="512421" y="439812"/>
                    <a:pt x="512421" y="444038"/>
                  </a:cubicBezTo>
                  <a:cubicBezTo>
                    <a:pt x="509593" y="442630"/>
                    <a:pt x="509593" y="442630"/>
                    <a:pt x="509593" y="442630"/>
                  </a:cubicBezTo>
                  <a:cubicBezTo>
                    <a:pt x="509593" y="445447"/>
                    <a:pt x="509593" y="449673"/>
                    <a:pt x="506765" y="451082"/>
                  </a:cubicBezTo>
                  <a:cubicBezTo>
                    <a:pt x="505351" y="451082"/>
                    <a:pt x="502523" y="448265"/>
                    <a:pt x="501109" y="449673"/>
                  </a:cubicBezTo>
                  <a:cubicBezTo>
                    <a:pt x="499695" y="452491"/>
                    <a:pt x="499695" y="452491"/>
                    <a:pt x="501109" y="453900"/>
                  </a:cubicBezTo>
                  <a:cubicBezTo>
                    <a:pt x="503937" y="455308"/>
                    <a:pt x="508179" y="455308"/>
                    <a:pt x="509593" y="458126"/>
                  </a:cubicBezTo>
                  <a:cubicBezTo>
                    <a:pt x="511007" y="460943"/>
                    <a:pt x="511007" y="460943"/>
                    <a:pt x="511007" y="460943"/>
                  </a:cubicBezTo>
                  <a:cubicBezTo>
                    <a:pt x="512421" y="462352"/>
                    <a:pt x="513835" y="459535"/>
                    <a:pt x="513835" y="459535"/>
                  </a:cubicBezTo>
                  <a:cubicBezTo>
                    <a:pt x="518077" y="462352"/>
                    <a:pt x="518077" y="462352"/>
                    <a:pt x="518077" y="462352"/>
                  </a:cubicBezTo>
                  <a:cubicBezTo>
                    <a:pt x="518077" y="462352"/>
                    <a:pt x="518077" y="462352"/>
                    <a:pt x="519491" y="462352"/>
                  </a:cubicBezTo>
                  <a:cubicBezTo>
                    <a:pt x="516663" y="462352"/>
                    <a:pt x="513835" y="466578"/>
                    <a:pt x="512421" y="467987"/>
                  </a:cubicBezTo>
                  <a:cubicBezTo>
                    <a:pt x="512421" y="470804"/>
                    <a:pt x="512421" y="470804"/>
                    <a:pt x="512421" y="470804"/>
                  </a:cubicBezTo>
                  <a:cubicBezTo>
                    <a:pt x="513835" y="475031"/>
                    <a:pt x="513835" y="475031"/>
                    <a:pt x="513835" y="475031"/>
                  </a:cubicBezTo>
                  <a:cubicBezTo>
                    <a:pt x="512421" y="473622"/>
                    <a:pt x="511007" y="473622"/>
                    <a:pt x="509593" y="475031"/>
                  </a:cubicBezTo>
                  <a:cubicBezTo>
                    <a:pt x="508179" y="476439"/>
                    <a:pt x="508179" y="476439"/>
                    <a:pt x="508179" y="476439"/>
                  </a:cubicBezTo>
                  <a:lnTo>
                    <a:pt x="505351" y="473622"/>
                  </a:lnTo>
                  <a:cubicBezTo>
                    <a:pt x="502523" y="476439"/>
                    <a:pt x="508179" y="482074"/>
                    <a:pt x="502523" y="483483"/>
                  </a:cubicBezTo>
                  <a:cubicBezTo>
                    <a:pt x="501109" y="482074"/>
                    <a:pt x="501109" y="482074"/>
                    <a:pt x="501109" y="482074"/>
                  </a:cubicBezTo>
                  <a:cubicBezTo>
                    <a:pt x="502523" y="480666"/>
                    <a:pt x="499695" y="477848"/>
                    <a:pt x="499695" y="475031"/>
                  </a:cubicBezTo>
                  <a:cubicBezTo>
                    <a:pt x="496867" y="475031"/>
                    <a:pt x="494039" y="472213"/>
                    <a:pt x="492625" y="473622"/>
                  </a:cubicBezTo>
                  <a:cubicBezTo>
                    <a:pt x="491211" y="473622"/>
                    <a:pt x="491211" y="473622"/>
                    <a:pt x="491211" y="473622"/>
                  </a:cubicBezTo>
                  <a:cubicBezTo>
                    <a:pt x="492625" y="470804"/>
                    <a:pt x="489797" y="470804"/>
                    <a:pt x="489797" y="469396"/>
                  </a:cubicBezTo>
                  <a:cubicBezTo>
                    <a:pt x="492625" y="469396"/>
                    <a:pt x="492625" y="463761"/>
                    <a:pt x="495453" y="462352"/>
                  </a:cubicBezTo>
                  <a:cubicBezTo>
                    <a:pt x="496867" y="462352"/>
                    <a:pt x="495453" y="463761"/>
                    <a:pt x="496867" y="465170"/>
                  </a:cubicBezTo>
                  <a:cubicBezTo>
                    <a:pt x="498281" y="463761"/>
                    <a:pt x="502523" y="463761"/>
                    <a:pt x="499695" y="460943"/>
                  </a:cubicBezTo>
                  <a:cubicBezTo>
                    <a:pt x="498281" y="462352"/>
                    <a:pt x="494039" y="462352"/>
                    <a:pt x="494039" y="456717"/>
                  </a:cubicBezTo>
                  <a:cubicBezTo>
                    <a:pt x="494039" y="458126"/>
                    <a:pt x="494039" y="458126"/>
                    <a:pt x="494039" y="458126"/>
                  </a:cubicBezTo>
                  <a:cubicBezTo>
                    <a:pt x="491211" y="455308"/>
                    <a:pt x="491211" y="455308"/>
                    <a:pt x="491211" y="455308"/>
                  </a:cubicBezTo>
                  <a:cubicBezTo>
                    <a:pt x="488383" y="458126"/>
                    <a:pt x="485554" y="455308"/>
                    <a:pt x="482726" y="455308"/>
                  </a:cubicBezTo>
                  <a:cubicBezTo>
                    <a:pt x="479898" y="453900"/>
                    <a:pt x="478484" y="451082"/>
                    <a:pt x="479898" y="448265"/>
                  </a:cubicBezTo>
                  <a:cubicBezTo>
                    <a:pt x="479898" y="448265"/>
                    <a:pt x="479898" y="446856"/>
                    <a:pt x="479898" y="446856"/>
                  </a:cubicBezTo>
                  <a:cubicBezTo>
                    <a:pt x="478484" y="445447"/>
                    <a:pt x="478484" y="445447"/>
                    <a:pt x="478484" y="445447"/>
                  </a:cubicBezTo>
                  <a:cubicBezTo>
                    <a:pt x="477070" y="446856"/>
                    <a:pt x="477070" y="448265"/>
                    <a:pt x="475656" y="448265"/>
                  </a:cubicBezTo>
                  <a:cubicBezTo>
                    <a:pt x="472828" y="449673"/>
                    <a:pt x="472828" y="444038"/>
                    <a:pt x="470000" y="446856"/>
                  </a:cubicBezTo>
                  <a:cubicBezTo>
                    <a:pt x="467172" y="448265"/>
                    <a:pt x="467172" y="448265"/>
                    <a:pt x="467172" y="448265"/>
                  </a:cubicBezTo>
                  <a:cubicBezTo>
                    <a:pt x="467172" y="446856"/>
                    <a:pt x="468586" y="446856"/>
                    <a:pt x="470000" y="445447"/>
                  </a:cubicBezTo>
                  <a:cubicBezTo>
                    <a:pt x="468586" y="444038"/>
                    <a:pt x="468586" y="444038"/>
                    <a:pt x="468586" y="444038"/>
                  </a:cubicBezTo>
                  <a:cubicBezTo>
                    <a:pt x="470000" y="444038"/>
                    <a:pt x="470000" y="439812"/>
                    <a:pt x="468586" y="438403"/>
                  </a:cubicBezTo>
                  <a:cubicBezTo>
                    <a:pt x="464344" y="432768"/>
                    <a:pt x="462930" y="444038"/>
                    <a:pt x="457274" y="438403"/>
                  </a:cubicBezTo>
                  <a:cubicBezTo>
                    <a:pt x="457274" y="436995"/>
                    <a:pt x="457274" y="436995"/>
                    <a:pt x="457274" y="435586"/>
                  </a:cubicBezTo>
                  <a:cubicBezTo>
                    <a:pt x="455860" y="436995"/>
                    <a:pt x="453032" y="439812"/>
                    <a:pt x="450204" y="441221"/>
                  </a:cubicBezTo>
                  <a:cubicBezTo>
                    <a:pt x="450204" y="439812"/>
                    <a:pt x="454446" y="436995"/>
                    <a:pt x="450204" y="435586"/>
                  </a:cubicBezTo>
                  <a:cubicBezTo>
                    <a:pt x="450204" y="432768"/>
                    <a:pt x="451618" y="432768"/>
                    <a:pt x="454446" y="432768"/>
                  </a:cubicBezTo>
                  <a:cubicBezTo>
                    <a:pt x="453032" y="431360"/>
                    <a:pt x="454446" y="429951"/>
                    <a:pt x="453032" y="427133"/>
                  </a:cubicBezTo>
                  <a:cubicBezTo>
                    <a:pt x="448790" y="428542"/>
                    <a:pt x="450204" y="422907"/>
                    <a:pt x="445962" y="422907"/>
                  </a:cubicBezTo>
                  <a:cubicBezTo>
                    <a:pt x="445962" y="427133"/>
                    <a:pt x="445962" y="427133"/>
                    <a:pt x="445962" y="427133"/>
                  </a:cubicBezTo>
                  <a:cubicBezTo>
                    <a:pt x="444548" y="424316"/>
                    <a:pt x="443134" y="420090"/>
                    <a:pt x="438891" y="418681"/>
                  </a:cubicBezTo>
                  <a:cubicBezTo>
                    <a:pt x="438891" y="418681"/>
                    <a:pt x="440305" y="421498"/>
                    <a:pt x="437477" y="421498"/>
                  </a:cubicBezTo>
                  <a:cubicBezTo>
                    <a:pt x="436063" y="420090"/>
                    <a:pt x="437477" y="417272"/>
                    <a:pt x="437477" y="415863"/>
                  </a:cubicBezTo>
                  <a:cubicBezTo>
                    <a:pt x="438891" y="414455"/>
                    <a:pt x="440305" y="414455"/>
                    <a:pt x="440305" y="413046"/>
                  </a:cubicBezTo>
                  <a:cubicBezTo>
                    <a:pt x="438891" y="411637"/>
                    <a:pt x="438891" y="411637"/>
                    <a:pt x="438891" y="411637"/>
                  </a:cubicBezTo>
                  <a:cubicBezTo>
                    <a:pt x="436063" y="414455"/>
                    <a:pt x="436063" y="414455"/>
                    <a:pt x="436063" y="414455"/>
                  </a:cubicBezTo>
                  <a:cubicBezTo>
                    <a:pt x="434649" y="410228"/>
                    <a:pt x="433235" y="407411"/>
                    <a:pt x="436063" y="403185"/>
                  </a:cubicBezTo>
                  <a:cubicBezTo>
                    <a:pt x="434649" y="403185"/>
                    <a:pt x="433235" y="401776"/>
                    <a:pt x="430407" y="403185"/>
                  </a:cubicBezTo>
                  <a:cubicBezTo>
                    <a:pt x="431821" y="407411"/>
                    <a:pt x="434649" y="410228"/>
                    <a:pt x="431821" y="413046"/>
                  </a:cubicBezTo>
                  <a:cubicBezTo>
                    <a:pt x="428993" y="413046"/>
                    <a:pt x="427579" y="415863"/>
                    <a:pt x="426165" y="417272"/>
                  </a:cubicBezTo>
                  <a:cubicBezTo>
                    <a:pt x="426165" y="421498"/>
                    <a:pt x="426165" y="421498"/>
                    <a:pt x="426165" y="421498"/>
                  </a:cubicBezTo>
                  <a:cubicBezTo>
                    <a:pt x="424751" y="420090"/>
                    <a:pt x="423337" y="422907"/>
                    <a:pt x="420509" y="422907"/>
                  </a:cubicBezTo>
                  <a:cubicBezTo>
                    <a:pt x="421923" y="424316"/>
                    <a:pt x="423337" y="425725"/>
                    <a:pt x="421923" y="427133"/>
                  </a:cubicBezTo>
                  <a:cubicBezTo>
                    <a:pt x="419095" y="428542"/>
                    <a:pt x="419095" y="428542"/>
                    <a:pt x="419095" y="428542"/>
                  </a:cubicBezTo>
                  <a:cubicBezTo>
                    <a:pt x="420509" y="434177"/>
                    <a:pt x="427579" y="438403"/>
                    <a:pt x="423337" y="441221"/>
                  </a:cubicBezTo>
                  <a:cubicBezTo>
                    <a:pt x="423337" y="442630"/>
                    <a:pt x="423337" y="444038"/>
                    <a:pt x="423337" y="445447"/>
                  </a:cubicBezTo>
                  <a:cubicBezTo>
                    <a:pt x="421923" y="445447"/>
                    <a:pt x="420509" y="445447"/>
                    <a:pt x="419095" y="446856"/>
                  </a:cubicBezTo>
                  <a:cubicBezTo>
                    <a:pt x="417681" y="438403"/>
                    <a:pt x="417681" y="438403"/>
                    <a:pt x="417681" y="438403"/>
                  </a:cubicBezTo>
                  <a:cubicBezTo>
                    <a:pt x="419095" y="438403"/>
                    <a:pt x="419095" y="438403"/>
                    <a:pt x="419095" y="438403"/>
                  </a:cubicBezTo>
                  <a:cubicBezTo>
                    <a:pt x="420509" y="436995"/>
                    <a:pt x="417681" y="434177"/>
                    <a:pt x="416267" y="432768"/>
                  </a:cubicBezTo>
                  <a:cubicBezTo>
                    <a:pt x="412025" y="434177"/>
                    <a:pt x="419095" y="438403"/>
                    <a:pt x="414853" y="438403"/>
                  </a:cubicBezTo>
                  <a:cubicBezTo>
                    <a:pt x="410611" y="436995"/>
                    <a:pt x="403541" y="435586"/>
                    <a:pt x="409197" y="429951"/>
                  </a:cubicBezTo>
                  <a:cubicBezTo>
                    <a:pt x="410611" y="427133"/>
                    <a:pt x="407783" y="425725"/>
                    <a:pt x="406369" y="422907"/>
                  </a:cubicBezTo>
                  <a:cubicBezTo>
                    <a:pt x="409197" y="420090"/>
                    <a:pt x="409197" y="420090"/>
                    <a:pt x="409197" y="420090"/>
                  </a:cubicBezTo>
                  <a:cubicBezTo>
                    <a:pt x="407783" y="418681"/>
                    <a:pt x="406369" y="418681"/>
                    <a:pt x="404955" y="417272"/>
                  </a:cubicBezTo>
                  <a:cubicBezTo>
                    <a:pt x="406369" y="415863"/>
                    <a:pt x="406369" y="414455"/>
                    <a:pt x="407783" y="413046"/>
                  </a:cubicBezTo>
                  <a:cubicBezTo>
                    <a:pt x="404955" y="411637"/>
                    <a:pt x="404955" y="411637"/>
                    <a:pt x="404955" y="411637"/>
                  </a:cubicBezTo>
                  <a:cubicBezTo>
                    <a:pt x="402127" y="411637"/>
                    <a:pt x="404955" y="417272"/>
                    <a:pt x="400713" y="417272"/>
                  </a:cubicBezTo>
                  <a:cubicBezTo>
                    <a:pt x="399299" y="415863"/>
                    <a:pt x="400713" y="413046"/>
                    <a:pt x="397885" y="413046"/>
                  </a:cubicBezTo>
                  <a:cubicBezTo>
                    <a:pt x="396470" y="414455"/>
                    <a:pt x="397885" y="417272"/>
                    <a:pt x="396470" y="418681"/>
                  </a:cubicBezTo>
                  <a:cubicBezTo>
                    <a:pt x="404955" y="420090"/>
                    <a:pt x="395056" y="429951"/>
                    <a:pt x="403541" y="432768"/>
                  </a:cubicBezTo>
                  <a:cubicBezTo>
                    <a:pt x="403541" y="432768"/>
                    <a:pt x="403541" y="434177"/>
                    <a:pt x="404955" y="434177"/>
                  </a:cubicBezTo>
                  <a:cubicBezTo>
                    <a:pt x="404955" y="432768"/>
                    <a:pt x="404955" y="434177"/>
                    <a:pt x="406369" y="434177"/>
                  </a:cubicBezTo>
                  <a:cubicBezTo>
                    <a:pt x="406369" y="436995"/>
                    <a:pt x="404955" y="436995"/>
                    <a:pt x="403541" y="438403"/>
                  </a:cubicBezTo>
                  <a:cubicBezTo>
                    <a:pt x="399299" y="439812"/>
                    <a:pt x="399299" y="432768"/>
                    <a:pt x="395056" y="436995"/>
                  </a:cubicBezTo>
                  <a:cubicBezTo>
                    <a:pt x="387986" y="429951"/>
                    <a:pt x="387986" y="429951"/>
                    <a:pt x="387986" y="429951"/>
                  </a:cubicBezTo>
                  <a:cubicBezTo>
                    <a:pt x="385158" y="431360"/>
                    <a:pt x="383744" y="434177"/>
                    <a:pt x="380916" y="432768"/>
                  </a:cubicBezTo>
                  <a:cubicBezTo>
                    <a:pt x="379502" y="436995"/>
                    <a:pt x="378088" y="439812"/>
                    <a:pt x="379502" y="444038"/>
                  </a:cubicBezTo>
                  <a:cubicBezTo>
                    <a:pt x="376674" y="449673"/>
                    <a:pt x="380916" y="460943"/>
                    <a:pt x="371018" y="459535"/>
                  </a:cubicBezTo>
                  <a:cubicBezTo>
                    <a:pt x="366776" y="462352"/>
                    <a:pt x="373846" y="467987"/>
                    <a:pt x="366776" y="466578"/>
                  </a:cubicBezTo>
                  <a:cubicBezTo>
                    <a:pt x="365362" y="462352"/>
                    <a:pt x="365362" y="459535"/>
                    <a:pt x="362534" y="455308"/>
                  </a:cubicBezTo>
                  <a:cubicBezTo>
                    <a:pt x="359706" y="452491"/>
                    <a:pt x="359706" y="452491"/>
                    <a:pt x="359706" y="452491"/>
                  </a:cubicBezTo>
                  <a:cubicBezTo>
                    <a:pt x="361120" y="451082"/>
                    <a:pt x="361120" y="451082"/>
                    <a:pt x="361120" y="451082"/>
                  </a:cubicBezTo>
                  <a:cubicBezTo>
                    <a:pt x="359706" y="449673"/>
                    <a:pt x="358292" y="451082"/>
                    <a:pt x="356878" y="452491"/>
                  </a:cubicBezTo>
                  <a:cubicBezTo>
                    <a:pt x="355464" y="452491"/>
                    <a:pt x="355464" y="452491"/>
                    <a:pt x="355464" y="452491"/>
                  </a:cubicBezTo>
                  <a:cubicBezTo>
                    <a:pt x="358292" y="458126"/>
                    <a:pt x="359706" y="462352"/>
                    <a:pt x="361120" y="467987"/>
                  </a:cubicBezTo>
                  <a:cubicBezTo>
                    <a:pt x="359706" y="467987"/>
                    <a:pt x="359706" y="467987"/>
                    <a:pt x="359706" y="467987"/>
                  </a:cubicBezTo>
                  <a:cubicBezTo>
                    <a:pt x="358292" y="472213"/>
                    <a:pt x="363948" y="473622"/>
                    <a:pt x="361120" y="477848"/>
                  </a:cubicBezTo>
                  <a:cubicBezTo>
                    <a:pt x="358292" y="479257"/>
                    <a:pt x="358292" y="479257"/>
                    <a:pt x="358292" y="479257"/>
                  </a:cubicBezTo>
                  <a:lnTo>
                    <a:pt x="364652" y="482878"/>
                  </a:lnTo>
                  <a:lnTo>
                    <a:pt x="364652" y="481475"/>
                  </a:lnTo>
                  <a:lnTo>
                    <a:pt x="366240" y="481475"/>
                  </a:lnTo>
                  <a:lnTo>
                    <a:pt x="366240" y="483063"/>
                  </a:lnTo>
                  <a:lnTo>
                    <a:pt x="364977" y="483063"/>
                  </a:lnTo>
                  <a:lnTo>
                    <a:pt x="368190" y="484892"/>
                  </a:lnTo>
                  <a:cubicBezTo>
                    <a:pt x="368190" y="486301"/>
                    <a:pt x="368190" y="486301"/>
                    <a:pt x="368190" y="486301"/>
                  </a:cubicBezTo>
                  <a:cubicBezTo>
                    <a:pt x="368190" y="486301"/>
                    <a:pt x="366776" y="484892"/>
                    <a:pt x="366776" y="486301"/>
                  </a:cubicBezTo>
                  <a:cubicBezTo>
                    <a:pt x="365362" y="489118"/>
                    <a:pt x="369604" y="487709"/>
                    <a:pt x="368190" y="490527"/>
                  </a:cubicBezTo>
                  <a:cubicBezTo>
                    <a:pt x="365362" y="490527"/>
                    <a:pt x="365362" y="490527"/>
                    <a:pt x="365362" y="490527"/>
                  </a:cubicBezTo>
                  <a:cubicBezTo>
                    <a:pt x="365362" y="490527"/>
                    <a:pt x="366776" y="491936"/>
                    <a:pt x="366776" y="493344"/>
                  </a:cubicBezTo>
                  <a:cubicBezTo>
                    <a:pt x="362534" y="493344"/>
                    <a:pt x="366776" y="500388"/>
                    <a:pt x="361120" y="498979"/>
                  </a:cubicBezTo>
                  <a:cubicBezTo>
                    <a:pt x="361120" y="496162"/>
                    <a:pt x="359706" y="490527"/>
                    <a:pt x="356878" y="487709"/>
                  </a:cubicBezTo>
                  <a:cubicBezTo>
                    <a:pt x="355464" y="490527"/>
                    <a:pt x="352636" y="486301"/>
                    <a:pt x="352636" y="490527"/>
                  </a:cubicBezTo>
                  <a:cubicBezTo>
                    <a:pt x="351221" y="489118"/>
                    <a:pt x="351221" y="486301"/>
                    <a:pt x="349807" y="486301"/>
                  </a:cubicBezTo>
                  <a:cubicBezTo>
                    <a:pt x="346979" y="489118"/>
                    <a:pt x="349807" y="493344"/>
                    <a:pt x="348393" y="493344"/>
                  </a:cubicBezTo>
                  <a:cubicBezTo>
                    <a:pt x="348393" y="493344"/>
                    <a:pt x="349807" y="491936"/>
                    <a:pt x="348393" y="491936"/>
                  </a:cubicBezTo>
                  <a:cubicBezTo>
                    <a:pt x="345565" y="493344"/>
                    <a:pt x="344151" y="497571"/>
                    <a:pt x="344151" y="498979"/>
                  </a:cubicBezTo>
                  <a:cubicBezTo>
                    <a:pt x="345565" y="498979"/>
                    <a:pt x="346979" y="496162"/>
                    <a:pt x="349807" y="496162"/>
                  </a:cubicBezTo>
                  <a:cubicBezTo>
                    <a:pt x="352636" y="496162"/>
                    <a:pt x="351221" y="491936"/>
                    <a:pt x="351221" y="490527"/>
                  </a:cubicBezTo>
                  <a:cubicBezTo>
                    <a:pt x="354050" y="491936"/>
                    <a:pt x="354050" y="496162"/>
                    <a:pt x="355464" y="497571"/>
                  </a:cubicBezTo>
                  <a:cubicBezTo>
                    <a:pt x="355464" y="500388"/>
                    <a:pt x="352636" y="497571"/>
                    <a:pt x="351221" y="500388"/>
                  </a:cubicBezTo>
                  <a:cubicBezTo>
                    <a:pt x="351221" y="501797"/>
                    <a:pt x="355464" y="503206"/>
                    <a:pt x="352636" y="504614"/>
                  </a:cubicBezTo>
                  <a:cubicBezTo>
                    <a:pt x="352636" y="508841"/>
                    <a:pt x="356878" y="506023"/>
                    <a:pt x="358292" y="508841"/>
                  </a:cubicBezTo>
                  <a:lnTo>
                    <a:pt x="358292" y="511658"/>
                  </a:lnTo>
                  <a:cubicBezTo>
                    <a:pt x="361120" y="513067"/>
                    <a:pt x="361120" y="513067"/>
                    <a:pt x="361120" y="513067"/>
                  </a:cubicBezTo>
                  <a:cubicBezTo>
                    <a:pt x="361120" y="517293"/>
                    <a:pt x="355464" y="521519"/>
                    <a:pt x="359706" y="522928"/>
                  </a:cubicBezTo>
                  <a:cubicBezTo>
                    <a:pt x="361120" y="524337"/>
                    <a:pt x="361120" y="524337"/>
                    <a:pt x="361120" y="524337"/>
                  </a:cubicBezTo>
                  <a:cubicBezTo>
                    <a:pt x="359706" y="522928"/>
                    <a:pt x="355464" y="524337"/>
                    <a:pt x="355464" y="522928"/>
                  </a:cubicBezTo>
                  <a:cubicBezTo>
                    <a:pt x="354050" y="521519"/>
                    <a:pt x="355464" y="520111"/>
                    <a:pt x="356878" y="520111"/>
                  </a:cubicBezTo>
                  <a:cubicBezTo>
                    <a:pt x="354050" y="520111"/>
                    <a:pt x="352636" y="514476"/>
                    <a:pt x="356878" y="513067"/>
                  </a:cubicBezTo>
                  <a:cubicBezTo>
                    <a:pt x="355464" y="507432"/>
                    <a:pt x="346979" y="515884"/>
                    <a:pt x="348393" y="507432"/>
                  </a:cubicBezTo>
                  <a:cubicBezTo>
                    <a:pt x="346979" y="508841"/>
                    <a:pt x="346979" y="508841"/>
                    <a:pt x="346979" y="508841"/>
                  </a:cubicBezTo>
                  <a:cubicBezTo>
                    <a:pt x="346979" y="507432"/>
                    <a:pt x="346979" y="506023"/>
                    <a:pt x="345565" y="504614"/>
                  </a:cubicBezTo>
                  <a:cubicBezTo>
                    <a:pt x="344151" y="504614"/>
                    <a:pt x="344151" y="507432"/>
                    <a:pt x="342737" y="507432"/>
                  </a:cubicBezTo>
                  <a:cubicBezTo>
                    <a:pt x="339909" y="507432"/>
                    <a:pt x="339909" y="506023"/>
                    <a:pt x="341323" y="504614"/>
                  </a:cubicBezTo>
                  <a:cubicBezTo>
                    <a:pt x="337081" y="510249"/>
                    <a:pt x="335667" y="498979"/>
                    <a:pt x="331425" y="503206"/>
                  </a:cubicBezTo>
                  <a:cubicBezTo>
                    <a:pt x="331425" y="501797"/>
                    <a:pt x="331425" y="500388"/>
                    <a:pt x="332839" y="498979"/>
                  </a:cubicBezTo>
                  <a:cubicBezTo>
                    <a:pt x="335667" y="503206"/>
                    <a:pt x="335667" y="503206"/>
                    <a:pt x="335667" y="503206"/>
                  </a:cubicBezTo>
                  <a:cubicBezTo>
                    <a:pt x="337081" y="501797"/>
                    <a:pt x="337081" y="501797"/>
                    <a:pt x="337081" y="501797"/>
                  </a:cubicBezTo>
                  <a:cubicBezTo>
                    <a:pt x="335667" y="500388"/>
                    <a:pt x="334253" y="498979"/>
                    <a:pt x="335667" y="497571"/>
                  </a:cubicBezTo>
                  <a:cubicBezTo>
                    <a:pt x="337081" y="497571"/>
                    <a:pt x="341323" y="496162"/>
                    <a:pt x="341323" y="494753"/>
                  </a:cubicBezTo>
                  <a:cubicBezTo>
                    <a:pt x="337081" y="493344"/>
                    <a:pt x="338495" y="490527"/>
                    <a:pt x="337081" y="489118"/>
                  </a:cubicBezTo>
                  <a:cubicBezTo>
                    <a:pt x="337081" y="487709"/>
                    <a:pt x="335667" y="486301"/>
                    <a:pt x="337081" y="486301"/>
                  </a:cubicBezTo>
                  <a:cubicBezTo>
                    <a:pt x="338495" y="489118"/>
                    <a:pt x="338495" y="489118"/>
                    <a:pt x="338495" y="489118"/>
                  </a:cubicBezTo>
                  <a:lnTo>
                    <a:pt x="340565" y="484650"/>
                  </a:lnTo>
                  <a:lnTo>
                    <a:pt x="346979" y="470804"/>
                  </a:lnTo>
                  <a:cubicBezTo>
                    <a:pt x="348393" y="466578"/>
                    <a:pt x="344151" y="466578"/>
                    <a:pt x="344151" y="462352"/>
                  </a:cubicBezTo>
                  <a:cubicBezTo>
                    <a:pt x="339909" y="462352"/>
                    <a:pt x="342737" y="467987"/>
                    <a:pt x="339909" y="469396"/>
                  </a:cubicBezTo>
                  <a:cubicBezTo>
                    <a:pt x="338495" y="466578"/>
                    <a:pt x="339909" y="462352"/>
                    <a:pt x="335667" y="459535"/>
                  </a:cubicBezTo>
                  <a:cubicBezTo>
                    <a:pt x="334253" y="460943"/>
                    <a:pt x="328597" y="458126"/>
                    <a:pt x="327183" y="463761"/>
                  </a:cubicBezTo>
                  <a:cubicBezTo>
                    <a:pt x="330011" y="465170"/>
                    <a:pt x="330011" y="467987"/>
                    <a:pt x="332839" y="469396"/>
                  </a:cubicBezTo>
                  <a:cubicBezTo>
                    <a:pt x="332839" y="470804"/>
                    <a:pt x="332839" y="470804"/>
                    <a:pt x="332839" y="470804"/>
                  </a:cubicBezTo>
                  <a:cubicBezTo>
                    <a:pt x="331425" y="469396"/>
                    <a:pt x="331425" y="472213"/>
                    <a:pt x="330011" y="472213"/>
                  </a:cubicBezTo>
                  <a:cubicBezTo>
                    <a:pt x="330011" y="472213"/>
                    <a:pt x="328597" y="472213"/>
                    <a:pt x="328597" y="473622"/>
                  </a:cubicBezTo>
                  <a:cubicBezTo>
                    <a:pt x="327183" y="473622"/>
                    <a:pt x="327183" y="475031"/>
                    <a:pt x="327183" y="475031"/>
                  </a:cubicBezTo>
                  <a:cubicBezTo>
                    <a:pt x="332839" y="475031"/>
                    <a:pt x="332839" y="475031"/>
                    <a:pt x="332839" y="475031"/>
                  </a:cubicBezTo>
                  <a:cubicBezTo>
                    <a:pt x="332839" y="480666"/>
                    <a:pt x="322941" y="479257"/>
                    <a:pt x="327183" y="484892"/>
                  </a:cubicBezTo>
                  <a:cubicBezTo>
                    <a:pt x="328597" y="486301"/>
                    <a:pt x="328597" y="489118"/>
                    <a:pt x="328597" y="491936"/>
                  </a:cubicBezTo>
                  <a:cubicBezTo>
                    <a:pt x="324355" y="493344"/>
                    <a:pt x="330011" y="497571"/>
                    <a:pt x="325769" y="500388"/>
                  </a:cubicBezTo>
                  <a:cubicBezTo>
                    <a:pt x="325769" y="496162"/>
                    <a:pt x="320113" y="497571"/>
                    <a:pt x="320113" y="498979"/>
                  </a:cubicBezTo>
                  <a:cubicBezTo>
                    <a:pt x="318699" y="493344"/>
                    <a:pt x="318699" y="493344"/>
                    <a:pt x="318699" y="493344"/>
                  </a:cubicBezTo>
                  <a:cubicBezTo>
                    <a:pt x="318699" y="494753"/>
                    <a:pt x="317285" y="493344"/>
                    <a:pt x="315871" y="493344"/>
                  </a:cubicBezTo>
                  <a:cubicBezTo>
                    <a:pt x="314457" y="497571"/>
                    <a:pt x="314457" y="497571"/>
                    <a:pt x="314457" y="497571"/>
                  </a:cubicBezTo>
                  <a:cubicBezTo>
                    <a:pt x="314457" y="494753"/>
                    <a:pt x="314457" y="490527"/>
                    <a:pt x="311629" y="490527"/>
                  </a:cubicBezTo>
                  <a:cubicBezTo>
                    <a:pt x="315871" y="486301"/>
                    <a:pt x="315871" y="486301"/>
                    <a:pt x="315871" y="486301"/>
                  </a:cubicBezTo>
                  <a:cubicBezTo>
                    <a:pt x="313043" y="484892"/>
                    <a:pt x="315871" y="482074"/>
                    <a:pt x="315871" y="480666"/>
                  </a:cubicBezTo>
                  <a:cubicBezTo>
                    <a:pt x="317285" y="483483"/>
                    <a:pt x="317285" y="483483"/>
                    <a:pt x="317285" y="483483"/>
                  </a:cubicBezTo>
                  <a:cubicBezTo>
                    <a:pt x="317285" y="480666"/>
                    <a:pt x="324355" y="477848"/>
                    <a:pt x="318699" y="476439"/>
                  </a:cubicBezTo>
                  <a:cubicBezTo>
                    <a:pt x="318699" y="477848"/>
                    <a:pt x="318699" y="477848"/>
                    <a:pt x="318699" y="477848"/>
                  </a:cubicBezTo>
                  <a:cubicBezTo>
                    <a:pt x="321527" y="473622"/>
                    <a:pt x="314457" y="473622"/>
                    <a:pt x="311629" y="472213"/>
                  </a:cubicBezTo>
                  <a:cubicBezTo>
                    <a:pt x="310215" y="473622"/>
                    <a:pt x="308801" y="473622"/>
                    <a:pt x="307386" y="473622"/>
                  </a:cubicBezTo>
                  <a:cubicBezTo>
                    <a:pt x="305972" y="472213"/>
                    <a:pt x="307386" y="472213"/>
                    <a:pt x="307386" y="472213"/>
                  </a:cubicBezTo>
                  <a:cubicBezTo>
                    <a:pt x="303144" y="473622"/>
                    <a:pt x="303144" y="476439"/>
                    <a:pt x="300316" y="479257"/>
                  </a:cubicBezTo>
                  <a:cubicBezTo>
                    <a:pt x="298902" y="477848"/>
                    <a:pt x="303144" y="473622"/>
                    <a:pt x="298902" y="473622"/>
                  </a:cubicBezTo>
                  <a:cubicBezTo>
                    <a:pt x="298902" y="476439"/>
                    <a:pt x="298902" y="476439"/>
                    <a:pt x="298902" y="476439"/>
                  </a:cubicBezTo>
                  <a:cubicBezTo>
                    <a:pt x="297488" y="476439"/>
                    <a:pt x="296074" y="475031"/>
                    <a:pt x="294660" y="475031"/>
                  </a:cubicBezTo>
                  <a:cubicBezTo>
                    <a:pt x="298902" y="475031"/>
                    <a:pt x="298902" y="469396"/>
                    <a:pt x="300316" y="467987"/>
                  </a:cubicBezTo>
                  <a:cubicBezTo>
                    <a:pt x="296074" y="465170"/>
                    <a:pt x="298902" y="455308"/>
                    <a:pt x="291832" y="456717"/>
                  </a:cubicBezTo>
                  <a:cubicBezTo>
                    <a:pt x="287590" y="455308"/>
                    <a:pt x="290418" y="451082"/>
                    <a:pt x="284762" y="452491"/>
                  </a:cubicBezTo>
                  <a:cubicBezTo>
                    <a:pt x="283348" y="455308"/>
                    <a:pt x="283348" y="455308"/>
                    <a:pt x="283348" y="455308"/>
                  </a:cubicBezTo>
                  <a:cubicBezTo>
                    <a:pt x="284762" y="456717"/>
                    <a:pt x="284762" y="456717"/>
                    <a:pt x="284762" y="456717"/>
                  </a:cubicBezTo>
                  <a:cubicBezTo>
                    <a:pt x="280520" y="460943"/>
                    <a:pt x="280520" y="460943"/>
                    <a:pt x="280520" y="460943"/>
                  </a:cubicBezTo>
                  <a:cubicBezTo>
                    <a:pt x="281934" y="462352"/>
                    <a:pt x="283348" y="462352"/>
                    <a:pt x="281934" y="463761"/>
                  </a:cubicBezTo>
                  <a:cubicBezTo>
                    <a:pt x="280520" y="465170"/>
                    <a:pt x="281934" y="467987"/>
                    <a:pt x="281934" y="469396"/>
                  </a:cubicBezTo>
                  <a:cubicBezTo>
                    <a:pt x="281934" y="469396"/>
                    <a:pt x="281934" y="470804"/>
                    <a:pt x="281934" y="470804"/>
                  </a:cubicBezTo>
                  <a:cubicBezTo>
                    <a:pt x="280520" y="472213"/>
                    <a:pt x="277692" y="473622"/>
                    <a:pt x="277692" y="475031"/>
                  </a:cubicBezTo>
                  <a:cubicBezTo>
                    <a:pt x="276278" y="473622"/>
                    <a:pt x="274864" y="477848"/>
                    <a:pt x="273450" y="479257"/>
                  </a:cubicBezTo>
                  <a:cubicBezTo>
                    <a:pt x="274864" y="482074"/>
                    <a:pt x="270622" y="482074"/>
                    <a:pt x="272036" y="486301"/>
                  </a:cubicBezTo>
                  <a:cubicBezTo>
                    <a:pt x="270622" y="486301"/>
                    <a:pt x="269208" y="483483"/>
                    <a:pt x="269208" y="486301"/>
                  </a:cubicBezTo>
                  <a:cubicBezTo>
                    <a:pt x="270622" y="487709"/>
                    <a:pt x="270622" y="490527"/>
                    <a:pt x="270622" y="491936"/>
                  </a:cubicBezTo>
                  <a:cubicBezTo>
                    <a:pt x="269208" y="491936"/>
                    <a:pt x="267794" y="493344"/>
                    <a:pt x="267794" y="494753"/>
                  </a:cubicBezTo>
                  <a:cubicBezTo>
                    <a:pt x="262137" y="494753"/>
                    <a:pt x="263552" y="489118"/>
                    <a:pt x="260723" y="486301"/>
                  </a:cubicBezTo>
                  <a:cubicBezTo>
                    <a:pt x="263552" y="475031"/>
                    <a:pt x="263552" y="475031"/>
                    <a:pt x="263552" y="475031"/>
                  </a:cubicBezTo>
                  <a:cubicBezTo>
                    <a:pt x="264966" y="475031"/>
                    <a:pt x="266380" y="476439"/>
                    <a:pt x="267794" y="475031"/>
                  </a:cubicBezTo>
                  <a:cubicBezTo>
                    <a:pt x="263552" y="473622"/>
                    <a:pt x="266380" y="469396"/>
                    <a:pt x="266380" y="467987"/>
                  </a:cubicBezTo>
                  <a:cubicBezTo>
                    <a:pt x="267794" y="466578"/>
                    <a:pt x="267794" y="465170"/>
                    <a:pt x="267794" y="463761"/>
                  </a:cubicBezTo>
                  <a:cubicBezTo>
                    <a:pt x="264966" y="462352"/>
                    <a:pt x="264966" y="462352"/>
                    <a:pt x="264966" y="462352"/>
                  </a:cubicBezTo>
                  <a:cubicBezTo>
                    <a:pt x="266380" y="462352"/>
                    <a:pt x="264966" y="459535"/>
                    <a:pt x="266380" y="459535"/>
                  </a:cubicBezTo>
                  <a:cubicBezTo>
                    <a:pt x="264966" y="458126"/>
                    <a:pt x="264966" y="458126"/>
                    <a:pt x="264966" y="458126"/>
                  </a:cubicBezTo>
                  <a:cubicBezTo>
                    <a:pt x="263552" y="459535"/>
                    <a:pt x="263552" y="460943"/>
                    <a:pt x="262137" y="459535"/>
                  </a:cubicBezTo>
                  <a:cubicBezTo>
                    <a:pt x="259309" y="455308"/>
                    <a:pt x="259309" y="455308"/>
                    <a:pt x="259309" y="455308"/>
                  </a:cubicBezTo>
                  <a:cubicBezTo>
                    <a:pt x="259309" y="458126"/>
                    <a:pt x="253653" y="455308"/>
                    <a:pt x="255067" y="459535"/>
                  </a:cubicBezTo>
                  <a:cubicBezTo>
                    <a:pt x="253653" y="462352"/>
                    <a:pt x="256481" y="465170"/>
                    <a:pt x="256481" y="467987"/>
                  </a:cubicBezTo>
                  <a:cubicBezTo>
                    <a:pt x="257895" y="467987"/>
                    <a:pt x="259309" y="467987"/>
                    <a:pt x="259309" y="467987"/>
                  </a:cubicBezTo>
                  <a:cubicBezTo>
                    <a:pt x="257895" y="469396"/>
                    <a:pt x="260723" y="472213"/>
                    <a:pt x="257895" y="473622"/>
                  </a:cubicBezTo>
                  <a:cubicBezTo>
                    <a:pt x="253653" y="475031"/>
                    <a:pt x="249411" y="470804"/>
                    <a:pt x="246583" y="475031"/>
                  </a:cubicBezTo>
                  <a:cubicBezTo>
                    <a:pt x="243755" y="479257"/>
                    <a:pt x="252239" y="486301"/>
                    <a:pt x="243755" y="486301"/>
                  </a:cubicBezTo>
                  <a:cubicBezTo>
                    <a:pt x="243755" y="487709"/>
                    <a:pt x="243755" y="487709"/>
                    <a:pt x="242341" y="489118"/>
                  </a:cubicBezTo>
                  <a:cubicBezTo>
                    <a:pt x="239513" y="489118"/>
                    <a:pt x="240927" y="486301"/>
                    <a:pt x="239513" y="484892"/>
                  </a:cubicBezTo>
                  <a:cubicBezTo>
                    <a:pt x="236685" y="484892"/>
                    <a:pt x="236685" y="484892"/>
                    <a:pt x="236685" y="484892"/>
                  </a:cubicBezTo>
                  <a:cubicBezTo>
                    <a:pt x="236685" y="480666"/>
                    <a:pt x="239513" y="473622"/>
                    <a:pt x="233857" y="470804"/>
                  </a:cubicBezTo>
                  <a:cubicBezTo>
                    <a:pt x="233857" y="470804"/>
                    <a:pt x="235271" y="469396"/>
                    <a:pt x="233857" y="469396"/>
                  </a:cubicBezTo>
                  <a:cubicBezTo>
                    <a:pt x="232443" y="470804"/>
                    <a:pt x="231029" y="475031"/>
                    <a:pt x="228201" y="472213"/>
                  </a:cubicBezTo>
                  <a:cubicBezTo>
                    <a:pt x="225372" y="472213"/>
                    <a:pt x="225372" y="470804"/>
                    <a:pt x="223958" y="467987"/>
                  </a:cubicBezTo>
                  <a:cubicBezTo>
                    <a:pt x="219716" y="470804"/>
                    <a:pt x="225372" y="475031"/>
                    <a:pt x="225372" y="479257"/>
                  </a:cubicBezTo>
                  <a:cubicBezTo>
                    <a:pt x="228201" y="479257"/>
                    <a:pt x="229615" y="476439"/>
                    <a:pt x="232443" y="475031"/>
                  </a:cubicBezTo>
                  <a:cubicBezTo>
                    <a:pt x="228201" y="480666"/>
                    <a:pt x="235271" y="487709"/>
                    <a:pt x="229615" y="493344"/>
                  </a:cubicBezTo>
                  <a:cubicBezTo>
                    <a:pt x="229615" y="496162"/>
                    <a:pt x="231029" y="500388"/>
                    <a:pt x="226787" y="501797"/>
                  </a:cubicBezTo>
                  <a:cubicBezTo>
                    <a:pt x="225372" y="497571"/>
                    <a:pt x="225372" y="497571"/>
                    <a:pt x="225372" y="497571"/>
                  </a:cubicBezTo>
                  <a:cubicBezTo>
                    <a:pt x="222544" y="498979"/>
                    <a:pt x="222544" y="498979"/>
                    <a:pt x="222544" y="498979"/>
                  </a:cubicBezTo>
                  <a:cubicBezTo>
                    <a:pt x="215474" y="493344"/>
                    <a:pt x="223958" y="489118"/>
                    <a:pt x="222544" y="482074"/>
                  </a:cubicBezTo>
                  <a:cubicBezTo>
                    <a:pt x="222544" y="479257"/>
                    <a:pt x="222544" y="469396"/>
                    <a:pt x="216888" y="472213"/>
                  </a:cubicBezTo>
                  <a:cubicBezTo>
                    <a:pt x="215474" y="469396"/>
                    <a:pt x="215474" y="466578"/>
                    <a:pt x="211232" y="466578"/>
                  </a:cubicBezTo>
                  <a:cubicBezTo>
                    <a:pt x="206990" y="470804"/>
                    <a:pt x="211232" y="476439"/>
                    <a:pt x="204162" y="479257"/>
                  </a:cubicBezTo>
                  <a:cubicBezTo>
                    <a:pt x="202748" y="479257"/>
                    <a:pt x="202748" y="479257"/>
                    <a:pt x="202748" y="479257"/>
                  </a:cubicBezTo>
                  <a:cubicBezTo>
                    <a:pt x="202748" y="480666"/>
                    <a:pt x="199920" y="477848"/>
                    <a:pt x="199920" y="477848"/>
                  </a:cubicBezTo>
                  <a:cubicBezTo>
                    <a:pt x="199920" y="476439"/>
                    <a:pt x="199920" y="476439"/>
                    <a:pt x="199920" y="476439"/>
                  </a:cubicBezTo>
                  <a:cubicBezTo>
                    <a:pt x="201334" y="476439"/>
                    <a:pt x="202748" y="480666"/>
                    <a:pt x="204162" y="476439"/>
                  </a:cubicBezTo>
                  <a:cubicBezTo>
                    <a:pt x="204162" y="475031"/>
                    <a:pt x="204162" y="475031"/>
                    <a:pt x="204162" y="475031"/>
                  </a:cubicBezTo>
                  <a:cubicBezTo>
                    <a:pt x="206990" y="473622"/>
                    <a:pt x="206990" y="473622"/>
                    <a:pt x="206990" y="473622"/>
                  </a:cubicBezTo>
                  <a:cubicBezTo>
                    <a:pt x="206990" y="469396"/>
                    <a:pt x="204162" y="465170"/>
                    <a:pt x="209818" y="463761"/>
                  </a:cubicBezTo>
                  <a:cubicBezTo>
                    <a:pt x="208404" y="462352"/>
                    <a:pt x="208404" y="462352"/>
                    <a:pt x="208404" y="462352"/>
                  </a:cubicBezTo>
                  <a:cubicBezTo>
                    <a:pt x="205576" y="463761"/>
                    <a:pt x="204162" y="467987"/>
                    <a:pt x="201334" y="469396"/>
                  </a:cubicBezTo>
                  <a:cubicBezTo>
                    <a:pt x="201334" y="470804"/>
                    <a:pt x="201334" y="470804"/>
                    <a:pt x="201334" y="472213"/>
                  </a:cubicBezTo>
                  <a:cubicBezTo>
                    <a:pt x="201334" y="473622"/>
                    <a:pt x="199920" y="472213"/>
                    <a:pt x="199920" y="472213"/>
                  </a:cubicBezTo>
                  <a:cubicBezTo>
                    <a:pt x="199920" y="470804"/>
                    <a:pt x="195678" y="469396"/>
                    <a:pt x="194264" y="467987"/>
                  </a:cubicBezTo>
                  <a:cubicBezTo>
                    <a:pt x="194264" y="465170"/>
                    <a:pt x="198506" y="463761"/>
                    <a:pt x="195678" y="462352"/>
                  </a:cubicBezTo>
                  <a:cubicBezTo>
                    <a:pt x="194264" y="460943"/>
                    <a:pt x="192850" y="462352"/>
                    <a:pt x="192850" y="463761"/>
                  </a:cubicBezTo>
                  <a:cubicBezTo>
                    <a:pt x="192850" y="465170"/>
                    <a:pt x="192850" y="465170"/>
                    <a:pt x="192850" y="466578"/>
                  </a:cubicBezTo>
                  <a:cubicBezTo>
                    <a:pt x="187194" y="466578"/>
                    <a:pt x="191436" y="458126"/>
                    <a:pt x="184365" y="460943"/>
                  </a:cubicBezTo>
                  <a:cubicBezTo>
                    <a:pt x="184365" y="462352"/>
                    <a:pt x="180123" y="463761"/>
                    <a:pt x="181537" y="467987"/>
                  </a:cubicBezTo>
                  <a:cubicBezTo>
                    <a:pt x="182951" y="469396"/>
                    <a:pt x="185780" y="467987"/>
                    <a:pt x="187194" y="470804"/>
                  </a:cubicBezTo>
                  <a:cubicBezTo>
                    <a:pt x="185780" y="473622"/>
                    <a:pt x="184365" y="475031"/>
                    <a:pt x="185780" y="476439"/>
                  </a:cubicBezTo>
                  <a:cubicBezTo>
                    <a:pt x="184365" y="479257"/>
                    <a:pt x="180123" y="476439"/>
                    <a:pt x="180123" y="479257"/>
                  </a:cubicBezTo>
                  <a:cubicBezTo>
                    <a:pt x="178709" y="479257"/>
                    <a:pt x="177295" y="477848"/>
                    <a:pt x="175881" y="476439"/>
                  </a:cubicBezTo>
                  <a:cubicBezTo>
                    <a:pt x="180123" y="473622"/>
                    <a:pt x="173053" y="469396"/>
                    <a:pt x="177295" y="465170"/>
                  </a:cubicBezTo>
                  <a:cubicBezTo>
                    <a:pt x="174467" y="462352"/>
                    <a:pt x="173053" y="455308"/>
                    <a:pt x="167397" y="459535"/>
                  </a:cubicBezTo>
                  <a:cubicBezTo>
                    <a:pt x="163155" y="460943"/>
                    <a:pt x="163155" y="460943"/>
                    <a:pt x="163155" y="460943"/>
                  </a:cubicBezTo>
                  <a:cubicBezTo>
                    <a:pt x="158913" y="458126"/>
                    <a:pt x="165983" y="453900"/>
                    <a:pt x="161741" y="451082"/>
                  </a:cubicBezTo>
                  <a:cubicBezTo>
                    <a:pt x="160327" y="448265"/>
                    <a:pt x="163155" y="444038"/>
                    <a:pt x="158913" y="445447"/>
                  </a:cubicBezTo>
                  <a:cubicBezTo>
                    <a:pt x="153257" y="436995"/>
                    <a:pt x="153257" y="436995"/>
                    <a:pt x="153257" y="436995"/>
                  </a:cubicBezTo>
                  <a:cubicBezTo>
                    <a:pt x="151843" y="438403"/>
                    <a:pt x="154671" y="441221"/>
                    <a:pt x="150429" y="442630"/>
                  </a:cubicBezTo>
                  <a:cubicBezTo>
                    <a:pt x="154671" y="445447"/>
                    <a:pt x="153257" y="451082"/>
                    <a:pt x="157499" y="452491"/>
                  </a:cubicBezTo>
                  <a:cubicBezTo>
                    <a:pt x="154671" y="453900"/>
                    <a:pt x="151843" y="448265"/>
                    <a:pt x="149015" y="452491"/>
                  </a:cubicBezTo>
                  <a:cubicBezTo>
                    <a:pt x="147601" y="451082"/>
                    <a:pt x="151843" y="446856"/>
                    <a:pt x="147601" y="444038"/>
                  </a:cubicBezTo>
                  <a:cubicBezTo>
                    <a:pt x="147601" y="442630"/>
                    <a:pt x="147601" y="442630"/>
                    <a:pt x="149015" y="441221"/>
                  </a:cubicBezTo>
                  <a:cubicBezTo>
                    <a:pt x="147601" y="439812"/>
                    <a:pt x="144773" y="442630"/>
                    <a:pt x="146187" y="442630"/>
                  </a:cubicBezTo>
                  <a:cubicBezTo>
                    <a:pt x="146187" y="439812"/>
                    <a:pt x="143359" y="436995"/>
                    <a:pt x="140531" y="438403"/>
                  </a:cubicBezTo>
                  <a:cubicBezTo>
                    <a:pt x="140531" y="434177"/>
                    <a:pt x="136288" y="435586"/>
                    <a:pt x="134874" y="434177"/>
                  </a:cubicBezTo>
                  <a:cubicBezTo>
                    <a:pt x="133460" y="436995"/>
                    <a:pt x="134874" y="438403"/>
                    <a:pt x="132046" y="441221"/>
                  </a:cubicBezTo>
                  <a:cubicBezTo>
                    <a:pt x="132046" y="442630"/>
                    <a:pt x="132046" y="442630"/>
                    <a:pt x="132046" y="442630"/>
                  </a:cubicBezTo>
                  <a:cubicBezTo>
                    <a:pt x="129218" y="441221"/>
                    <a:pt x="129218" y="441221"/>
                    <a:pt x="129218" y="441221"/>
                  </a:cubicBezTo>
                  <a:cubicBezTo>
                    <a:pt x="127804" y="444038"/>
                    <a:pt x="130632" y="446856"/>
                    <a:pt x="132046" y="448265"/>
                  </a:cubicBezTo>
                  <a:cubicBezTo>
                    <a:pt x="130632" y="448265"/>
                    <a:pt x="129218" y="449673"/>
                    <a:pt x="127804" y="451082"/>
                  </a:cubicBezTo>
                  <a:cubicBezTo>
                    <a:pt x="126390" y="451082"/>
                    <a:pt x="124976" y="448265"/>
                    <a:pt x="123562" y="448265"/>
                  </a:cubicBezTo>
                  <a:cubicBezTo>
                    <a:pt x="124976" y="452491"/>
                    <a:pt x="122148" y="455308"/>
                    <a:pt x="123562" y="459535"/>
                  </a:cubicBezTo>
                  <a:cubicBezTo>
                    <a:pt x="116492" y="459535"/>
                    <a:pt x="116492" y="459535"/>
                    <a:pt x="116492" y="459535"/>
                  </a:cubicBezTo>
                  <a:cubicBezTo>
                    <a:pt x="113664" y="458126"/>
                    <a:pt x="116492" y="453900"/>
                    <a:pt x="112250" y="453900"/>
                  </a:cubicBezTo>
                  <a:cubicBezTo>
                    <a:pt x="110836" y="452491"/>
                    <a:pt x="113664" y="451082"/>
                    <a:pt x="113664" y="448265"/>
                  </a:cubicBezTo>
                  <a:cubicBezTo>
                    <a:pt x="116492" y="445447"/>
                    <a:pt x="115078" y="438403"/>
                    <a:pt x="119320" y="435586"/>
                  </a:cubicBezTo>
                  <a:cubicBezTo>
                    <a:pt x="119320" y="432768"/>
                    <a:pt x="116492" y="428542"/>
                    <a:pt x="117906" y="427133"/>
                  </a:cubicBezTo>
                  <a:cubicBezTo>
                    <a:pt x="112250" y="418681"/>
                    <a:pt x="112250" y="418681"/>
                    <a:pt x="112250" y="418681"/>
                  </a:cubicBezTo>
                  <a:cubicBezTo>
                    <a:pt x="112250" y="415863"/>
                    <a:pt x="117906" y="408820"/>
                    <a:pt x="110836" y="407411"/>
                  </a:cubicBezTo>
                  <a:cubicBezTo>
                    <a:pt x="108008" y="406002"/>
                    <a:pt x="108008" y="406002"/>
                    <a:pt x="108008" y="406002"/>
                  </a:cubicBezTo>
                  <a:cubicBezTo>
                    <a:pt x="106594" y="407411"/>
                    <a:pt x="113664" y="411637"/>
                    <a:pt x="106594" y="413046"/>
                  </a:cubicBezTo>
                  <a:cubicBezTo>
                    <a:pt x="108008" y="414455"/>
                    <a:pt x="109422" y="415863"/>
                    <a:pt x="109422" y="418681"/>
                  </a:cubicBezTo>
                  <a:cubicBezTo>
                    <a:pt x="105180" y="418681"/>
                    <a:pt x="105180" y="418681"/>
                    <a:pt x="105180" y="418681"/>
                  </a:cubicBezTo>
                  <a:cubicBezTo>
                    <a:pt x="105180" y="420090"/>
                    <a:pt x="106594" y="420090"/>
                    <a:pt x="108008" y="420090"/>
                  </a:cubicBezTo>
                  <a:cubicBezTo>
                    <a:pt x="108008" y="421498"/>
                    <a:pt x="106594" y="424316"/>
                    <a:pt x="105180" y="427133"/>
                  </a:cubicBezTo>
                  <a:cubicBezTo>
                    <a:pt x="103766" y="427133"/>
                    <a:pt x="103766" y="428542"/>
                    <a:pt x="102352" y="429951"/>
                  </a:cubicBezTo>
                  <a:cubicBezTo>
                    <a:pt x="100938" y="436995"/>
                    <a:pt x="110836" y="429951"/>
                    <a:pt x="109422" y="436995"/>
                  </a:cubicBezTo>
                  <a:cubicBezTo>
                    <a:pt x="116492" y="438403"/>
                    <a:pt x="106594" y="441221"/>
                    <a:pt x="112250" y="444038"/>
                  </a:cubicBezTo>
                  <a:cubicBezTo>
                    <a:pt x="112250" y="444038"/>
                    <a:pt x="112250" y="445447"/>
                    <a:pt x="110836" y="446856"/>
                  </a:cubicBezTo>
                  <a:cubicBezTo>
                    <a:pt x="110836" y="445447"/>
                    <a:pt x="109422" y="444038"/>
                    <a:pt x="108008" y="445447"/>
                  </a:cubicBezTo>
                  <a:cubicBezTo>
                    <a:pt x="106594" y="446856"/>
                    <a:pt x="106594" y="446856"/>
                    <a:pt x="106594" y="446856"/>
                  </a:cubicBezTo>
                  <a:cubicBezTo>
                    <a:pt x="109422" y="448265"/>
                    <a:pt x="109422" y="448265"/>
                    <a:pt x="109422" y="448265"/>
                  </a:cubicBezTo>
                  <a:cubicBezTo>
                    <a:pt x="106594" y="448265"/>
                    <a:pt x="102352" y="452491"/>
                    <a:pt x="103766" y="456717"/>
                  </a:cubicBezTo>
                  <a:cubicBezTo>
                    <a:pt x="105180" y="458126"/>
                    <a:pt x="106594" y="462352"/>
                    <a:pt x="106594" y="463761"/>
                  </a:cubicBezTo>
                  <a:cubicBezTo>
                    <a:pt x="103766" y="462352"/>
                    <a:pt x="98110" y="458126"/>
                    <a:pt x="93867" y="456717"/>
                  </a:cubicBezTo>
                  <a:cubicBezTo>
                    <a:pt x="92453" y="456717"/>
                    <a:pt x="93867" y="458126"/>
                    <a:pt x="93867" y="458126"/>
                  </a:cubicBezTo>
                  <a:cubicBezTo>
                    <a:pt x="91039" y="458126"/>
                    <a:pt x="91039" y="458126"/>
                    <a:pt x="91039" y="458126"/>
                  </a:cubicBezTo>
                  <a:cubicBezTo>
                    <a:pt x="91039" y="456717"/>
                    <a:pt x="93867" y="453900"/>
                    <a:pt x="91039" y="455308"/>
                  </a:cubicBezTo>
                  <a:cubicBezTo>
                    <a:pt x="89625" y="456717"/>
                    <a:pt x="89625" y="456717"/>
                    <a:pt x="89625" y="456717"/>
                  </a:cubicBezTo>
                  <a:cubicBezTo>
                    <a:pt x="88211" y="453900"/>
                    <a:pt x="85383" y="449673"/>
                    <a:pt x="82555" y="449673"/>
                  </a:cubicBezTo>
                  <a:cubicBezTo>
                    <a:pt x="83969" y="448265"/>
                    <a:pt x="85383" y="448265"/>
                    <a:pt x="83969" y="446856"/>
                  </a:cubicBezTo>
                  <a:cubicBezTo>
                    <a:pt x="83969" y="445447"/>
                    <a:pt x="83969" y="445447"/>
                    <a:pt x="83969" y="445447"/>
                  </a:cubicBezTo>
                  <a:cubicBezTo>
                    <a:pt x="79727" y="449673"/>
                    <a:pt x="79727" y="449673"/>
                    <a:pt x="79727" y="449673"/>
                  </a:cubicBezTo>
                  <a:cubicBezTo>
                    <a:pt x="79727" y="448265"/>
                    <a:pt x="79727" y="444038"/>
                    <a:pt x="76899" y="442630"/>
                  </a:cubicBezTo>
                  <a:cubicBezTo>
                    <a:pt x="75485" y="444038"/>
                    <a:pt x="74071" y="444038"/>
                    <a:pt x="74071" y="441221"/>
                  </a:cubicBezTo>
                  <a:cubicBezTo>
                    <a:pt x="74071" y="439812"/>
                    <a:pt x="75485" y="439812"/>
                    <a:pt x="78313" y="439812"/>
                  </a:cubicBezTo>
                  <a:cubicBezTo>
                    <a:pt x="79727" y="442630"/>
                    <a:pt x="82555" y="442630"/>
                    <a:pt x="83969" y="442630"/>
                  </a:cubicBezTo>
                  <a:cubicBezTo>
                    <a:pt x="89625" y="436995"/>
                    <a:pt x="79727" y="436995"/>
                    <a:pt x="78313" y="432768"/>
                  </a:cubicBezTo>
                  <a:cubicBezTo>
                    <a:pt x="75485" y="432768"/>
                    <a:pt x="76899" y="429951"/>
                    <a:pt x="74071" y="428542"/>
                  </a:cubicBezTo>
                  <a:cubicBezTo>
                    <a:pt x="74071" y="432768"/>
                    <a:pt x="68415" y="431360"/>
                    <a:pt x="68415" y="432768"/>
                  </a:cubicBezTo>
                  <a:cubicBezTo>
                    <a:pt x="62759" y="428542"/>
                    <a:pt x="62759" y="428542"/>
                    <a:pt x="62759" y="428542"/>
                  </a:cubicBezTo>
                  <a:cubicBezTo>
                    <a:pt x="67001" y="424316"/>
                    <a:pt x="59931" y="420090"/>
                    <a:pt x="59931" y="414455"/>
                  </a:cubicBezTo>
                  <a:cubicBezTo>
                    <a:pt x="57103" y="413046"/>
                    <a:pt x="55689" y="410228"/>
                    <a:pt x="54275" y="406002"/>
                  </a:cubicBezTo>
                  <a:cubicBezTo>
                    <a:pt x="51447" y="404593"/>
                    <a:pt x="47204" y="394732"/>
                    <a:pt x="41548" y="400367"/>
                  </a:cubicBezTo>
                  <a:cubicBezTo>
                    <a:pt x="41548" y="403185"/>
                    <a:pt x="41548" y="403185"/>
                    <a:pt x="41548" y="403185"/>
                  </a:cubicBezTo>
                  <a:cubicBezTo>
                    <a:pt x="38720" y="400367"/>
                    <a:pt x="44376" y="393323"/>
                    <a:pt x="40134" y="390506"/>
                  </a:cubicBezTo>
                  <a:cubicBezTo>
                    <a:pt x="37306" y="387688"/>
                    <a:pt x="37306" y="384871"/>
                    <a:pt x="34478" y="380645"/>
                  </a:cubicBezTo>
                  <a:cubicBezTo>
                    <a:pt x="34478" y="380645"/>
                    <a:pt x="34478" y="380645"/>
                    <a:pt x="33064" y="380645"/>
                  </a:cubicBezTo>
                  <a:cubicBezTo>
                    <a:pt x="31650" y="382053"/>
                    <a:pt x="33064" y="384871"/>
                    <a:pt x="30236" y="386280"/>
                  </a:cubicBezTo>
                  <a:cubicBezTo>
                    <a:pt x="30236" y="382053"/>
                    <a:pt x="28822" y="379236"/>
                    <a:pt x="30236" y="375010"/>
                  </a:cubicBezTo>
                  <a:cubicBezTo>
                    <a:pt x="25994" y="372192"/>
                    <a:pt x="33064" y="366557"/>
                    <a:pt x="25994" y="366557"/>
                  </a:cubicBezTo>
                  <a:cubicBezTo>
                    <a:pt x="21752" y="360922"/>
                    <a:pt x="23166" y="355287"/>
                    <a:pt x="24580" y="349652"/>
                  </a:cubicBezTo>
                  <a:cubicBezTo>
                    <a:pt x="23166" y="348243"/>
                    <a:pt x="21752" y="349652"/>
                    <a:pt x="21752" y="348243"/>
                  </a:cubicBezTo>
                  <a:cubicBezTo>
                    <a:pt x="23166" y="345426"/>
                    <a:pt x="21752" y="341200"/>
                    <a:pt x="23166" y="338382"/>
                  </a:cubicBezTo>
                  <a:cubicBezTo>
                    <a:pt x="25994" y="341200"/>
                    <a:pt x="21752" y="345426"/>
                    <a:pt x="24580" y="348243"/>
                  </a:cubicBezTo>
                  <a:cubicBezTo>
                    <a:pt x="25994" y="345426"/>
                    <a:pt x="30236" y="344017"/>
                    <a:pt x="28822" y="339791"/>
                  </a:cubicBezTo>
                  <a:cubicBezTo>
                    <a:pt x="27408" y="336973"/>
                    <a:pt x="25994" y="334156"/>
                    <a:pt x="25994" y="329930"/>
                  </a:cubicBezTo>
                  <a:cubicBezTo>
                    <a:pt x="28822" y="329930"/>
                    <a:pt x="31650" y="329930"/>
                    <a:pt x="31650" y="327112"/>
                  </a:cubicBezTo>
                  <a:cubicBezTo>
                    <a:pt x="30236" y="324295"/>
                    <a:pt x="33064" y="321477"/>
                    <a:pt x="30236" y="318660"/>
                  </a:cubicBezTo>
                  <a:cubicBezTo>
                    <a:pt x="31650" y="317251"/>
                    <a:pt x="31650" y="317251"/>
                    <a:pt x="31650" y="317251"/>
                  </a:cubicBezTo>
                  <a:cubicBezTo>
                    <a:pt x="30236" y="315842"/>
                    <a:pt x="30236" y="313025"/>
                    <a:pt x="28822" y="311616"/>
                  </a:cubicBezTo>
                  <a:cubicBezTo>
                    <a:pt x="28822" y="307390"/>
                    <a:pt x="28822" y="307390"/>
                    <a:pt x="28822" y="307390"/>
                  </a:cubicBezTo>
                  <a:cubicBezTo>
                    <a:pt x="33064" y="305981"/>
                    <a:pt x="30236" y="300346"/>
                    <a:pt x="31650" y="297528"/>
                  </a:cubicBezTo>
                  <a:cubicBezTo>
                    <a:pt x="30236" y="296120"/>
                    <a:pt x="30236" y="296120"/>
                    <a:pt x="30236" y="296120"/>
                  </a:cubicBezTo>
                  <a:cubicBezTo>
                    <a:pt x="31650" y="294711"/>
                    <a:pt x="34478" y="293302"/>
                    <a:pt x="35892" y="296120"/>
                  </a:cubicBezTo>
                  <a:cubicBezTo>
                    <a:pt x="34478" y="290485"/>
                    <a:pt x="41548" y="284850"/>
                    <a:pt x="37306" y="280624"/>
                  </a:cubicBezTo>
                  <a:cubicBezTo>
                    <a:pt x="37306" y="279215"/>
                    <a:pt x="37306" y="277806"/>
                    <a:pt x="35892" y="276397"/>
                  </a:cubicBezTo>
                  <a:cubicBezTo>
                    <a:pt x="34478" y="277806"/>
                    <a:pt x="34478" y="277806"/>
                    <a:pt x="34478" y="277806"/>
                  </a:cubicBezTo>
                  <a:cubicBezTo>
                    <a:pt x="30236" y="270762"/>
                    <a:pt x="38720" y="270762"/>
                    <a:pt x="38720" y="266536"/>
                  </a:cubicBezTo>
                  <a:cubicBezTo>
                    <a:pt x="41548" y="265127"/>
                    <a:pt x="41548" y="260901"/>
                    <a:pt x="42962" y="258084"/>
                  </a:cubicBezTo>
                  <a:cubicBezTo>
                    <a:pt x="41548" y="253857"/>
                    <a:pt x="41548" y="248222"/>
                    <a:pt x="44376" y="243996"/>
                  </a:cubicBezTo>
                  <a:cubicBezTo>
                    <a:pt x="45790" y="241179"/>
                    <a:pt x="51447" y="236952"/>
                    <a:pt x="47204" y="232726"/>
                  </a:cubicBezTo>
                  <a:cubicBezTo>
                    <a:pt x="47204" y="231317"/>
                    <a:pt x="45790" y="229909"/>
                    <a:pt x="47204" y="228500"/>
                  </a:cubicBezTo>
                  <a:cubicBezTo>
                    <a:pt x="50033" y="227091"/>
                    <a:pt x="50033" y="222865"/>
                    <a:pt x="51447" y="220047"/>
                  </a:cubicBezTo>
                  <a:cubicBezTo>
                    <a:pt x="50033" y="213004"/>
                    <a:pt x="52861" y="207369"/>
                    <a:pt x="52861" y="200325"/>
                  </a:cubicBezTo>
                  <a:cubicBezTo>
                    <a:pt x="52861" y="196099"/>
                    <a:pt x="51447" y="193281"/>
                    <a:pt x="54275" y="190464"/>
                  </a:cubicBezTo>
                  <a:cubicBezTo>
                    <a:pt x="54275" y="187646"/>
                    <a:pt x="51447" y="184829"/>
                    <a:pt x="52861" y="180602"/>
                  </a:cubicBezTo>
                  <a:cubicBezTo>
                    <a:pt x="57103" y="179194"/>
                    <a:pt x="54275" y="176376"/>
                    <a:pt x="54275" y="173559"/>
                  </a:cubicBezTo>
                  <a:cubicBezTo>
                    <a:pt x="48618" y="170741"/>
                    <a:pt x="55689" y="163697"/>
                    <a:pt x="54275" y="158062"/>
                  </a:cubicBezTo>
                  <a:cubicBezTo>
                    <a:pt x="51447" y="153836"/>
                    <a:pt x="58517" y="151019"/>
                    <a:pt x="54275" y="146792"/>
                  </a:cubicBezTo>
                  <a:cubicBezTo>
                    <a:pt x="55689" y="141157"/>
                    <a:pt x="57103" y="135522"/>
                    <a:pt x="54275" y="131296"/>
                  </a:cubicBezTo>
                  <a:cubicBezTo>
                    <a:pt x="57103" y="124253"/>
                    <a:pt x="51447" y="118618"/>
                    <a:pt x="50033" y="112983"/>
                  </a:cubicBezTo>
                  <a:cubicBezTo>
                    <a:pt x="40134" y="100304"/>
                    <a:pt x="52861" y="89034"/>
                    <a:pt x="52861" y="76355"/>
                  </a:cubicBezTo>
                  <a:cubicBezTo>
                    <a:pt x="58517" y="63676"/>
                    <a:pt x="76899" y="67903"/>
                    <a:pt x="79727" y="52406"/>
                  </a:cubicBezTo>
                  <a:cubicBezTo>
                    <a:pt x="85383" y="46771"/>
                    <a:pt x="93867" y="53815"/>
                    <a:pt x="96696" y="45363"/>
                  </a:cubicBezTo>
                  <a:cubicBezTo>
                    <a:pt x="98110" y="32684"/>
                    <a:pt x="116492" y="35501"/>
                    <a:pt x="116492" y="21414"/>
                  </a:cubicBezTo>
                  <a:cubicBezTo>
                    <a:pt x="119320" y="17188"/>
                    <a:pt x="124976" y="21414"/>
                    <a:pt x="127804" y="20005"/>
                  </a:cubicBezTo>
                  <a:cubicBezTo>
                    <a:pt x="134874" y="18596"/>
                    <a:pt x="141945" y="17188"/>
                    <a:pt x="147601" y="21414"/>
                  </a:cubicBezTo>
                  <a:cubicBezTo>
                    <a:pt x="150429" y="25640"/>
                    <a:pt x="156085" y="25640"/>
                    <a:pt x="160327" y="25640"/>
                  </a:cubicBezTo>
                  <a:cubicBezTo>
                    <a:pt x="161741" y="21414"/>
                    <a:pt x="167397" y="22823"/>
                    <a:pt x="168811" y="18596"/>
                  </a:cubicBezTo>
                  <a:cubicBezTo>
                    <a:pt x="181537" y="15779"/>
                    <a:pt x="181537" y="15779"/>
                    <a:pt x="181537" y="15779"/>
                  </a:cubicBezTo>
                  <a:cubicBezTo>
                    <a:pt x="199920" y="24231"/>
                    <a:pt x="221130" y="21414"/>
                    <a:pt x="240927" y="28458"/>
                  </a:cubicBezTo>
                  <a:cubicBezTo>
                    <a:pt x="252239" y="29866"/>
                    <a:pt x="262137" y="38319"/>
                    <a:pt x="270622" y="45363"/>
                  </a:cubicBezTo>
                  <a:cubicBezTo>
                    <a:pt x="277692" y="45363"/>
                    <a:pt x="283348" y="48180"/>
                    <a:pt x="289004" y="46771"/>
                  </a:cubicBezTo>
                  <a:cubicBezTo>
                    <a:pt x="293246" y="42545"/>
                    <a:pt x="296074" y="36910"/>
                    <a:pt x="298902" y="31275"/>
                  </a:cubicBezTo>
                  <a:cubicBezTo>
                    <a:pt x="307386" y="21414"/>
                    <a:pt x="317285" y="11553"/>
                    <a:pt x="327183" y="4509"/>
                  </a:cubicBezTo>
                  <a:cubicBezTo>
                    <a:pt x="332839" y="3100"/>
                    <a:pt x="339909" y="-1126"/>
                    <a:pt x="345565" y="28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8494" y="3382496"/>
              <a:ext cx="33686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带分数的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倒数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：先把带分数化成假分数，再交换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分子、分母的位置。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Rectangle 96"/>
          <p:cNvSpPr>
            <a:spLocks noChangeArrowheads="1"/>
          </p:cNvSpPr>
          <p:nvPr/>
        </p:nvSpPr>
        <p:spPr bwMode="auto">
          <a:xfrm>
            <a:off x="1601433" y="1199487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Rectangle 96"/>
          <p:cNvSpPr>
            <a:spLocks noChangeArrowheads="1"/>
          </p:cNvSpPr>
          <p:nvPr/>
        </p:nvSpPr>
        <p:spPr bwMode="auto">
          <a:xfrm>
            <a:off x="5004728" y="1186159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812924" y="1157633"/>
            <a:ext cx="482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Line 85"/>
          <p:cNvSpPr>
            <a:spLocks noChangeShapeType="1"/>
          </p:cNvSpPr>
          <p:nvPr/>
        </p:nvSpPr>
        <p:spPr bwMode="auto">
          <a:xfrm>
            <a:off x="2062685" y="2215822"/>
            <a:ext cx="21609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1887427" y="1709813"/>
            <a:ext cx="2507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33" name="组合 24"/>
          <p:cNvGrpSpPr/>
          <p:nvPr/>
        </p:nvGrpSpPr>
        <p:grpSpPr bwMode="auto">
          <a:xfrm>
            <a:off x="4283968" y="1779668"/>
            <a:ext cx="504054" cy="838855"/>
            <a:chOff x="3685603" y="3402243"/>
            <a:chExt cx="672086" cy="111805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3685603" y="3402243"/>
              <a:ext cx="428629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96"/>
          <p:cNvSpPr>
            <a:spLocks noChangeArrowheads="1"/>
          </p:cNvSpPr>
          <p:nvPr/>
        </p:nvSpPr>
        <p:spPr bwMode="auto">
          <a:xfrm>
            <a:off x="5376862" y="2226353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24"/>
          <p:cNvGrpSpPr/>
          <p:nvPr/>
        </p:nvGrpSpPr>
        <p:grpSpPr bwMode="auto">
          <a:xfrm>
            <a:off x="6858954" y="1804910"/>
            <a:ext cx="482198" cy="838855"/>
            <a:chOff x="3714739" y="3402243"/>
            <a:chExt cx="642943" cy="111805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3"/>
            <p:cNvSpPr txBox="1">
              <a:spLocks noChangeArrowheads="1"/>
            </p:cNvSpPr>
            <p:nvPr/>
          </p:nvSpPr>
          <p:spPr bwMode="auto">
            <a:xfrm>
              <a:off x="3714739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1978968" y="3173928"/>
            <a:ext cx="21609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1843648" y="2692774"/>
            <a:ext cx="2507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分子、分母交换位置</a:t>
            </a:r>
          </a:p>
        </p:txBody>
      </p:sp>
      <p:grpSp>
        <p:nvGrpSpPr>
          <p:cNvPr id="48" name="组合 24"/>
          <p:cNvGrpSpPr/>
          <p:nvPr/>
        </p:nvGrpSpPr>
        <p:grpSpPr bwMode="auto">
          <a:xfrm>
            <a:off x="4303205" y="2797321"/>
            <a:ext cx="484823" cy="810558"/>
            <a:chOff x="3711245" y="3439958"/>
            <a:chExt cx="646444" cy="1080335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3"/>
            <p:cNvSpPr txBox="1">
              <a:spLocks noChangeArrowheads="1"/>
            </p:cNvSpPr>
            <p:nvPr/>
          </p:nvSpPr>
          <p:spPr bwMode="auto">
            <a:xfrm>
              <a:off x="3714746" y="3987015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3"/>
            <p:cNvSpPr txBox="1">
              <a:spLocks noChangeArrowheads="1"/>
            </p:cNvSpPr>
            <p:nvPr/>
          </p:nvSpPr>
          <p:spPr bwMode="auto">
            <a:xfrm>
              <a:off x="3711245" y="3439958"/>
              <a:ext cx="642943" cy="53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组合 24"/>
          <p:cNvGrpSpPr/>
          <p:nvPr/>
        </p:nvGrpSpPr>
        <p:grpSpPr bwMode="auto">
          <a:xfrm>
            <a:off x="1471097" y="2760739"/>
            <a:ext cx="501795" cy="839451"/>
            <a:chOff x="3714739" y="3402243"/>
            <a:chExt cx="669073" cy="1118847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3740869" y="3987811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 96"/>
          <p:cNvSpPr>
            <a:spLocks noChangeArrowheads="1"/>
          </p:cNvSpPr>
          <p:nvPr/>
        </p:nvSpPr>
        <p:spPr bwMode="auto">
          <a:xfrm>
            <a:off x="5304854" y="3039061"/>
            <a:ext cx="265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的倒数是</a:t>
            </a:r>
            <a:r>
              <a:rPr kumimoji="1" lang="zh-CN" altLang="en-US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0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1" name="组合 24"/>
          <p:cNvGrpSpPr/>
          <p:nvPr/>
        </p:nvGrpSpPr>
        <p:grpSpPr bwMode="auto">
          <a:xfrm>
            <a:off x="6820388" y="2808339"/>
            <a:ext cx="482198" cy="843532"/>
            <a:chOff x="3694423" y="3402243"/>
            <a:chExt cx="642943" cy="1124286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3"/>
            <p:cNvSpPr txBox="1">
              <a:spLocks noChangeArrowheads="1"/>
            </p:cNvSpPr>
            <p:nvPr/>
          </p:nvSpPr>
          <p:spPr bwMode="auto">
            <a:xfrm>
              <a:off x="3694423" y="3993250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7584" y="1759772"/>
            <a:ext cx="690282" cy="838855"/>
            <a:chOff x="988502" y="1879703"/>
            <a:chExt cx="690282" cy="838855"/>
          </a:xfrm>
        </p:grpSpPr>
        <p:grpSp>
          <p:nvGrpSpPr>
            <p:cNvPr id="29" name="组合 24"/>
            <p:cNvGrpSpPr/>
            <p:nvPr/>
          </p:nvGrpSpPr>
          <p:grpSpPr bwMode="auto">
            <a:xfrm>
              <a:off x="1196581" y="1879703"/>
              <a:ext cx="482203" cy="838855"/>
              <a:chOff x="3714739" y="3402243"/>
              <a:chExt cx="642950" cy="1118052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714739" y="3986224"/>
                <a:ext cx="357194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TextBox 3"/>
            <p:cNvSpPr txBox="1">
              <a:spLocks noChangeArrowheads="1"/>
            </p:cNvSpPr>
            <p:nvPr/>
          </p:nvSpPr>
          <p:spPr bwMode="auto">
            <a:xfrm>
              <a:off x="988502" y="2091354"/>
              <a:ext cx="4821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5619" y="915566"/>
            <a:ext cx="711913" cy="838855"/>
            <a:chOff x="1047235" y="1107814"/>
            <a:chExt cx="711913" cy="838855"/>
          </a:xfrm>
        </p:grpSpPr>
        <p:grpSp>
          <p:nvGrpSpPr>
            <p:cNvPr id="18" name="组合 24"/>
            <p:cNvGrpSpPr/>
            <p:nvPr/>
          </p:nvGrpSpPr>
          <p:grpSpPr bwMode="auto">
            <a:xfrm>
              <a:off x="1276945" y="1107814"/>
              <a:ext cx="482203" cy="838855"/>
              <a:chOff x="3714739" y="3402243"/>
              <a:chExt cx="642950" cy="1118052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714739" y="3986224"/>
                <a:ext cx="357194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TextBox 3"/>
            <p:cNvSpPr txBox="1">
              <a:spLocks noChangeArrowheads="1"/>
            </p:cNvSpPr>
            <p:nvPr/>
          </p:nvSpPr>
          <p:spPr bwMode="auto">
            <a:xfrm>
              <a:off x="1047235" y="1339083"/>
              <a:ext cx="4821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59280" y="1796989"/>
            <a:ext cx="680505" cy="838855"/>
            <a:chOff x="4503755" y="1916920"/>
            <a:chExt cx="680505" cy="838855"/>
          </a:xfrm>
        </p:grpSpPr>
        <p:grpSp>
          <p:nvGrpSpPr>
            <p:cNvPr id="38" name="组合 24"/>
            <p:cNvGrpSpPr/>
            <p:nvPr/>
          </p:nvGrpSpPr>
          <p:grpSpPr bwMode="auto">
            <a:xfrm>
              <a:off x="4702057" y="1916920"/>
              <a:ext cx="482203" cy="838855"/>
              <a:chOff x="3714739" y="3402243"/>
              <a:chExt cx="642950" cy="1118052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3714739" y="3986224"/>
                <a:ext cx="357194" cy="1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3"/>
              <p:cNvSpPr txBox="1">
                <a:spLocks noChangeArrowheads="1"/>
              </p:cNvSpPr>
              <p:nvPr/>
            </p:nvSpPr>
            <p:spPr bwMode="auto">
              <a:xfrm>
                <a:off x="3714746" y="3987016"/>
                <a:ext cx="642943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3"/>
              <p:cNvSpPr txBox="1">
                <a:spLocks noChangeArrowheads="1"/>
              </p:cNvSpPr>
              <p:nvPr/>
            </p:nvSpPr>
            <p:spPr bwMode="auto">
              <a:xfrm>
                <a:off x="3714747" y="3402243"/>
                <a:ext cx="428628" cy="53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7" name="TextBox 3"/>
            <p:cNvSpPr txBox="1">
              <a:spLocks noChangeArrowheads="1"/>
            </p:cNvSpPr>
            <p:nvPr/>
          </p:nvSpPr>
          <p:spPr bwMode="auto">
            <a:xfrm>
              <a:off x="4503755" y="2146790"/>
              <a:ext cx="4821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21293" y="2011740"/>
            <a:ext cx="3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24"/>
          <p:cNvGrpSpPr/>
          <p:nvPr/>
        </p:nvGrpSpPr>
        <p:grpSpPr bwMode="auto">
          <a:xfrm>
            <a:off x="1580482" y="1758222"/>
            <a:ext cx="482203" cy="838855"/>
            <a:chOff x="3714739" y="3402243"/>
            <a:chExt cx="642950" cy="111805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3"/>
            <p:cNvSpPr txBox="1">
              <a:spLocks noChangeArrowheads="1"/>
            </p:cNvSpPr>
            <p:nvPr/>
          </p:nvSpPr>
          <p:spPr bwMode="auto">
            <a:xfrm>
              <a:off x="3714746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TextBox 3"/>
          <p:cNvSpPr txBox="1">
            <a:spLocks noChangeArrowheads="1"/>
          </p:cNvSpPr>
          <p:nvPr/>
        </p:nvSpPr>
        <p:spPr bwMode="auto">
          <a:xfrm>
            <a:off x="5130826" y="3040209"/>
            <a:ext cx="482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128875" y="2966866"/>
            <a:ext cx="3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865248" y="2939102"/>
            <a:ext cx="482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99596" y="3182654"/>
            <a:ext cx="3489817" cy="1837368"/>
            <a:chOff x="949910" y="3514622"/>
            <a:chExt cx="3489817" cy="1837368"/>
          </a:xfrm>
        </p:grpSpPr>
        <p:sp>
          <p:nvSpPr>
            <p:cNvPr id="78" name="任意多边形 77"/>
            <p:cNvSpPr/>
            <p:nvPr/>
          </p:nvSpPr>
          <p:spPr bwMode="auto">
            <a:xfrm>
              <a:off x="998027" y="3788138"/>
              <a:ext cx="3192243" cy="1563852"/>
            </a:xfrm>
            <a:custGeom>
              <a:avLst/>
              <a:gdLst>
                <a:gd name="connsiteX0" fmla="*/ 345602 w 874603"/>
                <a:gd name="connsiteY0" fmla="*/ 535450 h 538625"/>
                <a:gd name="connsiteX1" fmla="*/ 347190 w 874603"/>
                <a:gd name="connsiteY1" fmla="*/ 535450 h 538625"/>
                <a:gd name="connsiteX2" fmla="*/ 347190 w 874603"/>
                <a:gd name="connsiteY2" fmla="*/ 538625 h 538625"/>
                <a:gd name="connsiteX3" fmla="*/ 297977 w 874603"/>
                <a:gd name="connsiteY3" fmla="*/ 535450 h 538625"/>
                <a:gd name="connsiteX4" fmla="*/ 297977 w 874603"/>
                <a:gd name="connsiteY4" fmla="*/ 538625 h 538625"/>
                <a:gd name="connsiteX5" fmla="*/ 296389 w 874603"/>
                <a:gd name="connsiteY5" fmla="*/ 538625 h 538625"/>
                <a:gd name="connsiteX6" fmla="*/ 297977 w 874603"/>
                <a:gd name="connsiteY6" fmla="*/ 535450 h 538625"/>
                <a:gd name="connsiteX7" fmla="*/ 294802 w 874603"/>
                <a:gd name="connsiteY7" fmla="*/ 533862 h 538625"/>
                <a:gd name="connsiteX8" fmla="*/ 294802 w 874603"/>
                <a:gd name="connsiteY8" fmla="*/ 535450 h 538625"/>
                <a:gd name="connsiteX9" fmla="*/ 293215 w 874603"/>
                <a:gd name="connsiteY9" fmla="*/ 535450 h 538625"/>
                <a:gd name="connsiteX10" fmla="*/ 294802 w 874603"/>
                <a:gd name="connsiteY10" fmla="*/ 533862 h 538625"/>
                <a:gd name="connsiteX11" fmla="*/ 540864 w 874603"/>
                <a:gd name="connsiteY11" fmla="*/ 525925 h 538625"/>
                <a:gd name="connsiteX12" fmla="*/ 549028 w 874603"/>
                <a:gd name="connsiteY12" fmla="*/ 525925 h 538625"/>
                <a:gd name="connsiteX13" fmla="*/ 549028 w 874603"/>
                <a:gd name="connsiteY13" fmla="*/ 529100 h 538625"/>
                <a:gd name="connsiteX14" fmla="*/ 546307 w 874603"/>
                <a:gd name="connsiteY14" fmla="*/ 529100 h 538625"/>
                <a:gd name="connsiteX15" fmla="*/ 540864 w 874603"/>
                <a:gd name="connsiteY15" fmla="*/ 525925 h 538625"/>
                <a:gd name="connsiteX16" fmla="*/ 228127 w 874603"/>
                <a:gd name="connsiteY16" fmla="*/ 525925 h 538625"/>
                <a:gd name="connsiteX17" fmla="*/ 232889 w 874603"/>
                <a:gd name="connsiteY17" fmla="*/ 527286 h 538625"/>
                <a:gd name="connsiteX18" fmla="*/ 229714 w 874603"/>
                <a:gd name="connsiteY18" fmla="*/ 535450 h 538625"/>
                <a:gd name="connsiteX19" fmla="*/ 226539 w 874603"/>
                <a:gd name="connsiteY19" fmla="*/ 528646 h 538625"/>
                <a:gd name="connsiteX20" fmla="*/ 228127 w 874603"/>
                <a:gd name="connsiteY20" fmla="*/ 525925 h 538625"/>
                <a:gd name="connsiteX21" fmla="*/ 536102 w 874603"/>
                <a:gd name="connsiteY21" fmla="*/ 521162 h 538625"/>
                <a:gd name="connsiteX22" fmla="*/ 537690 w 874603"/>
                <a:gd name="connsiteY22" fmla="*/ 521956 h 538625"/>
                <a:gd name="connsiteX23" fmla="*/ 537690 w 874603"/>
                <a:gd name="connsiteY23" fmla="*/ 522750 h 538625"/>
                <a:gd name="connsiteX24" fmla="*/ 536102 w 874603"/>
                <a:gd name="connsiteY24" fmla="*/ 522750 h 538625"/>
                <a:gd name="connsiteX25" fmla="*/ 536102 w 874603"/>
                <a:gd name="connsiteY25" fmla="*/ 521162 h 538625"/>
                <a:gd name="connsiteX26" fmla="*/ 232890 w 874603"/>
                <a:gd name="connsiteY26" fmla="*/ 521162 h 538625"/>
                <a:gd name="connsiteX27" fmla="*/ 234478 w 874603"/>
                <a:gd name="connsiteY27" fmla="*/ 521162 h 538625"/>
                <a:gd name="connsiteX28" fmla="*/ 234478 w 874603"/>
                <a:gd name="connsiteY28" fmla="*/ 527512 h 538625"/>
                <a:gd name="connsiteX29" fmla="*/ 232890 w 874603"/>
                <a:gd name="connsiteY29" fmla="*/ 521162 h 538625"/>
                <a:gd name="connsiteX30" fmla="*/ 123351 w 874603"/>
                <a:gd name="connsiteY30" fmla="*/ 521162 h 538625"/>
                <a:gd name="connsiteX31" fmla="*/ 123351 w 874603"/>
                <a:gd name="connsiteY31" fmla="*/ 522750 h 538625"/>
                <a:gd name="connsiteX32" fmla="*/ 121764 w 874603"/>
                <a:gd name="connsiteY32" fmla="*/ 522750 h 538625"/>
                <a:gd name="connsiteX33" fmla="*/ 123351 w 874603"/>
                <a:gd name="connsiteY33" fmla="*/ 521162 h 538625"/>
                <a:gd name="connsiteX34" fmla="*/ 707552 w 874603"/>
                <a:gd name="connsiteY34" fmla="*/ 517988 h 538625"/>
                <a:gd name="connsiteX35" fmla="*/ 710727 w 874603"/>
                <a:gd name="connsiteY35" fmla="*/ 519575 h 538625"/>
                <a:gd name="connsiteX36" fmla="*/ 709140 w 874603"/>
                <a:gd name="connsiteY36" fmla="*/ 521163 h 538625"/>
                <a:gd name="connsiteX37" fmla="*/ 707552 w 874603"/>
                <a:gd name="connsiteY37" fmla="*/ 517988 h 538625"/>
                <a:gd name="connsiteX38" fmla="*/ 532927 w 874603"/>
                <a:gd name="connsiteY38" fmla="*/ 517987 h 538625"/>
                <a:gd name="connsiteX39" fmla="*/ 534515 w 874603"/>
                <a:gd name="connsiteY39" fmla="*/ 517987 h 538625"/>
                <a:gd name="connsiteX40" fmla="*/ 534515 w 874603"/>
                <a:gd name="connsiteY40" fmla="*/ 519575 h 538625"/>
                <a:gd name="connsiteX41" fmla="*/ 532927 w 874603"/>
                <a:gd name="connsiteY41" fmla="*/ 519575 h 538625"/>
                <a:gd name="connsiteX42" fmla="*/ 342427 w 874603"/>
                <a:gd name="connsiteY42" fmla="*/ 516400 h 538625"/>
                <a:gd name="connsiteX43" fmla="*/ 345602 w 874603"/>
                <a:gd name="connsiteY43" fmla="*/ 522750 h 538625"/>
                <a:gd name="connsiteX44" fmla="*/ 342427 w 874603"/>
                <a:gd name="connsiteY44" fmla="*/ 516400 h 538625"/>
                <a:gd name="connsiteX45" fmla="*/ 115414 w 874603"/>
                <a:gd name="connsiteY45" fmla="*/ 516400 h 538625"/>
                <a:gd name="connsiteX46" fmla="*/ 117002 w 874603"/>
                <a:gd name="connsiteY46" fmla="*/ 516400 h 538625"/>
                <a:gd name="connsiteX47" fmla="*/ 115414 w 874603"/>
                <a:gd name="connsiteY47" fmla="*/ 521163 h 538625"/>
                <a:gd name="connsiteX48" fmla="*/ 115414 w 874603"/>
                <a:gd name="connsiteY48" fmla="*/ 516400 h 538625"/>
                <a:gd name="connsiteX49" fmla="*/ 339252 w 874603"/>
                <a:gd name="connsiteY49" fmla="*/ 516399 h 538625"/>
                <a:gd name="connsiteX50" fmla="*/ 337664 w 874603"/>
                <a:gd name="connsiteY50" fmla="*/ 521162 h 538625"/>
                <a:gd name="connsiteX51" fmla="*/ 339252 w 874603"/>
                <a:gd name="connsiteY51" fmla="*/ 516399 h 538625"/>
                <a:gd name="connsiteX52" fmla="*/ 280515 w 874603"/>
                <a:gd name="connsiteY52" fmla="*/ 513225 h 538625"/>
                <a:gd name="connsiteX53" fmla="*/ 282102 w 874603"/>
                <a:gd name="connsiteY53" fmla="*/ 514812 h 538625"/>
                <a:gd name="connsiteX54" fmla="*/ 282102 w 874603"/>
                <a:gd name="connsiteY54" fmla="*/ 516400 h 538625"/>
                <a:gd name="connsiteX55" fmla="*/ 280515 w 874603"/>
                <a:gd name="connsiteY55" fmla="*/ 513225 h 538625"/>
                <a:gd name="connsiteX56" fmla="*/ 261068 w 874603"/>
                <a:gd name="connsiteY56" fmla="*/ 512233 h 538625"/>
                <a:gd name="connsiteX57" fmla="*/ 261994 w 874603"/>
                <a:gd name="connsiteY57" fmla="*/ 513225 h 538625"/>
                <a:gd name="connsiteX58" fmla="*/ 261994 w 874603"/>
                <a:gd name="connsiteY58" fmla="*/ 514813 h 538625"/>
                <a:gd name="connsiteX59" fmla="*/ 260935 w 874603"/>
                <a:gd name="connsiteY59" fmla="*/ 514813 h 538625"/>
                <a:gd name="connsiteX60" fmla="*/ 261068 w 874603"/>
                <a:gd name="connsiteY60" fmla="*/ 512233 h 538625"/>
                <a:gd name="connsiteX61" fmla="*/ 344014 w 874603"/>
                <a:gd name="connsiteY61" fmla="*/ 511637 h 538625"/>
                <a:gd name="connsiteX62" fmla="*/ 345602 w 874603"/>
                <a:gd name="connsiteY62" fmla="*/ 516400 h 538625"/>
                <a:gd name="connsiteX63" fmla="*/ 340839 w 874603"/>
                <a:gd name="connsiteY63" fmla="*/ 513225 h 538625"/>
                <a:gd name="connsiteX64" fmla="*/ 344014 w 874603"/>
                <a:gd name="connsiteY64" fmla="*/ 511637 h 538625"/>
                <a:gd name="connsiteX65" fmla="*/ 123352 w 874603"/>
                <a:gd name="connsiteY65" fmla="*/ 511637 h 538625"/>
                <a:gd name="connsiteX66" fmla="*/ 124939 w 874603"/>
                <a:gd name="connsiteY66" fmla="*/ 516400 h 538625"/>
                <a:gd name="connsiteX67" fmla="*/ 123352 w 874603"/>
                <a:gd name="connsiteY67" fmla="*/ 516400 h 538625"/>
                <a:gd name="connsiteX68" fmla="*/ 123352 w 874603"/>
                <a:gd name="connsiteY68" fmla="*/ 511637 h 538625"/>
                <a:gd name="connsiteX69" fmla="*/ 220189 w 874603"/>
                <a:gd name="connsiteY69" fmla="*/ 510050 h 538625"/>
                <a:gd name="connsiteX70" fmla="*/ 221777 w 874603"/>
                <a:gd name="connsiteY70" fmla="*/ 510050 h 538625"/>
                <a:gd name="connsiteX71" fmla="*/ 221777 w 874603"/>
                <a:gd name="connsiteY71" fmla="*/ 511638 h 538625"/>
                <a:gd name="connsiteX72" fmla="*/ 220189 w 874603"/>
                <a:gd name="connsiteY72" fmla="*/ 511638 h 538625"/>
                <a:gd name="connsiteX73" fmla="*/ 745652 w 874603"/>
                <a:gd name="connsiteY73" fmla="*/ 508462 h 538625"/>
                <a:gd name="connsiteX74" fmla="*/ 745652 w 874603"/>
                <a:gd name="connsiteY74" fmla="*/ 510050 h 538625"/>
                <a:gd name="connsiteX75" fmla="*/ 744064 w 874603"/>
                <a:gd name="connsiteY75" fmla="*/ 510050 h 538625"/>
                <a:gd name="connsiteX76" fmla="*/ 227308 w 874603"/>
                <a:gd name="connsiteY76" fmla="*/ 506169 h 538625"/>
                <a:gd name="connsiteX77" fmla="*/ 229913 w 874603"/>
                <a:gd name="connsiteY77" fmla="*/ 510755 h 538625"/>
                <a:gd name="connsiteX78" fmla="*/ 229913 w 874603"/>
                <a:gd name="connsiteY78" fmla="*/ 513578 h 538625"/>
                <a:gd name="connsiteX79" fmla="*/ 231302 w 874603"/>
                <a:gd name="connsiteY79" fmla="*/ 513578 h 538625"/>
                <a:gd name="connsiteX80" fmla="*/ 231302 w 874603"/>
                <a:gd name="connsiteY80" fmla="*/ 516400 h 538625"/>
                <a:gd name="connsiteX81" fmla="*/ 224356 w 874603"/>
                <a:gd name="connsiteY81" fmla="*/ 513578 h 538625"/>
                <a:gd name="connsiteX82" fmla="*/ 220189 w 874603"/>
                <a:gd name="connsiteY82" fmla="*/ 513578 h 538625"/>
                <a:gd name="connsiteX83" fmla="*/ 224356 w 874603"/>
                <a:gd name="connsiteY83" fmla="*/ 509344 h 538625"/>
                <a:gd name="connsiteX84" fmla="*/ 221578 w 874603"/>
                <a:gd name="connsiteY84" fmla="*/ 507933 h 538625"/>
                <a:gd name="connsiteX85" fmla="*/ 227308 w 874603"/>
                <a:gd name="connsiteY85" fmla="*/ 506169 h 538625"/>
                <a:gd name="connsiteX86" fmla="*/ 698027 w 874603"/>
                <a:gd name="connsiteY86" fmla="*/ 505287 h 538625"/>
                <a:gd name="connsiteX87" fmla="*/ 699615 w 874603"/>
                <a:gd name="connsiteY87" fmla="*/ 506875 h 538625"/>
                <a:gd name="connsiteX88" fmla="*/ 698027 w 874603"/>
                <a:gd name="connsiteY88" fmla="*/ 506875 h 538625"/>
                <a:gd name="connsiteX89" fmla="*/ 698027 w 874603"/>
                <a:gd name="connsiteY89" fmla="*/ 505287 h 538625"/>
                <a:gd name="connsiteX90" fmla="*/ 530546 w 874603"/>
                <a:gd name="connsiteY90" fmla="*/ 505287 h 538625"/>
                <a:gd name="connsiteX91" fmla="*/ 531736 w 874603"/>
                <a:gd name="connsiteY91" fmla="*/ 506610 h 538625"/>
                <a:gd name="connsiteX92" fmla="*/ 531736 w 874603"/>
                <a:gd name="connsiteY92" fmla="*/ 510579 h 538625"/>
                <a:gd name="connsiteX93" fmla="*/ 529355 w 874603"/>
                <a:gd name="connsiteY93" fmla="*/ 513225 h 538625"/>
                <a:gd name="connsiteX94" fmla="*/ 528164 w 874603"/>
                <a:gd name="connsiteY94" fmla="*/ 511902 h 538625"/>
                <a:gd name="connsiteX95" fmla="*/ 530546 w 874603"/>
                <a:gd name="connsiteY95" fmla="*/ 505287 h 538625"/>
                <a:gd name="connsiteX96" fmla="*/ 323377 w 874603"/>
                <a:gd name="connsiteY96" fmla="*/ 505287 h 538625"/>
                <a:gd name="connsiteX97" fmla="*/ 324965 w 874603"/>
                <a:gd name="connsiteY97" fmla="*/ 506875 h 538625"/>
                <a:gd name="connsiteX98" fmla="*/ 323377 w 874603"/>
                <a:gd name="connsiteY98" fmla="*/ 506875 h 538625"/>
                <a:gd name="connsiteX99" fmla="*/ 323377 w 874603"/>
                <a:gd name="connsiteY99" fmla="*/ 505287 h 538625"/>
                <a:gd name="connsiteX100" fmla="*/ 183677 w 874603"/>
                <a:gd name="connsiteY100" fmla="*/ 505287 h 538625"/>
                <a:gd name="connsiteX101" fmla="*/ 185265 w 874603"/>
                <a:gd name="connsiteY101" fmla="*/ 506875 h 538625"/>
                <a:gd name="connsiteX102" fmla="*/ 183677 w 874603"/>
                <a:gd name="connsiteY102" fmla="*/ 506875 h 538625"/>
                <a:gd name="connsiteX103" fmla="*/ 183677 w 874603"/>
                <a:gd name="connsiteY103" fmla="*/ 505287 h 538625"/>
                <a:gd name="connsiteX104" fmla="*/ 118589 w 874603"/>
                <a:gd name="connsiteY104" fmla="*/ 503700 h 538625"/>
                <a:gd name="connsiteX105" fmla="*/ 120177 w 874603"/>
                <a:gd name="connsiteY105" fmla="*/ 505287 h 538625"/>
                <a:gd name="connsiteX106" fmla="*/ 119383 w 874603"/>
                <a:gd name="connsiteY106" fmla="*/ 505287 h 538625"/>
                <a:gd name="connsiteX107" fmla="*/ 118589 w 874603"/>
                <a:gd name="connsiteY107" fmla="*/ 503700 h 538625"/>
                <a:gd name="connsiteX108" fmla="*/ 519433 w 874603"/>
                <a:gd name="connsiteY108" fmla="*/ 502113 h 538625"/>
                <a:gd name="connsiteX109" fmla="*/ 520227 w 874603"/>
                <a:gd name="connsiteY109" fmla="*/ 503700 h 538625"/>
                <a:gd name="connsiteX110" fmla="*/ 520227 w 874603"/>
                <a:gd name="connsiteY110" fmla="*/ 505288 h 538625"/>
                <a:gd name="connsiteX111" fmla="*/ 519433 w 874603"/>
                <a:gd name="connsiteY111" fmla="*/ 502113 h 538625"/>
                <a:gd name="connsiteX112" fmla="*/ 524989 w 874603"/>
                <a:gd name="connsiteY112" fmla="*/ 502112 h 538625"/>
                <a:gd name="connsiteX113" fmla="*/ 526577 w 874603"/>
                <a:gd name="connsiteY113" fmla="*/ 502112 h 538625"/>
                <a:gd name="connsiteX114" fmla="*/ 524989 w 874603"/>
                <a:gd name="connsiteY114" fmla="*/ 505287 h 538625"/>
                <a:gd name="connsiteX115" fmla="*/ 524989 w 874603"/>
                <a:gd name="connsiteY115" fmla="*/ 502112 h 538625"/>
                <a:gd name="connsiteX116" fmla="*/ 113827 w 874603"/>
                <a:gd name="connsiteY116" fmla="*/ 502112 h 538625"/>
                <a:gd name="connsiteX117" fmla="*/ 117002 w 874603"/>
                <a:gd name="connsiteY117" fmla="*/ 506875 h 538625"/>
                <a:gd name="connsiteX118" fmla="*/ 112239 w 874603"/>
                <a:gd name="connsiteY118" fmla="*/ 506875 h 538625"/>
                <a:gd name="connsiteX119" fmla="*/ 113827 w 874603"/>
                <a:gd name="connsiteY119" fmla="*/ 502112 h 538625"/>
                <a:gd name="connsiteX120" fmla="*/ 693265 w 874603"/>
                <a:gd name="connsiteY120" fmla="*/ 498937 h 538625"/>
                <a:gd name="connsiteX121" fmla="*/ 694852 w 874603"/>
                <a:gd name="connsiteY121" fmla="*/ 502112 h 538625"/>
                <a:gd name="connsiteX122" fmla="*/ 691677 w 874603"/>
                <a:gd name="connsiteY122" fmla="*/ 502112 h 538625"/>
                <a:gd name="connsiteX123" fmla="*/ 693265 w 874603"/>
                <a:gd name="connsiteY123" fmla="*/ 498937 h 538625"/>
                <a:gd name="connsiteX124" fmla="*/ 454346 w 874603"/>
                <a:gd name="connsiteY124" fmla="*/ 497350 h 538625"/>
                <a:gd name="connsiteX125" fmla="*/ 454346 w 874603"/>
                <a:gd name="connsiteY125" fmla="*/ 502113 h 538625"/>
                <a:gd name="connsiteX126" fmla="*/ 451964 w 874603"/>
                <a:gd name="connsiteY126" fmla="*/ 499731 h 538625"/>
                <a:gd name="connsiteX127" fmla="*/ 454346 w 874603"/>
                <a:gd name="connsiteY127" fmla="*/ 497350 h 538625"/>
                <a:gd name="connsiteX128" fmla="*/ 691994 w 874603"/>
                <a:gd name="connsiteY128" fmla="*/ 495127 h 538625"/>
                <a:gd name="connsiteX129" fmla="*/ 689454 w 874603"/>
                <a:gd name="connsiteY129" fmla="*/ 498937 h 538625"/>
                <a:gd name="connsiteX130" fmla="*/ 688184 w 874603"/>
                <a:gd name="connsiteY130" fmla="*/ 496397 h 538625"/>
                <a:gd name="connsiteX131" fmla="*/ 691994 w 874603"/>
                <a:gd name="connsiteY131" fmla="*/ 495127 h 538625"/>
                <a:gd name="connsiteX132" fmla="*/ 267794 w 874603"/>
                <a:gd name="connsiteY132" fmla="*/ 494753 h 538625"/>
                <a:gd name="connsiteX133" fmla="*/ 270622 w 874603"/>
                <a:gd name="connsiteY133" fmla="*/ 497571 h 538625"/>
                <a:gd name="connsiteX134" fmla="*/ 263552 w 874603"/>
                <a:gd name="connsiteY134" fmla="*/ 498979 h 538625"/>
                <a:gd name="connsiteX135" fmla="*/ 267794 w 874603"/>
                <a:gd name="connsiteY135" fmla="*/ 494753 h 538625"/>
                <a:gd name="connsiteX136" fmla="*/ 745652 w 874603"/>
                <a:gd name="connsiteY136" fmla="*/ 494175 h 538625"/>
                <a:gd name="connsiteX137" fmla="*/ 748827 w 874603"/>
                <a:gd name="connsiteY137" fmla="*/ 495762 h 538625"/>
                <a:gd name="connsiteX138" fmla="*/ 745652 w 874603"/>
                <a:gd name="connsiteY138" fmla="*/ 497350 h 538625"/>
                <a:gd name="connsiteX139" fmla="*/ 745652 w 874603"/>
                <a:gd name="connsiteY139" fmla="*/ 494175 h 538625"/>
                <a:gd name="connsiteX140" fmla="*/ 601189 w 874603"/>
                <a:gd name="connsiteY140" fmla="*/ 494175 h 538625"/>
                <a:gd name="connsiteX141" fmla="*/ 601189 w 874603"/>
                <a:gd name="connsiteY141" fmla="*/ 498938 h 538625"/>
                <a:gd name="connsiteX142" fmla="*/ 598014 w 874603"/>
                <a:gd name="connsiteY142" fmla="*/ 497747 h 538625"/>
                <a:gd name="connsiteX143" fmla="*/ 601189 w 874603"/>
                <a:gd name="connsiteY143" fmla="*/ 494175 h 538625"/>
                <a:gd name="connsiteX144" fmla="*/ 513877 w 874603"/>
                <a:gd name="connsiteY144" fmla="*/ 494175 h 538625"/>
                <a:gd name="connsiteX145" fmla="*/ 515465 w 874603"/>
                <a:gd name="connsiteY145" fmla="*/ 497350 h 538625"/>
                <a:gd name="connsiteX146" fmla="*/ 513877 w 874603"/>
                <a:gd name="connsiteY146" fmla="*/ 497350 h 538625"/>
                <a:gd name="connsiteX147" fmla="*/ 513877 w 874603"/>
                <a:gd name="connsiteY147" fmla="*/ 494175 h 538625"/>
                <a:gd name="connsiteX148" fmla="*/ 242414 w 874603"/>
                <a:gd name="connsiteY148" fmla="*/ 494175 h 538625"/>
                <a:gd name="connsiteX149" fmla="*/ 244002 w 874603"/>
                <a:gd name="connsiteY149" fmla="*/ 497747 h 538625"/>
                <a:gd name="connsiteX150" fmla="*/ 242414 w 874603"/>
                <a:gd name="connsiteY150" fmla="*/ 496556 h 538625"/>
                <a:gd name="connsiteX151" fmla="*/ 242414 w 874603"/>
                <a:gd name="connsiteY151" fmla="*/ 494175 h 538625"/>
                <a:gd name="connsiteX152" fmla="*/ 331513 w 874603"/>
                <a:gd name="connsiteY152" fmla="*/ 492719 h 538625"/>
                <a:gd name="connsiteX153" fmla="*/ 334490 w 874603"/>
                <a:gd name="connsiteY153" fmla="*/ 493381 h 538625"/>
                <a:gd name="connsiteX154" fmla="*/ 331315 w 874603"/>
                <a:gd name="connsiteY154" fmla="*/ 497350 h 538625"/>
                <a:gd name="connsiteX155" fmla="*/ 329727 w 874603"/>
                <a:gd name="connsiteY155" fmla="*/ 496027 h 538625"/>
                <a:gd name="connsiteX156" fmla="*/ 331513 w 874603"/>
                <a:gd name="connsiteY156" fmla="*/ 492719 h 538625"/>
                <a:gd name="connsiteX157" fmla="*/ 609127 w 874603"/>
                <a:gd name="connsiteY157" fmla="*/ 492587 h 538625"/>
                <a:gd name="connsiteX158" fmla="*/ 610715 w 874603"/>
                <a:gd name="connsiteY158" fmla="*/ 495762 h 538625"/>
                <a:gd name="connsiteX159" fmla="*/ 609127 w 874603"/>
                <a:gd name="connsiteY159" fmla="*/ 497350 h 538625"/>
                <a:gd name="connsiteX160" fmla="*/ 523402 w 874603"/>
                <a:gd name="connsiteY160" fmla="*/ 492587 h 538625"/>
                <a:gd name="connsiteX161" fmla="*/ 524989 w 874603"/>
                <a:gd name="connsiteY161" fmla="*/ 492587 h 538625"/>
                <a:gd name="connsiteX162" fmla="*/ 523402 w 874603"/>
                <a:gd name="connsiteY162" fmla="*/ 498937 h 538625"/>
                <a:gd name="connsiteX163" fmla="*/ 521814 w 874603"/>
                <a:gd name="connsiteY163" fmla="*/ 496397 h 538625"/>
                <a:gd name="connsiteX164" fmla="*/ 523402 w 874603"/>
                <a:gd name="connsiteY164" fmla="*/ 492587 h 538625"/>
                <a:gd name="connsiteX165" fmla="*/ 296389 w 874603"/>
                <a:gd name="connsiteY165" fmla="*/ 492587 h 538625"/>
                <a:gd name="connsiteX166" fmla="*/ 301152 w 874603"/>
                <a:gd name="connsiteY166" fmla="*/ 497350 h 538625"/>
                <a:gd name="connsiteX167" fmla="*/ 296389 w 874603"/>
                <a:gd name="connsiteY167" fmla="*/ 493778 h 538625"/>
                <a:gd name="connsiteX168" fmla="*/ 296389 w 874603"/>
                <a:gd name="connsiteY168" fmla="*/ 492587 h 538625"/>
                <a:gd name="connsiteX169" fmla="*/ 780577 w 874603"/>
                <a:gd name="connsiteY169" fmla="*/ 491000 h 538625"/>
                <a:gd name="connsiteX170" fmla="*/ 782164 w 874603"/>
                <a:gd name="connsiteY170" fmla="*/ 491000 h 538625"/>
                <a:gd name="connsiteX171" fmla="*/ 783752 w 874603"/>
                <a:gd name="connsiteY171" fmla="*/ 497350 h 538625"/>
                <a:gd name="connsiteX172" fmla="*/ 780577 w 874603"/>
                <a:gd name="connsiteY172" fmla="*/ 494810 h 538625"/>
                <a:gd name="connsiteX173" fmla="*/ 780577 w 874603"/>
                <a:gd name="connsiteY173" fmla="*/ 491000 h 538625"/>
                <a:gd name="connsiteX174" fmla="*/ 493239 w 874603"/>
                <a:gd name="connsiteY174" fmla="*/ 490999 h 538625"/>
                <a:gd name="connsiteX175" fmla="*/ 492181 w 874603"/>
                <a:gd name="connsiteY175" fmla="*/ 492587 h 538625"/>
                <a:gd name="connsiteX176" fmla="*/ 491122 w 874603"/>
                <a:gd name="connsiteY176" fmla="*/ 492587 h 538625"/>
                <a:gd name="connsiteX177" fmla="*/ 493239 w 874603"/>
                <a:gd name="connsiteY177" fmla="*/ 490999 h 538625"/>
                <a:gd name="connsiteX178" fmla="*/ 775814 w 874603"/>
                <a:gd name="connsiteY178" fmla="*/ 489412 h 538625"/>
                <a:gd name="connsiteX179" fmla="*/ 775814 w 874603"/>
                <a:gd name="connsiteY179" fmla="*/ 491000 h 538625"/>
                <a:gd name="connsiteX180" fmla="*/ 774227 w 874603"/>
                <a:gd name="connsiteY180" fmla="*/ 491000 h 538625"/>
                <a:gd name="connsiteX181" fmla="*/ 775814 w 874603"/>
                <a:gd name="connsiteY181" fmla="*/ 489412 h 538625"/>
                <a:gd name="connsiteX182" fmla="*/ 794864 w 874603"/>
                <a:gd name="connsiteY182" fmla="*/ 489412 h 538625"/>
                <a:gd name="connsiteX183" fmla="*/ 796452 w 874603"/>
                <a:gd name="connsiteY183" fmla="*/ 489412 h 538625"/>
                <a:gd name="connsiteX184" fmla="*/ 794864 w 874603"/>
                <a:gd name="connsiteY184" fmla="*/ 491000 h 538625"/>
                <a:gd name="connsiteX185" fmla="*/ 258290 w 874603"/>
                <a:gd name="connsiteY185" fmla="*/ 489412 h 538625"/>
                <a:gd name="connsiteX186" fmla="*/ 259877 w 874603"/>
                <a:gd name="connsiteY186" fmla="*/ 491000 h 538625"/>
                <a:gd name="connsiteX187" fmla="*/ 256702 w 874603"/>
                <a:gd name="connsiteY187" fmla="*/ 491000 h 538625"/>
                <a:gd name="connsiteX188" fmla="*/ 258290 w 874603"/>
                <a:gd name="connsiteY188" fmla="*/ 489412 h 538625"/>
                <a:gd name="connsiteX189" fmla="*/ 175739 w 874603"/>
                <a:gd name="connsiteY189" fmla="*/ 489412 h 538625"/>
                <a:gd name="connsiteX190" fmla="*/ 177327 w 874603"/>
                <a:gd name="connsiteY190" fmla="*/ 490999 h 538625"/>
                <a:gd name="connsiteX191" fmla="*/ 175739 w 874603"/>
                <a:gd name="connsiteY191" fmla="*/ 492587 h 538625"/>
                <a:gd name="connsiteX192" fmla="*/ 175739 w 874603"/>
                <a:gd name="connsiteY192" fmla="*/ 489412 h 538625"/>
                <a:gd name="connsiteX193" fmla="*/ 709139 w 874603"/>
                <a:gd name="connsiteY193" fmla="*/ 487825 h 538625"/>
                <a:gd name="connsiteX194" fmla="*/ 710727 w 874603"/>
                <a:gd name="connsiteY194" fmla="*/ 487825 h 538625"/>
                <a:gd name="connsiteX195" fmla="*/ 709139 w 874603"/>
                <a:gd name="connsiteY195" fmla="*/ 491000 h 538625"/>
                <a:gd name="connsiteX196" fmla="*/ 709139 w 874603"/>
                <a:gd name="connsiteY196" fmla="*/ 487825 h 538625"/>
                <a:gd name="connsiteX197" fmla="*/ 690089 w 874603"/>
                <a:gd name="connsiteY197" fmla="*/ 486237 h 538625"/>
                <a:gd name="connsiteX198" fmla="*/ 686914 w 874603"/>
                <a:gd name="connsiteY198" fmla="*/ 491000 h 538625"/>
                <a:gd name="connsiteX199" fmla="*/ 690089 w 874603"/>
                <a:gd name="connsiteY199" fmla="*/ 486237 h 538625"/>
                <a:gd name="connsiteX200" fmla="*/ 792219 w 874603"/>
                <a:gd name="connsiteY200" fmla="*/ 486237 h 538625"/>
                <a:gd name="connsiteX201" fmla="*/ 792219 w 874603"/>
                <a:gd name="connsiteY201" fmla="*/ 492587 h 538625"/>
                <a:gd name="connsiteX202" fmla="*/ 791160 w 874603"/>
                <a:gd name="connsiteY202" fmla="*/ 487824 h 538625"/>
                <a:gd name="connsiteX203" fmla="*/ 792219 w 874603"/>
                <a:gd name="connsiteY203" fmla="*/ 486237 h 538625"/>
                <a:gd name="connsiteX204" fmla="*/ 597221 w 874603"/>
                <a:gd name="connsiteY204" fmla="*/ 486237 h 538625"/>
                <a:gd name="connsiteX205" fmla="*/ 598015 w 874603"/>
                <a:gd name="connsiteY205" fmla="*/ 486237 h 538625"/>
                <a:gd name="connsiteX206" fmla="*/ 598015 w 874603"/>
                <a:gd name="connsiteY206" fmla="*/ 490999 h 538625"/>
                <a:gd name="connsiteX207" fmla="*/ 596427 w 874603"/>
                <a:gd name="connsiteY207" fmla="*/ 489412 h 538625"/>
                <a:gd name="connsiteX208" fmla="*/ 597221 w 874603"/>
                <a:gd name="connsiteY208" fmla="*/ 486237 h 538625"/>
                <a:gd name="connsiteX209" fmla="*/ 544304 w 874603"/>
                <a:gd name="connsiteY209" fmla="*/ 486237 h 538625"/>
                <a:gd name="connsiteX210" fmla="*/ 545627 w 874603"/>
                <a:gd name="connsiteY210" fmla="*/ 486237 h 538625"/>
                <a:gd name="connsiteX211" fmla="*/ 540335 w 874603"/>
                <a:gd name="connsiteY211" fmla="*/ 494174 h 538625"/>
                <a:gd name="connsiteX212" fmla="*/ 537689 w 874603"/>
                <a:gd name="connsiteY212" fmla="*/ 495762 h 538625"/>
                <a:gd name="connsiteX213" fmla="*/ 544304 w 874603"/>
                <a:gd name="connsiteY213" fmla="*/ 486237 h 538625"/>
                <a:gd name="connsiteX214" fmla="*/ 445932 w 874603"/>
                <a:gd name="connsiteY214" fmla="*/ 486237 h 538625"/>
                <a:gd name="connsiteX215" fmla="*/ 443392 w 874603"/>
                <a:gd name="connsiteY215" fmla="*/ 491000 h 538625"/>
                <a:gd name="connsiteX216" fmla="*/ 440852 w 874603"/>
                <a:gd name="connsiteY216" fmla="*/ 489412 h 538625"/>
                <a:gd name="connsiteX217" fmla="*/ 445932 w 874603"/>
                <a:gd name="connsiteY217" fmla="*/ 486237 h 538625"/>
                <a:gd name="connsiteX218" fmla="*/ 255114 w 874603"/>
                <a:gd name="connsiteY218" fmla="*/ 486237 h 538625"/>
                <a:gd name="connsiteX219" fmla="*/ 256702 w 874603"/>
                <a:gd name="connsiteY219" fmla="*/ 489412 h 538625"/>
                <a:gd name="connsiteX220" fmla="*/ 251939 w 874603"/>
                <a:gd name="connsiteY220" fmla="*/ 491000 h 538625"/>
                <a:gd name="connsiteX221" fmla="*/ 251939 w 874603"/>
                <a:gd name="connsiteY221" fmla="*/ 489412 h 538625"/>
                <a:gd name="connsiteX222" fmla="*/ 255114 w 874603"/>
                <a:gd name="connsiteY222" fmla="*/ 486237 h 538625"/>
                <a:gd name="connsiteX223" fmla="*/ 521021 w 874603"/>
                <a:gd name="connsiteY223" fmla="*/ 484650 h 538625"/>
                <a:gd name="connsiteX224" fmla="*/ 521815 w 874603"/>
                <a:gd name="connsiteY224" fmla="*/ 486238 h 538625"/>
                <a:gd name="connsiteX225" fmla="*/ 520227 w 874603"/>
                <a:gd name="connsiteY225" fmla="*/ 486238 h 538625"/>
                <a:gd name="connsiteX226" fmla="*/ 521021 w 874603"/>
                <a:gd name="connsiteY226" fmla="*/ 484650 h 538625"/>
                <a:gd name="connsiteX227" fmla="*/ 383702 w 874603"/>
                <a:gd name="connsiteY227" fmla="*/ 484650 h 538625"/>
                <a:gd name="connsiteX228" fmla="*/ 385290 w 874603"/>
                <a:gd name="connsiteY228" fmla="*/ 484650 h 538625"/>
                <a:gd name="connsiteX229" fmla="*/ 385290 w 874603"/>
                <a:gd name="connsiteY229" fmla="*/ 486237 h 538625"/>
                <a:gd name="connsiteX230" fmla="*/ 383702 w 874603"/>
                <a:gd name="connsiteY230" fmla="*/ 484650 h 538625"/>
                <a:gd name="connsiteX231" fmla="*/ 639289 w 874603"/>
                <a:gd name="connsiteY231" fmla="*/ 483062 h 538625"/>
                <a:gd name="connsiteX232" fmla="*/ 640877 w 874603"/>
                <a:gd name="connsiteY232" fmla="*/ 484650 h 538625"/>
                <a:gd name="connsiteX233" fmla="*/ 639289 w 874603"/>
                <a:gd name="connsiteY233" fmla="*/ 484650 h 538625"/>
                <a:gd name="connsiteX234" fmla="*/ 639289 w 874603"/>
                <a:gd name="connsiteY234" fmla="*/ 483062 h 538625"/>
                <a:gd name="connsiteX235" fmla="*/ 505304 w 874603"/>
                <a:gd name="connsiteY235" fmla="*/ 483062 h 538625"/>
                <a:gd name="connsiteX236" fmla="*/ 509114 w 874603"/>
                <a:gd name="connsiteY236" fmla="*/ 485602 h 538625"/>
                <a:gd name="connsiteX237" fmla="*/ 505304 w 874603"/>
                <a:gd name="connsiteY237" fmla="*/ 489412 h 538625"/>
                <a:gd name="connsiteX238" fmla="*/ 502764 w 874603"/>
                <a:gd name="connsiteY238" fmla="*/ 486872 h 538625"/>
                <a:gd name="connsiteX239" fmla="*/ 505304 w 874603"/>
                <a:gd name="connsiteY239" fmla="*/ 483062 h 538625"/>
                <a:gd name="connsiteX240" fmla="*/ 286864 w 874603"/>
                <a:gd name="connsiteY240" fmla="*/ 483062 h 538625"/>
                <a:gd name="connsiteX241" fmla="*/ 288452 w 874603"/>
                <a:gd name="connsiteY241" fmla="*/ 483062 h 538625"/>
                <a:gd name="connsiteX242" fmla="*/ 288452 w 874603"/>
                <a:gd name="connsiteY242" fmla="*/ 484650 h 538625"/>
                <a:gd name="connsiteX243" fmla="*/ 286864 w 874603"/>
                <a:gd name="connsiteY243" fmla="*/ 483062 h 538625"/>
                <a:gd name="connsiteX244" fmla="*/ 232889 w 874603"/>
                <a:gd name="connsiteY244" fmla="*/ 483062 h 538625"/>
                <a:gd name="connsiteX245" fmla="*/ 234477 w 874603"/>
                <a:gd name="connsiteY245" fmla="*/ 483062 h 538625"/>
                <a:gd name="connsiteX246" fmla="*/ 232889 w 874603"/>
                <a:gd name="connsiteY246" fmla="*/ 484650 h 538625"/>
                <a:gd name="connsiteX247" fmla="*/ 369414 w 874603"/>
                <a:gd name="connsiteY247" fmla="*/ 481475 h 538625"/>
                <a:gd name="connsiteX248" fmla="*/ 371002 w 874603"/>
                <a:gd name="connsiteY248" fmla="*/ 481475 h 538625"/>
                <a:gd name="connsiteX249" fmla="*/ 371002 w 874603"/>
                <a:gd name="connsiteY249" fmla="*/ 483063 h 538625"/>
                <a:gd name="connsiteX250" fmla="*/ 369414 w 874603"/>
                <a:gd name="connsiteY250" fmla="*/ 483063 h 538625"/>
                <a:gd name="connsiteX251" fmla="*/ 188334 w 874603"/>
                <a:gd name="connsiteY251" fmla="*/ 481475 h 538625"/>
                <a:gd name="connsiteX252" fmla="*/ 192779 w 874603"/>
                <a:gd name="connsiteY252" fmla="*/ 482836 h 538625"/>
                <a:gd name="connsiteX253" fmla="*/ 195742 w 874603"/>
                <a:gd name="connsiteY253" fmla="*/ 486918 h 538625"/>
                <a:gd name="connsiteX254" fmla="*/ 203150 w 874603"/>
                <a:gd name="connsiteY254" fmla="*/ 482836 h 538625"/>
                <a:gd name="connsiteX255" fmla="*/ 207595 w 874603"/>
                <a:gd name="connsiteY255" fmla="*/ 492361 h 538625"/>
                <a:gd name="connsiteX256" fmla="*/ 203150 w 874603"/>
                <a:gd name="connsiteY256" fmla="*/ 495082 h 538625"/>
                <a:gd name="connsiteX257" fmla="*/ 209077 w 874603"/>
                <a:gd name="connsiteY257" fmla="*/ 500525 h 538625"/>
                <a:gd name="connsiteX258" fmla="*/ 197224 w 874603"/>
                <a:gd name="connsiteY258" fmla="*/ 500525 h 538625"/>
                <a:gd name="connsiteX259" fmla="*/ 197224 w 874603"/>
                <a:gd name="connsiteY259" fmla="*/ 499164 h 538625"/>
                <a:gd name="connsiteX260" fmla="*/ 191297 w 874603"/>
                <a:gd name="connsiteY260" fmla="*/ 486918 h 538625"/>
                <a:gd name="connsiteX261" fmla="*/ 189815 w 874603"/>
                <a:gd name="connsiteY261" fmla="*/ 486918 h 538625"/>
                <a:gd name="connsiteX262" fmla="*/ 189815 w 874603"/>
                <a:gd name="connsiteY262" fmla="*/ 489639 h 538625"/>
                <a:gd name="connsiteX263" fmla="*/ 186852 w 874603"/>
                <a:gd name="connsiteY263" fmla="*/ 488278 h 538625"/>
                <a:gd name="connsiteX264" fmla="*/ 188334 w 874603"/>
                <a:gd name="connsiteY264" fmla="*/ 481475 h 538625"/>
                <a:gd name="connsiteX265" fmla="*/ 312265 w 874603"/>
                <a:gd name="connsiteY265" fmla="*/ 479887 h 538625"/>
                <a:gd name="connsiteX266" fmla="*/ 313852 w 874603"/>
                <a:gd name="connsiteY266" fmla="*/ 483062 h 538625"/>
                <a:gd name="connsiteX267" fmla="*/ 312265 w 874603"/>
                <a:gd name="connsiteY267" fmla="*/ 484650 h 538625"/>
                <a:gd name="connsiteX268" fmla="*/ 307502 w 874603"/>
                <a:gd name="connsiteY268" fmla="*/ 481475 h 538625"/>
                <a:gd name="connsiteX269" fmla="*/ 312265 w 874603"/>
                <a:gd name="connsiteY269" fmla="*/ 479887 h 538625"/>
                <a:gd name="connsiteX270" fmla="*/ 769465 w 874603"/>
                <a:gd name="connsiteY270" fmla="*/ 479887 h 538625"/>
                <a:gd name="connsiteX271" fmla="*/ 769663 w 874603"/>
                <a:gd name="connsiteY271" fmla="*/ 486485 h 538625"/>
                <a:gd name="connsiteX272" fmla="*/ 766290 w 874603"/>
                <a:gd name="connsiteY272" fmla="*/ 490999 h 538625"/>
                <a:gd name="connsiteX273" fmla="*/ 766290 w 874603"/>
                <a:gd name="connsiteY273" fmla="*/ 491000 h 538625"/>
                <a:gd name="connsiteX274" fmla="*/ 766290 w 874603"/>
                <a:gd name="connsiteY274" fmla="*/ 491000 h 538625"/>
                <a:gd name="connsiteX275" fmla="*/ 764702 w 874603"/>
                <a:gd name="connsiteY275" fmla="*/ 491000 h 538625"/>
                <a:gd name="connsiteX276" fmla="*/ 764702 w 874603"/>
                <a:gd name="connsiteY276" fmla="*/ 487825 h 538625"/>
                <a:gd name="connsiteX277" fmla="*/ 766290 w 874603"/>
                <a:gd name="connsiteY277" fmla="*/ 487825 h 538625"/>
                <a:gd name="connsiteX278" fmla="*/ 766290 w 874603"/>
                <a:gd name="connsiteY278" fmla="*/ 490999 h 538625"/>
                <a:gd name="connsiteX279" fmla="*/ 767877 w 874603"/>
                <a:gd name="connsiteY279" fmla="*/ 486832 h 538625"/>
                <a:gd name="connsiteX280" fmla="*/ 764702 w 874603"/>
                <a:gd name="connsiteY280" fmla="*/ 481276 h 538625"/>
                <a:gd name="connsiteX281" fmla="*/ 769465 w 874603"/>
                <a:gd name="connsiteY281" fmla="*/ 479887 h 538625"/>
                <a:gd name="connsiteX282" fmla="*/ 707552 w 874603"/>
                <a:gd name="connsiteY282" fmla="*/ 479887 h 538625"/>
                <a:gd name="connsiteX283" fmla="*/ 709140 w 874603"/>
                <a:gd name="connsiteY283" fmla="*/ 479887 h 538625"/>
                <a:gd name="connsiteX284" fmla="*/ 707552 w 874603"/>
                <a:gd name="connsiteY284" fmla="*/ 481475 h 538625"/>
                <a:gd name="connsiteX285" fmla="*/ 707552 w 874603"/>
                <a:gd name="connsiteY285" fmla="*/ 479887 h 538625"/>
                <a:gd name="connsiteX286" fmla="*/ 611244 w 874603"/>
                <a:gd name="connsiteY286" fmla="*/ 479887 h 538625"/>
                <a:gd name="connsiteX287" fmla="*/ 612302 w 874603"/>
                <a:gd name="connsiteY287" fmla="*/ 483062 h 538625"/>
                <a:gd name="connsiteX288" fmla="*/ 609127 w 874603"/>
                <a:gd name="connsiteY288" fmla="*/ 481475 h 538625"/>
                <a:gd name="connsiteX289" fmla="*/ 611244 w 874603"/>
                <a:gd name="connsiteY289" fmla="*/ 479887 h 538625"/>
                <a:gd name="connsiteX290" fmla="*/ 277340 w 874603"/>
                <a:gd name="connsiteY290" fmla="*/ 479887 h 538625"/>
                <a:gd name="connsiteX291" fmla="*/ 282102 w 874603"/>
                <a:gd name="connsiteY291" fmla="*/ 481342 h 538625"/>
                <a:gd name="connsiteX292" fmla="*/ 285277 w 874603"/>
                <a:gd name="connsiteY292" fmla="*/ 481342 h 538625"/>
                <a:gd name="connsiteX293" fmla="*/ 283690 w 874603"/>
                <a:gd name="connsiteY293" fmla="*/ 497350 h 538625"/>
                <a:gd name="connsiteX294" fmla="*/ 277340 w 874603"/>
                <a:gd name="connsiteY294" fmla="*/ 488618 h 538625"/>
                <a:gd name="connsiteX295" fmla="*/ 277340 w 874603"/>
                <a:gd name="connsiteY295" fmla="*/ 479887 h 538625"/>
                <a:gd name="connsiteX296" fmla="*/ 728190 w 874603"/>
                <a:gd name="connsiteY296" fmla="*/ 479729 h 538625"/>
                <a:gd name="connsiteX297" fmla="*/ 728190 w 874603"/>
                <a:gd name="connsiteY297" fmla="*/ 492588 h 538625"/>
                <a:gd name="connsiteX298" fmla="*/ 725809 w 874603"/>
                <a:gd name="connsiteY298" fmla="*/ 491159 h 538625"/>
                <a:gd name="connsiteX299" fmla="*/ 723427 w 874603"/>
                <a:gd name="connsiteY299" fmla="*/ 492588 h 538625"/>
                <a:gd name="connsiteX300" fmla="*/ 725809 w 874603"/>
                <a:gd name="connsiteY300" fmla="*/ 486873 h 538625"/>
                <a:gd name="connsiteX301" fmla="*/ 723427 w 874603"/>
                <a:gd name="connsiteY301" fmla="*/ 481157 h 538625"/>
                <a:gd name="connsiteX302" fmla="*/ 728190 w 874603"/>
                <a:gd name="connsiteY302" fmla="*/ 479729 h 538625"/>
                <a:gd name="connsiteX303" fmla="*/ 794864 w 874603"/>
                <a:gd name="connsiteY303" fmla="*/ 479570 h 538625"/>
                <a:gd name="connsiteX304" fmla="*/ 796452 w 874603"/>
                <a:gd name="connsiteY304" fmla="*/ 480840 h 538625"/>
                <a:gd name="connsiteX305" fmla="*/ 794864 w 874603"/>
                <a:gd name="connsiteY305" fmla="*/ 484650 h 538625"/>
                <a:gd name="connsiteX306" fmla="*/ 794864 w 874603"/>
                <a:gd name="connsiteY306" fmla="*/ 479570 h 538625"/>
                <a:gd name="connsiteX307" fmla="*/ 120177 w 874603"/>
                <a:gd name="connsiteY307" fmla="*/ 478300 h 538625"/>
                <a:gd name="connsiteX308" fmla="*/ 123352 w 874603"/>
                <a:gd name="connsiteY308" fmla="*/ 483063 h 538625"/>
                <a:gd name="connsiteX309" fmla="*/ 120177 w 874603"/>
                <a:gd name="connsiteY309" fmla="*/ 483063 h 538625"/>
                <a:gd name="connsiteX310" fmla="*/ 120177 w 874603"/>
                <a:gd name="connsiteY310" fmla="*/ 478300 h 538625"/>
                <a:gd name="connsiteX311" fmla="*/ 791690 w 874603"/>
                <a:gd name="connsiteY311" fmla="*/ 476712 h 538625"/>
                <a:gd name="connsiteX312" fmla="*/ 793277 w 874603"/>
                <a:gd name="connsiteY312" fmla="*/ 476712 h 538625"/>
                <a:gd name="connsiteX313" fmla="*/ 791690 w 874603"/>
                <a:gd name="connsiteY313" fmla="*/ 479887 h 538625"/>
                <a:gd name="connsiteX314" fmla="*/ 791690 w 874603"/>
                <a:gd name="connsiteY314" fmla="*/ 476712 h 538625"/>
                <a:gd name="connsiteX315" fmla="*/ 711785 w 874603"/>
                <a:gd name="connsiteY315" fmla="*/ 476712 h 538625"/>
                <a:gd name="connsiteX316" fmla="*/ 713902 w 874603"/>
                <a:gd name="connsiteY316" fmla="*/ 484650 h 538625"/>
                <a:gd name="connsiteX317" fmla="*/ 710727 w 874603"/>
                <a:gd name="connsiteY317" fmla="*/ 479887 h 538625"/>
                <a:gd name="connsiteX318" fmla="*/ 711785 w 874603"/>
                <a:gd name="connsiteY318" fmla="*/ 476712 h 538625"/>
                <a:gd name="connsiteX319" fmla="*/ 754724 w 874603"/>
                <a:gd name="connsiteY319" fmla="*/ 473537 h 538625"/>
                <a:gd name="connsiteX320" fmla="*/ 761527 w 874603"/>
                <a:gd name="connsiteY320" fmla="*/ 479887 h 538625"/>
                <a:gd name="connsiteX321" fmla="*/ 756084 w 874603"/>
                <a:gd name="connsiteY321" fmla="*/ 484650 h 538625"/>
                <a:gd name="connsiteX322" fmla="*/ 756084 w 874603"/>
                <a:gd name="connsiteY322" fmla="*/ 479887 h 538625"/>
                <a:gd name="connsiteX323" fmla="*/ 757445 w 874603"/>
                <a:gd name="connsiteY323" fmla="*/ 478300 h 538625"/>
                <a:gd name="connsiteX324" fmla="*/ 754724 w 874603"/>
                <a:gd name="connsiteY324" fmla="*/ 473537 h 538625"/>
                <a:gd name="connsiteX325" fmla="*/ 544039 w 874603"/>
                <a:gd name="connsiteY325" fmla="*/ 471950 h 538625"/>
                <a:gd name="connsiteX326" fmla="*/ 545627 w 874603"/>
                <a:gd name="connsiteY326" fmla="*/ 471950 h 538625"/>
                <a:gd name="connsiteX327" fmla="*/ 545627 w 874603"/>
                <a:gd name="connsiteY327" fmla="*/ 473538 h 538625"/>
                <a:gd name="connsiteX328" fmla="*/ 544039 w 874603"/>
                <a:gd name="connsiteY328" fmla="*/ 473538 h 538625"/>
                <a:gd name="connsiteX329" fmla="*/ 544039 w 874603"/>
                <a:gd name="connsiteY329" fmla="*/ 471950 h 538625"/>
                <a:gd name="connsiteX330" fmla="*/ 612302 w 874603"/>
                <a:gd name="connsiteY330" fmla="*/ 470362 h 538625"/>
                <a:gd name="connsiteX331" fmla="*/ 613890 w 874603"/>
                <a:gd name="connsiteY331" fmla="*/ 473537 h 538625"/>
                <a:gd name="connsiteX332" fmla="*/ 612302 w 874603"/>
                <a:gd name="connsiteY332" fmla="*/ 473537 h 538625"/>
                <a:gd name="connsiteX333" fmla="*/ 612302 w 874603"/>
                <a:gd name="connsiteY333" fmla="*/ 470362 h 538625"/>
                <a:gd name="connsiteX334" fmla="*/ 164627 w 874603"/>
                <a:gd name="connsiteY334" fmla="*/ 470362 h 538625"/>
                <a:gd name="connsiteX335" fmla="*/ 166215 w 874603"/>
                <a:gd name="connsiteY335" fmla="*/ 475125 h 538625"/>
                <a:gd name="connsiteX336" fmla="*/ 163040 w 874603"/>
                <a:gd name="connsiteY336" fmla="*/ 473934 h 538625"/>
                <a:gd name="connsiteX337" fmla="*/ 164627 w 874603"/>
                <a:gd name="connsiteY337" fmla="*/ 470362 h 538625"/>
                <a:gd name="connsiteX338" fmla="*/ 758352 w 874603"/>
                <a:gd name="connsiteY338" fmla="*/ 468775 h 538625"/>
                <a:gd name="connsiteX339" fmla="*/ 759940 w 874603"/>
                <a:gd name="connsiteY339" fmla="*/ 468775 h 538625"/>
                <a:gd name="connsiteX340" fmla="*/ 758352 w 874603"/>
                <a:gd name="connsiteY340" fmla="*/ 470363 h 538625"/>
                <a:gd name="connsiteX341" fmla="*/ 532133 w 874603"/>
                <a:gd name="connsiteY341" fmla="*/ 468775 h 538625"/>
                <a:gd name="connsiteX342" fmla="*/ 532927 w 874603"/>
                <a:gd name="connsiteY342" fmla="*/ 470892 h 538625"/>
                <a:gd name="connsiteX343" fmla="*/ 532133 w 874603"/>
                <a:gd name="connsiteY343" fmla="*/ 471950 h 538625"/>
                <a:gd name="connsiteX344" fmla="*/ 531339 w 874603"/>
                <a:gd name="connsiteY344" fmla="*/ 469833 h 538625"/>
                <a:gd name="connsiteX345" fmla="*/ 532133 w 874603"/>
                <a:gd name="connsiteY345" fmla="*/ 468775 h 538625"/>
                <a:gd name="connsiteX346" fmla="*/ 366240 w 874603"/>
                <a:gd name="connsiteY346" fmla="*/ 468775 h 538625"/>
                <a:gd name="connsiteX347" fmla="*/ 369415 w 874603"/>
                <a:gd name="connsiteY347" fmla="*/ 470164 h 538625"/>
                <a:gd name="connsiteX348" fmla="*/ 371003 w 874603"/>
                <a:gd name="connsiteY348" fmla="*/ 479888 h 538625"/>
                <a:gd name="connsiteX349" fmla="*/ 366240 w 874603"/>
                <a:gd name="connsiteY349" fmla="*/ 468775 h 538625"/>
                <a:gd name="connsiteX350" fmla="*/ 423231 w 874603"/>
                <a:gd name="connsiteY350" fmla="*/ 467187 h 538625"/>
                <a:gd name="connsiteX351" fmla="*/ 427517 w 874603"/>
                <a:gd name="connsiteY351" fmla="*/ 478829 h 538625"/>
                <a:gd name="connsiteX352" fmla="*/ 436090 w 874603"/>
                <a:gd name="connsiteY352" fmla="*/ 480284 h 538625"/>
                <a:gd name="connsiteX353" fmla="*/ 427517 w 874603"/>
                <a:gd name="connsiteY353" fmla="*/ 481739 h 538625"/>
                <a:gd name="connsiteX354" fmla="*/ 421802 w 874603"/>
                <a:gd name="connsiteY354" fmla="*/ 470097 h 538625"/>
                <a:gd name="connsiteX355" fmla="*/ 423231 w 874603"/>
                <a:gd name="connsiteY355" fmla="*/ 467187 h 538625"/>
                <a:gd name="connsiteX356" fmla="*/ 584918 w 874603"/>
                <a:gd name="connsiteY356" fmla="*/ 466923 h 538625"/>
                <a:gd name="connsiteX357" fmla="*/ 588490 w 874603"/>
                <a:gd name="connsiteY357" fmla="*/ 468246 h 538625"/>
                <a:gd name="connsiteX358" fmla="*/ 584918 w 874603"/>
                <a:gd name="connsiteY358" fmla="*/ 473538 h 538625"/>
                <a:gd name="connsiteX359" fmla="*/ 584918 w 874603"/>
                <a:gd name="connsiteY359" fmla="*/ 466923 h 538625"/>
                <a:gd name="connsiteX360" fmla="*/ 774227 w 874603"/>
                <a:gd name="connsiteY360" fmla="*/ 465600 h 538625"/>
                <a:gd name="connsiteX361" fmla="*/ 775815 w 874603"/>
                <a:gd name="connsiteY361" fmla="*/ 467187 h 538625"/>
                <a:gd name="connsiteX362" fmla="*/ 774227 w 874603"/>
                <a:gd name="connsiteY362" fmla="*/ 468775 h 538625"/>
                <a:gd name="connsiteX363" fmla="*/ 774227 w 874603"/>
                <a:gd name="connsiteY363" fmla="*/ 465600 h 538625"/>
                <a:gd name="connsiteX364" fmla="*/ 612619 w 874603"/>
                <a:gd name="connsiteY364" fmla="*/ 465600 h 538625"/>
                <a:gd name="connsiteX365" fmla="*/ 608809 w 874603"/>
                <a:gd name="connsiteY365" fmla="*/ 471950 h 538625"/>
                <a:gd name="connsiteX366" fmla="*/ 607539 w 874603"/>
                <a:gd name="connsiteY366" fmla="*/ 470680 h 538625"/>
                <a:gd name="connsiteX367" fmla="*/ 612619 w 874603"/>
                <a:gd name="connsiteY367" fmla="*/ 465600 h 538625"/>
                <a:gd name="connsiteX368" fmla="*/ 186058 w 874603"/>
                <a:gd name="connsiteY368" fmla="*/ 465600 h 538625"/>
                <a:gd name="connsiteX369" fmla="*/ 186852 w 874603"/>
                <a:gd name="connsiteY369" fmla="*/ 468775 h 538625"/>
                <a:gd name="connsiteX370" fmla="*/ 185264 w 874603"/>
                <a:gd name="connsiteY370" fmla="*/ 467187 h 538625"/>
                <a:gd name="connsiteX371" fmla="*/ 186058 w 874603"/>
                <a:gd name="connsiteY371" fmla="*/ 465600 h 538625"/>
                <a:gd name="connsiteX372" fmla="*/ 114960 w 874603"/>
                <a:gd name="connsiteY372" fmla="*/ 465600 h 538625"/>
                <a:gd name="connsiteX373" fmla="*/ 119042 w 874603"/>
                <a:gd name="connsiteY373" fmla="*/ 465600 h 538625"/>
                <a:gd name="connsiteX374" fmla="*/ 120403 w 874603"/>
                <a:gd name="connsiteY374" fmla="*/ 473935 h 538625"/>
                <a:gd name="connsiteX375" fmla="*/ 114960 w 874603"/>
                <a:gd name="connsiteY375" fmla="*/ 476713 h 538625"/>
                <a:gd name="connsiteX376" fmla="*/ 112239 w 874603"/>
                <a:gd name="connsiteY376" fmla="*/ 471156 h 538625"/>
                <a:gd name="connsiteX377" fmla="*/ 114960 w 874603"/>
                <a:gd name="connsiteY377" fmla="*/ 465600 h 538625"/>
                <a:gd name="connsiteX378" fmla="*/ 810739 w 874603"/>
                <a:gd name="connsiteY378" fmla="*/ 464012 h 538625"/>
                <a:gd name="connsiteX379" fmla="*/ 812327 w 874603"/>
                <a:gd name="connsiteY379" fmla="*/ 464012 h 538625"/>
                <a:gd name="connsiteX380" fmla="*/ 812327 w 874603"/>
                <a:gd name="connsiteY380" fmla="*/ 465600 h 538625"/>
                <a:gd name="connsiteX381" fmla="*/ 810739 w 874603"/>
                <a:gd name="connsiteY381" fmla="*/ 465600 h 538625"/>
                <a:gd name="connsiteX382" fmla="*/ 639289 w 874603"/>
                <a:gd name="connsiteY382" fmla="*/ 464012 h 538625"/>
                <a:gd name="connsiteX383" fmla="*/ 640877 w 874603"/>
                <a:gd name="connsiteY383" fmla="*/ 465600 h 538625"/>
                <a:gd name="connsiteX384" fmla="*/ 640877 w 874603"/>
                <a:gd name="connsiteY384" fmla="*/ 468775 h 538625"/>
                <a:gd name="connsiteX385" fmla="*/ 639289 w 874603"/>
                <a:gd name="connsiteY385" fmla="*/ 464012 h 538625"/>
                <a:gd name="connsiteX386" fmla="*/ 151927 w 874603"/>
                <a:gd name="connsiteY386" fmla="*/ 464012 h 538625"/>
                <a:gd name="connsiteX387" fmla="*/ 156690 w 874603"/>
                <a:gd name="connsiteY387" fmla="*/ 465600 h 538625"/>
                <a:gd name="connsiteX388" fmla="*/ 156690 w 874603"/>
                <a:gd name="connsiteY388" fmla="*/ 468775 h 538625"/>
                <a:gd name="connsiteX389" fmla="*/ 151927 w 874603"/>
                <a:gd name="connsiteY389" fmla="*/ 465600 h 538625"/>
                <a:gd name="connsiteX390" fmla="*/ 646522 w 874603"/>
                <a:gd name="connsiteY390" fmla="*/ 462425 h 538625"/>
                <a:gd name="connsiteX391" fmla="*/ 653577 w 874603"/>
                <a:gd name="connsiteY391" fmla="*/ 466592 h 538625"/>
                <a:gd name="connsiteX392" fmla="*/ 646522 w 874603"/>
                <a:gd name="connsiteY392" fmla="*/ 469371 h 538625"/>
                <a:gd name="connsiteX393" fmla="*/ 646522 w 874603"/>
                <a:gd name="connsiteY393" fmla="*/ 473538 h 538625"/>
                <a:gd name="connsiteX394" fmla="*/ 643699 w 874603"/>
                <a:gd name="connsiteY394" fmla="*/ 472149 h 538625"/>
                <a:gd name="connsiteX395" fmla="*/ 645110 w 874603"/>
                <a:gd name="connsiteY395" fmla="*/ 469371 h 538625"/>
                <a:gd name="connsiteX396" fmla="*/ 646522 w 874603"/>
                <a:gd name="connsiteY396" fmla="*/ 462425 h 538625"/>
                <a:gd name="connsiteX397" fmla="*/ 634130 w 874603"/>
                <a:gd name="connsiteY397" fmla="*/ 462425 h 538625"/>
                <a:gd name="connsiteX398" fmla="*/ 637702 w 874603"/>
                <a:gd name="connsiteY398" fmla="*/ 467188 h 538625"/>
                <a:gd name="connsiteX399" fmla="*/ 635321 w 874603"/>
                <a:gd name="connsiteY399" fmla="*/ 467188 h 538625"/>
                <a:gd name="connsiteX400" fmla="*/ 634130 w 874603"/>
                <a:gd name="connsiteY400" fmla="*/ 462425 h 538625"/>
                <a:gd name="connsiteX401" fmla="*/ 469427 w 874603"/>
                <a:gd name="connsiteY401" fmla="*/ 462425 h 538625"/>
                <a:gd name="connsiteX402" fmla="*/ 471015 w 874603"/>
                <a:gd name="connsiteY402" fmla="*/ 462425 h 538625"/>
                <a:gd name="connsiteX403" fmla="*/ 471015 w 874603"/>
                <a:gd name="connsiteY403" fmla="*/ 464013 h 538625"/>
                <a:gd name="connsiteX404" fmla="*/ 664689 w 874603"/>
                <a:gd name="connsiteY404" fmla="*/ 462226 h 538625"/>
                <a:gd name="connsiteX405" fmla="*/ 663328 w 874603"/>
                <a:gd name="connsiteY405" fmla="*/ 467783 h 538625"/>
                <a:gd name="connsiteX406" fmla="*/ 657886 w 874603"/>
                <a:gd name="connsiteY406" fmla="*/ 467783 h 538625"/>
                <a:gd name="connsiteX407" fmla="*/ 659246 w 874603"/>
                <a:gd name="connsiteY407" fmla="*/ 471950 h 538625"/>
                <a:gd name="connsiteX408" fmla="*/ 655164 w 874603"/>
                <a:gd name="connsiteY408" fmla="*/ 466393 h 538625"/>
                <a:gd name="connsiteX409" fmla="*/ 664689 w 874603"/>
                <a:gd name="connsiteY409" fmla="*/ 462226 h 538625"/>
                <a:gd name="connsiteX410" fmla="*/ 485302 w 874603"/>
                <a:gd name="connsiteY410" fmla="*/ 460837 h 538625"/>
                <a:gd name="connsiteX411" fmla="*/ 488477 w 874603"/>
                <a:gd name="connsiteY411" fmla="*/ 465599 h 538625"/>
                <a:gd name="connsiteX412" fmla="*/ 485302 w 874603"/>
                <a:gd name="connsiteY412" fmla="*/ 467187 h 538625"/>
                <a:gd name="connsiteX413" fmla="*/ 485302 w 874603"/>
                <a:gd name="connsiteY413" fmla="*/ 460837 h 538625"/>
                <a:gd name="connsiteX414" fmla="*/ 407514 w 874603"/>
                <a:gd name="connsiteY414" fmla="*/ 460837 h 538625"/>
                <a:gd name="connsiteX415" fmla="*/ 409102 w 874603"/>
                <a:gd name="connsiteY415" fmla="*/ 460837 h 538625"/>
                <a:gd name="connsiteX416" fmla="*/ 409102 w 874603"/>
                <a:gd name="connsiteY416" fmla="*/ 462425 h 538625"/>
                <a:gd name="connsiteX417" fmla="*/ 407514 w 874603"/>
                <a:gd name="connsiteY417" fmla="*/ 460837 h 538625"/>
                <a:gd name="connsiteX418" fmla="*/ 639289 w 874603"/>
                <a:gd name="connsiteY418" fmla="*/ 459250 h 538625"/>
                <a:gd name="connsiteX419" fmla="*/ 640877 w 874603"/>
                <a:gd name="connsiteY419" fmla="*/ 460837 h 538625"/>
                <a:gd name="connsiteX420" fmla="*/ 640877 w 874603"/>
                <a:gd name="connsiteY420" fmla="*/ 462425 h 538625"/>
                <a:gd name="connsiteX421" fmla="*/ 639289 w 874603"/>
                <a:gd name="connsiteY421" fmla="*/ 459250 h 538625"/>
                <a:gd name="connsiteX422" fmla="*/ 594839 w 874603"/>
                <a:gd name="connsiteY422" fmla="*/ 459250 h 538625"/>
                <a:gd name="connsiteX423" fmla="*/ 596427 w 874603"/>
                <a:gd name="connsiteY423" fmla="*/ 459250 h 538625"/>
                <a:gd name="connsiteX424" fmla="*/ 596427 w 874603"/>
                <a:gd name="connsiteY424" fmla="*/ 460838 h 538625"/>
                <a:gd name="connsiteX425" fmla="*/ 594839 w 874603"/>
                <a:gd name="connsiteY425" fmla="*/ 460838 h 538625"/>
                <a:gd name="connsiteX426" fmla="*/ 531339 w 874603"/>
                <a:gd name="connsiteY426" fmla="*/ 459250 h 538625"/>
                <a:gd name="connsiteX427" fmla="*/ 532927 w 874603"/>
                <a:gd name="connsiteY427" fmla="*/ 459250 h 538625"/>
                <a:gd name="connsiteX428" fmla="*/ 532927 w 874603"/>
                <a:gd name="connsiteY428" fmla="*/ 460838 h 538625"/>
                <a:gd name="connsiteX429" fmla="*/ 531339 w 874603"/>
                <a:gd name="connsiteY429" fmla="*/ 460838 h 538625"/>
                <a:gd name="connsiteX430" fmla="*/ 523402 w 874603"/>
                <a:gd name="connsiteY430" fmla="*/ 459250 h 538625"/>
                <a:gd name="connsiteX431" fmla="*/ 523402 w 874603"/>
                <a:gd name="connsiteY431" fmla="*/ 462822 h 538625"/>
                <a:gd name="connsiteX432" fmla="*/ 521814 w 874603"/>
                <a:gd name="connsiteY432" fmla="*/ 462822 h 538625"/>
                <a:gd name="connsiteX433" fmla="*/ 523402 w 874603"/>
                <a:gd name="connsiteY433" fmla="*/ 459250 h 538625"/>
                <a:gd name="connsiteX434" fmla="*/ 471014 w 874603"/>
                <a:gd name="connsiteY434" fmla="*/ 459250 h 538625"/>
                <a:gd name="connsiteX435" fmla="*/ 472602 w 874603"/>
                <a:gd name="connsiteY435" fmla="*/ 459250 h 538625"/>
                <a:gd name="connsiteX436" fmla="*/ 472602 w 874603"/>
                <a:gd name="connsiteY436" fmla="*/ 460838 h 538625"/>
                <a:gd name="connsiteX437" fmla="*/ 471014 w 874603"/>
                <a:gd name="connsiteY437" fmla="*/ 460838 h 538625"/>
                <a:gd name="connsiteX438" fmla="*/ 382115 w 874603"/>
                <a:gd name="connsiteY438" fmla="*/ 459250 h 538625"/>
                <a:gd name="connsiteX439" fmla="*/ 383702 w 874603"/>
                <a:gd name="connsiteY439" fmla="*/ 465600 h 538625"/>
                <a:gd name="connsiteX440" fmla="*/ 380527 w 874603"/>
                <a:gd name="connsiteY440" fmla="*/ 464013 h 538625"/>
                <a:gd name="connsiteX441" fmla="*/ 382115 w 874603"/>
                <a:gd name="connsiteY441" fmla="*/ 459250 h 538625"/>
                <a:gd name="connsiteX442" fmla="*/ 291627 w 874603"/>
                <a:gd name="connsiteY442" fmla="*/ 459250 h 538625"/>
                <a:gd name="connsiteX443" fmla="*/ 293215 w 874603"/>
                <a:gd name="connsiteY443" fmla="*/ 462425 h 538625"/>
                <a:gd name="connsiteX444" fmla="*/ 291627 w 874603"/>
                <a:gd name="connsiteY444" fmla="*/ 460837 h 538625"/>
                <a:gd name="connsiteX445" fmla="*/ 291627 w 874603"/>
                <a:gd name="connsiteY445" fmla="*/ 459250 h 538625"/>
                <a:gd name="connsiteX446" fmla="*/ 256702 w 874603"/>
                <a:gd name="connsiteY446" fmla="*/ 459250 h 538625"/>
                <a:gd name="connsiteX447" fmla="*/ 261465 w 874603"/>
                <a:gd name="connsiteY447" fmla="*/ 462822 h 538625"/>
                <a:gd name="connsiteX448" fmla="*/ 258290 w 874603"/>
                <a:gd name="connsiteY448" fmla="*/ 462822 h 538625"/>
                <a:gd name="connsiteX449" fmla="*/ 256702 w 874603"/>
                <a:gd name="connsiteY449" fmla="*/ 459250 h 538625"/>
                <a:gd name="connsiteX450" fmla="*/ 741796 w 874603"/>
                <a:gd name="connsiteY450" fmla="*/ 457662 h 538625"/>
                <a:gd name="connsiteX451" fmla="*/ 743157 w 874603"/>
                <a:gd name="connsiteY451" fmla="*/ 468775 h 538625"/>
                <a:gd name="connsiteX452" fmla="*/ 739075 w 874603"/>
                <a:gd name="connsiteY452" fmla="*/ 464608 h 538625"/>
                <a:gd name="connsiteX453" fmla="*/ 741796 w 874603"/>
                <a:gd name="connsiteY453" fmla="*/ 457662 h 538625"/>
                <a:gd name="connsiteX454" fmla="*/ 571027 w 874603"/>
                <a:gd name="connsiteY454" fmla="*/ 457662 h 538625"/>
                <a:gd name="connsiteX455" fmla="*/ 571027 w 874603"/>
                <a:gd name="connsiteY455" fmla="*/ 459250 h 538625"/>
                <a:gd name="connsiteX456" fmla="*/ 569439 w 874603"/>
                <a:gd name="connsiteY456" fmla="*/ 459250 h 538625"/>
                <a:gd name="connsiteX457" fmla="*/ 571027 w 874603"/>
                <a:gd name="connsiteY457" fmla="*/ 457662 h 538625"/>
                <a:gd name="connsiteX458" fmla="*/ 155101 w 874603"/>
                <a:gd name="connsiteY458" fmla="*/ 457662 h 538625"/>
                <a:gd name="connsiteX459" fmla="*/ 156689 w 874603"/>
                <a:gd name="connsiteY459" fmla="*/ 460837 h 538625"/>
                <a:gd name="connsiteX460" fmla="*/ 153514 w 874603"/>
                <a:gd name="connsiteY460" fmla="*/ 459779 h 538625"/>
                <a:gd name="connsiteX461" fmla="*/ 155101 w 874603"/>
                <a:gd name="connsiteY461" fmla="*/ 457662 h 538625"/>
                <a:gd name="connsiteX462" fmla="*/ 821141 w 874603"/>
                <a:gd name="connsiteY462" fmla="*/ 457170 h 538625"/>
                <a:gd name="connsiteX463" fmla="*/ 823440 w 874603"/>
                <a:gd name="connsiteY463" fmla="*/ 457662 h 538625"/>
                <a:gd name="connsiteX464" fmla="*/ 826615 w 874603"/>
                <a:gd name="connsiteY464" fmla="*/ 458343 h 538625"/>
                <a:gd name="connsiteX465" fmla="*/ 823440 w 874603"/>
                <a:gd name="connsiteY465" fmla="*/ 459704 h 538625"/>
                <a:gd name="connsiteX466" fmla="*/ 823440 w 874603"/>
                <a:gd name="connsiteY466" fmla="*/ 462425 h 538625"/>
                <a:gd name="connsiteX467" fmla="*/ 820773 w 874603"/>
                <a:gd name="connsiteY467" fmla="*/ 456329 h 538625"/>
                <a:gd name="connsiteX468" fmla="*/ 821141 w 874603"/>
                <a:gd name="connsiteY468" fmla="*/ 457170 h 538625"/>
                <a:gd name="connsiteX469" fmla="*/ 820265 w 874603"/>
                <a:gd name="connsiteY469" fmla="*/ 456982 h 538625"/>
                <a:gd name="connsiteX470" fmla="*/ 594443 w 874603"/>
                <a:gd name="connsiteY470" fmla="*/ 456075 h 538625"/>
                <a:gd name="connsiteX471" fmla="*/ 598015 w 874603"/>
                <a:gd name="connsiteY471" fmla="*/ 457133 h 538625"/>
                <a:gd name="connsiteX472" fmla="*/ 595634 w 874603"/>
                <a:gd name="connsiteY472" fmla="*/ 458192 h 538625"/>
                <a:gd name="connsiteX473" fmla="*/ 594443 w 874603"/>
                <a:gd name="connsiteY473" fmla="*/ 456075 h 538625"/>
                <a:gd name="connsiteX474" fmla="*/ 131289 w 874603"/>
                <a:gd name="connsiteY474" fmla="*/ 456075 h 538625"/>
                <a:gd name="connsiteX475" fmla="*/ 138092 w 874603"/>
                <a:gd name="connsiteY475" fmla="*/ 462690 h 538625"/>
                <a:gd name="connsiteX476" fmla="*/ 140814 w 874603"/>
                <a:gd name="connsiteY476" fmla="*/ 462690 h 538625"/>
                <a:gd name="connsiteX477" fmla="*/ 139453 w 874603"/>
                <a:gd name="connsiteY477" fmla="*/ 471950 h 538625"/>
                <a:gd name="connsiteX478" fmla="*/ 132650 w 874603"/>
                <a:gd name="connsiteY478" fmla="*/ 457398 h 538625"/>
                <a:gd name="connsiteX479" fmla="*/ 131289 w 874603"/>
                <a:gd name="connsiteY479" fmla="*/ 456075 h 538625"/>
                <a:gd name="connsiteX480" fmla="*/ 620239 w 874603"/>
                <a:gd name="connsiteY480" fmla="*/ 456074 h 538625"/>
                <a:gd name="connsiteX481" fmla="*/ 621827 w 874603"/>
                <a:gd name="connsiteY481" fmla="*/ 456074 h 538625"/>
                <a:gd name="connsiteX482" fmla="*/ 621827 w 874603"/>
                <a:gd name="connsiteY482" fmla="*/ 457662 h 538625"/>
                <a:gd name="connsiteX483" fmla="*/ 620239 w 874603"/>
                <a:gd name="connsiteY483" fmla="*/ 456074 h 538625"/>
                <a:gd name="connsiteX484" fmla="*/ 540864 w 874603"/>
                <a:gd name="connsiteY484" fmla="*/ 454487 h 538625"/>
                <a:gd name="connsiteX485" fmla="*/ 543510 w 874603"/>
                <a:gd name="connsiteY485" fmla="*/ 457208 h 538625"/>
                <a:gd name="connsiteX486" fmla="*/ 548802 w 874603"/>
                <a:gd name="connsiteY486" fmla="*/ 455848 h 538625"/>
                <a:gd name="connsiteX487" fmla="*/ 548802 w 874603"/>
                <a:gd name="connsiteY487" fmla="*/ 458569 h 538625"/>
                <a:gd name="connsiteX488" fmla="*/ 542187 w 874603"/>
                <a:gd name="connsiteY488" fmla="*/ 459930 h 538625"/>
                <a:gd name="connsiteX489" fmla="*/ 540864 w 874603"/>
                <a:gd name="connsiteY489" fmla="*/ 454487 h 538625"/>
                <a:gd name="connsiteX490" fmla="*/ 750415 w 874603"/>
                <a:gd name="connsiteY490" fmla="*/ 452900 h 538625"/>
                <a:gd name="connsiteX491" fmla="*/ 750415 w 874603"/>
                <a:gd name="connsiteY491" fmla="*/ 458343 h 538625"/>
                <a:gd name="connsiteX492" fmla="*/ 748828 w 874603"/>
                <a:gd name="connsiteY492" fmla="*/ 461064 h 538625"/>
                <a:gd name="connsiteX493" fmla="*/ 744065 w 874603"/>
                <a:gd name="connsiteY493" fmla="*/ 459704 h 538625"/>
                <a:gd name="connsiteX494" fmla="*/ 750415 w 874603"/>
                <a:gd name="connsiteY494" fmla="*/ 452900 h 538625"/>
                <a:gd name="connsiteX495" fmla="*/ 472602 w 874603"/>
                <a:gd name="connsiteY495" fmla="*/ 452900 h 538625"/>
                <a:gd name="connsiteX496" fmla="*/ 472602 w 874603"/>
                <a:gd name="connsiteY496" fmla="*/ 457662 h 538625"/>
                <a:gd name="connsiteX497" fmla="*/ 467522 w 874603"/>
                <a:gd name="connsiteY497" fmla="*/ 459250 h 538625"/>
                <a:gd name="connsiteX498" fmla="*/ 467522 w 874603"/>
                <a:gd name="connsiteY498" fmla="*/ 456075 h 538625"/>
                <a:gd name="connsiteX499" fmla="*/ 472602 w 874603"/>
                <a:gd name="connsiteY499" fmla="*/ 452900 h 538625"/>
                <a:gd name="connsiteX500" fmla="*/ 528364 w 874603"/>
                <a:gd name="connsiteY500" fmla="*/ 449129 h 538625"/>
                <a:gd name="connsiteX501" fmla="*/ 524197 w 874603"/>
                <a:gd name="connsiteY501" fmla="*/ 450518 h 538625"/>
                <a:gd name="connsiteX502" fmla="*/ 528364 w 874603"/>
                <a:gd name="connsiteY502" fmla="*/ 449129 h 538625"/>
                <a:gd name="connsiteX503" fmla="*/ 829790 w 874603"/>
                <a:gd name="connsiteY503" fmla="*/ 448137 h 538625"/>
                <a:gd name="connsiteX504" fmla="*/ 831377 w 874603"/>
                <a:gd name="connsiteY504" fmla="*/ 448137 h 538625"/>
                <a:gd name="connsiteX505" fmla="*/ 831377 w 874603"/>
                <a:gd name="connsiteY505" fmla="*/ 449725 h 538625"/>
                <a:gd name="connsiteX506" fmla="*/ 829790 w 874603"/>
                <a:gd name="connsiteY506" fmla="*/ 448137 h 538625"/>
                <a:gd name="connsiteX507" fmla="*/ 411789 w 874603"/>
                <a:gd name="connsiteY507" fmla="*/ 447849 h 538625"/>
                <a:gd name="connsiteX508" fmla="*/ 413254 w 874603"/>
                <a:gd name="connsiteY508" fmla="*/ 449148 h 538625"/>
                <a:gd name="connsiteX509" fmla="*/ 419116 w 874603"/>
                <a:gd name="connsiteY509" fmla="*/ 450447 h 538625"/>
                <a:gd name="connsiteX510" fmla="*/ 419116 w 874603"/>
                <a:gd name="connsiteY510" fmla="*/ 456941 h 538625"/>
                <a:gd name="connsiteX511" fmla="*/ 417650 w 874603"/>
                <a:gd name="connsiteY511" fmla="*/ 454343 h 538625"/>
                <a:gd name="connsiteX512" fmla="*/ 407393 w 874603"/>
                <a:gd name="connsiteY512" fmla="*/ 456941 h 538625"/>
                <a:gd name="connsiteX513" fmla="*/ 407393 w 874603"/>
                <a:gd name="connsiteY513" fmla="*/ 453044 h 538625"/>
                <a:gd name="connsiteX514" fmla="*/ 405927 w 874603"/>
                <a:gd name="connsiteY514" fmla="*/ 451746 h 538625"/>
                <a:gd name="connsiteX515" fmla="*/ 411789 w 874603"/>
                <a:gd name="connsiteY515" fmla="*/ 447849 h 538625"/>
                <a:gd name="connsiteX516" fmla="*/ 623415 w 874603"/>
                <a:gd name="connsiteY516" fmla="*/ 446550 h 538625"/>
                <a:gd name="connsiteX517" fmla="*/ 621828 w 874603"/>
                <a:gd name="connsiteY517" fmla="*/ 449725 h 538625"/>
                <a:gd name="connsiteX518" fmla="*/ 620240 w 874603"/>
                <a:gd name="connsiteY518" fmla="*/ 449725 h 538625"/>
                <a:gd name="connsiteX519" fmla="*/ 623415 w 874603"/>
                <a:gd name="connsiteY519" fmla="*/ 446550 h 538625"/>
                <a:gd name="connsiteX520" fmla="*/ 401165 w 874603"/>
                <a:gd name="connsiteY520" fmla="*/ 446550 h 538625"/>
                <a:gd name="connsiteX521" fmla="*/ 402753 w 874603"/>
                <a:gd name="connsiteY521" fmla="*/ 446550 h 538625"/>
                <a:gd name="connsiteX522" fmla="*/ 402753 w 874603"/>
                <a:gd name="connsiteY522" fmla="*/ 448138 h 538625"/>
                <a:gd name="connsiteX523" fmla="*/ 520029 w 874603"/>
                <a:gd name="connsiteY523" fmla="*/ 444962 h 538625"/>
                <a:gd name="connsiteX524" fmla="*/ 524197 w 874603"/>
                <a:gd name="connsiteY524" fmla="*/ 450518 h 538625"/>
                <a:gd name="connsiteX525" fmla="*/ 524197 w 874603"/>
                <a:gd name="connsiteY525" fmla="*/ 456075 h 538625"/>
                <a:gd name="connsiteX526" fmla="*/ 518640 w 874603"/>
                <a:gd name="connsiteY526" fmla="*/ 447740 h 538625"/>
                <a:gd name="connsiteX527" fmla="*/ 520029 w 874603"/>
                <a:gd name="connsiteY527" fmla="*/ 444962 h 538625"/>
                <a:gd name="connsiteX528" fmla="*/ 821853 w 874603"/>
                <a:gd name="connsiteY528" fmla="*/ 443375 h 538625"/>
                <a:gd name="connsiteX529" fmla="*/ 823440 w 874603"/>
                <a:gd name="connsiteY529" fmla="*/ 452900 h 538625"/>
                <a:gd name="connsiteX530" fmla="*/ 820773 w 874603"/>
                <a:gd name="connsiteY530" fmla="*/ 456329 h 538625"/>
                <a:gd name="connsiteX531" fmla="*/ 818678 w 874603"/>
                <a:gd name="connsiteY531" fmla="*/ 451539 h 538625"/>
                <a:gd name="connsiteX532" fmla="*/ 818678 w 874603"/>
                <a:gd name="connsiteY532" fmla="*/ 450179 h 538625"/>
                <a:gd name="connsiteX533" fmla="*/ 821853 w 874603"/>
                <a:gd name="connsiteY533" fmla="*/ 450179 h 538625"/>
                <a:gd name="connsiteX534" fmla="*/ 818678 w 874603"/>
                <a:gd name="connsiteY534" fmla="*/ 447457 h 538625"/>
                <a:gd name="connsiteX535" fmla="*/ 817090 w 874603"/>
                <a:gd name="connsiteY535" fmla="*/ 447457 h 538625"/>
                <a:gd name="connsiteX536" fmla="*/ 821853 w 874603"/>
                <a:gd name="connsiteY536" fmla="*/ 443375 h 538625"/>
                <a:gd name="connsiteX537" fmla="*/ 748431 w 874603"/>
                <a:gd name="connsiteY537" fmla="*/ 443375 h 538625"/>
                <a:gd name="connsiteX538" fmla="*/ 749622 w 874603"/>
                <a:gd name="connsiteY538" fmla="*/ 446947 h 538625"/>
                <a:gd name="connsiteX539" fmla="*/ 748431 w 874603"/>
                <a:gd name="connsiteY539" fmla="*/ 446947 h 538625"/>
                <a:gd name="connsiteX540" fmla="*/ 747240 w 874603"/>
                <a:gd name="connsiteY540" fmla="*/ 445756 h 538625"/>
                <a:gd name="connsiteX541" fmla="*/ 748431 w 874603"/>
                <a:gd name="connsiteY541" fmla="*/ 443375 h 538625"/>
                <a:gd name="connsiteX542" fmla="*/ 528165 w 874603"/>
                <a:gd name="connsiteY542" fmla="*/ 443375 h 538625"/>
                <a:gd name="connsiteX543" fmla="*/ 528165 w 874603"/>
                <a:gd name="connsiteY543" fmla="*/ 444963 h 538625"/>
                <a:gd name="connsiteX544" fmla="*/ 526577 w 874603"/>
                <a:gd name="connsiteY544" fmla="*/ 444963 h 538625"/>
                <a:gd name="connsiteX545" fmla="*/ 528165 w 874603"/>
                <a:gd name="connsiteY545" fmla="*/ 443375 h 538625"/>
                <a:gd name="connsiteX546" fmla="*/ 383703 w 874603"/>
                <a:gd name="connsiteY546" fmla="*/ 443110 h 538625"/>
                <a:gd name="connsiteX547" fmla="*/ 388465 w 874603"/>
                <a:gd name="connsiteY547" fmla="*/ 443110 h 538625"/>
                <a:gd name="connsiteX548" fmla="*/ 385290 w 874603"/>
                <a:gd name="connsiteY548" fmla="*/ 449725 h 538625"/>
                <a:gd name="connsiteX549" fmla="*/ 383703 w 874603"/>
                <a:gd name="connsiteY549" fmla="*/ 443110 h 538625"/>
                <a:gd name="connsiteX550" fmla="*/ 682152 w 874603"/>
                <a:gd name="connsiteY550" fmla="*/ 441787 h 538625"/>
                <a:gd name="connsiteX551" fmla="*/ 682152 w 874603"/>
                <a:gd name="connsiteY551" fmla="*/ 449725 h 538625"/>
                <a:gd name="connsiteX552" fmla="*/ 680565 w 874603"/>
                <a:gd name="connsiteY552" fmla="*/ 449725 h 538625"/>
                <a:gd name="connsiteX553" fmla="*/ 682152 w 874603"/>
                <a:gd name="connsiteY553" fmla="*/ 441787 h 538625"/>
                <a:gd name="connsiteX554" fmla="*/ 437677 w 874603"/>
                <a:gd name="connsiteY554" fmla="*/ 441787 h 538625"/>
                <a:gd name="connsiteX555" fmla="*/ 439265 w 874603"/>
                <a:gd name="connsiteY555" fmla="*/ 445359 h 538625"/>
                <a:gd name="connsiteX556" fmla="*/ 437677 w 874603"/>
                <a:gd name="connsiteY556" fmla="*/ 446550 h 538625"/>
                <a:gd name="connsiteX557" fmla="*/ 437677 w 874603"/>
                <a:gd name="connsiteY557" fmla="*/ 441787 h 538625"/>
                <a:gd name="connsiteX558" fmla="*/ 138320 w 874603"/>
                <a:gd name="connsiteY558" fmla="*/ 441787 h 538625"/>
                <a:gd name="connsiteX559" fmla="*/ 139680 w 874603"/>
                <a:gd name="connsiteY559" fmla="*/ 449951 h 538625"/>
                <a:gd name="connsiteX560" fmla="*/ 139680 w 874603"/>
                <a:gd name="connsiteY560" fmla="*/ 451312 h 538625"/>
                <a:gd name="connsiteX561" fmla="*/ 134238 w 874603"/>
                <a:gd name="connsiteY561" fmla="*/ 444508 h 538625"/>
                <a:gd name="connsiteX562" fmla="*/ 138320 w 874603"/>
                <a:gd name="connsiteY562" fmla="*/ 441787 h 538625"/>
                <a:gd name="connsiteX563" fmla="*/ 818677 w 874603"/>
                <a:gd name="connsiteY563" fmla="*/ 440200 h 538625"/>
                <a:gd name="connsiteX564" fmla="*/ 820265 w 874603"/>
                <a:gd name="connsiteY564" fmla="*/ 440200 h 538625"/>
                <a:gd name="connsiteX565" fmla="*/ 820265 w 874603"/>
                <a:gd name="connsiteY565" fmla="*/ 441788 h 538625"/>
                <a:gd name="connsiteX566" fmla="*/ 818677 w 874603"/>
                <a:gd name="connsiteY566" fmla="*/ 441788 h 538625"/>
                <a:gd name="connsiteX567" fmla="*/ 596427 w 874603"/>
                <a:gd name="connsiteY567" fmla="*/ 440200 h 538625"/>
                <a:gd name="connsiteX568" fmla="*/ 598015 w 874603"/>
                <a:gd name="connsiteY568" fmla="*/ 440200 h 538625"/>
                <a:gd name="connsiteX569" fmla="*/ 598015 w 874603"/>
                <a:gd name="connsiteY569" fmla="*/ 441788 h 538625"/>
                <a:gd name="connsiteX570" fmla="*/ 596427 w 874603"/>
                <a:gd name="connsiteY570" fmla="*/ 441788 h 538625"/>
                <a:gd name="connsiteX571" fmla="*/ 576187 w 874603"/>
                <a:gd name="connsiteY571" fmla="*/ 440200 h 538625"/>
                <a:gd name="connsiteX572" fmla="*/ 573409 w 874603"/>
                <a:gd name="connsiteY572" fmla="*/ 444529 h 538625"/>
                <a:gd name="connsiteX573" fmla="*/ 577576 w 874603"/>
                <a:gd name="connsiteY573" fmla="*/ 453189 h 538625"/>
                <a:gd name="connsiteX574" fmla="*/ 574798 w 874603"/>
                <a:gd name="connsiteY574" fmla="*/ 454632 h 538625"/>
                <a:gd name="connsiteX575" fmla="*/ 574798 w 874603"/>
                <a:gd name="connsiteY575" fmla="*/ 451745 h 538625"/>
                <a:gd name="connsiteX576" fmla="*/ 570630 w 874603"/>
                <a:gd name="connsiteY576" fmla="*/ 456075 h 538625"/>
                <a:gd name="connsiteX577" fmla="*/ 569241 w 874603"/>
                <a:gd name="connsiteY577" fmla="*/ 445973 h 538625"/>
                <a:gd name="connsiteX578" fmla="*/ 576187 w 874603"/>
                <a:gd name="connsiteY578" fmla="*/ 440200 h 538625"/>
                <a:gd name="connsiteX579" fmla="*/ 539277 w 874603"/>
                <a:gd name="connsiteY579" fmla="*/ 440200 h 538625"/>
                <a:gd name="connsiteX580" fmla="*/ 544040 w 874603"/>
                <a:gd name="connsiteY580" fmla="*/ 444962 h 538625"/>
                <a:gd name="connsiteX581" fmla="*/ 539277 w 874603"/>
                <a:gd name="connsiteY581" fmla="*/ 441787 h 538625"/>
                <a:gd name="connsiteX582" fmla="*/ 539277 w 874603"/>
                <a:gd name="connsiteY582" fmla="*/ 440200 h 538625"/>
                <a:gd name="connsiteX583" fmla="*/ 752806 w 874603"/>
                <a:gd name="connsiteY583" fmla="*/ 439812 h 538625"/>
                <a:gd name="connsiteX584" fmla="*/ 755634 w 874603"/>
                <a:gd name="connsiteY584" fmla="*/ 441221 h 538625"/>
                <a:gd name="connsiteX585" fmla="*/ 752806 w 874603"/>
                <a:gd name="connsiteY585" fmla="*/ 442630 h 538625"/>
                <a:gd name="connsiteX586" fmla="*/ 752806 w 874603"/>
                <a:gd name="connsiteY586" fmla="*/ 439812 h 538625"/>
                <a:gd name="connsiteX587" fmla="*/ 826615 w 874603"/>
                <a:gd name="connsiteY587" fmla="*/ 438612 h 538625"/>
                <a:gd name="connsiteX588" fmla="*/ 828203 w 874603"/>
                <a:gd name="connsiteY588" fmla="*/ 438612 h 538625"/>
                <a:gd name="connsiteX589" fmla="*/ 828203 w 874603"/>
                <a:gd name="connsiteY589" fmla="*/ 440200 h 538625"/>
                <a:gd name="connsiteX590" fmla="*/ 826615 w 874603"/>
                <a:gd name="connsiteY590" fmla="*/ 440200 h 538625"/>
                <a:gd name="connsiteX591" fmla="*/ 796452 w 874603"/>
                <a:gd name="connsiteY591" fmla="*/ 438612 h 538625"/>
                <a:gd name="connsiteX592" fmla="*/ 799627 w 874603"/>
                <a:gd name="connsiteY592" fmla="*/ 443374 h 538625"/>
                <a:gd name="connsiteX593" fmla="*/ 798040 w 874603"/>
                <a:gd name="connsiteY593" fmla="*/ 444962 h 538625"/>
                <a:gd name="connsiteX594" fmla="*/ 796452 w 874603"/>
                <a:gd name="connsiteY594" fmla="*/ 438612 h 538625"/>
                <a:gd name="connsiteX595" fmla="*/ 715490 w 874603"/>
                <a:gd name="connsiteY595" fmla="*/ 438612 h 538625"/>
                <a:gd name="connsiteX596" fmla="*/ 717078 w 874603"/>
                <a:gd name="connsiteY596" fmla="*/ 440200 h 538625"/>
                <a:gd name="connsiteX597" fmla="*/ 713903 w 874603"/>
                <a:gd name="connsiteY597" fmla="*/ 441787 h 538625"/>
                <a:gd name="connsiteX598" fmla="*/ 715490 w 874603"/>
                <a:gd name="connsiteY598" fmla="*/ 438612 h 538625"/>
                <a:gd name="connsiteX599" fmla="*/ 395344 w 874603"/>
                <a:gd name="connsiteY599" fmla="*/ 438612 h 538625"/>
                <a:gd name="connsiteX600" fmla="*/ 397990 w 874603"/>
                <a:gd name="connsiteY600" fmla="*/ 449725 h 538625"/>
                <a:gd name="connsiteX601" fmla="*/ 390052 w 874603"/>
                <a:gd name="connsiteY601" fmla="*/ 446947 h 538625"/>
                <a:gd name="connsiteX602" fmla="*/ 395344 w 874603"/>
                <a:gd name="connsiteY602" fmla="*/ 438612 h 538625"/>
                <a:gd name="connsiteX603" fmla="*/ 523823 w 874603"/>
                <a:gd name="connsiteY603" fmla="*/ 437211 h 538625"/>
                <a:gd name="connsiteX604" fmla="*/ 523998 w 874603"/>
                <a:gd name="connsiteY604" fmla="*/ 437223 h 538625"/>
                <a:gd name="connsiteX605" fmla="*/ 524990 w 874603"/>
                <a:gd name="connsiteY605" fmla="*/ 438612 h 538625"/>
                <a:gd name="connsiteX606" fmla="*/ 815502 w 874603"/>
                <a:gd name="connsiteY606" fmla="*/ 437025 h 538625"/>
                <a:gd name="connsiteX607" fmla="*/ 817090 w 874603"/>
                <a:gd name="connsiteY607" fmla="*/ 437025 h 538625"/>
                <a:gd name="connsiteX608" fmla="*/ 815502 w 874603"/>
                <a:gd name="connsiteY608" fmla="*/ 438613 h 538625"/>
                <a:gd name="connsiteX609" fmla="*/ 815502 w 874603"/>
                <a:gd name="connsiteY609" fmla="*/ 437025 h 538625"/>
                <a:gd name="connsiteX610" fmla="*/ 600509 w 874603"/>
                <a:gd name="connsiteY610" fmla="*/ 437025 h 538625"/>
                <a:gd name="connsiteX611" fmla="*/ 604591 w 874603"/>
                <a:gd name="connsiteY611" fmla="*/ 449725 h 538625"/>
                <a:gd name="connsiteX612" fmla="*/ 601870 w 874603"/>
                <a:gd name="connsiteY612" fmla="*/ 446903 h 538625"/>
                <a:gd name="connsiteX613" fmla="*/ 596427 w 874603"/>
                <a:gd name="connsiteY613" fmla="*/ 446903 h 538625"/>
                <a:gd name="connsiteX614" fmla="*/ 600509 w 874603"/>
                <a:gd name="connsiteY614" fmla="*/ 438436 h 538625"/>
                <a:gd name="connsiteX615" fmla="*/ 600509 w 874603"/>
                <a:gd name="connsiteY615" fmla="*/ 437025 h 538625"/>
                <a:gd name="connsiteX616" fmla="*/ 431962 w 874603"/>
                <a:gd name="connsiteY616" fmla="*/ 437025 h 538625"/>
                <a:gd name="connsiteX617" fmla="*/ 434502 w 874603"/>
                <a:gd name="connsiteY617" fmla="*/ 444963 h 538625"/>
                <a:gd name="connsiteX618" fmla="*/ 433232 w 874603"/>
                <a:gd name="connsiteY618" fmla="*/ 444963 h 538625"/>
                <a:gd name="connsiteX619" fmla="*/ 431962 w 874603"/>
                <a:gd name="connsiteY619" fmla="*/ 437025 h 538625"/>
                <a:gd name="connsiteX620" fmla="*/ 523667 w 874603"/>
                <a:gd name="connsiteY620" fmla="*/ 437025 h 538625"/>
                <a:gd name="connsiteX621" fmla="*/ 523823 w 874603"/>
                <a:gd name="connsiteY621" fmla="*/ 437211 h 538625"/>
                <a:gd name="connsiteX622" fmla="*/ 523631 w 874603"/>
                <a:gd name="connsiteY622" fmla="*/ 437199 h 538625"/>
                <a:gd name="connsiteX623" fmla="*/ 521021 w 874603"/>
                <a:gd name="connsiteY623" fmla="*/ 437025 h 538625"/>
                <a:gd name="connsiteX624" fmla="*/ 523631 w 874603"/>
                <a:gd name="connsiteY624" fmla="*/ 437199 h 538625"/>
                <a:gd name="connsiteX625" fmla="*/ 522344 w 874603"/>
                <a:gd name="connsiteY625" fmla="*/ 443375 h 538625"/>
                <a:gd name="connsiteX626" fmla="*/ 517052 w 874603"/>
                <a:gd name="connsiteY626" fmla="*/ 441787 h 538625"/>
                <a:gd name="connsiteX627" fmla="*/ 521021 w 874603"/>
                <a:gd name="connsiteY627" fmla="*/ 437025 h 538625"/>
                <a:gd name="connsiteX628" fmla="*/ 608175 w 874603"/>
                <a:gd name="connsiteY628" fmla="*/ 435438 h 538625"/>
                <a:gd name="connsiteX629" fmla="*/ 609445 w 874603"/>
                <a:gd name="connsiteY629" fmla="*/ 437025 h 538625"/>
                <a:gd name="connsiteX630" fmla="*/ 608175 w 874603"/>
                <a:gd name="connsiteY630" fmla="*/ 443375 h 538625"/>
                <a:gd name="connsiteX631" fmla="*/ 604365 w 874603"/>
                <a:gd name="connsiteY631" fmla="*/ 438613 h 538625"/>
                <a:gd name="connsiteX632" fmla="*/ 608175 w 874603"/>
                <a:gd name="connsiteY632" fmla="*/ 435438 h 538625"/>
                <a:gd name="connsiteX633" fmla="*/ 701996 w 874603"/>
                <a:gd name="connsiteY633" fmla="*/ 433850 h 538625"/>
                <a:gd name="connsiteX634" fmla="*/ 703385 w 874603"/>
                <a:gd name="connsiteY634" fmla="*/ 438246 h 538625"/>
                <a:gd name="connsiteX635" fmla="*/ 704774 w 874603"/>
                <a:gd name="connsiteY635" fmla="*/ 435315 h 538625"/>
                <a:gd name="connsiteX636" fmla="*/ 703385 w 874603"/>
                <a:gd name="connsiteY636" fmla="*/ 449969 h 538625"/>
                <a:gd name="connsiteX637" fmla="*/ 704774 w 874603"/>
                <a:gd name="connsiteY637" fmla="*/ 451435 h 538625"/>
                <a:gd name="connsiteX638" fmla="*/ 706163 w 874603"/>
                <a:gd name="connsiteY638" fmla="*/ 449969 h 538625"/>
                <a:gd name="connsiteX639" fmla="*/ 706163 w 874603"/>
                <a:gd name="connsiteY639" fmla="*/ 452900 h 538625"/>
                <a:gd name="connsiteX640" fmla="*/ 703385 w 874603"/>
                <a:gd name="connsiteY640" fmla="*/ 451435 h 538625"/>
                <a:gd name="connsiteX641" fmla="*/ 707552 w 874603"/>
                <a:gd name="connsiteY641" fmla="*/ 455831 h 538625"/>
                <a:gd name="connsiteX642" fmla="*/ 706163 w 874603"/>
                <a:gd name="connsiteY642" fmla="*/ 464623 h 538625"/>
                <a:gd name="connsiteX643" fmla="*/ 703385 w 874603"/>
                <a:gd name="connsiteY643" fmla="*/ 471950 h 538625"/>
                <a:gd name="connsiteX644" fmla="*/ 701996 w 874603"/>
                <a:gd name="connsiteY644" fmla="*/ 471950 h 538625"/>
                <a:gd name="connsiteX645" fmla="*/ 699218 w 874603"/>
                <a:gd name="connsiteY645" fmla="*/ 466088 h 538625"/>
                <a:gd name="connsiteX646" fmla="*/ 692272 w 874603"/>
                <a:gd name="connsiteY646" fmla="*/ 463158 h 538625"/>
                <a:gd name="connsiteX647" fmla="*/ 693662 w 874603"/>
                <a:gd name="connsiteY647" fmla="*/ 455831 h 538625"/>
                <a:gd name="connsiteX648" fmla="*/ 688105 w 874603"/>
                <a:gd name="connsiteY648" fmla="*/ 449969 h 538625"/>
                <a:gd name="connsiteX649" fmla="*/ 686716 w 874603"/>
                <a:gd name="connsiteY649" fmla="*/ 451435 h 538625"/>
                <a:gd name="connsiteX650" fmla="*/ 685327 w 874603"/>
                <a:gd name="connsiteY650" fmla="*/ 448504 h 538625"/>
                <a:gd name="connsiteX651" fmla="*/ 693662 w 874603"/>
                <a:gd name="connsiteY651" fmla="*/ 449969 h 538625"/>
                <a:gd name="connsiteX652" fmla="*/ 697829 w 874603"/>
                <a:gd name="connsiteY652" fmla="*/ 445573 h 538625"/>
                <a:gd name="connsiteX653" fmla="*/ 696440 w 874603"/>
                <a:gd name="connsiteY653" fmla="*/ 438246 h 538625"/>
                <a:gd name="connsiteX654" fmla="*/ 701996 w 874603"/>
                <a:gd name="connsiteY654" fmla="*/ 433850 h 538625"/>
                <a:gd name="connsiteX655" fmla="*/ 548009 w 874603"/>
                <a:gd name="connsiteY655" fmla="*/ 433850 h 538625"/>
                <a:gd name="connsiteX656" fmla="*/ 549199 w 874603"/>
                <a:gd name="connsiteY656" fmla="*/ 440200 h 538625"/>
                <a:gd name="connsiteX657" fmla="*/ 546818 w 874603"/>
                <a:gd name="connsiteY657" fmla="*/ 441788 h 538625"/>
                <a:gd name="connsiteX658" fmla="*/ 548009 w 874603"/>
                <a:gd name="connsiteY658" fmla="*/ 433850 h 538625"/>
                <a:gd name="connsiteX659" fmla="*/ 578965 w 874603"/>
                <a:gd name="connsiteY659" fmla="*/ 432262 h 538625"/>
                <a:gd name="connsiteX660" fmla="*/ 580553 w 874603"/>
                <a:gd name="connsiteY660" fmla="*/ 432262 h 538625"/>
                <a:gd name="connsiteX661" fmla="*/ 580553 w 874603"/>
                <a:gd name="connsiteY661" fmla="*/ 433850 h 538625"/>
                <a:gd name="connsiteX662" fmla="*/ 802802 w 874603"/>
                <a:gd name="connsiteY662" fmla="*/ 430675 h 538625"/>
                <a:gd name="connsiteX663" fmla="*/ 803596 w 874603"/>
                <a:gd name="connsiteY663" fmla="*/ 433056 h 538625"/>
                <a:gd name="connsiteX664" fmla="*/ 802802 w 874603"/>
                <a:gd name="connsiteY664" fmla="*/ 435438 h 538625"/>
                <a:gd name="connsiteX665" fmla="*/ 802802 w 874603"/>
                <a:gd name="connsiteY665" fmla="*/ 430675 h 538625"/>
                <a:gd name="connsiteX666" fmla="*/ 605952 w 874603"/>
                <a:gd name="connsiteY666" fmla="*/ 430675 h 538625"/>
                <a:gd name="connsiteX667" fmla="*/ 612302 w 874603"/>
                <a:gd name="connsiteY667" fmla="*/ 432792 h 538625"/>
                <a:gd name="connsiteX668" fmla="*/ 605952 w 874603"/>
                <a:gd name="connsiteY668" fmla="*/ 432792 h 538625"/>
                <a:gd name="connsiteX669" fmla="*/ 605952 w 874603"/>
                <a:gd name="connsiteY669" fmla="*/ 430675 h 538625"/>
                <a:gd name="connsiteX670" fmla="*/ 433232 w 874603"/>
                <a:gd name="connsiteY670" fmla="*/ 430278 h 538625"/>
                <a:gd name="connsiteX671" fmla="*/ 431962 w 874603"/>
                <a:gd name="connsiteY671" fmla="*/ 434446 h 538625"/>
                <a:gd name="connsiteX672" fmla="*/ 434502 w 874603"/>
                <a:gd name="connsiteY672" fmla="*/ 435835 h 538625"/>
                <a:gd name="connsiteX673" fmla="*/ 429422 w 874603"/>
                <a:gd name="connsiteY673" fmla="*/ 437224 h 538625"/>
                <a:gd name="connsiteX674" fmla="*/ 428152 w 874603"/>
                <a:gd name="connsiteY674" fmla="*/ 438613 h 538625"/>
                <a:gd name="connsiteX675" fmla="*/ 433232 w 874603"/>
                <a:gd name="connsiteY675" fmla="*/ 430278 h 538625"/>
                <a:gd name="connsiteX676" fmla="*/ 536102 w 874603"/>
                <a:gd name="connsiteY676" fmla="*/ 429087 h 538625"/>
                <a:gd name="connsiteX677" fmla="*/ 536102 w 874603"/>
                <a:gd name="connsiteY677" fmla="*/ 430675 h 538625"/>
                <a:gd name="connsiteX678" fmla="*/ 532927 w 874603"/>
                <a:gd name="connsiteY678" fmla="*/ 430675 h 538625"/>
                <a:gd name="connsiteX679" fmla="*/ 536102 w 874603"/>
                <a:gd name="connsiteY679" fmla="*/ 429087 h 538625"/>
                <a:gd name="connsiteX680" fmla="*/ 542469 w 874603"/>
                <a:gd name="connsiteY680" fmla="*/ 426077 h 538625"/>
                <a:gd name="connsiteX681" fmla="*/ 543058 w 874603"/>
                <a:gd name="connsiteY681" fmla="*/ 426664 h 538625"/>
                <a:gd name="connsiteX682" fmla="*/ 542116 w 874603"/>
                <a:gd name="connsiteY682" fmla="*/ 427133 h 538625"/>
                <a:gd name="connsiteX683" fmla="*/ 810740 w 874603"/>
                <a:gd name="connsiteY683" fmla="*/ 425912 h 538625"/>
                <a:gd name="connsiteX684" fmla="*/ 812327 w 874603"/>
                <a:gd name="connsiteY684" fmla="*/ 427499 h 538625"/>
                <a:gd name="connsiteX685" fmla="*/ 809152 w 874603"/>
                <a:gd name="connsiteY685" fmla="*/ 429087 h 538625"/>
                <a:gd name="connsiteX686" fmla="*/ 810740 w 874603"/>
                <a:gd name="connsiteY686" fmla="*/ 425912 h 538625"/>
                <a:gd name="connsiteX687" fmla="*/ 544944 w 874603"/>
                <a:gd name="connsiteY687" fmla="*/ 425725 h 538625"/>
                <a:gd name="connsiteX688" fmla="*/ 544944 w 874603"/>
                <a:gd name="connsiteY688" fmla="*/ 428542 h 538625"/>
                <a:gd name="connsiteX689" fmla="*/ 543058 w 874603"/>
                <a:gd name="connsiteY689" fmla="*/ 426664 h 538625"/>
                <a:gd name="connsiteX690" fmla="*/ 828732 w 874603"/>
                <a:gd name="connsiteY690" fmla="*/ 421150 h 538625"/>
                <a:gd name="connsiteX691" fmla="*/ 829790 w 874603"/>
                <a:gd name="connsiteY691" fmla="*/ 421150 h 538625"/>
                <a:gd name="connsiteX692" fmla="*/ 829790 w 874603"/>
                <a:gd name="connsiteY692" fmla="*/ 424325 h 538625"/>
                <a:gd name="connsiteX693" fmla="*/ 828732 w 874603"/>
                <a:gd name="connsiteY693" fmla="*/ 421150 h 538625"/>
                <a:gd name="connsiteX694" fmla="*/ 528165 w 874603"/>
                <a:gd name="connsiteY694" fmla="*/ 419562 h 538625"/>
                <a:gd name="connsiteX695" fmla="*/ 528165 w 874603"/>
                <a:gd name="connsiteY695" fmla="*/ 427500 h 538625"/>
                <a:gd name="connsiteX696" fmla="*/ 523402 w 874603"/>
                <a:gd name="connsiteY696" fmla="*/ 423531 h 538625"/>
                <a:gd name="connsiteX697" fmla="*/ 528165 w 874603"/>
                <a:gd name="connsiteY697" fmla="*/ 419562 h 538625"/>
                <a:gd name="connsiteX698" fmla="*/ 841696 w 874603"/>
                <a:gd name="connsiteY698" fmla="*/ 417975 h 538625"/>
                <a:gd name="connsiteX699" fmla="*/ 842490 w 874603"/>
                <a:gd name="connsiteY699" fmla="*/ 419033 h 538625"/>
                <a:gd name="connsiteX700" fmla="*/ 842490 w 874603"/>
                <a:gd name="connsiteY700" fmla="*/ 421150 h 538625"/>
                <a:gd name="connsiteX701" fmla="*/ 841696 w 874603"/>
                <a:gd name="connsiteY701" fmla="*/ 417975 h 538625"/>
                <a:gd name="connsiteX702" fmla="*/ 520227 w 874603"/>
                <a:gd name="connsiteY702" fmla="*/ 417975 h 538625"/>
                <a:gd name="connsiteX703" fmla="*/ 523402 w 874603"/>
                <a:gd name="connsiteY703" fmla="*/ 419033 h 538625"/>
                <a:gd name="connsiteX704" fmla="*/ 521285 w 874603"/>
                <a:gd name="connsiteY704" fmla="*/ 421150 h 538625"/>
                <a:gd name="connsiteX705" fmla="*/ 520227 w 874603"/>
                <a:gd name="connsiteY705" fmla="*/ 417975 h 538625"/>
                <a:gd name="connsiteX706" fmla="*/ 807565 w 874603"/>
                <a:gd name="connsiteY706" fmla="*/ 405275 h 538625"/>
                <a:gd name="connsiteX707" fmla="*/ 809153 w 874603"/>
                <a:gd name="connsiteY707" fmla="*/ 408450 h 538625"/>
                <a:gd name="connsiteX708" fmla="*/ 807565 w 874603"/>
                <a:gd name="connsiteY708" fmla="*/ 408450 h 538625"/>
                <a:gd name="connsiteX709" fmla="*/ 807565 w 874603"/>
                <a:gd name="connsiteY709" fmla="*/ 405275 h 538625"/>
                <a:gd name="connsiteX710" fmla="*/ 844531 w 874603"/>
                <a:gd name="connsiteY710" fmla="*/ 393898 h 538625"/>
                <a:gd name="connsiteX711" fmla="*/ 844531 w 874603"/>
                <a:gd name="connsiteY711" fmla="*/ 397867 h 538625"/>
                <a:gd name="connsiteX712" fmla="*/ 837727 w 874603"/>
                <a:gd name="connsiteY712" fmla="*/ 395221 h 538625"/>
                <a:gd name="connsiteX713" fmla="*/ 841809 w 874603"/>
                <a:gd name="connsiteY713" fmla="*/ 396544 h 538625"/>
                <a:gd name="connsiteX714" fmla="*/ 844531 w 874603"/>
                <a:gd name="connsiteY714" fmla="*/ 393898 h 538625"/>
                <a:gd name="connsiteX715" fmla="*/ 831377 w 874603"/>
                <a:gd name="connsiteY715" fmla="*/ 392575 h 538625"/>
                <a:gd name="connsiteX716" fmla="*/ 832965 w 874603"/>
                <a:gd name="connsiteY716" fmla="*/ 394162 h 538625"/>
                <a:gd name="connsiteX717" fmla="*/ 831377 w 874603"/>
                <a:gd name="connsiteY717" fmla="*/ 395750 h 538625"/>
                <a:gd name="connsiteX718" fmla="*/ 831377 w 874603"/>
                <a:gd name="connsiteY718" fmla="*/ 392575 h 538625"/>
                <a:gd name="connsiteX719" fmla="*/ 826615 w 874603"/>
                <a:gd name="connsiteY719" fmla="*/ 392575 h 538625"/>
                <a:gd name="connsiteX720" fmla="*/ 826615 w 874603"/>
                <a:gd name="connsiteY720" fmla="*/ 395750 h 538625"/>
                <a:gd name="connsiteX721" fmla="*/ 823440 w 874603"/>
                <a:gd name="connsiteY721" fmla="*/ 395750 h 538625"/>
                <a:gd name="connsiteX722" fmla="*/ 826615 w 874603"/>
                <a:gd name="connsiteY722" fmla="*/ 392575 h 538625"/>
                <a:gd name="connsiteX723" fmla="*/ 842490 w 874603"/>
                <a:gd name="connsiteY723" fmla="*/ 389400 h 538625"/>
                <a:gd name="connsiteX724" fmla="*/ 844078 w 874603"/>
                <a:gd name="connsiteY724" fmla="*/ 390988 h 538625"/>
                <a:gd name="connsiteX725" fmla="*/ 842490 w 874603"/>
                <a:gd name="connsiteY725" fmla="*/ 390988 h 538625"/>
                <a:gd name="connsiteX726" fmla="*/ 842490 w 874603"/>
                <a:gd name="connsiteY726" fmla="*/ 389400 h 538625"/>
                <a:gd name="connsiteX727" fmla="*/ 840902 w 874603"/>
                <a:gd name="connsiteY727" fmla="*/ 384637 h 538625"/>
                <a:gd name="connsiteX728" fmla="*/ 844077 w 874603"/>
                <a:gd name="connsiteY728" fmla="*/ 385431 h 538625"/>
                <a:gd name="connsiteX729" fmla="*/ 840902 w 874603"/>
                <a:gd name="connsiteY729" fmla="*/ 386225 h 538625"/>
                <a:gd name="connsiteX730" fmla="*/ 840902 w 874603"/>
                <a:gd name="connsiteY730" fmla="*/ 384637 h 538625"/>
                <a:gd name="connsiteX731" fmla="*/ 4687 w 874603"/>
                <a:gd name="connsiteY731" fmla="*/ 349712 h 538625"/>
                <a:gd name="connsiteX732" fmla="*/ 6076 w 874603"/>
                <a:gd name="connsiteY732" fmla="*/ 360084 h 538625"/>
                <a:gd name="connsiteX733" fmla="*/ 6076 w 874603"/>
                <a:gd name="connsiteY733" fmla="*/ 361565 h 538625"/>
                <a:gd name="connsiteX734" fmla="*/ 4687 w 874603"/>
                <a:gd name="connsiteY734" fmla="*/ 360084 h 538625"/>
                <a:gd name="connsiteX735" fmla="*/ 3297 w 874603"/>
                <a:gd name="connsiteY735" fmla="*/ 371937 h 538625"/>
                <a:gd name="connsiteX736" fmla="*/ 519 w 874603"/>
                <a:gd name="connsiteY736" fmla="*/ 370455 h 538625"/>
                <a:gd name="connsiteX737" fmla="*/ 1908 w 874603"/>
                <a:gd name="connsiteY737" fmla="*/ 354157 h 538625"/>
                <a:gd name="connsiteX738" fmla="*/ 4687 w 874603"/>
                <a:gd name="connsiteY738" fmla="*/ 349712 h 538625"/>
                <a:gd name="connsiteX739" fmla="*/ 850163 w 874603"/>
                <a:gd name="connsiteY739" fmla="*/ 321137 h 538625"/>
                <a:gd name="connsiteX740" fmla="*/ 856778 w 874603"/>
                <a:gd name="connsiteY740" fmla="*/ 329796 h 538625"/>
                <a:gd name="connsiteX741" fmla="*/ 855455 w 874603"/>
                <a:gd name="connsiteY741" fmla="*/ 335569 h 538625"/>
                <a:gd name="connsiteX742" fmla="*/ 850163 w 874603"/>
                <a:gd name="connsiteY742" fmla="*/ 329796 h 538625"/>
                <a:gd name="connsiteX743" fmla="*/ 848840 w 874603"/>
                <a:gd name="connsiteY743" fmla="*/ 326910 h 538625"/>
                <a:gd name="connsiteX744" fmla="*/ 850163 w 874603"/>
                <a:gd name="connsiteY744" fmla="*/ 321137 h 538625"/>
                <a:gd name="connsiteX745" fmla="*/ 840505 w 874603"/>
                <a:gd name="connsiteY745" fmla="*/ 317698 h 538625"/>
                <a:gd name="connsiteX746" fmla="*/ 841895 w 874603"/>
                <a:gd name="connsiteY746" fmla="*/ 321667 h 538625"/>
                <a:gd name="connsiteX747" fmla="*/ 848840 w 874603"/>
                <a:gd name="connsiteY747" fmla="*/ 320344 h 538625"/>
                <a:gd name="connsiteX748" fmla="*/ 847451 w 874603"/>
                <a:gd name="connsiteY748" fmla="*/ 321667 h 538625"/>
                <a:gd name="connsiteX749" fmla="*/ 847451 w 874603"/>
                <a:gd name="connsiteY749" fmla="*/ 322990 h 538625"/>
                <a:gd name="connsiteX750" fmla="*/ 837727 w 874603"/>
                <a:gd name="connsiteY750" fmla="*/ 320344 h 538625"/>
                <a:gd name="connsiteX751" fmla="*/ 840505 w 874603"/>
                <a:gd name="connsiteY751" fmla="*/ 317698 h 538625"/>
                <a:gd name="connsiteX752" fmla="*/ 15614 w 874603"/>
                <a:gd name="connsiteY752" fmla="*/ 311612 h 538625"/>
                <a:gd name="connsiteX753" fmla="*/ 15614 w 874603"/>
                <a:gd name="connsiteY753" fmla="*/ 318859 h 538625"/>
                <a:gd name="connsiteX754" fmla="*/ 12650 w 874603"/>
                <a:gd name="connsiteY754" fmla="*/ 333354 h 538625"/>
                <a:gd name="connsiteX755" fmla="*/ 9687 w 874603"/>
                <a:gd name="connsiteY755" fmla="*/ 333354 h 538625"/>
                <a:gd name="connsiteX756" fmla="*/ 8205 w 874603"/>
                <a:gd name="connsiteY756" fmla="*/ 339152 h 538625"/>
                <a:gd name="connsiteX757" fmla="*/ 9687 w 874603"/>
                <a:gd name="connsiteY757" fmla="*/ 344950 h 538625"/>
                <a:gd name="connsiteX758" fmla="*/ 5242 w 874603"/>
                <a:gd name="connsiteY758" fmla="*/ 343500 h 538625"/>
                <a:gd name="connsiteX759" fmla="*/ 3760 w 874603"/>
                <a:gd name="connsiteY759" fmla="*/ 337703 h 538625"/>
                <a:gd name="connsiteX760" fmla="*/ 8205 w 874603"/>
                <a:gd name="connsiteY760" fmla="*/ 321758 h 538625"/>
                <a:gd name="connsiteX761" fmla="*/ 12650 w 874603"/>
                <a:gd name="connsiteY761" fmla="*/ 314511 h 538625"/>
                <a:gd name="connsiteX762" fmla="*/ 15614 w 874603"/>
                <a:gd name="connsiteY762" fmla="*/ 311612 h 538625"/>
                <a:gd name="connsiteX763" fmla="*/ 16990 w 874603"/>
                <a:gd name="connsiteY763" fmla="*/ 306850 h 538625"/>
                <a:gd name="connsiteX764" fmla="*/ 18578 w 874603"/>
                <a:gd name="connsiteY764" fmla="*/ 306850 h 538625"/>
                <a:gd name="connsiteX765" fmla="*/ 18578 w 874603"/>
                <a:gd name="connsiteY765" fmla="*/ 308438 h 538625"/>
                <a:gd name="connsiteX766" fmla="*/ 16990 w 874603"/>
                <a:gd name="connsiteY766" fmla="*/ 306850 h 538625"/>
                <a:gd name="connsiteX767" fmla="*/ 847054 w 874603"/>
                <a:gd name="connsiteY767" fmla="*/ 303675 h 538625"/>
                <a:gd name="connsiteX768" fmla="*/ 855389 w 874603"/>
                <a:gd name="connsiteY768" fmla="*/ 310730 h 538625"/>
                <a:gd name="connsiteX769" fmla="*/ 855389 w 874603"/>
                <a:gd name="connsiteY769" fmla="*/ 314964 h 538625"/>
                <a:gd name="connsiteX770" fmla="*/ 849833 w 874603"/>
                <a:gd name="connsiteY770" fmla="*/ 316375 h 538625"/>
                <a:gd name="connsiteX771" fmla="*/ 847054 w 874603"/>
                <a:gd name="connsiteY771" fmla="*/ 306497 h 538625"/>
                <a:gd name="connsiteX772" fmla="*/ 847054 w 874603"/>
                <a:gd name="connsiteY772" fmla="*/ 303675 h 538625"/>
                <a:gd name="connsiteX773" fmla="*/ 858365 w 874603"/>
                <a:gd name="connsiteY773" fmla="*/ 295737 h 538625"/>
                <a:gd name="connsiteX774" fmla="*/ 858365 w 874603"/>
                <a:gd name="connsiteY774" fmla="*/ 298912 h 538625"/>
                <a:gd name="connsiteX775" fmla="*/ 856777 w 874603"/>
                <a:gd name="connsiteY775" fmla="*/ 297324 h 538625"/>
                <a:gd name="connsiteX776" fmla="*/ 858365 w 874603"/>
                <a:gd name="connsiteY776" fmla="*/ 295737 h 538625"/>
                <a:gd name="connsiteX777" fmla="*/ 17466 w 874603"/>
                <a:gd name="connsiteY777" fmla="*/ 285711 h 538625"/>
                <a:gd name="connsiteX778" fmla="*/ 18895 w 874603"/>
                <a:gd name="connsiteY778" fmla="*/ 289721 h 538625"/>
                <a:gd name="connsiteX779" fmla="*/ 16038 w 874603"/>
                <a:gd name="connsiteY779" fmla="*/ 299079 h 538625"/>
                <a:gd name="connsiteX780" fmla="*/ 10322 w 874603"/>
                <a:gd name="connsiteY780" fmla="*/ 308437 h 538625"/>
                <a:gd name="connsiteX781" fmla="*/ 10322 w 874603"/>
                <a:gd name="connsiteY781" fmla="*/ 300416 h 538625"/>
                <a:gd name="connsiteX782" fmla="*/ 11751 w 874603"/>
                <a:gd name="connsiteY782" fmla="*/ 299079 h 538625"/>
                <a:gd name="connsiteX783" fmla="*/ 10322 w 874603"/>
                <a:gd name="connsiteY783" fmla="*/ 289721 h 538625"/>
                <a:gd name="connsiteX784" fmla="*/ 17466 w 874603"/>
                <a:gd name="connsiteY784" fmla="*/ 285711 h 538625"/>
                <a:gd name="connsiteX785" fmla="*/ 871065 w 874603"/>
                <a:gd name="connsiteY785" fmla="*/ 173500 h 538625"/>
                <a:gd name="connsiteX786" fmla="*/ 871065 w 874603"/>
                <a:gd name="connsiteY786" fmla="*/ 178263 h 538625"/>
                <a:gd name="connsiteX787" fmla="*/ 869477 w 874603"/>
                <a:gd name="connsiteY787" fmla="*/ 178263 h 538625"/>
                <a:gd name="connsiteX788" fmla="*/ 870112 w 874603"/>
                <a:gd name="connsiteY788" fmla="*/ 162387 h 538625"/>
                <a:gd name="connsiteX789" fmla="*/ 868842 w 874603"/>
                <a:gd name="connsiteY789" fmla="*/ 163748 h 538625"/>
                <a:gd name="connsiteX790" fmla="*/ 870112 w 874603"/>
                <a:gd name="connsiteY790" fmla="*/ 170551 h 538625"/>
                <a:gd name="connsiteX791" fmla="*/ 866302 w 874603"/>
                <a:gd name="connsiteY791" fmla="*/ 165108 h 538625"/>
                <a:gd name="connsiteX792" fmla="*/ 870112 w 874603"/>
                <a:gd name="connsiteY792" fmla="*/ 162387 h 538625"/>
                <a:gd name="connsiteX793" fmla="*/ 852241 w 874603"/>
                <a:gd name="connsiteY793" fmla="*/ 149363 h 538625"/>
                <a:gd name="connsiteX794" fmla="*/ 854237 w 874603"/>
                <a:gd name="connsiteY794" fmla="*/ 151501 h 538625"/>
                <a:gd name="connsiteX795" fmla="*/ 851697 w 874603"/>
                <a:gd name="connsiteY795" fmla="*/ 152862 h 538625"/>
                <a:gd name="connsiteX796" fmla="*/ 852360 w 874603"/>
                <a:gd name="connsiteY796" fmla="*/ 148602 h 538625"/>
                <a:gd name="connsiteX797" fmla="*/ 852241 w 874603"/>
                <a:gd name="connsiteY797" fmla="*/ 149363 h 538625"/>
                <a:gd name="connsiteX798" fmla="*/ 851697 w 874603"/>
                <a:gd name="connsiteY798" fmla="*/ 148780 h 538625"/>
                <a:gd name="connsiteX799" fmla="*/ 852967 w 874603"/>
                <a:gd name="connsiteY799" fmla="*/ 144698 h 538625"/>
                <a:gd name="connsiteX800" fmla="*/ 856777 w 874603"/>
                <a:gd name="connsiteY800" fmla="*/ 147419 h 538625"/>
                <a:gd name="connsiteX801" fmla="*/ 852360 w 874603"/>
                <a:gd name="connsiteY801" fmla="*/ 148602 h 538625"/>
                <a:gd name="connsiteX802" fmla="*/ 861342 w 874603"/>
                <a:gd name="connsiteY802" fmla="*/ 141115 h 538625"/>
                <a:gd name="connsiteX803" fmla="*/ 863128 w 874603"/>
                <a:gd name="connsiteY803" fmla="*/ 143655 h 538625"/>
                <a:gd name="connsiteX804" fmla="*/ 863128 w 874603"/>
                <a:gd name="connsiteY804" fmla="*/ 144925 h 538625"/>
                <a:gd name="connsiteX805" fmla="*/ 858365 w 874603"/>
                <a:gd name="connsiteY805" fmla="*/ 142385 h 538625"/>
                <a:gd name="connsiteX806" fmla="*/ 861342 w 874603"/>
                <a:gd name="connsiteY806" fmla="*/ 141115 h 538625"/>
                <a:gd name="connsiteX807" fmla="*/ 858365 w 874603"/>
                <a:gd name="connsiteY807" fmla="*/ 136987 h 538625"/>
                <a:gd name="connsiteX808" fmla="*/ 858365 w 874603"/>
                <a:gd name="connsiteY808" fmla="*/ 140162 h 538625"/>
                <a:gd name="connsiteX809" fmla="*/ 858365 w 874603"/>
                <a:gd name="connsiteY809" fmla="*/ 136987 h 538625"/>
                <a:gd name="connsiteX810" fmla="*/ 30692 w 874603"/>
                <a:gd name="connsiteY810" fmla="*/ 136808 h 538625"/>
                <a:gd name="connsiteX811" fmla="*/ 37794 w 874603"/>
                <a:gd name="connsiteY811" fmla="*/ 141031 h 538625"/>
                <a:gd name="connsiteX812" fmla="*/ 37794 w 874603"/>
                <a:gd name="connsiteY812" fmla="*/ 159332 h 538625"/>
                <a:gd name="connsiteX813" fmla="*/ 30692 w 874603"/>
                <a:gd name="connsiteY813" fmla="*/ 172002 h 538625"/>
                <a:gd name="connsiteX814" fmla="*/ 30692 w 874603"/>
                <a:gd name="connsiteY814" fmla="*/ 193119 h 538625"/>
                <a:gd name="connsiteX815" fmla="*/ 30692 w 874603"/>
                <a:gd name="connsiteY815" fmla="*/ 211420 h 538625"/>
                <a:gd name="connsiteX816" fmla="*/ 30692 w 874603"/>
                <a:gd name="connsiteY816" fmla="*/ 217051 h 538625"/>
                <a:gd name="connsiteX817" fmla="*/ 27852 w 874603"/>
                <a:gd name="connsiteY817" fmla="*/ 232537 h 538625"/>
                <a:gd name="connsiteX818" fmla="*/ 29272 w 874603"/>
                <a:gd name="connsiteY818" fmla="*/ 240984 h 538625"/>
                <a:gd name="connsiteX819" fmla="*/ 25011 w 874603"/>
                <a:gd name="connsiteY819" fmla="*/ 248023 h 538625"/>
                <a:gd name="connsiteX820" fmla="*/ 26431 w 874603"/>
                <a:gd name="connsiteY820" fmla="*/ 256469 h 538625"/>
                <a:gd name="connsiteX821" fmla="*/ 22170 w 874603"/>
                <a:gd name="connsiteY821" fmla="*/ 270547 h 538625"/>
                <a:gd name="connsiteX822" fmla="*/ 20749 w 874603"/>
                <a:gd name="connsiteY822" fmla="*/ 283217 h 538625"/>
                <a:gd name="connsiteX823" fmla="*/ 17909 w 874603"/>
                <a:gd name="connsiteY823" fmla="*/ 280402 h 538625"/>
                <a:gd name="connsiteX824" fmla="*/ 13647 w 874603"/>
                <a:gd name="connsiteY824" fmla="*/ 281809 h 538625"/>
                <a:gd name="connsiteX825" fmla="*/ 13647 w 874603"/>
                <a:gd name="connsiteY825" fmla="*/ 270547 h 538625"/>
                <a:gd name="connsiteX826" fmla="*/ 17909 w 874603"/>
                <a:gd name="connsiteY826" fmla="*/ 267732 h 538625"/>
                <a:gd name="connsiteX827" fmla="*/ 16488 w 874603"/>
                <a:gd name="connsiteY827" fmla="*/ 252246 h 538625"/>
                <a:gd name="connsiteX828" fmla="*/ 20749 w 874603"/>
                <a:gd name="connsiteY828" fmla="*/ 226906 h 538625"/>
                <a:gd name="connsiteX829" fmla="*/ 22170 w 874603"/>
                <a:gd name="connsiteY829" fmla="*/ 226906 h 538625"/>
                <a:gd name="connsiteX830" fmla="*/ 25011 w 874603"/>
                <a:gd name="connsiteY830" fmla="*/ 219867 h 538625"/>
                <a:gd name="connsiteX831" fmla="*/ 17909 w 874603"/>
                <a:gd name="connsiteY831" fmla="*/ 207197 h 538625"/>
                <a:gd name="connsiteX832" fmla="*/ 17909 w 874603"/>
                <a:gd name="connsiteY832" fmla="*/ 164963 h 538625"/>
                <a:gd name="connsiteX833" fmla="*/ 22170 w 874603"/>
                <a:gd name="connsiteY833" fmla="*/ 149478 h 538625"/>
                <a:gd name="connsiteX834" fmla="*/ 30692 w 874603"/>
                <a:gd name="connsiteY834" fmla="*/ 136808 h 538625"/>
                <a:gd name="connsiteX835" fmla="*/ 856777 w 874603"/>
                <a:gd name="connsiteY835" fmla="*/ 132225 h 538625"/>
                <a:gd name="connsiteX836" fmla="*/ 859952 w 874603"/>
                <a:gd name="connsiteY836" fmla="*/ 133019 h 538625"/>
                <a:gd name="connsiteX837" fmla="*/ 856777 w 874603"/>
                <a:gd name="connsiteY837" fmla="*/ 133019 h 538625"/>
                <a:gd name="connsiteX838" fmla="*/ 856777 w 874603"/>
                <a:gd name="connsiteY838" fmla="*/ 132225 h 538625"/>
                <a:gd name="connsiteX839" fmla="*/ 859952 w 874603"/>
                <a:gd name="connsiteY839" fmla="*/ 125874 h 538625"/>
                <a:gd name="connsiteX840" fmla="*/ 859952 w 874603"/>
                <a:gd name="connsiteY840" fmla="*/ 127462 h 538625"/>
                <a:gd name="connsiteX841" fmla="*/ 856777 w 874603"/>
                <a:gd name="connsiteY841" fmla="*/ 127462 h 538625"/>
                <a:gd name="connsiteX842" fmla="*/ 859952 w 874603"/>
                <a:gd name="connsiteY842" fmla="*/ 125874 h 538625"/>
                <a:gd name="connsiteX843" fmla="*/ 780578 w 874603"/>
                <a:gd name="connsiteY843" fmla="*/ 122700 h 538625"/>
                <a:gd name="connsiteX844" fmla="*/ 783753 w 874603"/>
                <a:gd name="connsiteY844" fmla="*/ 126782 h 538625"/>
                <a:gd name="connsiteX845" fmla="*/ 786928 w 874603"/>
                <a:gd name="connsiteY845" fmla="*/ 125421 h 538625"/>
                <a:gd name="connsiteX846" fmla="*/ 783753 w 874603"/>
                <a:gd name="connsiteY846" fmla="*/ 132225 h 538625"/>
                <a:gd name="connsiteX847" fmla="*/ 778990 w 874603"/>
                <a:gd name="connsiteY847" fmla="*/ 128143 h 538625"/>
                <a:gd name="connsiteX848" fmla="*/ 782165 w 874603"/>
                <a:gd name="connsiteY848" fmla="*/ 125421 h 538625"/>
                <a:gd name="connsiteX849" fmla="*/ 780578 w 874603"/>
                <a:gd name="connsiteY849" fmla="*/ 122700 h 538625"/>
                <a:gd name="connsiteX850" fmla="*/ 858365 w 874603"/>
                <a:gd name="connsiteY850" fmla="*/ 121112 h 538625"/>
                <a:gd name="connsiteX851" fmla="*/ 859953 w 874603"/>
                <a:gd name="connsiteY851" fmla="*/ 122699 h 538625"/>
                <a:gd name="connsiteX852" fmla="*/ 858365 w 874603"/>
                <a:gd name="connsiteY852" fmla="*/ 124287 h 538625"/>
                <a:gd name="connsiteX853" fmla="*/ 858365 w 874603"/>
                <a:gd name="connsiteY853" fmla="*/ 121112 h 538625"/>
                <a:gd name="connsiteX854" fmla="*/ 796641 w 874603"/>
                <a:gd name="connsiteY854" fmla="*/ 120026 h 538625"/>
                <a:gd name="connsiteX855" fmla="*/ 796641 w 874603"/>
                <a:gd name="connsiteY855" fmla="*/ 125661 h 538625"/>
                <a:gd name="connsiteX856" fmla="*/ 796641 w 874603"/>
                <a:gd name="connsiteY856" fmla="*/ 120026 h 538625"/>
                <a:gd name="connsiteX857" fmla="*/ 796452 w 874603"/>
                <a:gd name="connsiteY857" fmla="*/ 114762 h 538625"/>
                <a:gd name="connsiteX858" fmla="*/ 799627 w 874603"/>
                <a:gd name="connsiteY858" fmla="*/ 119525 h 538625"/>
                <a:gd name="connsiteX859" fmla="*/ 796452 w 874603"/>
                <a:gd name="connsiteY859" fmla="*/ 119525 h 538625"/>
                <a:gd name="connsiteX860" fmla="*/ 796452 w 874603"/>
                <a:gd name="connsiteY860" fmla="*/ 114762 h 538625"/>
                <a:gd name="connsiteX861" fmla="*/ 842490 w 874603"/>
                <a:gd name="connsiteY861" fmla="*/ 105237 h 538625"/>
                <a:gd name="connsiteX862" fmla="*/ 842490 w 874603"/>
                <a:gd name="connsiteY862" fmla="*/ 106825 h 538625"/>
                <a:gd name="connsiteX863" fmla="*/ 840902 w 874603"/>
                <a:gd name="connsiteY863" fmla="*/ 106825 h 538625"/>
                <a:gd name="connsiteX864" fmla="*/ 842490 w 874603"/>
                <a:gd name="connsiteY864" fmla="*/ 105237 h 538625"/>
                <a:gd name="connsiteX865" fmla="*/ 778990 w 874603"/>
                <a:gd name="connsiteY865" fmla="*/ 105237 h 538625"/>
                <a:gd name="connsiteX866" fmla="*/ 780578 w 874603"/>
                <a:gd name="connsiteY866" fmla="*/ 105237 h 538625"/>
                <a:gd name="connsiteX867" fmla="*/ 780578 w 874603"/>
                <a:gd name="connsiteY867" fmla="*/ 106825 h 538625"/>
                <a:gd name="connsiteX868" fmla="*/ 778990 w 874603"/>
                <a:gd name="connsiteY868" fmla="*/ 106825 h 538625"/>
                <a:gd name="connsiteX869" fmla="*/ 799401 w 874603"/>
                <a:gd name="connsiteY869" fmla="*/ 103650 h 538625"/>
                <a:gd name="connsiteX870" fmla="*/ 806204 w 874603"/>
                <a:gd name="connsiteY870" fmla="*/ 107732 h 538625"/>
                <a:gd name="connsiteX871" fmla="*/ 806204 w 874603"/>
                <a:gd name="connsiteY871" fmla="*/ 106371 h 538625"/>
                <a:gd name="connsiteX872" fmla="*/ 807565 w 874603"/>
                <a:gd name="connsiteY872" fmla="*/ 106371 h 538625"/>
                <a:gd name="connsiteX873" fmla="*/ 804844 w 874603"/>
                <a:gd name="connsiteY873" fmla="*/ 110454 h 538625"/>
                <a:gd name="connsiteX874" fmla="*/ 800762 w 874603"/>
                <a:gd name="connsiteY874" fmla="*/ 107732 h 538625"/>
                <a:gd name="connsiteX875" fmla="*/ 800762 w 874603"/>
                <a:gd name="connsiteY875" fmla="*/ 113175 h 538625"/>
                <a:gd name="connsiteX876" fmla="*/ 799401 w 874603"/>
                <a:gd name="connsiteY876" fmla="*/ 103650 h 538625"/>
                <a:gd name="connsiteX877" fmla="*/ 593252 w 874603"/>
                <a:gd name="connsiteY877" fmla="*/ 100475 h 538625"/>
                <a:gd name="connsiteX878" fmla="*/ 594840 w 874603"/>
                <a:gd name="connsiteY878" fmla="*/ 100475 h 538625"/>
                <a:gd name="connsiteX879" fmla="*/ 594840 w 874603"/>
                <a:gd name="connsiteY879" fmla="*/ 103650 h 538625"/>
                <a:gd name="connsiteX880" fmla="*/ 593252 w 874603"/>
                <a:gd name="connsiteY880" fmla="*/ 103650 h 538625"/>
                <a:gd name="connsiteX881" fmla="*/ 789525 w 874603"/>
                <a:gd name="connsiteY881" fmla="*/ 98887 h 538625"/>
                <a:gd name="connsiteX882" fmla="*/ 792411 w 874603"/>
                <a:gd name="connsiteY882" fmla="*/ 103216 h 538625"/>
                <a:gd name="connsiteX883" fmla="*/ 795298 w 874603"/>
                <a:gd name="connsiteY883" fmla="*/ 101773 h 538625"/>
                <a:gd name="connsiteX884" fmla="*/ 790968 w 874603"/>
                <a:gd name="connsiteY884" fmla="*/ 113319 h 538625"/>
                <a:gd name="connsiteX885" fmla="*/ 785195 w 874603"/>
                <a:gd name="connsiteY885" fmla="*/ 114762 h 538625"/>
                <a:gd name="connsiteX886" fmla="*/ 788082 w 874603"/>
                <a:gd name="connsiteY886" fmla="*/ 104660 h 538625"/>
                <a:gd name="connsiteX887" fmla="*/ 789525 w 874603"/>
                <a:gd name="connsiteY887" fmla="*/ 106103 h 538625"/>
                <a:gd name="connsiteX888" fmla="*/ 790968 w 874603"/>
                <a:gd name="connsiteY888" fmla="*/ 104660 h 538625"/>
                <a:gd name="connsiteX889" fmla="*/ 789525 w 874603"/>
                <a:gd name="connsiteY889" fmla="*/ 98887 h 538625"/>
                <a:gd name="connsiteX890" fmla="*/ 785340 w 874603"/>
                <a:gd name="connsiteY890" fmla="*/ 98887 h 538625"/>
                <a:gd name="connsiteX891" fmla="*/ 786927 w 874603"/>
                <a:gd name="connsiteY891" fmla="*/ 102856 h 538625"/>
                <a:gd name="connsiteX892" fmla="*/ 785340 w 874603"/>
                <a:gd name="connsiteY892" fmla="*/ 106825 h 538625"/>
                <a:gd name="connsiteX893" fmla="*/ 783752 w 874603"/>
                <a:gd name="connsiteY893" fmla="*/ 104179 h 538625"/>
                <a:gd name="connsiteX894" fmla="*/ 785340 w 874603"/>
                <a:gd name="connsiteY894" fmla="*/ 98887 h 538625"/>
                <a:gd name="connsiteX895" fmla="*/ 774227 w 874603"/>
                <a:gd name="connsiteY895" fmla="*/ 97300 h 538625"/>
                <a:gd name="connsiteX896" fmla="*/ 772640 w 874603"/>
                <a:gd name="connsiteY896" fmla="*/ 98888 h 538625"/>
                <a:gd name="connsiteX897" fmla="*/ 771052 w 874603"/>
                <a:gd name="connsiteY897" fmla="*/ 98888 h 538625"/>
                <a:gd name="connsiteX898" fmla="*/ 774227 w 874603"/>
                <a:gd name="connsiteY898" fmla="*/ 97300 h 538625"/>
                <a:gd name="connsiteX899" fmla="*/ 777402 w 874603"/>
                <a:gd name="connsiteY899" fmla="*/ 95712 h 538625"/>
                <a:gd name="connsiteX900" fmla="*/ 780577 w 874603"/>
                <a:gd name="connsiteY900" fmla="*/ 98887 h 538625"/>
                <a:gd name="connsiteX901" fmla="*/ 777402 w 874603"/>
                <a:gd name="connsiteY901" fmla="*/ 100475 h 538625"/>
                <a:gd name="connsiteX902" fmla="*/ 777402 w 874603"/>
                <a:gd name="connsiteY902" fmla="*/ 95712 h 538625"/>
                <a:gd name="connsiteX903" fmla="*/ 424398 w 874603"/>
                <a:gd name="connsiteY903" fmla="*/ 93964 h 538625"/>
                <a:gd name="connsiteX904" fmla="*/ 424751 w 874603"/>
                <a:gd name="connsiteY904" fmla="*/ 94669 h 538625"/>
                <a:gd name="connsiteX905" fmla="*/ 424186 w 874603"/>
                <a:gd name="connsiteY905" fmla="*/ 95232 h 538625"/>
                <a:gd name="connsiteX906" fmla="*/ 423337 w 874603"/>
                <a:gd name="connsiteY906" fmla="*/ 91851 h 538625"/>
                <a:gd name="connsiteX907" fmla="*/ 424751 w 874603"/>
                <a:gd name="connsiteY907" fmla="*/ 91851 h 538625"/>
                <a:gd name="connsiteX908" fmla="*/ 424398 w 874603"/>
                <a:gd name="connsiteY908" fmla="*/ 93964 h 538625"/>
                <a:gd name="connsiteX909" fmla="*/ 585315 w 874603"/>
                <a:gd name="connsiteY909" fmla="*/ 83012 h 538625"/>
                <a:gd name="connsiteX910" fmla="*/ 586903 w 874603"/>
                <a:gd name="connsiteY910" fmla="*/ 84599 h 538625"/>
                <a:gd name="connsiteX911" fmla="*/ 586903 w 874603"/>
                <a:gd name="connsiteY911" fmla="*/ 86187 h 538625"/>
                <a:gd name="connsiteX912" fmla="*/ 585315 w 874603"/>
                <a:gd name="connsiteY912" fmla="*/ 83012 h 538625"/>
                <a:gd name="connsiteX913" fmla="*/ 766063 w 874603"/>
                <a:gd name="connsiteY913" fmla="*/ 82695 h 538625"/>
                <a:gd name="connsiteX914" fmla="*/ 768784 w 874603"/>
                <a:gd name="connsiteY914" fmla="*/ 85235 h 538625"/>
                <a:gd name="connsiteX915" fmla="*/ 774227 w 874603"/>
                <a:gd name="connsiteY915" fmla="*/ 89045 h 538625"/>
                <a:gd name="connsiteX916" fmla="*/ 772866 w 874603"/>
                <a:gd name="connsiteY916" fmla="*/ 94125 h 538625"/>
                <a:gd name="connsiteX917" fmla="*/ 767424 w 874603"/>
                <a:gd name="connsiteY917" fmla="*/ 90315 h 538625"/>
                <a:gd name="connsiteX918" fmla="*/ 766063 w 874603"/>
                <a:gd name="connsiteY918" fmla="*/ 82695 h 538625"/>
                <a:gd name="connsiteX919" fmla="*/ 547215 w 874603"/>
                <a:gd name="connsiteY919" fmla="*/ 81425 h 538625"/>
                <a:gd name="connsiteX920" fmla="*/ 548802 w 874603"/>
                <a:gd name="connsiteY920" fmla="*/ 81425 h 538625"/>
                <a:gd name="connsiteX921" fmla="*/ 545627 w 874603"/>
                <a:gd name="connsiteY921" fmla="*/ 84600 h 538625"/>
                <a:gd name="connsiteX922" fmla="*/ 547215 w 874603"/>
                <a:gd name="connsiteY922" fmla="*/ 81425 h 538625"/>
                <a:gd name="connsiteX923" fmla="*/ 428549 w 874603"/>
                <a:gd name="connsiteY923" fmla="*/ 81425 h 538625"/>
                <a:gd name="connsiteX924" fmla="*/ 427359 w 874603"/>
                <a:gd name="connsiteY924" fmla="*/ 90950 h 538625"/>
                <a:gd name="connsiteX925" fmla="*/ 426168 w 874603"/>
                <a:gd name="connsiteY925" fmla="*/ 90950 h 538625"/>
                <a:gd name="connsiteX926" fmla="*/ 428549 w 874603"/>
                <a:gd name="connsiteY926" fmla="*/ 81425 h 538625"/>
                <a:gd name="connsiteX927" fmla="*/ 812327 w 874603"/>
                <a:gd name="connsiteY927" fmla="*/ 79837 h 538625"/>
                <a:gd name="connsiteX928" fmla="*/ 812327 w 874603"/>
                <a:gd name="connsiteY928" fmla="*/ 83409 h 538625"/>
                <a:gd name="connsiteX929" fmla="*/ 813915 w 874603"/>
                <a:gd name="connsiteY929" fmla="*/ 83409 h 538625"/>
                <a:gd name="connsiteX930" fmla="*/ 815502 w 874603"/>
                <a:gd name="connsiteY930" fmla="*/ 84600 h 538625"/>
                <a:gd name="connsiteX931" fmla="*/ 809641 w 874603"/>
                <a:gd name="connsiteY931" fmla="*/ 83501 h 538625"/>
                <a:gd name="connsiteX932" fmla="*/ 810740 w 874603"/>
                <a:gd name="connsiteY932" fmla="*/ 84600 h 538625"/>
                <a:gd name="connsiteX933" fmla="*/ 809153 w 874603"/>
                <a:gd name="connsiteY933" fmla="*/ 92538 h 538625"/>
                <a:gd name="connsiteX934" fmla="*/ 807565 w 874603"/>
                <a:gd name="connsiteY934" fmla="*/ 87775 h 538625"/>
                <a:gd name="connsiteX935" fmla="*/ 804390 w 874603"/>
                <a:gd name="connsiteY935" fmla="*/ 83013 h 538625"/>
                <a:gd name="connsiteX936" fmla="*/ 807565 w 874603"/>
                <a:gd name="connsiteY936" fmla="*/ 81425 h 538625"/>
                <a:gd name="connsiteX937" fmla="*/ 809339 w 874603"/>
                <a:gd name="connsiteY937" fmla="*/ 83199 h 538625"/>
                <a:gd name="connsiteX938" fmla="*/ 552014 w 874603"/>
                <a:gd name="connsiteY938" fmla="*/ 78703 h 538625"/>
                <a:gd name="connsiteX939" fmla="*/ 552297 w 874603"/>
                <a:gd name="connsiteY939" fmla="*/ 78891 h 538625"/>
                <a:gd name="connsiteX940" fmla="*/ 552014 w 874603"/>
                <a:gd name="connsiteY940" fmla="*/ 79173 h 538625"/>
                <a:gd name="connsiteX941" fmla="*/ 550600 w 874603"/>
                <a:gd name="connsiteY941" fmla="*/ 77764 h 538625"/>
                <a:gd name="connsiteX942" fmla="*/ 552014 w 874603"/>
                <a:gd name="connsiteY942" fmla="*/ 77764 h 538625"/>
                <a:gd name="connsiteX943" fmla="*/ 552014 w 874603"/>
                <a:gd name="connsiteY943" fmla="*/ 78703 h 538625"/>
                <a:gd name="connsiteX944" fmla="*/ 836234 w 874603"/>
                <a:gd name="connsiteY944" fmla="*/ 73538 h 538625"/>
                <a:gd name="connsiteX945" fmla="*/ 843304 w 874603"/>
                <a:gd name="connsiteY945" fmla="*/ 84808 h 538625"/>
                <a:gd name="connsiteX946" fmla="*/ 853203 w 874603"/>
                <a:gd name="connsiteY946" fmla="*/ 103121 h 538625"/>
                <a:gd name="connsiteX947" fmla="*/ 848961 w 874603"/>
                <a:gd name="connsiteY947" fmla="*/ 105939 h 538625"/>
                <a:gd name="connsiteX948" fmla="*/ 848961 w 874603"/>
                <a:gd name="connsiteY948" fmla="*/ 107348 h 538625"/>
                <a:gd name="connsiteX949" fmla="*/ 858859 w 874603"/>
                <a:gd name="connsiteY949" fmla="*/ 114391 h 538625"/>
                <a:gd name="connsiteX950" fmla="*/ 856031 w 874603"/>
                <a:gd name="connsiteY950" fmla="*/ 121435 h 538625"/>
                <a:gd name="connsiteX951" fmla="*/ 853203 w 874603"/>
                <a:gd name="connsiteY951" fmla="*/ 125661 h 538625"/>
                <a:gd name="connsiteX952" fmla="*/ 848961 w 874603"/>
                <a:gd name="connsiteY952" fmla="*/ 124253 h 538625"/>
                <a:gd name="connsiteX953" fmla="*/ 847547 w 874603"/>
                <a:gd name="connsiteY953" fmla="*/ 115800 h 538625"/>
                <a:gd name="connsiteX954" fmla="*/ 843304 w 874603"/>
                <a:gd name="connsiteY954" fmla="*/ 101713 h 538625"/>
                <a:gd name="connsiteX955" fmla="*/ 836234 w 874603"/>
                <a:gd name="connsiteY955" fmla="*/ 87625 h 538625"/>
                <a:gd name="connsiteX956" fmla="*/ 839062 w 874603"/>
                <a:gd name="connsiteY956" fmla="*/ 87625 h 538625"/>
                <a:gd name="connsiteX957" fmla="*/ 833406 w 874603"/>
                <a:gd name="connsiteY957" fmla="*/ 79173 h 538625"/>
                <a:gd name="connsiteX958" fmla="*/ 836234 w 874603"/>
                <a:gd name="connsiteY958" fmla="*/ 73538 h 538625"/>
                <a:gd name="connsiteX959" fmla="*/ 784635 w 874603"/>
                <a:gd name="connsiteY959" fmla="*/ 71900 h 538625"/>
                <a:gd name="connsiteX960" fmla="*/ 791690 w 874603"/>
                <a:gd name="connsiteY960" fmla="*/ 77673 h 538625"/>
                <a:gd name="connsiteX961" fmla="*/ 784635 w 874603"/>
                <a:gd name="connsiteY961" fmla="*/ 87775 h 538625"/>
                <a:gd name="connsiteX962" fmla="*/ 784635 w 874603"/>
                <a:gd name="connsiteY962" fmla="*/ 80559 h 538625"/>
                <a:gd name="connsiteX963" fmla="*/ 783223 w 874603"/>
                <a:gd name="connsiteY963" fmla="*/ 86332 h 538625"/>
                <a:gd name="connsiteX964" fmla="*/ 780401 w 874603"/>
                <a:gd name="connsiteY964" fmla="*/ 73343 h 538625"/>
                <a:gd name="connsiteX965" fmla="*/ 783223 w 874603"/>
                <a:gd name="connsiteY965" fmla="*/ 76229 h 538625"/>
                <a:gd name="connsiteX966" fmla="*/ 781812 w 874603"/>
                <a:gd name="connsiteY966" fmla="*/ 77673 h 538625"/>
                <a:gd name="connsiteX967" fmla="*/ 786046 w 874603"/>
                <a:gd name="connsiteY967" fmla="*/ 79116 h 538625"/>
                <a:gd name="connsiteX968" fmla="*/ 784635 w 874603"/>
                <a:gd name="connsiteY968" fmla="*/ 71900 h 538625"/>
                <a:gd name="connsiteX969" fmla="*/ 774227 w 874603"/>
                <a:gd name="connsiteY969" fmla="*/ 71899 h 538625"/>
                <a:gd name="connsiteX970" fmla="*/ 778990 w 874603"/>
                <a:gd name="connsiteY970" fmla="*/ 71899 h 538625"/>
                <a:gd name="connsiteX971" fmla="*/ 776609 w 874603"/>
                <a:gd name="connsiteY971" fmla="*/ 76662 h 538625"/>
                <a:gd name="connsiteX972" fmla="*/ 774227 w 874603"/>
                <a:gd name="connsiteY972" fmla="*/ 71899 h 538625"/>
                <a:gd name="connsiteX973" fmla="*/ 753590 w 874603"/>
                <a:gd name="connsiteY973" fmla="*/ 69213 h 538625"/>
                <a:gd name="connsiteX974" fmla="*/ 755178 w 874603"/>
                <a:gd name="connsiteY974" fmla="*/ 69213 h 538625"/>
                <a:gd name="connsiteX975" fmla="*/ 755178 w 874603"/>
                <a:gd name="connsiteY975" fmla="*/ 71900 h 538625"/>
                <a:gd name="connsiteX976" fmla="*/ 753590 w 874603"/>
                <a:gd name="connsiteY976" fmla="*/ 71900 h 538625"/>
                <a:gd name="connsiteX977" fmla="*/ 753590 w 874603"/>
                <a:gd name="connsiteY977" fmla="*/ 69213 h 538625"/>
                <a:gd name="connsiteX978" fmla="*/ 817090 w 874603"/>
                <a:gd name="connsiteY978" fmla="*/ 68725 h 538625"/>
                <a:gd name="connsiteX979" fmla="*/ 820265 w 874603"/>
                <a:gd name="connsiteY979" fmla="*/ 68725 h 538625"/>
                <a:gd name="connsiteX980" fmla="*/ 818677 w 874603"/>
                <a:gd name="connsiteY980" fmla="*/ 71900 h 538625"/>
                <a:gd name="connsiteX981" fmla="*/ 817090 w 874603"/>
                <a:gd name="connsiteY981" fmla="*/ 68725 h 538625"/>
                <a:gd name="connsiteX982" fmla="*/ 427359 w 874603"/>
                <a:gd name="connsiteY982" fmla="*/ 68725 h 538625"/>
                <a:gd name="connsiteX983" fmla="*/ 428549 w 874603"/>
                <a:gd name="connsiteY983" fmla="*/ 70842 h 538625"/>
                <a:gd name="connsiteX984" fmla="*/ 426168 w 874603"/>
                <a:gd name="connsiteY984" fmla="*/ 71900 h 538625"/>
                <a:gd name="connsiteX985" fmla="*/ 427359 w 874603"/>
                <a:gd name="connsiteY985" fmla="*/ 68725 h 538625"/>
                <a:gd name="connsiteX986" fmla="*/ 431328 w 874603"/>
                <a:gd name="connsiteY986" fmla="*/ 67931 h 538625"/>
                <a:gd name="connsiteX987" fmla="*/ 431328 w 874603"/>
                <a:gd name="connsiteY987" fmla="*/ 68725 h 538625"/>
                <a:gd name="connsiteX988" fmla="*/ 429740 w 874603"/>
                <a:gd name="connsiteY988" fmla="*/ 68725 h 538625"/>
                <a:gd name="connsiteX989" fmla="*/ 431328 w 874603"/>
                <a:gd name="connsiteY989" fmla="*/ 67931 h 538625"/>
                <a:gd name="connsiteX990" fmla="*/ 802167 w 874603"/>
                <a:gd name="connsiteY990" fmla="*/ 67137 h 538625"/>
                <a:gd name="connsiteX991" fmla="*/ 811057 w 874603"/>
                <a:gd name="connsiteY991" fmla="*/ 72510 h 538625"/>
                <a:gd name="connsiteX992" fmla="*/ 809575 w 874603"/>
                <a:gd name="connsiteY992" fmla="*/ 77883 h 538625"/>
                <a:gd name="connsiteX993" fmla="*/ 806612 w 874603"/>
                <a:gd name="connsiteY993" fmla="*/ 73853 h 538625"/>
                <a:gd name="connsiteX994" fmla="*/ 800685 w 874603"/>
                <a:gd name="connsiteY994" fmla="*/ 81913 h 538625"/>
                <a:gd name="connsiteX995" fmla="*/ 802167 w 874603"/>
                <a:gd name="connsiteY995" fmla="*/ 83257 h 538625"/>
                <a:gd name="connsiteX996" fmla="*/ 799204 w 874603"/>
                <a:gd name="connsiteY996" fmla="*/ 84600 h 538625"/>
                <a:gd name="connsiteX997" fmla="*/ 797722 w 874603"/>
                <a:gd name="connsiteY997" fmla="*/ 76540 h 538625"/>
                <a:gd name="connsiteX998" fmla="*/ 796240 w 874603"/>
                <a:gd name="connsiteY998" fmla="*/ 72510 h 538625"/>
                <a:gd name="connsiteX999" fmla="*/ 799204 w 874603"/>
                <a:gd name="connsiteY999" fmla="*/ 69824 h 538625"/>
                <a:gd name="connsiteX1000" fmla="*/ 799204 w 874603"/>
                <a:gd name="connsiteY1000" fmla="*/ 68480 h 538625"/>
                <a:gd name="connsiteX1001" fmla="*/ 802167 w 874603"/>
                <a:gd name="connsiteY1001" fmla="*/ 67137 h 538625"/>
                <a:gd name="connsiteX1002" fmla="*/ 774228 w 874603"/>
                <a:gd name="connsiteY1002" fmla="*/ 62374 h 538625"/>
                <a:gd name="connsiteX1003" fmla="*/ 774228 w 874603"/>
                <a:gd name="connsiteY1003" fmla="*/ 67136 h 538625"/>
                <a:gd name="connsiteX1004" fmla="*/ 771053 w 874603"/>
                <a:gd name="connsiteY1004" fmla="*/ 68724 h 538625"/>
                <a:gd name="connsiteX1005" fmla="*/ 774228 w 874603"/>
                <a:gd name="connsiteY1005" fmla="*/ 62374 h 538625"/>
                <a:gd name="connsiteX1006" fmla="*/ 764702 w 874603"/>
                <a:gd name="connsiteY1006" fmla="*/ 62374 h 538625"/>
                <a:gd name="connsiteX1007" fmla="*/ 764702 w 874603"/>
                <a:gd name="connsiteY1007" fmla="*/ 67136 h 538625"/>
                <a:gd name="connsiteX1008" fmla="*/ 764702 w 874603"/>
                <a:gd name="connsiteY1008" fmla="*/ 62374 h 538625"/>
                <a:gd name="connsiteX1009" fmla="*/ 556740 w 874603"/>
                <a:gd name="connsiteY1009" fmla="*/ 62374 h 538625"/>
                <a:gd name="connsiteX1010" fmla="*/ 558328 w 874603"/>
                <a:gd name="connsiteY1010" fmla="*/ 63962 h 538625"/>
                <a:gd name="connsiteX1011" fmla="*/ 556740 w 874603"/>
                <a:gd name="connsiteY1011" fmla="*/ 63962 h 538625"/>
                <a:gd name="connsiteX1012" fmla="*/ 556740 w 874603"/>
                <a:gd name="connsiteY1012" fmla="*/ 62374 h 538625"/>
                <a:gd name="connsiteX1013" fmla="*/ 761528 w 874603"/>
                <a:gd name="connsiteY1013" fmla="*/ 59199 h 538625"/>
                <a:gd name="connsiteX1014" fmla="*/ 763115 w 874603"/>
                <a:gd name="connsiteY1014" fmla="*/ 59199 h 538625"/>
                <a:gd name="connsiteX1015" fmla="*/ 763115 w 874603"/>
                <a:gd name="connsiteY1015" fmla="*/ 62374 h 538625"/>
                <a:gd name="connsiteX1016" fmla="*/ 761528 w 874603"/>
                <a:gd name="connsiteY1016" fmla="*/ 59199 h 538625"/>
                <a:gd name="connsiteX1017" fmla="*/ 594840 w 874603"/>
                <a:gd name="connsiteY1017" fmla="*/ 59199 h 538625"/>
                <a:gd name="connsiteX1018" fmla="*/ 596428 w 874603"/>
                <a:gd name="connsiteY1018" fmla="*/ 62374 h 538625"/>
                <a:gd name="connsiteX1019" fmla="*/ 594840 w 874603"/>
                <a:gd name="connsiteY1019" fmla="*/ 62374 h 538625"/>
                <a:gd name="connsiteX1020" fmla="*/ 594840 w 874603"/>
                <a:gd name="connsiteY1020" fmla="*/ 59199 h 538625"/>
                <a:gd name="connsiteX1021" fmla="*/ 672627 w 874603"/>
                <a:gd name="connsiteY1021" fmla="*/ 58803 h 538625"/>
                <a:gd name="connsiteX1022" fmla="*/ 674215 w 874603"/>
                <a:gd name="connsiteY1022" fmla="*/ 58803 h 538625"/>
                <a:gd name="connsiteX1023" fmla="*/ 672627 w 874603"/>
                <a:gd name="connsiteY1023" fmla="*/ 62375 h 538625"/>
                <a:gd name="connsiteX1024" fmla="*/ 672627 w 874603"/>
                <a:gd name="connsiteY1024" fmla="*/ 58803 h 538625"/>
                <a:gd name="connsiteX1025" fmla="*/ 759940 w 874603"/>
                <a:gd name="connsiteY1025" fmla="*/ 56024 h 538625"/>
                <a:gd name="connsiteX1026" fmla="*/ 761528 w 874603"/>
                <a:gd name="connsiteY1026" fmla="*/ 56024 h 538625"/>
                <a:gd name="connsiteX1027" fmla="*/ 761528 w 874603"/>
                <a:gd name="connsiteY1027" fmla="*/ 57612 h 538625"/>
                <a:gd name="connsiteX1028" fmla="*/ 666277 w 874603"/>
                <a:gd name="connsiteY1028" fmla="*/ 56024 h 538625"/>
                <a:gd name="connsiteX1029" fmla="*/ 667865 w 874603"/>
                <a:gd name="connsiteY1029" fmla="*/ 56024 h 538625"/>
                <a:gd name="connsiteX1030" fmla="*/ 667865 w 874603"/>
                <a:gd name="connsiteY1030" fmla="*/ 57612 h 538625"/>
                <a:gd name="connsiteX1031" fmla="*/ 666277 w 874603"/>
                <a:gd name="connsiteY1031" fmla="*/ 57612 h 538625"/>
                <a:gd name="connsiteX1032" fmla="*/ 753590 w 874603"/>
                <a:gd name="connsiteY1032" fmla="*/ 55780 h 538625"/>
                <a:gd name="connsiteX1033" fmla="*/ 758353 w 874603"/>
                <a:gd name="connsiteY1033" fmla="*/ 55780 h 538625"/>
                <a:gd name="connsiteX1034" fmla="*/ 755178 w 874603"/>
                <a:gd name="connsiteY1034" fmla="*/ 69213 h 538625"/>
                <a:gd name="connsiteX1035" fmla="*/ 753590 w 874603"/>
                <a:gd name="connsiteY1035" fmla="*/ 55780 h 538625"/>
                <a:gd name="connsiteX1036" fmla="*/ 800534 w 874603"/>
                <a:gd name="connsiteY1036" fmla="*/ 54437 h 538625"/>
                <a:gd name="connsiteX1037" fmla="*/ 814141 w 874603"/>
                <a:gd name="connsiteY1037" fmla="*/ 62230 h 538625"/>
                <a:gd name="connsiteX1038" fmla="*/ 815502 w 874603"/>
                <a:gd name="connsiteY1038" fmla="*/ 67426 h 538625"/>
                <a:gd name="connsiteX1039" fmla="*/ 805977 w 874603"/>
                <a:gd name="connsiteY1039" fmla="*/ 63529 h 538625"/>
                <a:gd name="connsiteX1040" fmla="*/ 797813 w 874603"/>
                <a:gd name="connsiteY1040" fmla="*/ 59633 h 538625"/>
                <a:gd name="connsiteX1041" fmla="*/ 800534 w 874603"/>
                <a:gd name="connsiteY1041" fmla="*/ 54437 h 538625"/>
                <a:gd name="connsiteX1042" fmla="*/ 790896 w 874603"/>
                <a:gd name="connsiteY1042" fmla="*/ 53076 h 538625"/>
                <a:gd name="connsiteX1043" fmla="*/ 792285 w 874603"/>
                <a:gd name="connsiteY1043" fmla="*/ 53076 h 538625"/>
                <a:gd name="connsiteX1044" fmla="*/ 790971 w 874603"/>
                <a:gd name="connsiteY1044" fmla="*/ 53334 h 538625"/>
                <a:gd name="connsiteX1045" fmla="*/ 767877 w 874603"/>
                <a:gd name="connsiteY1045" fmla="*/ 52849 h 538625"/>
                <a:gd name="connsiteX1046" fmla="*/ 769465 w 874603"/>
                <a:gd name="connsiteY1046" fmla="*/ 52849 h 538625"/>
                <a:gd name="connsiteX1047" fmla="*/ 769465 w 874603"/>
                <a:gd name="connsiteY1047" fmla="*/ 54437 h 538625"/>
                <a:gd name="connsiteX1048" fmla="*/ 767877 w 874603"/>
                <a:gd name="connsiteY1048" fmla="*/ 54437 h 538625"/>
                <a:gd name="connsiteX1049" fmla="*/ 683740 w 874603"/>
                <a:gd name="connsiteY1049" fmla="*/ 52849 h 538625"/>
                <a:gd name="connsiteX1050" fmla="*/ 685328 w 874603"/>
                <a:gd name="connsiteY1050" fmla="*/ 54437 h 538625"/>
                <a:gd name="connsiteX1051" fmla="*/ 682153 w 874603"/>
                <a:gd name="connsiteY1051" fmla="*/ 57612 h 538625"/>
                <a:gd name="connsiteX1052" fmla="*/ 680565 w 874603"/>
                <a:gd name="connsiteY1052" fmla="*/ 57612 h 538625"/>
                <a:gd name="connsiteX1053" fmla="*/ 683740 w 874603"/>
                <a:gd name="connsiteY1053" fmla="*/ 52849 h 538625"/>
                <a:gd name="connsiteX1054" fmla="*/ 672628 w 874603"/>
                <a:gd name="connsiteY1054" fmla="*/ 49674 h 538625"/>
                <a:gd name="connsiteX1055" fmla="*/ 672628 w 874603"/>
                <a:gd name="connsiteY1055" fmla="*/ 51262 h 538625"/>
                <a:gd name="connsiteX1056" fmla="*/ 671040 w 874603"/>
                <a:gd name="connsiteY1056" fmla="*/ 51262 h 538625"/>
                <a:gd name="connsiteX1057" fmla="*/ 672628 w 874603"/>
                <a:gd name="connsiteY1057" fmla="*/ 49674 h 538625"/>
                <a:gd name="connsiteX1058" fmla="*/ 610318 w 874603"/>
                <a:gd name="connsiteY1058" fmla="*/ 49674 h 538625"/>
                <a:gd name="connsiteX1059" fmla="*/ 613890 w 874603"/>
                <a:gd name="connsiteY1059" fmla="*/ 54437 h 538625"/>
                <a:gd name="connsiteX1060" fmla="*/ 609127 w 874603"/>
                <a:gd name="connsiteY1060" fmla="*/ 52849 h 538625"/>
                <a:gd name="connsiteX1061" fmla="*/ 610318 w 874603"/>
                <a:gd name="connsiteY1061" fmla="*/ 49674 h 538625"/>
                <a:gd name="connsiteX1062" fmla="*/ 690090 w 874603"/>
                <a:gd name="connsiteY1062" fmla="*/ 48087 h 538625"/>
                <a:gd name="connsiteX1063" fmla="*/ 691677 w 874603"/>
                <a:gd name="connsiteY1063" fmla="*/ 48087 h 538625"/>
                <a:gd name="connsiteX1064" fmla="*/ 690090 w 874603"/>
                <a:gd name="connsiteY1064" fmla="*/ 54437 h 538625"/>
                <a:gd name="connsiteX1065" fmla="*/ 688502 w 874603"/>
                <a:gd name="connsiteY1065" fmla="*/ 54437 h 538625"/>
                <a:gd name="connsiteX1066" fmla="*/ 690090 w 874603"/>
                <a:gd name="connsiteY1066" fmla="*/ 48087 h 538625"/>
                <a:gd name="connsiteX1067" fmla="*/ 775616 w 874603"/>
                <a:gd name="connsiteY1067" fmla="*/ 47633 h 538625"/>
                <a:gd name="connsiteX1068" fmla="*/ 785340 w 874603"/>
                <a:gd name="connsiteY1068" fmla="*/ 54437 h 538625"/>
                <a:gd name="connsiteX1069" fmla="*/ 790971 w 874603"/>
                <a:gd name="connsiteY1069" fmla="*/ 53334 h 538625"/>
                <a:gd name="connsiteX1070" fmla="*/ 793674 w 874603"/>
                <a:gd name="connsiteY1070" fmla="*/ 62601 h 538625"/>
                <a:gd name="connsiteX1071" fmla="*/ 796452 w 874603"/>
                <a:gd name="connsiteY1071" fmla="*/ 63962 h 538625"/>
                <a:gd name="connsiteX1072" fmla="*/ 795063 w 874603"/>
                <a:gd name="connsiteY1072" fmla="*/ 65323 h 538625"/>
                <a:gd name="connsiteX1073" fmla="*/ 790896 w 874603"/>
                <a:gd name="connsiteY1073" fmla="*/ 62601 h 538625"/>
                <a:gd name="connsiteX1074" fmla="*/ 785340 w 874603"/>
                <a:gd name="connsiteY1074" fmla="*/ 68044 h 538625"/>
                <a:gd name="connsiteX1075" fmla="*/ 785340 w 874603"/>
                <a:gd name="connsiteY1075" fmla="*/ 70766 h 538625"/>
                <a:gd name="connsiteX1076" fmla="*/ 779783 w 874603"/>
                <a:gd name="connsiteY1076" fmla="*/ 66683 h 538625"/>
                <a:gd name="connsiteX1077" fmla="*/ 779783 w 874603"/>
                <a:gd name="connsiteY1077" fmla="*/ 58519 h 538625"/>
                <a:gd name="connsiteX1078" fmla="*/ 774227 w 874603"/>
                <a:gd name="connsiteY1078" fmla="*/ 50355 h 538625"/>
                <a:gd name="connsiteX1079" fmla="*/ 775616 w 874603"/>
                <a:gd name="connsiteY1079" fmla="*/ 47633 h 538625"/>
                <a:gd name="connsiteX1080" fmla="*/ 764703 w 874603"/>
                <a:gd name="connsiteY1080" fmla="*/ 46499 h 538625"/>
                <a:gd name="connsiteX1081" fmla="*/ 761528 w 874603"/>
                <a:gd name="connsiteY1081" fmla="*/ 52849 h 538625"/>
                <a:gd name="connsiteX1082" fmla="*/ 759940 w 874603"/>
                <a:gd name="connsiteY1082" fmla="*/ 48086 h 538625"/>
                <a:gd name="connsiteX1083" fmla="*/ 764703 w 874603"/>
                <a:gd name="connsiteY1083" fmla="*/ 46499 h 538625"/>
                <a:gd name="connsiteX1084" fmla="*/ 582140 w 874603"/>
                <a:gd name="connsiteY1084" fmla="*/ 46499 h 538625"/>
                <a:gd name="connsiteX1085" fmla="*/ 580552 w 874603"/>
                <a:gd name="connsiteY1085" fmla="*/ 52849 h 538625"/>
                <a:gd name="connsiteX1086" fmla="*/ 577377 w 874603"/>
                <a:gd name="connsiteY1086" fmla="*/ 51261 h 538625"/>
                <a:gd name="connsiteX1087" fmla="*/ 582140 w 874603"/>
                <a:gd name="connsiteY1087" fmla="*/ 46499 h 538625"/>
                <a:gd name="connsiteX1088" fmla="*/ 686915 w 874603"/>
                <a:gd name="connsiteY1088" fmla="*/ 45970 h 538625"/>
                <a:gd name="connsiteX1089" fmla="*/ 686915 w 874603"/>
                <a:gd name="connsiteY1089" fmla="*/ 47029 h 538625"/>
                <a:gd name="connsiteX1090" fmla="*/ 685328 w 874603"/>
                <a:gd name="connsiteY1090" fmla="*/ 47029 h 538625"/>
                <a:gd name="connsiteX1091" fmla="*/ 686915 w 874603"/>
                <a:gd name="connsiteY1091" fmla="*/ 45970 h 538625"/>
                <a:gd name="connsiteX1092" fmla="*/ 751367 w 874603"/>
                <a:gd name="connsiteY1092" fmla="*/ 44912 h 538625"/>
                <a:gd name="connsiteX1093" fmla="*/ 753907 w 874603"/>
                <a:gd name="connsiteY1093" fmla="*/ 51262 h 538625"/>
                <a:gd name="connsiteX1094" fmla="*/ 751367 w 874603"/>
                <a:gd name="connsiteY1094" fmla="*/ 44912 h 538625"/>
                <a:gd name="connsiteX1095" fmla="*/ 594840 w 874603"/>
                <a:gd name="connsiteY1095" fmla="*/ 43324 h 538625"/>
                <a:gd name="connsiteX1096" fmla="*/ 596428 w 874603"/>
                <a:gd name="connsiteY1096" fmla="*/ 43324 h 538625"/>
                <a:gd name="connsiteX1097" fmla="*/ 596428 w 874603"/>
                <a:gd name="connsiteY1097" fmla="*/ 44912 h 538625"/>
                <a:gd name="connsiteX1098" fmla="*/ 594840 w 874603"/>
                <a:gd name="connsiteY1098" fmla="*/ 43324 h 538625"/>
                <a:gd name="connsiteX1099" fmla="*/ 629765 w 874603"/>
                <a:gd name="connsiteY1099" fmla="*/ 40150 h 538625"/>
                <a:gd name="connsiteX1100" fmla="*/ 631353 w 874603"/>
                <a:gd name="connsiteY1100" fmla="*/ 40150 h 538625"/>
                <a:gd name="connsiteX1101" fmla="*/ 631353 w 874603"/>
                <a:gd name="connsiteY1101" fmla="*/ 41737 h 538625"/>
                <a:gd name="connsiteX1102" fmla="*/ 629765 w 874603"/>
                <a:gd name="connsiteY1102" fmla="*/ 40150 h 538625"/>
                <a:gd name="connsiteX1103" fmla="*/ 754119 w 874603"/>
                <a:gd name="connsiteY1103" fmla="*/ 36974 h 538625"/>
                <a:gd name="connsiteX1104" fmla="*/ 755177 w 874603"/>
                <a:gd name="connsiteY1104" fmla="*/ 41737 h 538625"/>
                <a:gd name="connsiteX1105" fmla="*/ 754119 w 874603"/>
                <a:gd name="connsiteY1105" fmla="*/ 41737 h 538625"/>
                <a:gd name="connsiteX1106" fmla="*/ 754119 w 874603"/>
                <a:gd name="connsiteY1106" fmla="*/ 36974 h 538625"/>
                <a:gd name="connsiteX1107" fmla="*/ 696837 w 874603"/>
                <a:gd name="connsiteY1107" fmla="*/ 36974 h 538625"/>
                <a:gd name="connsiteX1108" fmla="*/ 699615 w 874603"/>
                <a:gd name="connsiteY1108" fmla="*/ 42530 h 538625"/>
                <a:gd name="connsiteX1109" fmla="*/ 695448 w 874603"/>
                <a:gd name="connsiteY1109" fmla="*/ 48087 h 538625"/>
                <a:gd name="connsiteX1110" fmla="*/ 692670 w 874603"/>
                <a:gd name="connsiteY1110" fmla="*/ 45309 h 538625"/>
                <a:gd name="connsiteX1111" fmla="*/ 691280 w 874603"/>
                <a:gd name="connsiteY1111" fmla="*/ 46698 h 538625"/>
                <a:gd name="connsiteX1112" fmla="*/ 689891 w 874603"/>
                <a:gd name="connsiteY1112" fmla="*/ 42530 h 538625"/>
                <a:gd name="connsiteX1113" fmla="*/ 688502 w 874603"/>
                <a:gd name="connsiteY1113" fmla="*/ 42530 h 538625"/>
                <a:gd name="connsiteX1114" fmla="*/ 691280 w 874603"/>
                <a:gd name="connsiteY1114" fmla="*/ 41141 h 538625"/>
                <a:gd name="connsiteX1115" fmla="*/ 694059 w 874603"/>
                <a:gd name="connsiteY1115" fmla="*/ 43920 h 538625"/>
                <a:gd name="connsiteX1116" fmla="*/ 696837 w 874603"/>
                <a:gd name="connsiteY1116" fmla="*/ 36974 h 538625"/>
                <a:gd name="connsiteX1117" fmla="*/ 629765 w 874603"/>
                <a:gd name="connsiteY1117" fmla="*/ 35387 h 538625"/>
                <a:gd name="connsiteX1118" fmla="*/ 628178 w 874603"/>
                <a:gd name="connsiteY1118" fmla="*/ 40150 h 538625"/>
                <a:gd name="connsiteX1119" fmla="*/ 629765 w 874603"/>
                <a:gd name="connsiteY1119" fmla="*/ 40150 h 538625"/>
                <a:gd name="connsiteX1120" fmla="*/ 626590 w 874603"/>
                <a:gd name="connsiteY1120" fmla="*/ 43325 h 538625"/>
                <a:gd name="connsiteX1121" fmla="*/ 626590 w 874603"/>
                <a:gd name="connsiteY1121" fmla="*/ 38562 h 538625"/>
                <a:gd name="connsiteX1122" fmla="*/ 629765 w 874603"/>
                <a:gd name="connsiteY1122" fmla="*/ 35387 h 538625"/>
                <a:gd name="connsiteX1123" fmla="*/ 581505 w 874603"/>
                <a:gd name="connsiteY1123" fmla="*/ 35387 h 538625"/>
                <a:gd name="connsiteX1124" fmla="*/ 584045 w 874603"/>
                <a:gd name="connsiteY1124" fmla="*/ 36974 h 538625"/>
                <a:gd name="connsiteX1125" fmla="*/ 585315 w 874603"/>
                <a:gd name="connsiteY1125" fmla="*/ 38562 h 538625"/>
                <a:gd name="connsiteX1126" fmla="*/ 580235 w 874603"/>
                <a:gd name="connsiteY1126" fmla="*/ 40149 h 538625"/>
                <a:gd name="connsiteX1127" fmla="*/ 581505 w 874603"/>
                <a:gd name="connsiteY1127" fmla="*/ 35387 h 538625"/>
                <a:gd name="connsiteX1128" fmla="*/ 588490 w 874603"/>
                <a:gd name="connsiteY1128" fmla="*/ 35210 h 538625"/>
                <a:gd name="connsiteX1129" fmla="*/ 596427 w 874603"/>
                <a:gd name="connsiteY1129" fmla="*/ 39443 h 538625"/>
                <a:gd name="connsiteX1130" fmla="*/ 586902 w 874603"/>
                <a:gd name="connsiteY1130" fmla="*/ 40854 h 538625"/>
                <a:gd name="connsiteX1131" fmla="*/ 588490 w 874603"/>
                <a:gd name="connsiteY1131" fmla="*/ 35210 h 538625"/>
                <a:gd name="connsiteX1132" fmla="*/ 691677 w 874603"/>
                <a:gd name="connsiteY1132" fmla="*/ 32212 h 538625"/>
                <a:gd name="connsiteX1133" fmla="*/ 693265 w 874603"/>
                <a:gd name="connsiteY1133" fmla="*/ 35387 h 538625"/>
                <a:gd name="connsiteX1134" fmla="*/ 691677 w 874603"/>
                <a:gd name="connsiteY1134" fmla="*/ 35387 h 538625"/>
                <a:gd name="connsiteX1135" fmla="*/ 691677 w 874603"/>
                <a:gd name="connsiteY1135" fmla="*/ 32212 h 538625"/>
                <a:gd name="connsiteX1136" fmla="*/ 617065 w 874603"/>
                <a:gd name="connsiteY1136" fmla="*/ 29037 h 538625"/>
                <a:gd name="connsiteX1137" fmla="*/ 621827 w 874603"/>
                <a:gd name="connsiteY1137" fmla="*/ 32212 h 538625"/>
                <a:gd name="connsiteX1138" fmla="*/ 618652 w 874603"/>
                <a:gd name="connsiteY1138" fmla="*/ 32212 h 538625"/>
                <a:gd name="connsiteX1139" fmla="*/ 617065 w 874603"/>
                <a:gd name="connsiteY1139" fmla="*/ 29037 h 538625"/>
                <a:gd name="connsiteX1140" fmla="*/ 503937 w 874603"/>
                <a:gd name="connsiteY1140" fmla="*/ 27049 h 538625"/>
                <a:gd name="connsiteX1141" fmla="*/ 506765 w 874603"/>
                <a:gd name="connsiteY1141" fmla="*/ 27049 h 538625"/>
                <a:gd name="connsiteX1142" fmla="*/ 503937 w 874603"/>
                <a:gd name="connsiteY1142" fmla="*/ 29866 h 538625"/>
                <a:gd name="connsiteX1143" fmla="*/ 732953 w 874603"/>
                <a:gd name="connsiteY1143" fmla="*/ 25862 h 538625"/>
                <a:gd name="connsiteX1144" fmla="*/ 731365 w 874603"/>
                <a:gd name="connsiteY1144" fmla="*/ 33800 h 538625"/>
                <a:gd name="connsiteX1145" fmla="*/ 729778 w 874603"/>
                <a:gd name="connsiteY1145" fmla="*/ 33800 h 538625"/>
                <a:gd name="connsiteX1146" fmla="*/ 732953 w 874603"/>
                <a:gd name="connsiteY1146" fmla="*/ 25862 h 538625"/>
                <a:gd name="connsiteX1147" fmla="*/ 606945 w 874603"/>
                <a:gd name="connsiteY1147" fmla="*/ 25862 h 538625"/>
                <a:gd name="connsiteX1148" fmla="*/ 609723 w 874603"/>
                <a:gd name="connsiteY1148" fmla="*/ 32741 h 538625"/>
                <a:gd name="connsiteX1149" fmla="*/ 608334 w 874603"/>
                <a:gd name="connsiteY1149" fmla="*/ 40996 h 538625"/>
                <a:gd name="connsiteX1150" fmla="*/ 606945 w 874603"/>
                <a:gd name="connsiteY1150" fmla="*/ 46500 h 538625"/>
                <a:gd name="connsiteX1151" fmla="*/ 604166 w 874603"/>
                <a:gd name="connsiteY1151" fmla="*/ 38245 h 538625"/>
                <a:gd name="connsiteX1152" fmla="*/ 606945 w 874603"/>
                <a:gd name="connsiteY1152" fmla="*/ 25862 h 538625"/>
                <a:gd name="connsiteX1153" fmla="*/ 534515 w 874603"/>
                <a:gd name="connsiteY1153" fmla="*/ 24274 h 538625"/>
                <a:gd name="connsiteX1154" fmla="*/ 539277 w 874603"/>
                <a:gd name="connsiteY1154" fmla="*/ 29037 h 538625"/>
                <a:gd name="connsiteX1155" fmla="*/ 534515 w 874603"/>
                <a:gd name="connsiteY1155" fmla="*/ 30624 h 538625"/>
                <a:gd name="connsiteX1156" fmla="*/ 534515 w 874603"/>
                <a:gd name="connsiteY1156" fmla="*/ 24274 h 538625"/>
                <a:gd name="connsiteX1157" fmla="*/ 561502 w 874603"/>
                <a:gd name="connsiteY1157" fmla="*/ 24274 h 538625"/>
                <a:gd name="connsiteX1158" fmla="*/ 563090 w 874603"/>
                <a:gd name="connsiteY1158" fmla="*/ 25862 h 538625"/>
                <a:gd name="connsiteX1159" fmla="*/ 561502 w 874603"/>
                <a:gd name="connsiteY1159" fmla="*/ 25862 h 538625"/>
                <a:gd name="connsiteX1160" fmla="*/ 561502 w 874603"/>
                <a:gd name="connsiteY1160" fmla="*/ 24274 h 538625"/>
                <a:gd name="connsiteX1161" fmla="*/ 527636 w 874603"/>
                <a:gd name="connsiteY1161" fmla="*/ 24116 h 538625"/>
                <a:gd name="connsiteX1162" fmla="*/ 529012 w 874603"/>
                <a:gd name="connsiteY1162" fmla="*/ 35546 h 538625"/>
                <a:gd name="connsiteX1163" fmla="*/ 529012 w 874603"/>
                <a:gd name="connsiteY1163" fmla="*/ 36975 h 538625"/>
                <a:gd name="connsiteX1164" fmla="*/ 524884 w 874603"/>
                <a:gd name="connsiteY1164" fmla="*/ 32689 h 538625"/>
                <a:gd name="connsiteX1165" fmla="*/ 520756 w 874603"/>
                <a:gd name="connsiteY1165" fmla="*/ 36975 h 538625"/>
                <a:gd name="connsiteX1166" fmla="*/ 520756 w 874603"/>
                <a:gd name="connsiteY1166" fmla="*/ 26973 h 538625"/>
                <a:gd name="connsiteX1167" fmla="*/ 527636 w 874603"/>
                <a:gd name="connsiteY1167" fmla="*/ 24116 h 538625"/>
                <a:gd name="connsiteX1168" fmla="*/ 581842 w 874603"/>
                <a:gd name="connsiteY1168" fmla="*/ 23084 h 538625"/>
                <a:gd name="connsiteX1169" fmla="*/ 581346 w 874603"/>
                <a:gd name="connsiteY1169" fmla="*/ 29037 h 538625"/>
                <a:gd name="connsiteX1170" fmla="*/ 577377 w 874603"/>
                <a:gd name="connsiteY1170" fmla="*/ 29037 h 538625"/>
                <a:gd name="connsiteX1171" fmla="*/ 577377 w 874603"/>
                <a:gd name="connsiteY1171" fmla="*/ 24275 h 538625"/>
                <a:gd name="connsiteX1172" fmla="*/ 581842 w 874603"/>
                <a:gd name="connsiteY1172" fmla="*/ 23084 h 538625"/>
                <a:gd name="connsiteX1173" fmla="*/ 704377 w 874603"/>
                <a:gd name="connsiteY1173" fmla="*/ 22052 h 538625"/>
                <a:gd name="connsiteX1174" fmla="*/ 710022 w 874603"/>
                <a:gd name="connsiteY1174" fmla="*/ 23322 h 538625"/>
                <a:gd name="connsiteX1175" fmla="*/ 707199 w 874603"/>
                <a:gd name="connsiteY1175" fmla="*/ 25862 h 538625"/>
                <a:gd name="connsiteX1176" fmla="*/ 704377 w 874603"/>
                <a:gd name="connsiteY1176" fmla="*/ 24592 h 538625"/>
                <a:gd name="connsiteX1177" fmla="*/ 704377 w 874603"/>
                <a:gd name="connsiteY1177" fmla="*/ 22052 h 538625"/>
                <a:gd name="connsiteX1178" fmla="*/ 712844 w 874603"/>
                <a:gd name="connsiteY1178" fmla="*/ 20782 h 538625"/>
                <a:gd name="connsiteX1179" fmla="*/ 712844 w 874603"/>
                <a:gd name="connsiteY1179" fmla="*/ 25862 h 538625"/>
                <a:gd name="connsiteX1180" fmla="*/ 710022 w 874603"/>
                <a:gd name="connsiteY1180" fmla="*/ 23322 h 538625"/>
                <a:gd name="connsiteX1181" fmla="*/ 712844 w 874603"/>
                <a:gd name="connsiteY1181" fmla="*/ 20782 h 538625"/>
                <a:gd name="connsiteX1182" fmla="*/ 542452 w 874603"/>
                <a:gd name="connsiteY1182" fmla="*/ 19512 h 538625"/>
                <a:gd name="connsiteX1183" fmla="*/ 544040 w 874603"/>
                <a:gd name="connsiteY1183" fmla="*/ 19512 h 538625"/>
                <a:gd name="connsiteX1184" fmla="*/ 544040 w 874603"/>
                <a:gd name="connsiteY1184" fmla="*/ 21100 h 538625"/>
                <a:gd name="connsiteX1185" fmla="*/ 542452 w 874603"/>
                <a:gd name="connsiteY1185" fmla="*/ 19512 h 538625"/>
                <a:gd name="connsiteX1186" fmla="*/ 519434 w 874603"/>
                <a:gd name="connsiteY1186" fmla="*/ 19512 h 538625"/>
                <a:gd name="connsiteX1187" fmla="*/ 519434 w 874603"/>
                <a:gd name="connsiteY1187" fmla="*/ 25862 h 538625"/>
                <a:gd name="connsiteX1188" fmla="*/ 517052 w 874603"/>
                <a:gd name="connsiteY1188" fmla="*/ 24592 h 538625"/>
                <a:gd name="connsiteX1189" fmla="*/ 519434 w 874603"/>
                <a:gd name="connsiteY1189" fmla="*/ 19512 h 538625"/>
                <a:gd name="connsiteX1190" fmla="*/ 571980 w 874603"/>
                <a:gd name="connsiteY1190" fmla="*/ 11574 h 538625"/>
                <a:gd name="connsiteX1191" fmla="*/ 569440 w 874603"/>
                <a:gd name="connsiteY1191" fmla="*/ 14749 h 538625"/>
                <a:gd name="connsiteX1192" fmla="*/ 571980 w 874603"/>
                <a:gd name="connsiteY1192" fmla="*/ 11574 h 538625"/>
                <a:gd name="connsiteX1193" fmla="*/ 557874 w 874603"/>
                <a:gd name="connsiteY1193" fmla="*/ 6812 h 538625"/>
                <a:gd name="connsiteX1194" fmla="*/ 563316 w 874603"/>
                <a:gd name="connsiteY1194" fmla="*/ 9352 h 538625"/>
                <a:gd name="connsiteX1195" fmla="*/ 561956 w 874603"/>
                <a:gd name="connsiteY1195" fmla="*/ 13162 h 538625"/>
                <a:gd name="connsiteX1196" fmla="*/ 564677 w 874603"/>
                <a:gd name="connsiteY1196" fmla="*/ 18242 h 538625"/>
                <a:gd name="connsiteX1197" fmla="*/ 563316 w 874603"/>
                <a:gd name="connsiteY1197" fmla="*/ 19512 h 538625"/>
                <a:gd name="connsiteX1198" fmla="*/ 559234 w 874603"/>
                <a:gd name="connsiteY1198" fmla="*/ 15702 h 538625"/>
                <a:gd name="connsiteX1199" fmla="*/ 555152 w 874603"/>
                <a:gd name="connsiteY1199" fmla="*/ 11892 h 538625"/>
                <a:gd name="connsiteX1200" fmla="*/ 557874 w 874603"/>
                <a:gd name="connsiteY1200" fmla="*/ 6812 h 538625"/>
                <a:gd name="connsiteX1201" fmla="*/ 345565 w 874603"/>
                <a:gd name="connsiteY1201" fmla="*/ 283 h 538625"/>
                <a:gd name="connsiteX1202" fmla="*/ 379502 w 874603"/>
                <a:gd name="connsiteY1202" fmla="*/ 10144 h 538625"/>
                <a:gd name="connsiteX1203" fmla="*/ 404955 w 874603"/>
                <a:gd name="connsiteY1203" fmla="*/ 20005 h 538625"/>
                <a:gd name="connsiteX1204" fmla="*/ 444548 w 874603"/>
                <a:gd name="connsiteY1204" fmla="*/ 38319 h 538625"/>
                <a:gd name="connsiteX1205" fmla="*/ 454446 w 874603"/>
                <a:gd name="connsiteY1205" fmla="*/ 48180 h 538625"/>
                <a:gd name="connsiteX1206" fmla="*/ 445962 w 874603"/>
                <a:gd name="connsiteY1206" fmla="*/ 58041 h 538625"/>
                <a:gd name="connsiteX1207" fmla="*/ 443134 w 874603"/>
                <a:gd name="connsiteY1207" fmla="*/ 60859 h 538625"/>
                <a:gd name="connsiteX1208" fmla="*/ 438891 w 874603"/>
                <a:gd name="connsiteY1208" fmla="*/ 58041 h 538625"/>
                <a:gd name="connsiteX1209" fmla="*/ 437477 w 874603"/>
                <a:gd name="connsiteY1209" fmla="*/ 60859 h 538625"/>
                <a:gd name="connsiteX1210" fmla="*/ 436063 w 874603"/>
                <a:gd name="connsiteY1210" fmla="*/ 58041 h 538625"/>
                <a:gd name="connsiteX1211" fmla="*/ 428993 w 874603"/>
                <a:gd name="connsiteY1211" fmla="*/ 63676 h 538625"/>
                <a:gd name="connsiteX1212" fmla="*/ 428993 w 874603"/>
                <a:gd name="connsiteY1212" fmla="*/ 65085 h 538625"/>
                <a:gd name="connsiteX1213" fmla="*/ 423337 w 874603"/>
                <a:gd name="connsiteY1213" fmla="*/ 65085 h 538625"/>
                <a:gd name="connsiteX1214" fmla="*/ 420509 w 874603"/>
                <a:gd name="connsiteY1214" fmla="*/ 73538 h 538625"/>
                <a:gd name="connsiteX1215" fmla="*/ 420509 w 874603"/>
                <a:gd name="connsiteY1215" fmla="*/ 72129 h 538625"/>
                <a:gd name="connsiteX1216" fmla="*/ 423337 w 874603"/>
                <a:gd name="connsiteY1216" fmla="*/ 72129 h 538625"/>
                <a:gd name="connsiteX1217" fmla="*/ 416267 w 874603"/>
                <a:gd name="connsiteY1217" fmla="*/ 79173 h 538625"/>
                <a:gd name="connsiteX1218" fmla="*/ 420509 w 874603"/>
                <a:gd name="connsiteY1218" fmla="*/ 89034 h 538625"/>
                <a:gd name="connsiteX1219" fmla="*/ 420509 w 874603"/>
                <a:gd name="connsiteY1219" fmla="*/ 96078 h 538625"/>
                <a:gd name="connsiteX1220" fmla="*/ 417681 w 874603"/>
                <a:gd name="connsiteY1220" fmla="*/ 97486 h 538625"/>
                <a:gd name="connsiteX1221" fmla="*/ 421216 w 874603"/>
                <a:gd name="connsiteY1221" fmla="*/ 98191 h 538625"/>
                <a:gd name="connsiteX1222" fmla="*/ 424186 w 874603"/>
                <a:gd name="connsiteY1222" fmla="*/ 95232 h 538625"/>
                <a:gd name="connsiteX1223" fmla="*/ 423337 w 874603"/>
                <a:gd name="connsiteY1223" fmla="*/ 100304 h 538625"/>
                <a:gd name="connsiteX1224" fmla="*/ 428993 w 874603"/>
                <a:gd name="connsiteY1224" fmla="*/ 105939 h 538625"/>
                <a:gd name="connsiteX1225" fmla="*/ 427579 w 874603"/>
                <a:gd name="connsiteY1225" fmla="*/ 97486 h 538625"/>
                <a:gd name="connsiteX1226" fmla="*/ 430407 w 874603"/>
                <a:gd name="connsiteY1226" fmla="*/ 93260 h 538625"/>
                <a:gd name="connsiteX1227" fmla="*/ 434649 w 874603"/>
                <a:gd name="connsiteY1227" fmla="*/ 96078 h 538625"/>
                <a:gd name="connsiteX1228" fmla="*/ 437477 w 874603"/>
                <a:gd name="connsiteY1228" fmla="*/ 90443 h 538625"/>
                <a:gd name="connsiteX1229" fmla="*/ 436063 w 874603"/>
                <a:gd name="connsiteY1229" fmla="*/ 89034 h 538625"/>
                <a:gd name="connsiteX1230" fmla="*/ 437477 w 874603"/>
                <a:gd name="connsiteY1230" fmla="*/ 83399 h 538625"/>
                <a:gd name="connsiteX1231" fmla="*/ 450204 w 874603"/>
                <a:gd name="connsiteY1231" fmla="*/ 80581 h 538625"/>
                <a:gd name="connsiteX1232" fmla="*/ 448790 w 874603"/>
                <a:gd name="connsiteY1232" fmla="*/ 65085 h 538625"/>
                <a:gd name="connsiteX1233" fmla="*/ 454446 w 874603"/>
                <a:gd name="connsiteY1233" fmla="*/ 60859 h 538625"/>
                <a:gd name="connsiteX1234" fmla="*/ 461516 w 874603"/>
                <a:gd name="connsiteY1234" fmla="*/ 48180 h 538625"/>
                <a:gd name="connsiteX1235" fmla="*/ 474242 w 874603"/>
                <a:gd name="connsiteY1235" fmla="*/ 52406 h 538625"/>
                <a:gd name="connsiteX1236" fmla="*/ 474242 w 874603"/>
                <a:gd name="connsiteY1236" fmla="*/ 55224 h 538625"/>
                <a:gd name="connsiteX1237" fmla="*/ 478484 w 874603"/>
                <a:gd name="connsiteY1237" fmla="*/ 52406 h 538625"/>
                <a:gd name="connsiteX1238" fmla="*/ 478484 w 874603"/>
                <a:gd name="connsiteY1238" fmla="*/ 50998 h 538625"/>
                <a:gd name="connsiteX1239" fmla="*/ 481312 w 874603"/>
                <a:gd name="connsiteY1239" fmla="*/ 52406 h 538625"/>
                <a:gd name="connsiteX1240" fmla="*/ 482726 w 874603"/>
                <a:gd name="connsiteY1240" fmla="*/ 50998 h 538625"/>
                <a:gd name="connsiteX1241" fmla="*/ 482726 w 874603"/>
                <a:gd name="connsiteY1241" fmla="*/ 63676 h 538625"/>
                <a:gd name="connsiteX1242" fmla="*/ 488383 w 874603"/>
                <a:gd name="connsiteY1242" fmla="*/ 63676 h 538625"/>
                <a:gd name="connsiteX1243" fmla="*/ 486968 w 874603"/>
                <a:gd name="connsiteY1243" fmla="*/ 55224 h 538625"/>
                <a:gd name="connsiteX1244" fmla="*/ 489797 w 874603"/>
                <a:gd name="connsiteY1244" fmla="*/ 55224 h 538625"/>
                <a:gd name="connsiteX1245" fmla="*/ 485554 w 874603"/>
                <a:gd name="connsiteY1245" fmla="*/ 46771 h 538625"/>
                <a:gd name="connsiteX1246" fmla="*/ 486968 w 874603"/>
                <a:gd name="connsiteY1246" fmla="*/ 45363 h 538625"/>
                <a:gd name="connsiteX1247" fmla="*/ 484140 w 874603"/>
                <a:gd name="connsiteY1247" fmla="*/ 45363 h 538625"/>
                <a:gd name="connsiteX1248" fmla="*/ 484140 w 874603"/>
                <a:gd name="connsiteY1248" fmla="*/ 46771 h 538625"/>
                <a:gd name="connsiteX1249" fmla="*/ 482726 w 874603"/>
                <a:gd name="connsiteY1249" fmla="*/ 46771 h 538625"/>
                <a:gd name="connsiteX1250" fmla="*/ 482726 w 874603"/>
                <a:gd name="connsiteY1250" fmla="*/ 42545 h 538625"/>
                <a:gd name="connsiteX1251" fmla="*/ 486968 w 874603"/>
                <a:gd name="connsiteY1251" fmla="*/ 42545 h 538625"/>
                <a:gd name="connsiteX1252" fmla="*/ 494039 w 874603"/>
                <a:gd name="connsiteY1252" fmla="*/ 55224 h 538625"/>
                <a:gd name="connsiteX1253" fmla="*/ 496867 w 874603"/>
                <a:gd name="connsiteY1253" fmla="*/ 52406 h 538625"/>
                <a:gd name="connsiteX1254" fmla="*/ 492625 w 874603"/>
                <a:gd name="connsiteY1254" fmla="*/ 46771 h 538625"/>
                <a:gd name="connsiteX1255" fmla="*/ 494039 w 874603"/>
                <a:gd name="connsiteY1255" fmla="*/ 39728 h 538625"/>
                <a:gd name="connsiteX1256" fmla="*/ 494039 w 874603"/>
                <a:gd name="connsiteY1256" fmla="*/ 46771 h 538625"/>
                <a:gd name="connsiteX1257" fmla="*/ 498281 w 874603"/>
                <a:gd name="connsiteY1257" fmla="*/ 35501 h 538625"/>
                <a:gd name="connsiteX1258" fmla="*/ 498281 w 874603"/>
                <a:gd name="connsiteY1258" fmla="*/ 32684 h 538625"/>
                <a:gd name="connsiteX1259" fmla="*/ 503937 w 874603"/>
                <a:gd name="connsiteY1259" fmla="*/ 31275 h 538625"/>
                <a:gd name="connsiteX1260" fmla="*/ 503937 w 874603"/>
                <a:gd name="connsiteY1260" fmla="*/ 29866 h 538625"/>
                <a:gd name="connsiteX1261" fmla="*/ 515249 w 874603"/>
                <a:gd name="connsiteY1261" fmla="*/ 36910 h 538625"/>
                <a:gd name="connsiteX1262" fmla="*/ 523733 w 874603"/>
                <a:gd name="connsiteY1262" fmla="*/ 36910 h 538625"/>
                <a:gd name="connsiteX1263" fmla="*/ 525147 w 874603"/>
                <a:gd name="connsiteY1263" fmla="*/ 39728 h 538625"/>
                <a:gd name="connsiteX1264" fmla="*/ 526561 w 874603"/>
                <a:gd name="connsiteY1264" fmla="*/ 39728 h 538625"/>
                <a:gd name="connsiteX1265" fmla="*/ 532217 w 874603"/>
                <a:gd name="connsiteY1265" fmla="*/ 43954 h 538625"/>
                <a:gd name="connsiteX1266" fmla="*/ 537874 w 874603"/>
                <a:gd name="connsiteY1266" fmla="*/ 43954 h 538625"/>
                <a:gd name="connsiteX1267" fmla="*/ 533632 w 874603"/>
                <a:gd name="connsiteY1267" fmla="*/ 46771 h 538625"/>
                <a:gd name="connsiteX1268" fmla="*/ 529389 w 874603"/>
                <a:gd name="connsiteY1268" fmla="*/ 43954 h 538625"/>
                <a:gd name="connsiteX1269" fmla="*/ 522319 w 874603"/>
                <a:gd name="connsiteY1269" fmla="*/ 56633 h 538625"/>
                <a:gd name="connsiteX1270" fmla="*/ 516663 w 874603"/>
                <a:gd name="connsiteY1270" fmla="*/ 62268 h 538625"/>
                <a:gd name="connsiteX1271" fmla="*/ 520905 w 874603"/>
                <a:gd name="connsiteY1271" fmla="*/ 65085 h 538625"/>
                <a:gd name="connsiteX1272" fmla="*/ 518077 w 874603"/>
                <a:gd name="connsiteY1272" fmla="*/ 69311 h 538625"/>
                <a:gd name="connsiteX1273" fmla="*/ 519491 w 874603"/>
                <a:gd name="connsiteY1273" fmla="*/ 69311 h 538625"/>
                <a:gd name="connsiteX1274" fmla="*/ 518077 w 874603"/>
                <a:gd name="connsiteY1274" fmla="*/ 76355 h 538625"/>
                <a:gd name="connsiteX1275" fmla="*/ 523733 w 874603"/>
                <a:gd name="connsiteY1275" fmla="*/ 72129 h 538625"/>
                <a:gd name="connsiteX1276" fmla="*/ 525147 w 874603"/>
                <a:gd name="connsiteY1276" fmla="*/ 65085 h 538625"/>
                <a:gd name="connsiteX1277" fmla="*/ 530803 w 874603"/>
                <a:gd name="connsiteY1277" fmla="*/ 60859 h 538625"/>
                <a:gd name="connsiteX1278" fmla="*/ 529389 w 874603"/>
                <a:gd name="connsiteY1278" fmla="*/ 58041 h 538625"/>
                <a:gd name="connsiteX1279" fmla="*/ 532217 w 874603"/>
                <a:gd name="connsiteY1279" fmla="*/ 58041 h 538625"/>
                <a:gd name="connsiteX1280" fmla="*/ 532217 w 874603"/>
                <a:gd name="connsiteY1280" fmla="*/ 63676 h 538625"/>
                <a:gd name="connsiteX1281" fmla="*/ 535046 w 874603"/>
                <a:gd name="connsiteY1281" fmla="*/ 58041 h 538625"/>
                <a:gd name="connsiteX1282" fmla="*/ 530803 w 874603"/>
                <a:gd name="connsiteY1282" fmla="*/ 53815 h 538625"/>
                <a:gd name="connsiteX1283" fmla="*/ 533632 w 874603"/>
                <a:gd name="connsiteY1283" fmla="*/ 52406 h 538625"/>
                <a:gd name="connsiteX1284" fmla="*/ 535046 w 874603"/>
                <a:gd name="connsiteY1284" fmla="*/ 55224 h 538625"/>
                <a:gd name="connsiteX1285" fmla="*/ 537874 w 874603"/>
                <a:gd name="connsiteY1285" fmla="*/ 55224 h 538625"/>
                <a:gd name="connsiteX1286" fmla="*/ 535046 w 874603"/>
                <a:gd name="connsiteY1286" fmla="*/ 50998 h 538625"/>
                <a:gd name="connsiteX1287" fmla="*/ 542116 w 874603"/>
                <a:gd name="connsiteY1287" fmla="*/ 50998 h 538625"/>
                <a:gd name="connsiteX1288" fmla="*/ 543530 w 874603"/>
                <a:gd name="connsiteY1288" fmla="*/ 58041 h 538625"/>
                <a:gd name="connsiteX1289" fmla="*/ 548479 w 874603"/>
                <a:gd name="connsiteY1289" fmla="*/ 53111 h 538625"/>
                <a:gd name="connsiteX1290" fmla="*/ 548715 w 874603"/>
                <a:gd name="connsiteY1290" fmla="*/ 52876 h 538625"/>
                <a:gd name="connsiteX1291" fmla="*/ 550165 w 874603"/>
                <a:gd name="connsiteY1291" fmla="*/ 54032 h 538625"/>
                <a:gd name="connsiteX1292" fmla="*/ 551307 w 874603"/>
                <a:gd name="connsiteY1292" fmla="*/ 55928 h 538625"/>
                <a:gd name="connsiteX1293" fmla="*/ 553428 w 874603"/>
                <a:gd name="connsiteY1293" fmla="*/ 59450 h 538625"/>
                <a:gd name="connsiteX1294" fmla="*/ 547772 w 874603"/>
                <a:gd name="connsiteY1294" fmla="*/ 65085 h 538625"/>
                <a:gd name="connsiteX1295" fmla="*/ 546358 w 874603"/>
                <a:gd name="connsiteY1295" fmla="*/ 76355 h 538625"/>
                <a:gd name="connsiteX1296" fmla="*/ 544944 w 874603"/>
                <a:gd name="connsiteY1296" fmla="*/ 73538 h 538625"/>
                <a:gd name="connsiteX1297" fmla="*/ 540702 w 874603"/>
                <a:gd name="connsiteY1297" fmla="*/ 77764 h 538625"/>
                <a:gd name="connsiteX1298" fmla="*/ 540702 w 874603"/>
                <a:gd name="connsiteY1298" fmla="*/ 73538 h 538625"/>
                <a:gd name="connsiteX1299" fmla="*/ 537874 w 874603"/>
                <a:gd name="connsiteY1299" fmla="*/ 77764 h 538625"/>
                <a:gd name="connsiteX1300" fmla="*/ 540702 w 874603"/>
                <a:gd name="connsiteY1300" fmla="*/ 84808 h 538625"/>
                <a:gd name="connsiteX1301" fmla="*/ 544944 w 874603"/>
                <a:gd name="connsiteY1301" fmla="*/ 80581 h 538625"/>
                <a:gd name="connsiteX1302" fmla="*/ 546358 w 874603"/>
                <a:gd name="connsiteY1302" fmla="*/ 90443 h 538625"/>
                <a:gd name="connsiteX1303" fmla="*/ 553428 w 874603"/>
                <a:gd name="connsiteY1303" fmla="*/ 94669 h 538625"/>
                <a:gd name="connsiteX1304" fmla="*/ 553428 w 874603"/>
                <a:gd name="connsiteY1304" fmla="*/ 90443 h 538625"/>
                <a:gd name="connsiteX1305" fmla="*/ 549186 w 874603"/>
                <a:gd name="connsiteY1305" fmla="*/ 87625 h 538625"/>
                <a:gd name="connsiteX1306" fmla="*/ 554842 w 874603"/>
                <a:gd name="connsiteY1306" fmla="*/ 80581 h 538625"/>
                <a:gd name="connsiteX1307" fmla="*/ 552297 w 874603"/>
                <a:gd name="connsiteY1307" fmla="*/ 78891 h 538625"/>
                <a:gd name="connsiteX1308" fmla="*/ 554842 w 874603"/>
                <a:gd name="connsiteY1308" fmla="*/ 76355 h 538625"/>
                <a:gd name="connsiteX1309" fmla="*/ 552014 w 874603"/>
                <a:gd name="connsiteY1309" fmla="*/ 69311 h 538625"/>
                <a:gd name="connsiteX1310" fmla="*/ 561912 w 874603"/>
                <a:gd name="connsiteY1310" fmla="*/ 67903 h 538625"/>
                <a:gd name="connsiteX1311" fmla="*/ 564740 w 874603"/>
                <a:gd name="connsiteY1311" fmla="*/ 67903 h 538625"/>
                <a:gd name="connsiteX1312" fmla="*/ 566154 w 874603"/>
                <a:gd name="connsiteY1312" fmla="*/ 72129 h 538625"/>
                <a:gd name="connsiteX1313" fmla="*/ 560498 w 874603"/>
                <a:gd name="connsiteY1313" fmla="*/ 70720 h 538625"/>
                <a:gd name="connsiteX1314" fmla="*/ 561912 w 874603"/>
                <a:gd name="connsiteY1314" fmla="*/ 79173 h 538625"/>
                <a:gd name="connsiteX1315" fmla="*/ 566154 w 874603"/>
                <a:gd name="connsiteY1315" fmla="*/ 77764 h 538625"/>
                <a:gd name="connsiteX1316" fmla="*/ 563326 w 874603"/>
                <a:gd name="connsiteY1316" fmla="*/ 89034 h 538625"/>
                <a:gd name="connsiteX1317" fmla="*/ 564740 w 874603"/>
                <a:gd name="connsiteY1317" fmla="*/ 94669 h 538625"/>
                <a:gd name="connsiteX1318" fmla="*/ 560498 w 874603"/>
                <a:gd name="connsiteY1318" fmla="*/ 98895 h 538625"/>
                <a:gd name="connsiteX1319" fmla="*/ 564740 w 874603"/>
                <a:gd name="connsiteY1319" fmla="*/ 101713 h 538625"/>
                <a:gd name="connsiteX1320" fmla="*/ 564740 w 874603"/>
                <a:gd name="connsiteY1320" fmla="*/ 100304 h 538625"/>
                <a:gd name="connsiteX1321" fmla="*/ 564740 w 874603"/>
                <a:gd name="connsiteY1321" fmla="*/ 97486 h 538625"/>
                <a:gd name="connsiteX1322" fmla="*/ 566154 w 874603"/>
                <a:gd name="connsiteY1322" fmla="*/ 97486 h 538625"/>
                <a:gd name="connsiteX1323" fmla="*/ 568982 w 874603"/>
                <a:gd name="connsiteY1323" fmla="*/ 101713 h 538625"/>
                <a:gd name="connsiteX1324" fmla="*/ 571810 w 874603"/>
                <a:gd name="connsiteY1324" fmla="*/ 89034 h 538625"/>
                <a:gd name="connsiteX1325" fmla="*/ 573224 w 874603"/>
                <a:gd name="connsiteY1325" fmla="*/ 91851 h 538625"/>
                <a:gd name="connsiteX1326" fmla="*/ 574638 w 874603"/>
                <a:gd name="connsiteY1326" fmla="*/ 90443 h 538625"/>
                <a:gd name="connsiteX1327" fmla="*/ 571810 w 874603"/>
                <a:gd name="connsiteY1327" fmla="*/ 84808 h 538625"/>
                <a:gd name="connsiteX1328" fmla="*/ 580295 w 874603"/>
                <a:gd name="connsiteY1328" fmla="*/ 94669 h 538625"/>
                <a:gd name="connsiteX1329" fmla="*/ 583123 w 874603"/>
                <a:gd name="connsiteY1329" fmla="*/ 90443 h 538625"/>
                <a:gd name="connsiteX1330" fmla="*/ 581709 w 874603"/>
                <a:gd name="connsiteY1330" fmla="*/ 83399 h 538625"/>
                <a:gd name="connsiteX1331" fmla="*/ 585951 w 874603"/>
                <a:gd name="connsiteY1331" fmla="*/ 93260 h 538625"/>
                <a:gd name="connsiteX1332" fmla="*/ 585951 w 874603"/>
                <a:gd name="connsiteY1332" fmla="*/ 100304 h 538625"/>
                <a:gd name="connsiteX1333" fmla="*/ 583123 w 874603"/>
                <a:gd name="connsiteY1333" fmla="*/ 98895 h 538625"/>
                <a:gd name="connsiteX1334" fmla="*/ 581709 w 874603"/>
                <a:gd name="connsiteY1334" fmla="*/ 105939 h 538625"/>
                <a:gd name="connsiteX1335" fmla="*/ 585951 w 874603"/>
                <a:gd name="connsiteY1335" fmla="*/ 108756 h 538625"/>
                <a:gd name="connsiteX1336" fmla="*/ 587365 w 874603"/>
                <a:gd name="connsiteY1336" fmla="*/ 105939 h 538625"/>
                <a:gd name="connsiteX1337" fmla="*/ 594435 w 874603"/>
                <a:gd name="connsiteY1337" fmla="*/ 104530 h 538625"/>
                <a:gd name="connsiteX1338" fmla="*/ 597263 w 874603"/>
                <a:gd name="connsiteY1338" fmla="*/ 108756 h 538625"/>
                <a:gd name="connsiteX1339" fmla="*/ 598677 w 874603"/>
                <a:gd name="connsiteY1339" fmla="*/ 110165 h 538625"/>
                <a:gd name="connsiteX1340" fmla="*/ 597263 w 874603"/>
                <a:gd name="connsiteY1340" fmla="*/ 117209 h 538625"/>
                <a:gd name="connsiteX1341" fmla="*/ 602919 w 874603"/>
                <a:gd name="connsiteY1341" fmla="*/ 125661 h 538625"/>
                <a:gd name="connsiteX1342" fmla="*/ 604333 w 874603"/>
                <a:gd name="connsiteY1342" fmla="*/ 114391 h 538625"/>
                <a:gd name="connsiteX1343" fmla="*/ 601505 w 874603"/>
                <a:gd name="connsiteY1343" fmla="*/ 110165 h 538625"/>
                <a:gd name="connsiteX1344" fmla="*/ 602919 w 874603"/>
                <a:gd name="connsiteY1344" fmla="*/ 108756 h 538625"/>
                <a:gd name="connsiteX1345" fmla="*/ 598677 w 874603"/>
                <a:gd name="connsiteY1345" fmla="*/ 105939 h 538625"/>
                <a:gd name="connsiteX1346" fmla="*/ 600091 w 874603"/>
                <a:gd name="connsiteY1346" fmla="*/ 104530 h 538625"/>
                <a:gd name="connsiteX1347" fmla="*/ 597263 w 874603"/>
                <a:gd name="connsiteY1347" fmla="*/ 96078 h 538625"/>
                <a:gd name="connsiteX1348" fmla="*/ 600091 w 874603"/>
                <a:gd name="connsiteY1348" fmla="*/ 89034 h 538625"/>
                <a:gd name="connsiteX1349" fmla="*/ 595849 w 874603"/>
                <a:gd name="connsiteY1349" fmla="*/ 83399 h 538625"/>
                <a:gd name="connsiteX1350" fmla="*/ 594435 w 874603"/>
                <a:gd name="connsiteY1350" fmla="*/ 84808 h 538625"/>
                <a:gd name="connsiteX1351" fmla="*/ 597263 w 874603"/>
                <a:gd name="connsiteY1351" fmla="*/ 87625 h 538625"/>
                <a:gd name="connsiteX1352" fmla="*/ 594435 w 874603"/>
                <a:gd name="connsiteY1352" fmla="*/ 97486 h 538625"/>
                <a:gd name="connsiteX1353" fmla="*/ 588779 w 874603"/>
                <a:gd name="connsiteY1353" fmla="*/ 90443 h 538625"/>
                <a:gd name="connsiteX1354" fmla="*/ 587365 w 874603"/>
                <a:gd name="connsiteY1354" fmla="*/ 80581 h 538625"/>
                <a:gd name="connsiteX1355" fmla="*/ 587365 w 874603"/>
                <a:gd name="connsiteY1355" fmla="*/ 76355 h 538625"/>
                <a:gd name="connsiteX1356" fmla="*/ 578881 w 874603"/>
                <a:gd name="connsiteY1356" fmla="*/ 77764 h 538625"/>
                <a:gd name="connsiteX1357" fmla="*/ 577467 w 874603"/>
                <a:gd name="connsiteY1357" fmla="*/ 76355 h 538625"/>
                <a:gd name="connsiteX1358" fmla="*/ 570396 w 874603"/>
                <a:gd name="connsiteY1358" fmla="*/ 73538 h 538625"/>
                <a:gd name="connsiteX1359" fmla="*/ 566154 w 874603"/>
                <a:gd name="connsiteY1359" fmla="*/ 67903 h 538625"/>
                <a:gd name="connsiteX1360" fmla="*/ 567568 w 874603"/>
                <a:gd name="connsiteY1360" fmla="*/ 60859 h 538625"/>
                <a:gd name="connsiteX1361" fmla="*/ 559084 w 874603"/>
                <a:gd name="connsiteY1361" fmla="*/ 62268 h 538625"/>
                <a:gd name="connsiteX1362" fmla="*/ 556256 w 874603"/>
                <a:gd name="connsiteY1362" fmla="*/ 55224 h 538625"/>
                <a:gd name="connsiteX1363" fmla="*/ 553428 w 874603"/>
                <a:gd name="connsiteY1363" fmla="*/ 56633 h 538625"/>
                <a:gd name="connsiteX1364" fmla="*/ 550165 w 874603"/>
                <a:gd name="connsiteY1364" fmla="*/ 54032 h 538625"/>
                <a:gd name="connsiteX1365" fmla="*/ 549186 w 874603"/>
                <a:gd name="connsiteY1365" fmla="*/ 52406 h 538625"/>
                <a:gd name="connsiteX1366" fmla="*/ 548715 w 874603"/>
                <a:gd name="connsiteY1366" fmla="*/ 52876 h 538625"/>
                <a:gd name="connsiteX1367" fmla="*/ 546358 w 874603"/>
                <a:gd name="connsiteY1367" fmla="*/ 50998 h 538625"/>
                <a:gd name="connsiteX1368" fmla="*/ 544944 w 874603"/>
                <a:gd name="connsiteY1368" fmla="*/ 50998 h 538625"/>
                <a:gd name="connsiteX1369" fmla="*/ 542116 w 874603"/>
                <a:gd name="connsiteY1369" fmla="*/ 45363 h 538625"/>
                <a:gd name="connsiteX1370" fmla="*/ 543530 w 874603"/>
                <a:gd name="connsiteY1370" fmla="*/ 42545 h 538625"/>
                <a:gd name="connsiteX1371" fmla="*/ 546358 w 874603"/>
                <a:gd name="connsiteY1371" fmla="*/ 43954 h 538625"/>
                <a:gd name="connsiteX1372" fmla="*/ 546358 w 874603"/>
                <a:gd name="connsiteY1372" fmla="*/ 35501 h 538625"/>
                <a:gd name="connsiteX1373" fmla="*/ 546358 w 874603"/>
                <a:gd name="connsiteY1373" fmla="*/ 34093 h 538625"/>
                <a:gd name="connsiteX1374" fmla="*/ 542116 w 874603"/>
                <a:gd name="connsiteY1374" fmla="*/ 36910 h 538625"/>
                <a:gd name="connsiteX1375" fmla="*/ 549186 w 874603"/>
                <a:gd name="connsiteY1375" fmla="*/ 27049 h 538625"/>
                <a:gd name="connsiteX1376" fmla="*/ 547772 w 874603"/>
                <a:gd name="connsiteY1376" fmla="*/ 20005 h 538625"/>
                <a:gd name="connsiteX1377" fmla="*/ 546358 w 874603"/>
                <a:gd name="connsiteY1377" fmla="*/ 17188 h 538625"/>
                <a:gd name="connsiteX1378" fmla="*/ 552014 w 874603"/>
                <a:gd name="connsiteY1378" fmla="*/ 12961 h 538625"/>
                <a:gd name="connsiteX1379" fmla="*/ 557670 w 874603"/>
                <a:gd name="connsiteY1379" fmla="*/ 21414 h 538625"/>
                <a:gd name="connsiteX1380" fmla="*/ 560498 w 874603"/>
                <a:gd name="connsiteY1380" fmla="*/ 21414 h 538625"/>
                <a:gd name="connsiteX1381" fmla="*/ 560498 w 874603"/>
                <a:gd name="connsiteY1381" fmla="*/ 29866 h 538625"/>
                <a:gd name="connsiteX1382" fmla="*/ 557670 w 874603"/>
                <a:gd name="connsiteY1382" fmla="*/ 35501 h 538625"/>
                <a:gd name="connsiteX1383" fmla="*/ 553428 w 874603"/>
                <a:gd name="connsiteY1383" fmla="*/ 28458 h 538625"/>
                <a:gd name="connsiteX1384" fmla="*/ 554842 w 874603"/>
                <a:gd name="connsiteY1384" fmla="*/ 36910 h 538625"/>
                <a:gd name="connsiteX1385" fmla="*/ 557670 w 874603"/>
                <a:gd name="connsiteY1385" fmla="*/ 50998 h 538625"/>
                <a:gd name="connsiteX1386" fmla="*/ 559084 w 874603"/>
                <a:gd name="connsiteY1386" fmla="*/ 39728 h 538625"/>
                <a:gd name="connsiteX1387" fmla="*/ 571810 w 874603"/>
                <a:gd name="connsiteY1387" fmla="*/ 35501 h 538625"/>
                <a:gd name="connsiteX1388" fmla="*/ 573224 w 874603"/>
                <a:gd name="connsiteY1388" fmla="*/ 35501 h 538625"/>
                <a:gd name="connsiteX1389" fmla="*/ 568982 w 874603"/>
                <a:gd name="connsiteY1389" fmla="*/ 50998 h 538625"/>
                <a:gd name="connsiteX1390" fmla="*/ 564740 w 874603"/>
                <a:gd name="connsiteY1390" fmla="*/ 45363 h 538625"/>
                <a:gd name="connsiteX1391" fmla="*/ 561912 w 874603"/>
                <a:gd name="connsiteY1391" fmla="*/ 46771 h 538625"/>
                <a:gd name="connsiteX1392" fmla="*/ 568982 w 874603"/>
                <a:gd name="connsiteY1392" fmla="*/ 52406 h 538625"/>
                <a:gd name="connsiteX1393" fmla="*/ 576052 w 874603"/>
                <a:gd name="connsiteY1393" fmla="*/ 60859 h 538625"/>
                <a:gd name="connsiteX1394" fmla="*/ 580295 w 874603"/>
                <a:gd name="connsiteY1394" fmla="*/ 65085 h 538625"/>
                <a:gd name="connsiteX1395" fmla="*/ 584537 w 874603"/>
                <a:gd name="connsiteY1395" fmla="*/ 58041 h 538625"/>
                <a:gd name="connsiteX1396" fmla="*/ 595849 w 874603"/>
                <a:gd name="connsiteY1396" fmla="*/ 65085 h 538625"/>
                <a:gd name="connsiteX1397" fmla="*/ 612817 w 874603"/>
                <a:gd name="connsiteY1397" fmla="*/ 74946 h 538625"/>
                <a:gd name="connsiteX1398" fmla="*/ 618473 w 874603"/>
                <a:gd name="connsiteY1398" fmla="*/ 76355 h 538625"/>
                <a:gd name="connsiteX1399" fmla="*/ 628372 w 874603"/>
                <a:gd name="connsiteY1399" fmla="*/ 77764 h 538625"/>
                <a:gd name="connsiteX1400" fmla="*/ 631200 w 874603"/>
                <a:gd name="connsiteY1400" fmla="*/ 77764 h 538625"/>
                <a:gd name="connsiteX1401" fmla="*/ 631200 w 874603"/>
                <a:gd name="connsiteY1401" fmla="*/ 80581 h 538625"/>
                <a:gd name="connsiteX1402" fmla="*/ 635442 w 874603"/>
                <a:gd name="connsiteY1402" fmla="*/ 79173 h 538625"/>
                <a:gd name="connsiteX1403" fmla="*/ 639684 w 874603"/>
                <a:gd name="connsiteY1403" fmla="*/ 89034 h 538625"/>
                <a:gd name="connsiteX1404" fmla="*/ 643926 w 874603"/>
                <a:gd name="connsiteY1404" fmla="*/ 87625 h 538625"/>
                <a:gd name="connsiteX1405" fmla="*/ 643926 w 874603"/>
                <a:gd name="connsiteY1405" fmla="*/ 80581 h 538625"/>
                <a:gd name="connsiteX1406" fmla="*/ 641098 w 874603"/>
                <a:gd name="connsiteY1406" fmla="*/ 67903 h 538625"/>
                <a:gd name="connsiteX1407" fmla="*/ 635442 w 874603"/>
                <a:gd name="connsiteY1407" fmla="*/ 73538 h 538625"/>
                <a:gd name="connsiteX1408" fmla="*/ 638270 w 874603"/>
                <a:gd name="connsiteY1408" fmla="*/ 63676 h 538625"/>
                <a:gd name="connsiteX1409" fmla="*/ 643926 w 874603"/>
                <a:gd name="connsiteY1409" fmla="*/ 77764 h 538625"/>
                <a:gd name="connsiteX1410" fmla="*/ 645340 w 874603"/>
                <a:gd name="connsiteY1410" fmla="*/ 77764 h 538625"/>
                <a:gd name="connsiteX1411" fmla="*/ 646754 w 874603"/>
                <a:gd name="connsiteY1411" fmla="*/ 72129 h 538625"/>
                <a:gd name="connsiteX1412" fmla="*/ 653824 w 874603"/>
                <a:gd name="connsiteY1412" fmla="*/ 76355 h 538625"/>
                <a:gd name="connsiteX1413" fmla="*/ 650996 w 874603"/>
                <a:gd name="connsiteY1413" fmla="*/ 72129 h 538625"/>
                <a:gd name="connsiteX1414" fmla="*/ 658066 w 874603"/>
                <a:gd name="connsiteY1414" fmla="*/ 74946 h 538625"/>
                <a:gd name="connsiteX1415" fmla="*/ 658066 w 874603"/>
                <a:gd name="connsiteY1415" fmla="*/ 65085 h 538625"/>
                <a:gd name="connsiteX1416" fmla="*/ 646754 w 874603"/>
                <a:gd name="connsiteY1416" fmla="*/ 55224 h 538625"/>
                <a:gd name="connsiteX1417" fmla="*/ 646754 w 874603"/>
                <a:gd name="connsiteY1417" fmla="*/ 53815 h 538625"/>
                <a:gd name="connsiteX1418" fmla="*/ 649582 w 874603"/>
                <a:gd name="connsiteY1418" fmla="*/ 55224 h 538625"/>
                <a:gd name="connsiteX1419" fmla="*/ 655238 w 874603"/>
                <a:gd name="connsiteY1419" fmla="*/ 49589 h 538625"/>
                <a:gd name="connsiteX1420" fmla="*/ 653824 w 874603"/>
                <a:gd name="connsiteY1420" fmla="*/ 46771 h 538625"/>
                <a:gd name="connsiteX1421" fmla="*/ 663722 w 874603"/>
                <a:gd name="connsiteY1421" fmla="*/ 59450 h 538625"/>
                <a:gd name="connsiteX1422" fmla="*/ 669379 w 874603"/>
                <a:gd name="connsiteY1422" fmla="*/ 60859 h 538625"/>
                <a:gd name="connsiteX1423" fmla="*/ 673621 w 874603"/>
                <a:gd name="connsiteY1423" fmla="*/ 69311 h 538625"/>
                <a:gd name="connsiteX1424" fmla="*/ 679277 w 874603"/>
                <a:gd name="connsiteY1424" fmla="*/ 62268 h 538625"/>
                <a:gd name="connsiteX1425" fmla="*/ 682105 w 874603"/>
                <a:gd name="connsiteY1425" fmla="*/ 66494 h 538625"/>
                <a:gd name="connsiteX1426" fmla="*/ 686347 w 874603"/>
                <a:gd name="connsiteY1426" fmla="*/ 58041 h 538625"/>
                <a:gd name="connsiteX1427" fmla="*/ 684933 w 874603"/>
                <a:gd name="connsiteY1427" fmla="*/ 55224 h 538625"/>
                <a:gd name="connsiteX1428" fmla="*/ 687761 w 874603"/>
                <a:gd name="connsiteY1428" fmla="*/ 53815 h 538625"/>
                <a:gd name="connsiteX1429" fmla="*/ 689175 w 874603"/>
                <a:gd name="connsiteY1429" fmla="*/ 58041 h 538625"/>
                <a:gd name="connsiteX1430" fmla="*/ 699073 w 874603"/>
                <a:gd name="connsiteY1430" fmla="*/ 52406 h 538625"/>
                <a:gd name="connsiteX1431" fmla="*/ 701901 w 874603"/>
                <a:gd name="connsiteY1431" fmla="*/ 49589 h 538625"/>
                <a:gd name="connsiteX1432" fmla="*/ 701901 w 874603"/>
                <a:gd name="connsiteY1432" fmla="*/ 60859 h 538625"/>
                <a:gd name="connsiteX1433" fmla="*/ 706143 w 874603"/>
                <a:gd name="connsiteY1433" fmla="*/ 67903 h 538625"/>
                <a:gd name="connsiteX1434" fmla="*/ 707557 w 874603"/>
                <a:gd name="connsiteY1434" fmla="*/ 67903 h 538625"/>
                <a:gd name="connsiteX1435" fmla="*/ 708971 w 874603"/>
                <a:gd name="connsiteY1435" fmla="*/ 70720 h 538625"/>
                <a:gd name="connsiteX1436" fmla="*/ 711800 w 874603"/>
                <a:gd name="connsiteY1436" fmla="*/ 66494 h 538625"/>
                <a:gd name="connsiteX1437" fmla="*/ 714628 w 874603"/>
                <a:gd name="connsiteY1437" fmla="*/ 72129 h 538625"/>
                <a:gd name="connsiteX1438" fmla="*/ 716042 w 874603"/>
                <a:gd name="connsiteY1438" fmla="*/ 66494 h 538625"/>
                <a:gd name="connsiteX1439" fmla="*/ 714628 w 874603"/>
                <a:gd name="connsiteY1439" fmla="*/ 58041 h 538625"/>
                <a:gd name="connsiteX1440" fmla="*/ 710385 w 874603"/>
                <a:gd name="connsiteY1440" fmla="*/ 48180 h 538625"/>
                <a:gd name="connsiteX1441" fmla="*/ 714628 w 874603"/>
                <a:gd name="connsiteY1441" fmla="*/ 46771 h 538625"/>
                <a:gd name="connsiteX1442" fmla="*/ 716042 w 874603"/>
                <a:gd name="connsiteY1442" fmla="*/ 39728 h 538625"/>
                <a:gd name="connsiteX1443" fmla="*/ 713214 w 874603"/>
                <a:gd name="connsiteY1443" fmla="*/ 39728 h 538625"/>
                <a:gd name="connsiteX1444" fmla="*/ 711800 w 874603"/>
                <a:gd name="connsiteY1444" fmla="*/ 38319 h 538625"/>
                <a:gd name="connsiteX1445" fmla="*/ 718870 w 874603"/>
                <a:gd name="connsiteY1445" fmla="*/ 35501 h 538625"/>
                <a:gd name="connsiteX1446" fmla="*/ 718870 w 874603"/>
                <a:gd name="connsiteY1446" fmla="*/ 25640 h 538625"/>
                <a:gd name="connsiteX1447" fmla="*/ 716042 w 874603"/>
                <a:gd name="connsiteY1447" fmla="*/ 24231 h 538625"/>
                <a:gd name="connsiteX1448" fmla="*/ 723112 w 874603"/>
                <a:gd name="connsiteY1448" fmla="*/ 21414 h 538625"/>
                <a:gd name="connsiteX1449" fmla="*/ 720284 w 874603"/>
                <a:gd name="connsiteY1449" fmla="*/ 28458 h 538625"/>
                <a:gd name="connsiteX1450" fmla="*/ 723112 w 874603"/>
                <a:gd name="connsiteY1450" fmla="*/ 28458 h 538625"/>
                <a:gd name="connsiteX1451" fmla="*/ 720284 w 874603"/>
                <a:gd name="connsiteY1451" fmla="*/ 29866 h 538625"/>
                <a:gd name="connsiteX1452" fmla="*/ 721698 w 874603"/>
                <a:gd name="connsiteY1452" fmla="*/ 39728 h 538625"/>
                <a:gd name="connsiteX1453" fmla="*/ 718870 w 874603"/>
                <a:gd name="connsiteY1453" fmla="*/ 39728 h 538625"/>
                <a:gd name="connsiteX1454" fmla="*/ 720284 w 874603"/>
                <a:gd name="connsiteY1454" fmla="*/ 49589 h 538625"/>
                <a:gd name="connsiteX1455" fmla="*/ 723112 w 874603"/>
                <a:gd name="connsiteY1455" fmla="*/ 62268 h 538625"/>
                <a:gd name="connsiteX1456" fmla="*/ 724526 w 874603"/>
                <a:gd name="connsiteY1456" fmla="*/ 53815 h 538625"/>
                <a:gd name="connsiteX1457" fmla="*/ 725940 w 874603"/>
                <a:gd name="connsiteY1457" fmla="*/ 52406 h 538625"/>
                <a:gd name="connsiteX1458" fmla="*/ 727354 w 874603"/>
                <a:gd name="connsiteY1458" fmla="*/ 55224 h 538625"/>
                <a:gd name="connsiteX1459" fmla="*/ 733010 w 874603"/>
                <a:gd name="connsiteY1459" fmla="*/ 39728 h 538625"/>
                <a:gd name="connsiteX1460" fmla="*/ 735838 w 874603"/>
                <a:gd name="connsiteY1460" fmla="*/ 32684 h 538625"/>
                <a:gd name="connsiteX1461" fmla="*/ 738666 w 874603"/>
                <a:gd name="connsiteY1461" fmla="*/ 35501 h 538625"/>
                <a:gd name="connsiteX1462" fmla="*/ 735838 w 874603"/>
                <a:gd name="connsiteY1462" fmla="*/ 38319 h 538625"/>
                <a:gd name="connsiteX1463" fmla="*/ 737252 w 874603"/>
                <a:gd name="connsiteY1463" fmla="*/ 39728 h 538625"/>
                <a:gd name="connsiteX1464" fmla="*/ 735838 w 874603"/>
                <a:gd name="connsiteY1464" fmla="*/ 42545 h 538625"/>
                <a:gd name="connsiteX1465" fmla="*/ 741494 w 874603"/>
                <a:gd name="connsiteY1465" fmla="*/ 46771 h 538625"/>
                <a:gd name="connsiteX1466" fmla="*/ 734424 w 874603"/>
                <a:gd name="connsiteY1466" fmla="*/ 52406 h 538625"/>
                <a:gd name="connsiteX1467" fmla="*/ 738666 w 874603"/>
                <a:gd name="connsiteY1467" fmla="*/ 52406 h 538625"/>
                <a:gd name="connsiteX1468" fmla="*/ 744322 w 874603"/>
                <a:gd name="connsiteY1468" fmla="*/ 55224 h 538625"/>
                <a:gd name="connsiteX1469" fmla="*/ 744322 w 874603"/>
                <a:gd name="connsiteY1469" fmla="*/ 60859 h 538625"/>
                <a:gd name="connsiteX1470" fmla="*/ 747150 w 874603"/>
                <a:gd name="connsiteY1470" fmla="*/ 66494 h 538625"/>
                <a:gd name="connsiteX1471" fmla="*/ 745736 w 874603"/>
                <a:gd name="connsiteY1471" fmla="*/ 72129 h 538625"/>
                <a:gd name="connsiteX1472" fmla="*/ 745736 w 874603"/>
                <a:gd name="connsiteY1472" fmla="*/ 73538 h 538625"/>
                <a:gd name="connsiteX1473" fmla="*/ 747150 w 874603"/>
                <a:gd name="connsiteY1473" fmla="*/ 73538 h 538625"/>
                <a:gd name="connsiteX1474" fmla="*/ 748564 w 874603"/>
                <a:gd name="connsiteY1474" fmla="*/ 67903 h 538625"/>
                <a:gd name="connsiteX1475" fmla="*/ 748564 w 874603"/>
                <a:gd name="connsiteY1475" fmla="*/ 86216 h 538625"/>
                <a:gd name="connsiteX1476" fmla="*/ 748564 w 874603"/>
                <a:gd name="connsiteY1476" fmla="*/ 96078 h 538625"/>
                <a:gd name="connsiteX1477" fmla="*/ 752806 w 874603"/>
                <a:gd name="connsiteY1477" fmla="*/ 94669 h 538625"/>
                <a:gd name="connsiteX1478" fmla="*/ 755634 w 874603"/>
                <a:gd name="connsiteY1478" fmla="*/ 98895 h 538625"/>
                <a:gd name="connsiteX1479" fmla="*/ 754220 w 874603"/>
                <a:gd name="connsiteY1479" fmla="*/ 98895 h 538625"/>
                <a:gd name="connsiteX1480" fmla="*/ 754220 w 874603"/>
                <a:gd name="connsiteY1480" fmla="*/ 100304 h 538625"/>
                <a:gd name="connsiteX1481" fmla="*/ 758463 w 874603"/>
                <a:gd name="connsiteY1481" fmla="*/ 101713 h 538625"/>
                <a:gd name="connsiteX1482" fmla="*/ 761291 w 874603"/>
                <a:gd name="connsiteY1482" fmla="*/ 97486 h 538625"/>
                <a:gd name="connsiteX1483" fmla="*/ 765533 w 874603"/>
                <a:gd name="connsiteY1483" fmla="*/ 100304 h 538625"/>
                <a:gd name="connsiteX1484" fmla="*/ 774017 w 874603"/>
                <a:gd name="connsiteY1484" fmla="*/ 114391 h 538625"/>
                <a:gd name="connsiteX1485" fmla="*/ 778259 w 874603"/>
                <a:gd name="connsiteY1485" fmla="*/ 121435 h 538625"/>
                <a:gd name="connsiteX1486" fmla="*/ 774017 w 874603"/>
                <a:gd name="connsiteY1486" fmla="*/ 125661 h 538625"/>
                <a:gd name="connsiteX1487" fmla="*/ 774017 w 874603"/>
                <a:gd name="connsiteY1487" fmla="*/ 139749 h 538625"/>
                <a:gd name="connsiteX1488" fmla="*/ 782501 w 874603"/>
                <a:gd name="connsiteY1488" fmla="*/ 136931 h 538625"/>
                <a:gd name="connsiteX1489" fmla="*/ 785329 w 874603"/>
                <a:gd name="connsiteY1489" fmla="*/ 142566 h 538625"/>
                <a:gd name="connsiteX1490" fmla="*/ 788157 w 874603"/>
                <a:gd name="connsiteY1490" fmla="*/ 145384 h 538625"/>
                <a:gd name="connsiteX1491" fmla="*/ 796641 w 874603"/>
                <a:gd name="connsiteY1491" fmla="*/ 125661 h 538625"/>
                <a:gd name="connsiteX1492" fmla="*/ 796641 w 874603"/>
                <a:gd name="connsiteY1492" fmla="*/ 129887 h 538625"/>
                <a:gd name="connsiteX1493" fmla="*/ 799469 w 874603"/>
                <a:gd name="connsiteY1493" fmla="*/ 128479 h 538625"/>
                <a:gd name="connsiteX1494" fmla="*/ 800883 w 874603"/>
                <a:gd name="connsiteY1494" fmla="*/ 132705 h 538625"/>
                <a:gd name="connsiteX1495" fmla="*/ 798055 w 874603"/>
                <a:gd name="connsiteY1495" fmla="*/ 135522 h 538625"/>
                <a:gd name="connsiteX1496" fmla="*/ 803712 w 874603"/>
                <a:gd name="connsiteY1496" fmla="*/ 139749 h 538625"/>
                <a:gd name="connsiteX1497" fmla="*/ 805126 w 874603"/>
                <a:gd name="connsiteY1497" fmla="*/ 128479 h 538625"/>
                <a:gd name="connsiteX1498" fmla="*/ 803712 w 874603"/>
                <a:gd name="connsiteY1498" fmla="*/ 127070 h 538625"/>
                <a:gd name="connsiteX1499" fmla="*/ 802298 w 874603"/>
                <a:gd name="connsiteY1499" fmla="*/ 128479 h 538625"/>
                <a:gd name="connsiteX1500" fmla="*/ 807954 w 874603"/>
                <a:gd name="connsiteY1500" fmla="*/ 120026 h 538625"/>
                <a:gd name="connsiteX1501" fmla="*/ 802298 w 874603"/>
                <a:gd name="connsiteY1501" fmla="*/ 118618 h 538625"/>
                <a:gd name="connsiteX1502" fmla="*/ 802298 w 874603"/>
                <a:gd name="connsiteY1502" fmla="*/ 117209 h 538625"/>
                <a:gd name="connsiteX1503" fmla="*/ 806540 w 874603"/>
                <a:gd name="connsiteY1503" fmla="*/ 118618 h 538625"/>
                <a:gd name="connsiteX1504" fmla="*/ 807954 w 874603"/>
                <a:gd name="connsiteY1504" fmla="*/ 114391 h 538625"/>
                <a:gd name="connsiteX1505" fmla="*/ 812196 w 874603"/>
                <a:gd name="connsiteY1505" fmla="*/ 117209 h 538625"/>
                <a:gd name="connsiteX1506" fmla="*/ 817852 w 874603"/>
                <a:gd name="connsiteY1506" fmla="*/ 104530 h 538625"/>
                <a:gd name="connsiteX1507" fmla="*/ 819266 w 874603"/>
                <a:gd name="connsiteY1507" fmla="*/ 107348 h 538625"/>
                <a:gd name="connsiteX1508" fmla="*/ 826336 w 874603"/>
                <a:gd name="connsiteY1508" fmla="*/ 86216 h 538625"/>
                <a:gd name="connsiteX1509" fmla="*/ 823508 w 874603"/>
                <a:gd name="connsiteY1509" fmla="*/ 73538 h 538625"/>
                <a:gd name="connsiteX1510" fmla="*/ 827750 w 874603"/>
                <a:gd name="connsiteY1510" fmla="*/ 70720 h 538625"/>
                <a:gd name="connsiteX1511" fmla="*/ 829164 w 874603"/>
                <a:gd name="connsiteY1511" fmla="*/ 72129 h 538625"/>
                <a:gd name="connsiteX1512" fmla="*/ 831992 w 874603"/>
                <a:gd name="connsiteY1512" fmla="*/ 69311 h 538625"/>
                <a:gd name="connsiteX1513" fmla="*/ 833406 w 874603"/>
                <a:gd name="connsiteY1513" fmla="*/ 79173 h 538625"/>
                <a:gd name="connsiteX1514" fmla="*/ 829164 w 874603"/>
                <a:gd name="connsiteY1514" fmla="*/ 79173 h 538625"/>
                <a:gd name="connsiteX1515" fmla="*/ 829164 w 874603"/>
                <a:gd name="connsiteY1515" fmla="*/ 94669 h 538625"/>
                <a:gd name="connsiteX1516" fmla="*/ 837648 w 874603"/>
                <a:gd name="connsiteY1516" fmla="*/ 94669 h 538625"/>
                <a:gd name="connsiteX1517" fmla="*/ 837648 w 874603"/>
                <a:gd name="connsiteY1517" fmla="*/ 98895 h 538625"/>
                <a:gd name="connsiteX1518" fmla="*/ 834820 w 874603"/>
                <a:gd name="connsiteY1518" fmla="*/ 107348 h 538625"/>
                <a:gd name="connsiteX1519" fmla="*/ 833406 w 874603"/>
                <a:gd name="connsiteY1519" fmla="*/ 107348 h 538625"/>
                <a:gd name="connsiteX1520" fmla="*/ 830578 w 874603"/>
                <a:gd name="connsiteY1520" fmla="*/ 105939 h 538625"/>
                <a:gd name="connsiteX1521" fmla="*/ 827750 w 874603"/>
                <a:gd name="connsiteY1521" fmla="*/ 114391 h 538625"/>
                <a:gd name="connsiteX1522" fmla="*/ 827750 w 874603"/>
                <a:gd name="connsiteY1522" fmla="*/ 108756 h 538625"/>
                <a:gd name="connsiteX1523" fmla="*/ 827750 w 874603"/>
                <a:gd name="connsiteY1523" fmla="*/ 105939 h 538625"/>
                <a:gd name="connsiteX1524" fmla="*/ 823508 w 874603"/>
                <a:gd name="connsiteY1524" fmla="*/ 105939 h 538625"/>
                <a:gd name="connsiteX1525" fmla="*/ 823508 w 874603"/>
                <a:gd name="connsiteY1525" fmla="*/ 104530 h 538625"/>
                <a:gd name="connsiteX1526" fmla="*/ 819266 w 874603"/>
                <a:gd name="connsiteY1526" fmla="*/ 110165 h 538625"/>
                <a:gd name="connsiteX1527" fmla="*/ 823508 w 874603"/>
                <a:gd name="connsiteY1527" fmla="*/ 117209 h 538625"/>
                <a:gd name="connsiteX1528" fmla="*/ 834820 w 874603"/>
                <a:gd name="connsiteY1528" fmla="*/ 115800 h 538625"/>
                <a:gd name="connsiteX1529" fmla="*/ 834820 w 874603"/>
                <a:gd name="connsiteY1529" fmla="*/ 108756 h 538625"/>
                <a:gd name="connsiteX1530" fmla="*/ 841890 w 874603"/>
                <a:gd name="connsiteY1530" fmla="*/ 108756 h 538625"/>
                <a:gd name="connsiteX1531" fmla="*/ 844718 w 874603"/>
                <a:gd name="connsiteY1531" fmla="*/ 125661 h 538625"/>
                <a:gd name="connsiteX1532" fmla="*/ 850375 w 874603"/>
                <a:gd name="connsiteY1532" fmla="*/ 131296 h 538625"/>
                <a:gd name="connsiteX1533" fmla="*/ 848961 w 874603"/>
                <a:gd name="connsiteY1533" fmla="*/ 136931 h 538625"/>
                <a:gd name="connsiteX1534" fmla="*/ 844718 w 874603"/>
                <a:gd name="connsiteY1534" fmla="*/ 141157 h 538625"/>
                <a:gd name="connsiteX1535" fmla="*/ 844718 w 874603"/>
                <a:gd name="connsiteY1535" fmla="*/ 151019 h 538625"/>
                <a:gd name="connsiteX1536" fmla="*/ 848961 w 874603"/>
                <a:gd name="connsiteY1536" fmla="*/ 155245 h 538625"/>
                <a:gd name="connsiteX1537" fmla="*/ 847547 w 874603"/>
                <a:gd name="connsiteY1537" fmla="*/ 163697 h 538625"/>
                <a:gd name="connsiteX1538" fmla="*/ 850375 w 874603"/>
                <a:gd name="connsiteY1538" fmla="*/ 166515 h 538625"/>
                <a:gd name="connsiteX1539" fmla="*/ 853203 w 874603"/>
                <a:gd name="connsiteY1539" fmla="*/ 166515 h 538625"/>
                <a:gd name="connsiteX1540" fmla="*/ 856031 w 874603"/>
                <a:gd name="connsiteY1540" fmla="*/ 165106 h 538625"/>
                <a:gd name="connsiteX1541" fmla="*/ 853203 w 874603"/>
                <a:gd name="connsiteY1541" fmla="*/ 156654 h 538625"/>
                <a:gd name="connsiteX1542" fmla="*/ 856031 w 874603"/>
                <a:gd name="connsiteY1542" fmla="*/ 151019 h 538625"/>
                <a:gd name="connsiteX1543" fmla="*/ 864515 w 874603"/>
                <a:gd name="connsiteY1543" fmla="*/ 151019 h 538625"/>
                <a:gd name="connsiteX1544" fmla="*/ 865929 w 874603"/>
                <a:gd name="connsiteY1544" fmla="*/ 145384 h 538625"/>
                <a:gd name="connsiteX1545" fmla="*/ 872999 w 874603"/>
                <a:gd name="connsiteY1545" fmla="*/ 149610 h 538625"/>
                <a:gd name="connsiteX1546" fmla="*/ 874413 w 874603"/>
                <a:gd name="connsiteY1546" fmla="*/ 159471 h 538625"/>
                <a:gd name="connsiteX1547" fmla="*/ 865929 w 874603"/>
                <a:gd name="connsiteY1547" fmla="*/ 160880 h 538625"/>
                <a:gd name="connsiteX1548" fmla="*/ 864515 w 874603"/>
                <a:gd name="connsiteY1548" fmla="*/ 162289 h 538625"/>
                <a:gd name="connsiteX1549" fmla="*/ 863101 w 874603"/>
                <a:gd name="connsiteY1549" fmla="*/ 159471 h 538625"/>
                <a:gd name="connsiteX1550" fmla="*/ 863101 w 874603"/>
                <a:gd name="connsiteY1550" fmla="*/ 155245 h 538625"/>
                <a:gd name="connsiteX1551" fmla="*/ 860273 w 874603"/>
                <a:gd name="connsiteY1551" fmla="*/ 159471 h 538625"/>
                <a:gd name="connsiteX1552" fmla="*/ 858859 w 874603"/>
                <a:gd name="connsiteY1552" fmla="*/ 166515 h 538625"/>
                <a:gd name="connsiteX1553" fmla="*/ 858859 w 874603"/>
                <a:gd name="connsiteY1553" fmla="*/ 167924 h 538625"/>
                <a:gd name="connsiteX1554" fmla="*/ 856031 w 874603"/>
                <a:gd name="connsiteY1554" fmla="*/ 166515 h 538625"/>
                <a:gd name="connsiteX1555" fmla="*/ 854617 w 874603"/>
                <a:gd name="connsiteY1555" fmla="*/ 166515 h 538625"/>
                <a:gd name="connsiteX1556" fmla="*/ 858859 w 874603"/>
                <a:gd name="connsiteY1556" fmla="*/ 173559 h 538625"/>
                <a:gd name="connsiteX1557" fmla="*/ 863101 w 874603"/>
                <a:gd name="connsiteY1557" fmla="*/ 169332 h 538625"/>
                <a:gd name="connsiteX1558" fmla="*/ 864515 w 874603"/>
                <a:gd name="connsiteY1558" fmla="*/ 179194 h 538625"/>
                <a:gd name="connsiteX1559" fmla="*/ 868757 w 874603"/>
                <a:gd name="connsiteY1559" fmla="*/ 177785 h 538625"/>
                <a:gd name="connsiteX1560" fmla="*/ 867343 w 874603"/>
                <a:gd name="connsiteY1560" fmla="*/ 186237 h 538625"/>
                <a:gd name="connsiteX1561" fmla="*/ 867343 w 874603"/>
                <a:gd name="connsiteY1561" fmla="*/ 197507 h 538625"/>
                <a:gd name="connsiteX1562" fmla="*/ 863101 w 874603"/>
                <a:gd name="connsiteY1562" fmla="*/ 214412 h 538625"/>
                <a:gd name="connsiteX1563" fmla="*/ 860273 w 874603"/>
                <a:gd name="connsiteY1563" fmla="*/ 228500 h 538625"/>
                <a:gd name="connsiteX1564" fmla="*/ 857445 w 874603"/>
                <a:gd name="connsiteY1564" fmla="*/ 235544 h 538625"/>
                <a:gd name="connsiteX1565" fmla="*/ 863101 w 874603"/>
                <a:gd name="connsiteY1565" fmla="*/ 238361 h 538625"/>
                <a:gd name="connsiteX1566" fmla="*/ 864515 w 874603"/>
                <a:gd name="connsiteY1566" fmla="*/ 242587 h 538625"/>
                <a:gd name="connsiteX1567" fmla="*/ 863101 w 874603"/>
                <a:gd name="connsiteY1567" fmla="*/ 248222 h 538625"/>
                <a:gd name="connsiteX1568" fmla="*/ 861687 w 874603"/>
                <a:gd name="connsiteY1568" fmla="*/ 245405 h 538625"/>
                <a:gd name="connsiteX1569" fmla="*/ 860273 w 874603"/>
                <a:gd name="connsiteY1569" fmla="*/ 253857 h 538625"/>
                <a:gd name="connsiteX1570" fmla="*/ 860273 w 874603"/>
                <a:gd name="connsiteY1570" fmla="*/ 260901 h 538625"/>
                <a:gd name="connsiteX1571" fmla="*/ 856031 w 874603"/>
                <a:gd name="connsiteY1571" fmla="*/ 263719 h 538625"/>
                <a:gd name="connsiteX1572" fmla="*/ 851789 w 874603"/>
                <a:gd name="connsiteY1572" fmla="*/ 272171 h 538625"/>
                <a:gd name="connsiteX1573" fmla="*/ 843304 w 874603"/>
                <a:gd name="connsiteY1573" fmla="*/ 267945 h 538625"/>
                <a:gd name="connsiteX1574" fmla="*/ 839062 w 874603"/>
                <a:gd name="connsiteY1574" fmla="*/ 262310 h 538625"/>
                <a:gd name="connsiteX1575" fmla="*/ 837648 w 874603"/>
                <a:gd name="connsiteY1575" fmla="*/ 266536 h 538625"/>
                <a:gd name="connsiteX1576" fmla="*/ 848961 w 874603"/>
                <a:gd name="connsiteY1576" fmla="*/ 274989 h 538625"/>
                <a:gd name="connsiteX1577" fmla="*/ 856031 w 874603"/>
                <a:gd name="connsiteY1577" fmla="*/ 277806 h 538625"/>
                <a:gd name="connsiteX1578" fmla="*/ 858859 w 874603"/>
                <a:gd name="connsiteY1578" fmla="*/ 291894 h 538625"/>
                <a:gd name="connsiteX1579" fmla="*/ 858859 w 874603"/>
                <a:gd name="connsiteY1579" fmla="*/ 293302 h 538625"/>
                <a:gd name="connsiteX1580" fmla="*/ 856031 w 874603"/>
                <a:gd name="connsiteY1580" fmla="*/ 290485 h 538625"/>
                <a:gd name="connsiteX1581" fmla="*/ 854617 w 874603"/>
                <a:gd name="connsiteY1581" fmla="*/ 293302 h 538625"/>
                <a:gd name="connsiteX1582" fmla="*/ 848961 w 874603"/>
                <a:gd name="connsiteY1582" fmla="*/ 289076 h 538625"/>
                <a:gd name="connsiteX1583" fmla="*/ 844718 w 874603"/>
                <a:gd name="connsiteY1583" fmla="*/ 300346 h 538625"/>
                <a:gd name="connsiteX1584" fmla="*/ 840476 w 874603"/>
                <a:gd name="connsiteY1584" fmla="*/ 311616 h 538625"/>
                <a:gd name="connsiteX1585" fmla="*/ 834820 w 874603"/>
                <a:gd name="connsiteY1585" fmla="*/ 314433 h 538625"/>
                <a:gd name="connsiteX1586" fmla="*/ 834820 w 874603"/>
                <a:gd name="connsiteY1586" fmla="*/ 321477 h 538625"/>
                <a:gd name="connsiteX1587" fmla="*/ 831992 w 874603"/>
                <a:gd name="connsiteY1587" fmla="*/ 324295 h 538625"/>
                <a:gd name="connsiteX1588" fmla="*/ 833406 w 874603"/>
                <a:gd name="connsiteY1588" fmla="*/ 329930 h 538625"/>
                <a:gd name="connsiteX1589" fmla="*/ 839062 w 874603"/>
                <a:gd name="connsiteY1589" fmla="*/ 329930 h 538625"/>
                <a:gd name="connsiteX1590" fmla="*/ 839062 w 874603"/>
                <a:gd name="connsiteY1590" fmla="*/ 331338 h 538625"/>
                <a:gd name="connsiteX1591" fmla="*/ 836234 w 874603"/>
                <a:gd name="connsiteY1591" fmla="*/ 332747 h 538625"/>
                <a:gd name="connsiteX1592" fmla="*/ 840476 w 874603"/>
                <a:gd name="connsiteY1592" fmla="*/ 341200 h 538625"/>
                <a:gd name="connsiteX1593" fmla="*/ 841890 w 874603"/>
                <a:gd name="connsiteY1593" fmla="*/ 341200 h 538625"/>
                <a:gd name="connsiteX1594" fmla="*/ 841890 w 874603"/>
                <a:gd name="connsiteY1594" fmla="*/ 339791 h 538625"/>
                <a:gd name="connsiteX1595" fmla="*/ 847547 w 874603"/>
                <a:gd name="connsiteY1595" fmla="*/ 342608 h 538625"/>
                <a:gd name="connsiteX1596" fmla="*/ 848961 w 874603"/>
                <a:gd name="connsiteY1596" fmla="*/ 348243 h 538625"/>
                <a:gd name="connsiteX1597" fmla="*/ 844718 w 874603"/>
                <a:gd name="connsiteY1597" fmla="*/ 348243 h 538625"/>
                <a:gd name="connsiteX1598" fmla="*/ 844718 w 874603"/>
                <a:gd name="connsiteY1598" fmla="*/ 359513 h 538625"/>
                <a:gd name="connsiteX1599" fmla="*/ 841890 w 874603"/>
                <a:gd name="connsiteY1599" fmla="*/ 380645 h 538625"/>
                <a:gd name="connsiteX1600" fmla="*/ 840476 w 874603"/>
                <a:gd name="connsiteY1600" fmla="*/ 377827 h 538625"/>
                <a:gd name="connsiteX1601" fmla="*/ 834820 w 874603"/>
                <a:gd name="connsiteY1601" fmla="*/ 369375 h 538625"/>
                <a:gd name="connsiteX1602" fmla="*/ 831992 w 874603"/>
                <a:gd name="connsiteY1602" fmla="*/ 358105 h 538625"/>
                <a:gd name="connsiteX1603" fmla="*/ 820680 w 874603"/>
                <a:gd name="connsiteY1603" fmla="*/ 345426 h 538625"/>
                <a:gd name="connsiteX1604" fmla="*/ 820680 w 874603"/>
                <a:gd name="connsiteY1604" fmla="*/ 358105 h 538625"/>
                <a:gd name="connsiteX1605" fmla="*/ 826336 w 874603"/>
                <a:gd name="connsiteY1605" fmla="*/ 358105 h 538625"/>
                <a:gd name="connsiteX1606" fmla="*/ 823508 w 874603"/>
                <a:gd name="connsiteY1606" fmla="*/ 362331 h 538625"/>
                <a:gd name="connsiteX1607" fmla="*/ 822094 w 874603"/>
                <a:gd name="connsiteY1607" fmla="*/ 367966 h 538625"/>
                <a:gd name="connsiteX1608" fmla="*/ 820680 w 874603"/>
                <a:gd name="connsiteY1608" fmla="*/ 375010 h 538625"/>
                <a:gd name="connsiteX1609" fmla="*/ 824922 w 874603"/>
                <a:gd name="connsiteY1609" fmla="*/ 376418 h 538625"/>
                <a:gd name="connsiteX1610" fmla="*/ 824922 w 874603"/>
                <a:gd name="connsiteY1610" fmla="*/ 375010 h 538625"/>
                <a:gd name="connsiteX1611" fmla="*/ 826336 w 874603"/>
                <a:gd name="connsiteY1611" fmla="*/ 375010 h 538625"/>
                <a:gd name="connsiteX1612" fmla="*/ 822094 w 874603"/>
                <a:gd name="connsiteY1612" fmla="*/ 382053 h 538625"/>
                <a:gd name="connsiteX1613" fmla="*/ 822094 w 874603"/>
                <a:gd name="connsiteY1613" fmla="*/ 389097 h 538625"/>
                <a:gd name="connsiteX1614" fmla="*/ 816438 w 874603"/>
                <a:gd name="connsiteY1614" fmla="*/ 389097 h 538625"/>
                <a:gd name="connsiteX1615" fmla="*/ 815024 w 874603"/>
                <a:gd name="connsiteY1615" fmla="*/ 384871 h 538625"/>
                <a:gd name="connsiteX1616" fmla="*/ 810782 w 874603"/>
                <a:gd name="connsiteY1616" fmla="*/ 383462 h 538625"/>
                <a:gd name="connsiteX1617" fmla="*/ 813610 w 874603"/>
                <a:gd name="connsiteY1617" fmla="*/ 370783 h 538625"/>
                <a:gd name="connsiteX1618" fmla="*/ 813610 w 874603"/>
                <a:gd name="connsiteY1618" fmla="*/ 365148 h 538625"/>
                <a:gd name="connsiteX1619" fmla="*/ 810782 w 874603"/>
                <a:gd name="connsiteY1619" fmla="*/ 375010 h 538625"/>
                <a:gd name="connsiteX1620" fmla="*/ 810782 w 874603"/>
                <a:gd name="connsiteY1620" fmla="*/ 382053 h 538625"/>
                <a:gd name="connsiteX1621" fmla="*/ 807954 w 874603"/>
                <a:gd name="connsiteY1621" fmla="*/ 389097 h 538625"/>
                <a:gd name="connsiteX1622" fmla="*/ 809368 w 874603"/>
                <a:gd name="connsiteY1622" fmla="*/ 390506 h 538625"/>
                <a:gd name="connsiteX1623" fmla="*/ 807954 w 874603"/>
                <a:gd name="connsiteY1623" fmla="*/ 396141 h 538625"/>
                <a:gd name="connsiteX1624" fmla="*/ 799469 w 874603"/>
                <a:gd name="connsiteY1624" fmla="*/ 398958 h 538625"/>
                <a:gd name="connsiteX1625" fmla="*/ 793813 w 874603"/>
                <a:gd name="connsiteY1625" fmla="*/ 394732 h 538625"/>
                <a:gd name="connsiteX1626" fmla="*/ 793813 w 874603"/>
                <a:gd name="connsiteY1626" fmla="*/ 396141 h 538625"/>
                <a:gd name="connsiteX1627" fmla="*/ 789571 w 874603"/>
                <a:gd name="connsiteY1627" fmla="*/ 397550 h 538625"/>
                <a:gd name="connsiteX1628" fmla="*/ 790985 w 874603"/>
                <a:gd name="connsiteY1628" fmla="*/ 400367 h 538625"/>
                <a:gd name="connsiteX1629" fmla="*/ 796641 w 874603"/>
                <a:gd name="connsiteY1629" fmla="*/ 400367 h 538625"/>
                <a:gd name="connsiteX1630" fmla="*/ 803712 w 874603"/>
                <a:gd name="connsiteY1630" fmla="*/ 407411 h 538625"/>
                <a:gd name="connsiteX1631" fmla="*/ 802298 w 874603"/>
                <a:gd name="connsiteY1631" fmla="*/ 411637 h 538625"/>
                <a:gd name="connsiteX1632" fmla="*/ 806540 w 874603"/>
                <a:gd name="connsiteY1632" fmla="*/ 408820 h 538625"/>
                <a:gd name="connsiteX1633" fmla="*/ 809368 w 874603"/>
                <a:gd name="connsiteY1633" fmla="*/ 410228 h 538625"/>
                <a:gd name="connsiteX1634" fmla="*/ 812196 w 874603"/>
                <a:gd name="connsiteY1634" fmla="*/ 407411 h 538625"/>
                <a:gd name="connsiteX1635" fmla="*/ 813610 w 874603"/>
                <a:gd name="connsiteY1635" fmla="*/ 408820 h 538625"/>
                <a:gd name="connsiteX1636" fmla="*/ 815024 w 874603"/>
                <a:gd name="connsiteY1636" fmla="*/ 400367 h 538625"/>
                <a:gd name="connsiteX1637" fmla="*/ 817852 w 874603"/>
                <a:gd name="connsiteY1637" fmla="*/ 403185 h 538625"/>
                <a:gd name="connsiteX1638" fmla="*/ 822094 w 874603"/>
                <a:gd name="connsiteY1638" fmla="*/ 400367 h 538625"/>
                <a:gd name="connsiteX1639" fmla="*/ 823508 w 874603"/>
                <a:gd name="connsiteY1639" fmla="*/ 403185 h 538625"/>
                <a:gd name="connsiteX1640" fmla="*/ 829164 w 874603"/>
                <a:gd name="connsiteY1640" fmla="*/ 401776 h 538625"/>
                <a:gd name="connsiteX1641" fmla="*/ 830578 w 874603"/>
                <a:gd name="connsiteY1641" fmla="*/ 411637 h 538625"/>
                <a:gd name="connsiteX1642" fmla="*/ 827750 w 874603"/>
                <a:gd name="connsiteY1642" fmla="*/ 410228 h 538625"/>
                <a:gd name="connsiteX1643" fmla="*/ 824922 w 874603"/>
                <a:gd name="connsiteY1643" fmla="*/ 411637 h 538625"/>
                <a:gd name="connsiteX1644" fmla="*/ 823508 w 874603"/>
                <a:gd name="connsiteY1644" fmla="*/ 404593 h 538625"/>
                <a:gd name="connsiteX1645" fmla="*/ 817852 w 874603"/>
                <a:gd name="connsiteY1645" fmla="*/ 406002 h 538625"/>
                <a:gd name="connsiteX1646" fmla="*/ 815024 w 874603"/>
                <a:gd name="connsiteY1646" fmla="*/ 403185 h 538625"/>
                <a:gd name="connsiteX1647" fmla="*/ 816438 w 874603"/>
                <a:gd name="connsiteY1647" fmla="*/ 408820 h 538625"/>
                <a:gd name="connsiteX1648" fmla="*/ 813610 w 874603"/>
                <a:gd name="connsiteY1648" fmla="*/ 413046 h 538625"/>
                <a:gd name="connsiteX1649" fmla="*/ 813610 w 874603"/>
                <a:gd name="connsiteY1649" fmla="*/ 415863 h 538625"/>
                <a:gd name="connsiteX1650" fmla="*/ 823508 w 874603"/>
                <a:gd name="connsiteY1650" fmla="*/ 418681 h 538625"/>
                <a:gd name="connsiteX1651" fmla="*/ 826336 w 874603"/>
                <a:gd name="connsiteY1651" fmla="*/ 422907 h 538625"/>
                <a:gd name="connsiteX1652" fmla="*/ 826336 w 874603"/>
                <a:gd name="connsiteY1652" fmla="*/ 427133 h 538625"/>
                <a:gd name="connsiteX1653" fmla="*/ 823508 w 874603"/>
                <a:gd name="connsiteY1653" fmla="*/ 424316 h 538625"/>
                <a:gd name="connsiteX1654" fmla="*/ 823508 w 874603"/>
                <a:gd name="connsiteY1654" fmla="*/ 429951 h 538625"/>
                <a:gd name="connsiteX1655" fmla="*/ 816438 w 874603"/>
                <a:gd name="connsiteY1655" fmla="*/ 429951 h 538625"/>
                <a:gd name="connsiteX1656" fmla="*/ 816438 w 874603"/>
                <a:gd name="connsiteY1656" fmla="*/ 428542 h 538625"/>
                <a:gd name="connsiteX1657" fmla="*/ 820680 w 874603"/>
                <a:gd name="connsiteY1657" fmla="*/ 428542 h 538625"/>
                <a:gd name="connsiteX1658" fmla="*/ 815024 w 874603"/>
                <a:gd name="connsiteY1658" fmla="*/ 418681 h 538625"/>
                <a:gd name="connsiteX1659" fmla="*/ 810782 w 874603"/>
                <a:gd name="connsiteY1659" fmla="*/ 424316 h 538625"/>
                <a:gd name="connsiteX1660" fmla="*/ 809368 w 874603"/>
                <a:gd name="connsiteY1660" fmla="*/ 413046 h 538625"/>
                <a:gd name="connsiteX1661" fmla="*/ 802298 w 874603"/>
                <a:gd name="connsiteY1661" fmla="*/ 421498 h 538625"/>
                <a:gd name="connsiteX1662" fmla="*/ 798055 w 874603"/>
                <a:gd name="connsiteY1662" fmla="*/ 427133 h 538625"/>
                <a:gd name="connsiteX1663" fmla="*/ 798055 w 874603"/>
                <a:gd name="connsiteY1663" fmla="*/ 422907 h 538625"/>
                <a:gd name="connsiteX1664" fmla="*/ 795227 w 874603"/>
                <a:gd name="connsiteY1664" fmla="*/ 422907 h 538625"/>
                <a:gd name="connsiteX1665" fmla="*/ 790985 w 874603"/>
                <a:gd name="connsiteY1665" fmla="*/ 420090 h 538625"/>
                <a:gd name="connsiteX1666" fmla="*/ 795227 w 874603"/>
                <a:gd name="connsiteY1666" fmla="*/ 418681 h 538625"/>
                <a:gd name="connsiteX1667" fmla="*/ 792399 w 874603"/>
                <a:gd name="connsiteY1667" fmla="*/ 417272 h 538625"/>
                <a:gd name="connsiteX1668" fmla="*/ 789571 w 874603"/>
                <a:gd name="connsiteY1668" fmla="*/ 422907 h 538625"/>
                <a:gd name="connsiteX1669" fmla="*/ 789571 w 874603"/>
                <a:gd name="connsiteY1669" fmla="*/ 438403 h 538625"/>
                <a:gd name="connsiteX1670" fmla="*/ 788157 w 874603"/>
                <a:gd name="connsiteY1670" fmla="*/ 448265 h 538625"/>
                <a:gd name="connsiteX1671" fmla="*/ 783915 w 874603"/>
                <a:gd name="connsiteY1671" fmla="*/ 455308 h 538625"/>
                <a:gd name="connsiteX1672" fmla="*/ 785329 w 874603"/>
                <a:gd name="connsiteY1672" fmla="*/ 466578 h 538625"/>
                <a:gd name="connsiteX1673" fmla="*/ 785329 w 874603"/>
                <a:gd name="connsiteY1673" fmla="*/ 472213 h 538625"/>
                <a:gd name="connsiteX1674" fmla="*/ 785329 w 874603"/>
                <a:gd name="connsiteY1674" fmla="*/ 475031 h 538625"/>
                <a:gd name="connsiteX1675" fmla="*/ 781087 w 874603"/>
                <a:gd name="connsiteY1675" fmla="*/ 476439 h 538625"/>
                <a:gd name="connsiteX1676" fmla="*/ 778259 w 874603"/>
                <a:gd name="connsiteY1676" fmla="*/ 469396 h 538625"/>
                <a:gd name="connsiteX1677" fmla="*/ 782501 w 874603"/>
                <a:gd name="connsiteY1677" fmla="*/ 467987 h 538625"/>
                <a:gd name="connsiteX1678" fmla="*/ 779673 w 874603"/>
                <a:gd name="connsiteY1678" fmla="*/ 463761 h 538625"/>
                <a:gd name="connsiteX1679" fmla="*/ 778259 w 874603"/>
                <a:gd name="connsiteY1679" fmla="*/ 463761 h 538625"/>
                <a:gd name="connsiteX1680" fmla="*/ 774017 w 874603"/>
                <a:gd name="connsiteY1680" fmla="*/ 458126 h 538625"/>
                <a:gd name="connsiteX1681" fmla="*/ 769775 w 874603"/>
                <a:gd name="connsiteY1681" fmla="*/ 456717 h 538625"/>
                <a:gd name="connsiteX1682" fmla="*/ 766947 w 874603"/>
                <a:gd name="connsiteY1682" fmla="*/ 460943 h 538625"/>
                <a:gd name="connsiteX1683" fmla="*/ 764119 w 874603"/>
                <a:gd name="connsiteY1683" fmla="*/ 459535 h 538625"/>
                <a:gd name="connsiteX1684" fmla="*/ 764119 w 874603"/>
                <a:gd name="connsiteY1684" fmla="*/ 460943 h 538625"/>
                <a:gd name="connsiteX1685" fmla="*/ 761291 w 874603"/>
                <a:gd name="connsiteY1685" fmla="*/ 455308 h 538625"/>
                <a:gd name="connsiteX1686" fmla="*/ 754220 w 874603"/>
                <a:gd name="connsiteY1686" fmla="*/ 458126 h 538625"/>
                <a:gd name="connsiteX1687" fmla="*/ 755634 w 874603"/>
                <a:gd name="connsiteY1687" fmla="*/ 441221 h 538625"/>
                <a:gd name="connsiteX1688" fmla="*/ 755634 w 874603"/>
                <a:gd name="connsiteY1688" fmla="*/ 439812 h 538625"/>
                <a:gd name="connsiteX1689" fmla="*/ 758463 w 874603"/>
                <a:gd name="connsiteY1689" fmla="*/ 444038 h 538625"/>
                <a:gd name="connsiteX1690" fmla="*/ 759877 w 874603"/>
                <a:gd name="connsiteY1690" fmla="*/ 436995 h 538625"/>
                <a:gd name="connsiteX1691" fmla="*/ 764119 w 874603"/>
                <a:gd name="connsiteY1691" fmla="*/ 432768 h 538625"/>
                <a:gd name="connsiteX1692" fmla="*/ 761291 w 874603"/>
                <a:gd name="connsiteY1692" fmla="*/ 431360 h 538625"/>
                <a:gd name="connsiteX1693" fmla="*/ 751392 w 874603"/>
                <a:gd name="connsiteY1693" fmla="*/ 436995 h 538625"/>
                <a:gd name="connsiteX1694" fmla="*/ 749978 w 874603"/>
                <a:gd name="connsiteY1694" fmla="*/ 432768 h 538625"/>
                <a:gd name="connsiteX1695" fmla="*/ 741494 w 874603"/>
                <a:gd name="connsiteY1695" fmla="*/ 438403 h 538625"/>
                <a:gd name="connsiteX1696" fmla="*/ 734424 w 874603"/>
                <a:gd name="connsiteY1696" fmla="*/ 438403 h 538625"/>
                <a:gd name="connsiteX1697" fmla="*/ 731596 w 874603"/>
                <a:gd name="connsiteY1697" fmla="*/ 445447 h 538625"/>
                <a:gd name="connsiteX1698" fmla="*/ 730182 w 874603"/>
                <a:gd name="connsiteY1698" fmla="*/ 445447 h 538625"/>
                <a:gd name="connsiteX1699" fmla="*/ 725940 w 874603"/>
                <a:gd name="connsiteY1699" fmla="*/ 449673 h 538625"/>
                <a:gd name="connsiteX1700" fmla="*/ 714628 w 874603"/>
                <a:gd name="connsiteY1700" fmla="*/ 446856 h 538625"/>
                <a:gd name="connsiteX1701" fmla="*/ 714628 w 874603"/>
                <a:gd name="connsiteY1701" fmla="*/ 448265 h 538625"/>
                <a:gd name="connsiteX1702" fmla="*/ 713214 w 874603"/>
                <a:gd name="connsiteY1702" fmla="*/ 446856 h 538625"/>
                <a:gd name="connsiteX1703" fmla="*/ 725940 w 874603"/>
                <a:gd name="connsiteY1703" fmla="*/ 438403 h 538625"/>
                <a:gd name="connsiteX1704" fmla="*/ 721698 w 874603"/>
                <a:gd name="connsiteY1704" fmla="*/ 428542 h 538625"/>
                <a:gd name="connsiteX1705" fmla="*/ 717456 w 874603"/>
                <a:gd name="connsiteY1705" fmla="*/ 429951 h 538625"/>
                <a:gd name="connsiteX1706" fmla="*/ 717456 w 874603"/>
                <a:gd name="connsiteY1706" fmla="*/ 434177 h 538625"/>
                <a:gd name="connsiteX1707" fmla="*/ 713214 w 874603"/>
                <a:gd name="connsiteY1707" fmla="*/ 429951 h 538625"/>
                <a:gd name="connsiteX1708" fmla="*/ 711800 w 874603"/>
                <a:gd name="connsiteY1708" fmla="*/ 428542 h 538625"/>
                <a:gd name="connsiteX1709" fmla="*/ 710385 w 874603"/>
                <a:gd name="connsiteY1709" fmla="*/ 436995 h 538625"/>
                <a:gd name="connsiteX1710" fmla="*/ 703315 w 874603"/>
                <a:gd name="connsiteY1710" fmla="*/ 431360 h 538625"/>
                <a:gd name="connsiteX1711" fmla="*/ 696245 w 874603"/>
                <a:gd name="connsiteY1711" fmla="*/ 414455 h 538625"/>
                <a:gd name="connsiteX1712" fmla="*/ 696245 w 874603"/>
                <a:gd name="connsiteY1712" fmla="*/ 410228 h 538625"/>
                <a:gd name="connsiteX1713" fmla="*/ 694831 w 874603"/>
                <a:gd name="connsiteY1713" fmla="*/ 407411 h 538625"/>
                <a:gd name="connsiteX1714" fmla="*/ 693417 w 874603"/>
                <a:gd name="connsiteY1714" fmla="*/ 411637 h 538625"/>
                <a:gd name="connsiteX1715" fmla="*/ 684933 w 874603"/>
                <a:gd name="connsiteY1715" fmla="*/ 417272 h 538625"/>
                <a:gd name="connsiteX1716" fmla="*/ 692003 w 874603"/>
                <a:gd name="connsiteY1716" fmla="*/ 422907 h 538625"/>
                <a:gd name="connsiteX1717" fmla="*/ 694831 w 874603"/>
                <a:gd name="connsiteY1717" fmla="*/ 424316 h 538625"/>
                <a:gd name="connsiteX1718" fmla="*/ 693417 w 874603"/>
                <a:gd name="connsiteY1718" fmla="*/ 436995 h 538625"/>
                <a:gd name="connsiteX1719" fmla="*/ 687761 w 874603"/>
                <a:gd name="connsiteY1719" fmla="*/ 439812 h 538625"/>
                <a:gd name="connsiteX1720" fmla="*/ 682105 w 874603"/>
                <a:gd name="connsiteY1720" fmla="*/ 434177 h 538625"/>
                <a:gd name="connsiteX1721" fmla="*/ 686347 w 874603"/>
                <a:gd name="connsiteY1721" fmla="*/ 427133 h 538625"/>
                <a:gd name="connsiteX1722" fmla="*/ 687761 w 874603"/>
                <a:gd name="connsiteY1722" fmla="*/ 425725 h 538625"/>
                <a:gd name="connsiteX1723" fmla="*/ 686347 w 874603"/>
                <a:gd name="connsiteY1723" fmla="*/ 424316 h 538625"/>
                <a:gd name="connsiteX1724" fmla="*/ 679277 w 874603"/>
                <a:gd name="connsiteY1724" fmla="*/ 428542 h 538625"/>
                <a:gd name="connsiteX1725" fmla="*/ 677863 w 874603"/>
                <a:gd name="connsiteY1725" fmla="*/ 428542 h 538625"/>
                <a:gd name="connsiteX1726" fmla="*/ 676449 w 874603"/>
                <a:gd name="connsiteY1726" fmla="*/ 424316 h 538625"/>
                <a:gd name="connsiteX1727" fmla="*/ 675035 w 874603"/>
                <a:gd name="connsiteY1727" fmla="*/ 432768 h 538625"/>
                <a:gd name="connsiteX1728" fmla="*/ 680691 w 874603"/>
                <a:gd name="connsiteY1728" fmla="*/ 435586 h 538625"/>
                <a:gd name="connsiteX1729" fmla="*/ 679277 w 874603"/>
                <a:gd name="connsiteY1729" fmla="*/ 445447 h 538625"/>
                <a:gd name="connsiteX1730" fmla="*/ 677863 w 874603"/>
                <a:gd name="connsiteY1730" fmla="*/ 449673 h 538625"/>
                <a:gd name="connsiteX1731" fmla="*/ 673621 w 874603"/>
                <a:gd name="connsiteY1731" fmla="*/ 438403 h 538625"/>
                <a:gd name="connsiteX1732" fmla="*/ 666551 w 874603"/>
                <a:gd name="connsiteY1732" fmla="*/ 432768 h 538625"/>
                <a:gd name="connsiteX1733" fmla="*/ 666551 w 874603"/>
                <a:gd name="connsiteY1733" fmla="*/ 431360 h 538625"/>
                <a:gd name="connsiteX1734" fmla="*/ 673621 w 874603"/>
                <a:gd name="connsiteY1734" fmla="*/ 432768 h 538625"/>
                <a:gd name="connsiteX1735" fmla="*/ 666551 w 874603"/>
                <a:gd name="connsiteY1735" fmla="*/ 425725 h 538625"/>
                <a:gd name="connsiteX1736" fmla="*/ 662308 w 874603"/>
                <a:gd name="connsiteY1736" fmla="*/ 422907 h 538625"/>
                <a:gd name="connsiteX1737" fmla="*/ 662308 w 874603"/>
                <a:gd name="connsiteY1737" fmla="*/ 428542 h 538625"/>
                <a:gd name="connsiteX1738" fmla="*/ 665136 w 874603"/>
                <a:gd name="connsiteY1738" fmla="*/ 428542 h 538625"/>
                <a:gd name="connsiteX1739" fmla="*/ 662308 w 874603"/>
                <a:gd name="connsiteY1739" fmla="*/ 435586 h 538625"/>
                <a:gd name="connsiteX1740" fmla="*/ 660894 w 874603"/>
                <a:gd name="connsiteY1740" fmla="*/ 434177 h 538625"/>
                <a:gd name="connsiteX1741" fmla="*/ 656652 w 874603"/>
                <a:gd name="connsiteY1741" fmla="*/ 435586 h 538625"/>
                <a:gd name="connsiteX1742" fmla="*/ 658066 w 874603"/>
                <a:gd name="connsiteY1742" fmla="*/ 445447 h 538625"/>
                <a:gd name="connsiteX1743" fmla="*/ 662308 w 874603"/>
                <a:gd name="connsiteY1743" fmla="*/ 455308 h 538625"/>
                <a:gd name="connsiteX1744" fmla="*/ 659480 w 874603"/>
                <a:gd name="connsiteY1744" fmla="*/ 459535 h 538625"/>
                <a:gd name="connsiteX1745" fmla="*/ 656652 w 874603"/>
                <a:gd name="connsiteY1745" fmla="*/ 453900 h 538625"/>
                <a:gd name="connsiteX1746" fmla="*/ 655238 w 874603"/>
                <a:gd name="connsiteY1746" fmla="*/ 459535 h 538625"/>
                <a:gd name="connsiteX1747" fmla="*/ 652410 w 874603"/>
                <a:gd name="connsiteY1747" fmla="*/ 459535 h 538625"/>
                <a:gd name="connsiteX1748" fmla="*/ 649582 w 874603"/>
                <a:gd name="connsiteY1748" fmla="*/ 462352 h 538625"/>
                <a:gd name="connsiteX1749" fmla="*/ 652410 w 874603"/>
                <a:gd name="connsiteY1749" fmla="*/ 456717 h 538625"/>
                <a:gd name="connsiteX1750" fmla="*/ 643926 w 874603"/>
                <a:gd name="connsiteY1750" fmla="*/ 458126 h 538625"/>
                <a:gd name="connsiteX1751" fmla="*/ 642512 w 874603"/>
                <a:gd name="connsiteY1751" fmla="*/ 448265 h 538625"/>
                <a:gd name="connsiteX1752" fmla="*/ 636856 w 874603"/>
                <a:gd name="connsiteY1752" fmla="*/ 441221 h 538625"/>
                <a:gd name="connsiteX1753" fmla="*/ 628372 w 874603"/>
                <a:gd name="connsiteY1753" fmla="*/ 452491 h 538625"/>
                <a:gd name="connsiteX1754" fmla="*/ 632614 w 874603"/>
                <a:gd name="connsiteY1754" fmla="*/ 445447 h 538625"/>
                <a:gd name="connsiteX1755" fmla="*/ 632614 w 874603"/>
                <a:gd name="connsiteY1755" fmla="*/ 444038 h 538625"/>
                <a:gd name="connsiteX1756" fmla="*/ 634028 w 874603"/>
                <a:gd name="connsiteY1756" fmla="*/ 444038 h 538625"/>
                <a:gd name="connsiteX1757" fmla="*/ 628372 w 874603"/>
                <a:gd name="connsiteY1757" fmla="*/ 435586 h 538625"/>
                <a:gd name="connsiteX1758" fmla="*/ 626958 w 874603"/>
                <a:gd name="connsiteY1758" fmla="*/ 436995 h 538625"/>
                <a:gd name="connsiteX1759" fmla="*/ 628372 w 874603"/>
                <a:gd name="connsiteY1759" fmla="*/ 441221 h 538625"/>
                <a:gd name="connsiteX1760" fmla="*/ 625544 w 874603"/>
                <a:gd name="connsiteY1760" fmla="*/ 441221 h 538625"/>
                <a:gd name="connsiteX1761" fmla="*/ 624130 w 874603"/>
                <a:gd name="connsiteY1761" fmla="*/ 434177 h 538625"/>
                <a:gd name="connsiteX1762" fmla="*/ 622716 w 874603"/>
                <a:gd name="connsiteY1762" fmla="*/ 436995 h 538625"/>
                <a:gd name="connsiteX1763" fmla="*/ 618473 w 874603"/>
                <a:gd name="connsiteY1763" fmla="*/ 432768 h 538625"/>
                <a:gd name="connsiteX1764" fmla="*/ 617059 w 874603"/>
                <a:gd name="connsiteY1764" fmla="*/ 431360 h 538625"/>
                <a:gd name="connsiteX1765" fmla="*/ 618473 w 874603"/>
                <a:gd name="connsiteY1765" fmla="*/ 429951 h 538625"/>
                <a:gd name="connsiteX1766" fmla="*/ 615645 w 874603"/>
                <a:gd name="connsiteY1766" fmla="*/ 421498 h 538625"/>
                <a:gd name="connsiteX1767" fmla="*/ 615645 w 874603"/>
                <a:gd name="connsiteY1767" fmla="*/ 428542 h 538625"/>
                <a:gd name="connsiteX1768" fmla="*/ 607161 w 874603"/>
                <a:gd name="connsiteY1768" fmla="*/ 422907 h 538625"/>
                <a:gd name="connsiteX1769" fmla="*/ 598677 w 874603"/>
                <a:gd name="connsiteY1769" fmla="*/ 411637 h 538625"/>
                <a:gd name="connsiteX1770" fmla="*/ 594435 w 874603"/>
                <a:gd name="connsiteY1770" fmla="*/ 408820 h 538625"/>
                <a:gd name="connsiteX1771" fmla="*/ 591607 w 874603"/>
                <a:gd name="connsiteY1771" fmla="*/ 413046 h 538625"/>
                <a:gd name="connsiteX1772" fmla="*/ 594435 w 874603"/>
                <a:gd name="connsiteY1772" fmla="*/ 415863 h 538625"/>
                <a:gd name="connsiteX1773" fmla="*/ 585951 w 874603"/>
                <a:gd name="connsiteY1773" fmla="*/ 427133 h 538625"/>
                <a:gd name="connsiteX1774" fmla="*/ 585951 w 874603"/>
                <a:gd name="connsiteY1774" fmla="*/ 432768 h 538625"/>
                <a:gd name="connsiteX1775" fmla="*/ 581709 w 874603"/>
                <a:gd name="connsiteY1775" fmla="*/ 427133 h 538625"/>
                <a:gd name="connsiteX1776" fmla="*/ 583123 w 874603"/>
                <a:gd name="connsiteY1776" fmla="*/ 422907 h 538625"/>
                <a:gd name="connsiteX1777" fmla="*/ 584537 w 874603"/>
                <a:gd name="connsiteY1777" fmla="*/ 408820 h 538625"/>
                <a:gd name="connsiteX1778" fmla="*/ 581709 w 874603"/>
                <a:gd name="connsiteY1778" fmla="*/ 408820 h 538625"/>
                <a:gd name="connsiteX1779" fmla="*/ 583123 w 874603"/>
                <a:gd name="connsiteY1779" fmla="*/ 400367 h 538625"/>
                <a:gd name="connsiteX1780" fmla="*/ 587365 w 874603"/>
                <a:gd name="connsiteY1780" fmla="*/ 404593 h 538625"/>
                <a:gd name="connsiteX1781" fmla="*/ 585951 w 874603"/>
                <a:gd name="connsiteY1781" fmla="*/ 407411 h 538625"/>
                <a:gd name="connsiteX1782" fmla="*/ 591607 w 874603"/>
                <a:gd name="connsiteY1782" fmla="*/ 408820 h 538625"/>
                <a:gd name="connsiteX1783" fmla="*/ 594435 w 874603"/>
                <a:gd name="connsiteY1783" fmla="*/ 407411 h 538625"/>
                <a:gd name="connsiteX1784" fmla="*/ 591607 w 874603"/>
                <a:gd name="connsiteY1784" fmla="*/ 398958 h 538625"/>
                <a:gd name="connsiteX1785" fmla="*/ 588779 w 874603"/>
                <a:gd name="connsiteY1785" fmla="*/ 400367 h 538625"/>
                <a:gd name="connsiteX1786" fmla="*/ 581709 w 874603"/>
                <a:gd name="connsiteY1786" fmla="*/ 387688 h 538625"/>
                <a:gd name="connsiteX1787" fmla="*/ 576052 w 874603"/>
                <a:gd name="connsiteY1787" fmla="*/ 389097 h 538625"/>
                <a:gd name="connsiteX1788" fmla="*/ 577467 w 874603"/>
                <a:gd name="connsiteY1788" fmla="*/ 394732 h 538625"/>
                <a:gd name="connsiteX1789" fmla="*/ 574638 w 874603"/>
                <a:gd name="connsiteY1789" fmla="*/ 394732 h 538625"/>
                <a:gd name="connsiteX1790" fmla="*/ 576052 w 874603"/>
                <a:gd name="connsiteY1790" fmla="*/ 404593 h 538625"/>
                <a:gd name="connsiteX1791" fmla="*/ 578881 w 874603"/>
                <a:gd name="connsiteY1791" fmla="*/ 413046 h 538625"/>
                <a:gd name="connsiteX1792" fmla="*/ 578881 w 874603"/>
                <a:gd name="connsiteY1792" fmla="*/ 414455 h 538625"/>
                <a:gd name="connsiteX1793" fmla="*/ 571810 w 874603"/>
                <a:gd name="connsiteY1793" fmla="*/ 415863 h 538625"/>
                <a:gd name="connsiteX1794" fmla="*/ 574638 w 874603"/>
                <a:gd name="connsiteY1794" fmla="*/ 411637 h 538625"/>
                <a:gd name="connsiteX1795" fmla="*/ 571810 w 874603"/>
                <a:gd name="connsiteY1795" fmla="*/ 403185 h 538625"/>
                <a:gd name="connsiteX1796" fmla="*/ 566154 w 874603"/>
                <a:gd name="connsiteY1796" fmla="*/ 407411 h 538625"/>
                <a:gd name="connsiteX1797" fmla="*/ 567568 w 874603"/>
                <a:gd name="connsiteY1797" fmla="*/ 418681 h 538625"/>
                <a:gd name="connsiteX1798" fmla="*/ 560498 w 874603"/>
                <a:gd name="connsiteY1798" fmla="*/ 429951 h 538625"/>
                <a:gd name="connsiteX1799" fmla="*/ 564740 w 874603"/>
                <a:gd name="connsiteY1799" fmla="*/ 421498 h 538625"/>
                <a:gd name="connsiteX1800" fmla="*/ 557670 w 874603"/>
                <a:gd name="connsiteY1800" fmla="*/ 431360 h 538625"/>
                <a:gd name="connsiteX1801" fmla="*/ 559907 w 874603"/>
                <a:gd name="connsiteY1801" fmla="*/ 433850 h 538625"/>
                <a:gd name="connsiteX1802" fmla="*/ 559915 w 874603"/>
                <a:gd name="connsiteY1802" fmla="*/ 433850 h 538625"/>
                <a:gd name="connsiteX1803" fmla="*/ 559915 w 874603"/>
                <a:gd name="connsiteY1803" fmla="*/ 433859 h 538625"/>
                <a:gd name="connsiteX1804" fmla="*/ 560675 w 874603"/>
                <a:gd name="connsiteY1804" fmla="*/ 434705 h 538625"/>
                <a:gd name="connsiteX1805" fmla="*/ 564740 w 874603"/>
                <a:gd name="connsiteY1805" fmla="*/ 436995 h 538625"/>
                <a:gd name="connsiteX1806" fmla="*/ 567568 w 874603"/>
                <a:gd name="connsiteY1806" fmla="*/ 428542 h 538625"/>
                <a:gd name="connsiteX1807" fmla="*/ 567568 w 874603"/>
                <a:gd name="connsiteY1807" fmla="*/ 438403 h 538625"/>
                <a:gd name="connsiteX1808" fmla="*/ 564740 w 874603"/>
                <a:gd name="connsiteY1808" fmla="*/ 438403 h 538625"/>
                <a:gd name="connsiteX1809" fmla="*/ 564740 w 874603"/>
                <a:gd name="connsiteY1809" fmla="*/ 441221 h 538625"/>
                <a:gd name="connsiteX1810" fmla="*/ 561912 w 874603"/>
                <a:gd name="connsiteY1810" fmla="*/ 442630 h 538625"/>
                <a:gd name="connsiteX1811" fmla="*/ 563326 w 874603"/>
                <a:gd name="connsiteY1811" fmla="*/ 452491 h 538625"/>
                <a:gd name="connsiteX1812" fmla="*/ 561912 w 874603"/>
                <a:gd name="connsiteY1812" fmla="*/ 453900 h 538625"/>
                <a:gd name="connsiteX1813" fmla="*/ 564740 w 874603"/>
                <a:gd name="connsiteY1813" fmla="*/ 458126 h 538625"/>
                <a:gd name="connsiteX1814" fmla="*/ 559084 w 874603"/>
                <a:gd name="connsiteY1814" fmla="*/ 458126 h 538625"/>
                <a:gd name="connsiteX1815" fmla="*/ 557670 w 874603"/>
                <a:gd name="connsiteY1815" fmla="*/ 466578 h 538625"/>
                <a:gd name="connsiteX1816" fmla="*/ 554842 w 874603"/>
                <a:gd name="connsiteY1816" fmla="*/ 463761 h 538625"/>
                <a:gd name="connsiteX1817" fmla="*/ 556256 w 874603"/>
                <a:gd name="connsiteY1817" fmla="*/ 452491 h 538625"/>
                <a:gd name="connsiteX1818" fmla="*/ 559084 w 874603"/>
                <a:gd name="connsiteY1818" fmla="*/ 452491 h 538625"/>
                <a:gd name="connsiteX1819" fmla="*/ 557670 w 874603"/>
                <a:gd name="connsiteY1819" fmla="*/ 444038 h 538625"/>
                <a:gd name="connsiteX1820" fmla="*/ 553428 w 874603"/>
                <a:gd name="connsiteY1820" fmla="*/ 436995 h 538625"/>
                <a:gd name="connsiteX1821" fmla="*/ 552014 w 874603"/>
                <a:gd name="connsiteY1821" fmla="*/ 434177 h 538625"/>
                <a:gd name="connsiteX1822" fmla="*/ 550600 w 874603"/>
                <a:gd name="connsiteY1822" fmla="*/ 435586 h 538625"/>
                <a:gd name="connsiteX1823" fmla="*/ 550600 w 874603"/>
                <a:gd name="connsiteY1823" fmla="*/ 427133 h 538625"/>
                <a:gd name="connsiteX1824" fmla="*/ 552014 w 874603"/>
                <a:gd name="connsiteY1824" fmla="*/ 427133 h 538625"/>
                <a:gd name="connsiteX1825" fmla="*/ 552014 w 874603"/>
                <a:gd name="connsiteY1825" fmla="*/ 425725 h 538625"/>
                <a:gd name="connsiteX1826" fmla="*/ 556256 w 874603"/>
                <a:gd name="connsiteY1826" fmla="*/ 427133 h 538625"/>
                <a:gd name="connsiteX1827" fmla="*/ 556256 w 874603"/>
                <a:gd name="connsiteY1827" fmla="*/ 424316 h 538625"/>
                <a:gd name="connsiteX1828" fmla="*/ 554842 w 874603"/>
                <a:gd name="connsiteY1828" fmla="*/ 420090 h 538625"/>
                <a:gd name="connsiteX1829" fmla="*/ 546358 w 874603"/>
                <a:gd name="connsiteY1829" fmla="*/ 407411 h 538625"/>
                <a:gd name="connsiteX1830" fmla="*/ 544944 w 874603"/>
                <a:gd name="connsiteY1830" fmla="*/ 411637 h 538625"/>
                <a:gd name="connsiteX1831" fmla="*/ 546358 w 874603"/>
                <a:gd name="connsiteY1831" fmla="*/ 403185 h 538625"/>
                <a:gd name="connsiteX1832" fmla="*/ 540702 w 874603"/>
                <a:gd name="connsiteY1832" fmla="*/ 400367 h 538625"/>
                <a:gd name="connsiteX1833" fmla="*/ 539288 w 874603"/>
                <a:gd name="connsiteY1833" fmla="*/ 396141 h 538625"/>
                <a:gd name="connsiteX1834" fmla="*/ 537874 w 874603"/>
                <a:gd name="connsiteY1834" fmla="*/ 401776 h 538625"/>
                <a:gd name="connsiteX1835" fmla="*/ 537874 w 874603"/>
                <a:gd name="connsiteY1835" fmla="*/ 410228 h 538625"/>
                <a:gd name="connsiteX1836" fmla="*/ 546358 w 874603"/>
                <a:gd name="connsiteY1836" fmla="*/ 418681 h 538625"/>
                <a:gd name="connsiteX1837" fmla="*/ 547772 w 874603"/>
                <a:gd name="connsiteY1837" fmla="*/ 422907 h 538625"/>
                <a:gd name="connsiteX1838" fmla="*/ 544944 w 874603"/>
                <a:gd name="connsiteY1838" fmla="*/ 422907 h 538625"/>
                <a:gd name="connsiteX1839" fmla="*/ 546358 w 874603"/>
                <a:gd name="connsiteY1839" fmla="*/ 422907 h 538625"/>
                <a:gd name="connsiteX1840" fmla="*/ 544944 w 874603"/>
                <a:gd name="connsiteY1840" fmla="*/ 424316 h 538625"/>
                <a:gd name="connsiteX1841" fmla="*/ 543530 w 874603"/>
                <a:gd name="connsiteY1841" fmla="*/ 422907 h 538625"/>
                <a:gd name="connsiteX1842" fmla="*/ 542469 w 874603"/>
                <a:gd name="connsiteY1842" fmla="*/ 426077 h 538625"/>
                <a:gd name="connsiteX1843" fmla="*/ 539288 w 874603"/>
                <a:gd name="connsiteY1843" fmla="*/ 422907 h 538625"/>
                <a:gd name="connsiteX1844" fmla="*/ 536460 w 874603"/>
                <a:gd name="connsiteY1844" fmla="*/ 421498 h 538625"/>
                <a:gd name="connsiteX1845" fmla="*/ 536460 w 874603"/>
                <a:gd name="connsiteY1845" fmla="*/ 415863 h 538625"/>
                <a:gd name="connsiteX1846" fmla="*/ 529389 w 874603"/>
                <a:gd name="connsiteY1846" fmla="*/ 413046 h 538625"/>
                <a:gd name="connsiteX1847" fmla="*/ 527975 w 874603"/>
                <a:gd name="connsiteY1847" fmla="*/ 415863 h 538625"/>
                <a:gd name="connsiteX1848" fmla="*/ 523733 w 874603"/>
                <a:gd name="connsiteY1848" fmla="*/ 408820 h 538625"/>
                <a:gd name="connsiteX1849" fmla="*/ 520905 w 874603"/>
                <a:gd name="connsiteY1849" fmla="*/ 404593 h 538625"/>
                <a:gd name="connsiteX1850" fmla="*/ 519491 w 874603"/>
                <a:gd name="connsiteY1850" fmla="*/ 411637 h 538625"/>
                <a:gd name="connsiteX1851" fmla="*/ 513835 w 874603"/>
                <a:gd name="connsiteY1851" fmla="*/ 413046 h 538625"/>
                <a:gd name="connsiteX1852" fmla="*/ 518077 w 874603"/>
                <a:gd name="connsiteY1852" fmla="*/ 424316 h 538625"/>
                <a:gd name="connsiteX1853" fmla="*/ 520905 w 874603"/>
                <a:gd name="connsiteY1853" fmla="*/ 427133 h 538625"/>
                <a:gd name="connsiteX1854" fmla="*/ 522319 w 874603"/>
                <a:gd name="connsiteY1854" fmla="*/ 434177 h 538625"/>
                <a:gd name="connsiteX1855" fmla="*/ 518077 w 874603"/>
                <a:gd name="connsiteY1855" fmla="*/ 431360 h 538625"/>
                <a:gd name="connsiteX1856" fmla="*/ 518077 w 874603"/>
                <a:gd name="connsiteY1856" fmla="*/ 434177 h 538625"/>
                <a:gd name="connsiteX1857" fmla="*/ 512421 w 874603"/>
                <a:gd name="connsiteY1857" fmla="*/ 429951 h 538625"/>
                <a:gd name="connsiteX1858" fmla="*/ 509593 w 874603"/>
                <a:gd name="connsiteY1858" fmla="*/ 429951 h 538625"/>
                <a:gd name="connsiteX1859" fmla="*/ 512421 w 874603"/>
                <a:gd name="connsiteY1859" fmla="*/ 444038 h 538625"/>
                <a:gd name="connsiteX1860" fmla="*/ 509593 w 874603"/>
                <a:gd name="connsiteY1860" fmla="*/ 442630 h 538625"/>
                <a:gd name="connsiteX1861" fmla="*/ 506765 w 874603"/>
                <a:gd name="connsiteY1861" fmla="*/ 451082 h 538625"/>
                <a:gd name="connsiteX1862" fmla="*/ 501109 w 874603"/>
                <a:gd name="connsiteY1862" fmla="*/ 449673 h 538625"/>
                <a:gd name="connsiteX1863" fmla="*/ 501109 w 874603"/>
                <a:gd name="connsiteY1863" fmla="*/ 453900 h 538625"/>
                <a:gd name="connsiteX1864" fmla="*/ 509593 w 874603"/>
                <a:gd name="connsiteY1864" fmla="*/ 458126 h 538625"/>
                <a:gd name="connsiteX1865" fmla="*/ 511007 w 874603"/>
                <a:gd name="connsiteY1865" fmla="*/ 460943 h 538625"/>
                <a:gd name="connsiteX1866" fmla="*/ 513835 w 874603"/>
                <a:gd name="connsiteY1866" fmla="*/ 459535 h 538625"/>
                <a:gd name="connsiteX1867" fmla="*/ 518077 w 874603"/>
                <a:gd name="connsiteY1867" fmla="*/ 462352 h 538625"/>
                <a:gd name="connsiteX1868" fmla="*/ 519491 w 874603"/>
                <a:gd name="connsiteY1868" fmla="*/ 462352 h 538625"/>
                <a:gd name="connsiteX1869" fmla="*/ 512421 w 874603"/>
                <a:gd name="connsiteY1869" fmla="*/ 467987 h 538625"/>
                <a:gd name="connsiteX1870" fmla="*/ 512421 w 874603"/>
                <a:gd name="connsiteY1870" fmla="*/ 470804 h 538625"/>
                <a:gd name="connsiteX1871" fmla="*/ 513835 w 874603"/>
                <a:gd name="connsiteY1871" fmla="*/ 475031 h 538625"/>
                <a:gd name="connsiteX1872" fmla="*/ 509593 w 874603"/>
                <a:gd name="connsiteY1872" fmla="*/ 475031 h 538625"/>
                <a:gd name="connsiteX1873" fmla="*/ 508179 w 874603"/>
                <a:gd name="connsiteY1873" fmla="*/ 476439 h 538625"/>
                <a:gd name="connsiteX1874" fmla="*/ 505351 w 874603"/>
                <a:gd name="connsiteY1874" fmla="*/ 473622 h 538625"/>
                <a:gd name="connsiteX1875" fmla="*/ 502523 w 874603"/>
                <a:gd name="connsiteY1875" fmla="*/ 483483 h 538625"/>
                <a:gd name="connsiteX1876" fmla="*/ 501109 w 874603"/>
                <a:gd name="connsiteY1876" fmla="*/ 482074 h 538625"/>
                <a:gd name="connsiteX1877" fmla="*/ 499695 w 874603"/>
                <a:gd name="connsiteY1877" fmla="*/ 475031 h 538625"/>
                <a:gd name="connsiteX1878" fmla="*/ 492625 w 874603"/>
                <a:gd name="connsiteY1878" fmla="*/ 473622 h 538625"/>
                <a:gd name="connsiteX1879" fmla="*/ 491211 w 874603"/>
                <a:gd name="connsiteY1879" fmla="*/ 473622 h 538625"/>
                <a:gd name="connsiteX1880" fmla="*/ 489797 w 874603"/>
                <a:gd name="connsiteY1880" fmla="*/ 469396 h 538625"/>
                <a:gd name="connsiteX1881" fmla="*/ 495453 w 874603"/>
                <a:gd name="connsiteY1881" fmla="*/ 462352 h 538625"/>
                <a:gd name="connsiteX1882" fmla="*/ 496867 w 874603"/>
                <a:gd name="connsiteY1882" fmla="*/ 465170 h 538625"/>
                <a:gd name="connsiteX1883" fmla="*/ 499695 w 874603"/>
                <a:gd name="connsiteY1883" fmla="*/ 460943 h 538625"/>
                <a:gd name="connsiteX1884" fmla="*/ 494039 w 874603"/>
                <a:gd name="connsiteY1884" fmla="*/ 456717 h 538625"/>
                <a:gd name="connsiteX1885" fmla="*/ 494039 w 874603"/>
                <a:gd name="connsiteY1885" fmla="*/ 458126 h 538625"/>
                <a:gd name="connsiteX1886" fmla="*/ 491211 w 874603"/>
                <a:gd name="connsiteY1886" fmla="*/ 455308 h 538625"/>
                <a:gd name="connsiteX1887" fmla="*/ 482726 w 874603"/>
                <a:gd name="connsiteY1887" fmla="*/ 455308 h 538625"/>
                <a:gd name="connsiteX1888" fmla="*/ 479898 w 874603"/>
                <a:gd name="connsiteY1888" fmla="*/ 448265 h 538625"/>
                <a:gd name="connsiteX1889" fmla="*/ 479898 w 874603"/>
                <a:gd name="connsiteY1889" fmla="*/ 446856 h 538625"/>
                <a:gd name="connsiteX1890" fmla="*/ 478484 w 874603"/>
                <a:gd name="connsiteY1890" fmla="*/ 445447 h 538625"/>
                <a:gd name="connsiteX1891" fmla="*/ 475656 w 874603"/>
                <a:gd name="connsiteY1891" fmla="*/ 448265 h 538625"/>
                <a:gd name="connsiteX1892" fmla="*/ 470000 w 874603"/>
                <a:gd name="connsiteY1892" fmla="*/ 446856 h 538625"/>
                <a:gd name="connsiteX1893" fmla="*/ 467172 w 874603"/>
                <a:gd name="connsiteY1893" fmla="*/ 448265 h 538625"/>
                <a:gd name="connsiteX1894" fmla="*/ 470000 w 874603"/>
                <a:gd name="connsiteY1894" fmla="*/ 445447 h 538625"/>
                <a:gd name="connsiteX1895" fmla="*/ 468586 w 874603"/>
                <a:gd name="connsiteY1895" fmla="*/ 444038 h 538625"/>
                <a:gd name="connsiteX1896" fmla="*/ 468586 w 874603"/>
                <a:gd name="connsiteY1896" fmla="*/ 438403 h 538625"/>
                <a:gd name="connsiteX1897" fmla="*/ 457274 w 874603"/>
                <a:gd name="connsiteY1897" fmla="*/ 438403 h 538625"/>
                <a:gd name="connsiteX1898" fmla="*/ 457274 w 874603"/>
                <a:gd name="connsiteY1898" fmla="*/ 435586 h 538625"/>
                <a:gd name="connsiteX1899" fmla="*/ 450204 w 874603"/>
                <a:gd name="connsiteY1899" fmla="*/ 441221 h 538625"/>
                <a:gd name="connsiteX1900" fmla="*/ 450204 w 874603"/>
                <a:gd name="connsiteY1900" fmla="*/ 435586 h 538625"/>
                <a:gd name="connsiteX1901" fmla="*/ 454446 w 874603"/>
                <a:gd name="connsiteY1901" fmla="*/ 432768 h 538625"/>
                <a:gd name="connsiteX1902" fmla="*/ 453032 w 874603"/>
                <a:gd name="connsiteY1902" fmla="*/ 427133 h 538625"/>
                <a:gd name="connsiteX1903" fmla="*/ 445962 w 874603"/>
                <a:gd name="connsiteY1903" fmla="*/ 422907 h 538625"/>
                <a:gd name="connsiteX1904" fmla="*/ 445962 w 874603"/>
                <a:gd name="connsiteY1904" fmla="*/ 427133 h 538625"/>
                <a:gd name="connsiteX1905" fmla="*/ 438891 w 874603"/>
                <a:gd name="connsiteY1905" fmla="*/ 418681 h 538625"/>
                <a:gd name="connsiteX1906" fmla="*/ 437477 w 874603"/>
                <a:gd name="connsiteY1906" fmla="*/ 421498 h 538625"/>
                <a:gd name="connsiteX1907" fmla="*/ 437477 w 874603"/>
                <a:gd name="connsiteY1907" fmla="*/ 415863 h 538625"/>
                <a:gd name="connsiteX1908" fmla="*/ 440305 w 874603"/>
                <a:gd name="connsiteY1908" fmla="*/ 413046 h 538625"/>
                <a:gd name="connsiteX1909" fmla="*/ 438891 w 874603"/>
                <a:gd name="connsiteY1909" fmla="*/ 411637 h 538625"/>
                <a:gd name="connsiteX1910" fmla="*/ 436063 w 874603"/>
                <a:gd name="connsiteY1910" fmla="*/ 414455 h 538625"/>
                <a:gd name="connsiteX1911" fmla="*/ 436063 w 874603"/>
                <a:gd name="connsiteY1911" fmla="*/ 403185 h 538625"/>
                <a:gd name="connsiteX1912" fmla="*/ 430407 w 874603"/>
                <a:gd name="connsiteY1912" fmla="*/ 403185 h 538625"/>
                <a:gd name="connsiteX1913" fmla="*/ 431821 w 874603"/>
                <a:gd name="connsiteY1913" fmla="*/ 413046 h 538625"/>
                <a:gd name="connsiteX1914" fmla="*/ 426165 w 874603"/>
                <a:gd name="connsiteY1914" fmla="*/ 417272 h 538625"/>
                <a:gd name="connsiteX1915" fmla="*/ 426165 w 874603"/>
                <a:gd name="connsiteY1915" fmla="*/ 421498 h 538625"/>
                <a:gd name="connsiteX1916" fmla="*/ 420509 w 874603"/>
                <a:gd name="connsiteY1916" fmla="*/ 422907 h 538625"/>
                <a:gd name="connsiteX1917" fmla="*/ 421923 w 874603"/>
                <a:gd name="connsiteY1917" fmla="*/ 427133 h 538625"/>
                <a:gd name="connsiteX1918" fmla="*/ 419095 w 874603"/>
                <a:gd name="connsiteY1918" fmla="*/ 428542 h 538625"/>
                <a:gd name="connsiteX1919" fmla="*/ 423337 w 874603"/>
                <a:gd name="connsiteY1919" fmla="*/ 441221 h 538625"/>
                <a:gd name="connsiteX1920" fmla="*/ 423337 w 874603"/>
                <a:gd name="connsiteY1920" fmla="*/ 445447 h 538625"/>
                <a:gd name="connsiteX1921" fmla="*/ 419095 w 874603"/>
                <a:gd name="connsiteY1921" fmla="*/ 446856 h 538625"/>
                <a:gd name="connsiteX1922" fmla="*/ 417681 w 874603"/>
                <a:gd name="connsiteY1922" fmla="*/ 438403 h 538625"/>
                <a:gd name="connsiteX1923" fmla="*/ 419095 w 874603"/>
                <a:gd name="connsiteY1923" fmla="*/ 438403 h 538625"/>
                <a:gd name="connsiteX1924" fmla="*/ 416267 w 874603"/>
                <a:gd name="connsiteY1924" fmla="*/ 432768 h 538625"/>
                <a:gd name="connsiteX1925" fmla="*/ 414853 w 874603"/>
                <a:gd name="connsiteY1925" fmla="*/ 438403 h 538625"/>
                <a:gd name="connsiteX1926" fmla="*/ 409197 w 874603"/>
                <a:gd name="connsiteY1926" fmla="*/ 429951 h 538625"/>
                <a:gd name="connsiteX1927" fmla="*/ 406369 w 874603"/>
                <a:gd name="connsiteY1927" fmla="*/ 422907 h 538625"/>
                <a:gd name="connsiteX1928" fmla="*/ 409197 w 874603"/>
                <a:gd name="connsiteY1928" fmla="*/ 420090 h 538625"/>
                <a:gd name="connsiteX1929" fmla="*/ 404955 w 874603"/>
                <a:gd name="connsiteY1929" fmla="*/ 417272 h 538625"/>
                <a:gd name="connsiteX1930" fmla="*/ 407783 w 874603"/>
                <a:gd name="connsiteY1930" fmla="*/ 413046 h 538625"/>
                <a:gd name="connsiteX1931" fmla="*/ 404955 w 874603"/>
                <a:gd name="connsiteY1931" fmla="*/ 411637 h 538625"/>
                <a:gd name="connsiteX1932" fmla="*/ 400713 w 874603"/>
                <a:gd name="connsiteY1932" fmla="*/ 417272 h 538625"/>
                <a:gd name="connsiteX1933" fmla="*/ 397885 w 874603"/>
                <a:gd name="connsiteY1933" fmla="*/ 413046 h 538625"/>
                <a:gd name="connsiteX1934" fmla="*/ 396470 w 874603"/>
                <a:gd name="connsiteY1934" fmla="*/ 418681 h 538625"/>
                <a:gd name="connsiteX1935" fmla="*/ 403541 w 874603"/>
                <a:gd name="connsiteY1935" fmla="*/ 432768 h 538625"/>
                <a:gd name="connsiteX1936" fmla="*/ 404955 w 874603"/>
                <a:gd name="connsiteY1936" fmla="*/ 434177 h 538625"/>
                <a:gd name="connsiteX1937" fmla="*/ 406369 w 874603"/>
                <a:gd name="connsiteY1937" fmla="*/ 434177 h 538625"/>
                <a:gd name="connsiteX1938" fmla="*/ 403541 w 874603"/>
                <a:gd name="connsiteY1938" fmla="*/ 438403 h 538625"/>
                <a:gd name="connsiteX1939" fmla="*/ 395056 w 874603"/>
                <a:gd name="connsiteY1939" fmla="*/ 436995 h 538625"/>
                <a:gd name="connsiteX1940" fmla="*/ 387986 w 874603"/>
                <a:gd name="connsiteY1940" fmla="*/ 429951 h 538625"/>
                <a:gd name="connsiteX1941" fmla="*/ 380916 w 874603"/>
                <a:gd name="connsiteY1941" fmla="*/ 432768 h 538625"/>
                <a:gd name="connsiteX1942" fmla="*/ 379502 w 874603"/>
                <a:gd name="connsiteY1942" fmla="*/ 444038 h 538625"/>
                <a:gd name="connsiteX1943" fmla="*/ 371018 w 874603"/>
                <a:gd name="connsiteY1943" fmla="*/ 459535 h 538625"/>
                <a:gd name="connsiteX1944" fmla="*/ 366776 w 874603"/>
                <a:gd name="connsiteY1944" fmla="*/ 466578 h 538625"/>
                <a:gd name="connsiteX1945" fmla="*/ 362534 w 874603"/>
                <a:gd name="connsiteY1945" fmla="*/ 455308 h 538625"/>
                <a:gd name="connsiteX1946" fmla="*/ 359706 w 874603"/>
                <a:gd name="connsiteY1946" fmla="*/ 452491 h 538625"/>
                <a:gd name="connsiteX1947" fmla="*/ 361120 w 874603"/>
                <a:gd name="connsiteY1947" fmla="*/ 451082 h 538625"/>
                <a:gd name="connsiteX1948" fmla="*/ 356878 w 874603"/>
                <a:gd name="connsiteY1948" fmla="*/ 452491 h 538625"/>
                <a:gd name="connsiteX1949" fmla="*/ 355464 w 874603"/>
                <a:gd name="connsiteY1949" fmla="*/ 452491 h 538625"/>
                <a:gd name="connsiteX1950" fmla="*/ 361120 w 874603"/>
                <a:gd name="connsiteY1950" fmla="*/ 467987 h 538625"/>
                <a:gd name="connsiteX1951" fmla="*/ 359706 w 874603"/>
                <a:gd name="connsiteY1951" fmla="*/ 467987 h 538625"/>
                <a:gd name="connsiteX1952" fmla="*/ 361120 w 874603"/>
                <a:gd name="connsiteY1952" fmla="*/ 477848 h 538625"/>
                <a:gd name="connsiteX1953" fmla="*/ 358292 w 874603"/>
                <a:gd name="connsiteY1953" fmla="*/ 479257 h 538625"/>
                <a:gd name="connsiteX1954" fmla="*/ 364652 w 874603"/>
                <a:gd name="connsiteY1954" fmla="*/ 482878 h 538625"/>
                <a:gd name="connsiteX1955" fmla="*/ 364652 w 874603"/>
                <a:gd name="connsiteY1955" fmla="*/ 481475 h 538625"/>
                <a:gd name="connsiteX1956" fmla="*/ 366240 w 874603"/>
                <a:gd name="connsiteY1956" fmla="*/ 481475 h 538625"/>
                <a:gd name="connsiteX1957" fmla="*/ 366240 w 874603"/>
                <a:gd name="connsiteY1957" fmla="*/ 483063 h 538625"/>
                <a:gd name="connsiteX1958" fmla="*/ 364977 w 874603"/>
                <a:gd name="connsiteY1958" fmla="*/ 483063 h 538625"/>
                <a:gd name="connsiteX1959" fmla="*/ 368190 w 874603"/>
                <a:gd name="connsiteY1959" fmla="*/ 484892 h 538625"/>
                <a:gd name="connsiteX1960" fmla="*/ 368190 w 874603"/>
                <a:gd name="connsiteY1960" fmla="*/ 486301 h 538625"/>
                <a:gd name="connsiteX1961" fmla="*/ 366776 w 874603"/>
                <a:gd name="connsiteY1961" fmla="*/ 486301 h 538625"/>
                <a:gd name="connsiteX1962" fmla="*/ 368190 w 874603"/>
                <a:gd name="connsiteY1962" fmla="*/ 490527 h 538625"/>
                <a:gd name="connsiteX1963" fmla="*/ 365362 w 874603"/>
                <a:gd name="connsiteY1963" fmla="*/ 490527 h 538625"/>
                <a:gd name="connsiteX1964" fmla="*/ 366776 w 874603"/>
                <a:gd name="connsiteY1964" fmla="*/ 493344 h 538625"/>
                <a:gd name="connsiteX1965" fmla="*/ 361120 w 874603"/>
                <a:gd name="connsiteY1965" fmla="*/ 498979 h 538625"/>
                <a:gd name="connsiteX1966" fmla="*/ 356878 w 874603"/>
                <a:gd name="connsiteY1966" fmla="*/ 487709 h 538625"/>
                <a:gd name="connsiteX1967" fmla="*/ 352636 w 874603"/>
                <a:gd name="connsiteY1967" fmla="*/ 490527 h 538625"/>
                <a:gd name="connsiteX1968" fmla="*/ 349807 w 874603"/>
                <a:gd name="connsiteY1968" fmla="*/ 486301 h 538625"/>
                <a:gd name="connsiteX1969" fmla="*/ 348393 w 874603"/>
                <a:gd name="connsiteY1969" fmla="*/ 493344 h 538625"/>
                <a:gd name="connsiteX1970" fmla="*/ 348393 w 874603"/>
                <a:gd name="connsiteY1970" fmla="*/ 491936 h 538625"/>
                <a:gd name="connsiteX1971" fmla="*/ 344151 w 874603"/>
                <a:gd name="connsiteY1971" fmla="*/ 498979 h 538625"/>
                <a:gd name="connsiteX1972" fmla="*/ 349807 w 874603"/>
                <a:gd name="connsiteY1972" fmla="*/ 496162 h 538625"/>
                <a:gd name="connsiteX1973" fmla="*/ 351221 w 874603"/>
                <a:gd name="connsiteY1973" fmla="*/ 490527 h 538625"/>
                <a:gd name="connsiteX1974" fmla="*/ 355464 w 874603"/>
                <a:gd name="connsiteY1974" fmla="*/ 497571 h 538625"/>
                <a:gd name="connsiteX1975" fmla="*/ 351221 w 874603"/>
                <a:gd name="connsiteY1975" fmla="*/ 500388 h 538625"/>
                <a:gd name="connsiteX1976" fmla="*/ 352636 w 874603"/>
                <a:gd name="connsiteY1976" fmla="*/ 504614 h 538625"/>
                <a:gd name="connsiteX1977" fmla="*/ 358292 w 874603"/>
                <a:gd name="connsiteY1977" fmla="*/ 508841 h 538625"/>
                <a:gd name="connsiteX1978" fmla="*/ 358292 w 874603"/>
                <a:gd name="connsiteY1978" fmla="*/ 511658 h 538625"/>
                <a:gd name="connsiteX1979" fmla="*/ 361120 w 874603"/>
                <a:gd name="connsiteY1979" fmla="*/ 513067 h 538625"/>
                <a:gd name="connsiteX1980" fmla="*/ 359706 w 874603"/>
                <a:gd name="connsiteY1980" fmla="*/ 522928 h 538625"/>
                <a:gd name="connsiteX1981" fmla="*/ 361120 w 874603"/>
                <a:gd name="connsiteY1981" fmla="*/ 524337 h 538625"/>
                <a:gd name="connsiteX1982" fmla="*/ 355464 w 874603"/>
                <a:gd name="connsiteY1982" fmla="*/ 522928 h 538625"/>
                <a:gd name="connsiteX1983" fmla="*/ 356878 w 874603"/>
                <a:gd name="connsiteY1983" fmla="*/ 520111 h 538625"/>
                <a:gd name="connsiteX1984" fmla="*/ 356878 w 874603"/>
                <a:gd name="connsiteY1984" fmla="*/ 513067 h 538625"/>
                <a:gd name="connsiteX1985" fmla="*/ 348393 w 874603"/>
                <a:gd name="connsiteY1985" fmla="*/ 507432 h 538625"/>
                <a:gd name="connsiteX1986" fmla="*/ 346979 w 874603"/>
                <a:gd name="connsiteY1986" fmla="*/ 508841 h 538625"/>
                <a:gd name="connsiteX1987" fmla="*/ 345565 w 874603"/>
                <a:gd name="connsiteY1987" fmla="*/ 504614 h 538625"/>
                <a:gd name="connsiteX1988" fmla="*/ 342737 w 874603"/>
                <a:gd name="connsiteY1988" fmla="*/ 507432 h 538625"/>
                <a:gd name="connsiteX1989" fmla="*/ 341323 w 874603"/>
                <a:gd name="connsiteY1989" fmla="*/ 504614 h 538625"/>
                <a:gd name="connsiteX1990" fmla="*/ 331425 w 874603"/>
                <a:gd name="connsiteY1990" fmla="*/ 503206 h 538625"/>
                <a:gd name="connsiteX1991" fmla="*/ 332839 w 874603"/>
                <a:gd name="connsiteY1991" fmla="*/ 498979 h 538625"/>
                <a:gd name="connsiteX1992" fmla="*/ 335667 w 874603"/>
                <a:gd name="connsiteY1992" fmla="*/ 503206 h 538625"/>
                <a:gd name="connsiteX1993" fmla="*/ 337081 w 874603"/>
                <a:gd name="connsiteY1993" fmla="*/ 501797 h 538625"/>
                <a:gd name="connsiteX1994" fmla="*/ 335667 w 874603"/>
                <a:gd name="connsiteY1994" fmla="*/ 497571 h 538625"/>
                <a:gd name="connsiteX1995" fmla="*/ 341323 w 874603"/>
                <a:gd name="connsiteY1995" fmla="*/ 494753 h 538625"/>
                <a:gd name="connsiteX1996" fmla="*/ 337081 w 874603"/>
                <a:gd name="connsiteY1996" fmla="*/ 489118 h 538625"/>
                <a:gd name="connsiteX1997" fmla="*/ 337081 w 874603"/>
                <a:gd name="connsiteY1997" fmla="*/ 486301 h 538625"/>
                <a:gd name="connsiteX1998" fmla="*/ 338495 w 874603"/>
                <a:gd name="connsiteY1998" fmla="*/ 489118 h 538625"/>
                <a:gd name="connsiteX1999" fmla="*/ 340565 w 874603"/>
                <a:gd name="connsiteY1999" fmla="*/ 484650 h 538625"/>
                <a:gd name="connsiteX2000" fmla="*/ 346979 w 874603"/>
                <a:gd name="connsiteY2000" fmla="*/ 470804 h 538625"/>
                <a:gd name="connsiteX2001" fmla="*/ 344151 w 874603"/>
                <a:gd name="connsiteY2001" fmla="*/ 462352 h 538625"/>
                <a:gd name="connsiteX2002" fmla="*/ 339909 w 874603"/>
                <a:gd name="connsiteY2002" fmla="*/ 469396 h 538625"/>
                <a:gd name="connsiteX2003" fmla="*/ 335667 w 874603"/>
                <a:gd name="connsiteY2003" fmla="*/ 459535 h 538625"/>
                <a:gd name="connsiteX2004" fmla="*/ 327183 w 874603"/>
                <a:gd name="connsiteY2004" fmla="*/ 463761 h 538625"/>
                <a:gd name="connsiteX2005" fmla="*/ 332839 w 874603"/>
                <a:gd name="connsiteY2005" fmla="*/ 469396 h 538625"/>
                <a:gd name="connsiteX2006" fmla="*/ 332839 w 874603"/>
                <a:gd name="connsiteY2006" fmla="*/ 470804 h 538625"/>
                <a:gd name="connsiteX2007" fmla="*/ 330011 w 874603"/>
                <a:gd name="connsiteY2007" fmla="*/ 472213 h 538625"/>
                <a:gd name="connsiteX2008" fmla="*/ 328597 w 874603"/>
                <a:gd name="connsiteY2008" fmla="*/ 473622 h 538625"/>
                <a:gd name="connsiteX2009" fmla="*/ 327183 w 874603"/>
                <a:gd name="connsiteY2009" fmla="*/ 475031 h 538625"/>
                <a:gd name="connsiteX2010" fmla="*/ 332839 w 874603"/>
                <a:gd name="connsiteY2010" fmla="*/ 475031 h 538625"/>
                <a:gd name="connsiteX2011" fmla="*/ 327183 w 874603"/>
                <a:gd name="connsiteY2011" fmla="*/ 484892 h 538625"/>
                <a:gd name="connsiteX2012" fmla="*/ 328597 w 874603"/>
                <a:gd name="connsiteY2012" fmla="*/ 491936 h 538625"/>
                <a:gd name="connsiteX2013" fmla="*/ 325769 w 874603"/>
                <a:gd name="connsiteY2013" fmla="*/ 500388 h 538625"/>
                <a:gd name="connsiteX2014" fmla="*/ 320113 w 874603"/>
                <a:gd name="connsiteY2014" fmla="*/ 498979 h 538625"/>
                <a:gd name="connsiteX2015" fmla="*/ 318699 w 874603"/>
                <a:gd name="connsiteY2015" fmla="*/ 493344 h 538625"/>
                <a:gd name="connsiteX2016" fmla="*/ 315871 w 874603"/>
                <a:gd name="connsiteY2016" fmla="*/ 493344 h 538625"/>
                <a:gd name="connsiteX2017" fmla="*/ 314457 w 874603"/>
                <a:gd name="connsiteY2017" fmla="*/ 497571 h 538625"/>
                <a:gd name="connsiteX2018" fmla="*/ 311629 w 874603"/>
                <a:gd name="connsiteY2018" fmla="*/ 490527 h 538625"/>
                <a:gd name="connsiteX2019" fmla="*/ 315871 w 874603"/>
                <a:gd name="connsiteY2019" fmla="*/ 486301 h 538625"/>
                <a:gd name="connsiteX2020" fmla="*/ 315871 w 874603"/>
                <a:gd name="connsiteY2020" fmla="*/ 480666 h 538625"/>
                <a:gd name="connsiteX2021" fmla="*/ 317285 w 874603"/>
                <a:gd name="connsiteY2021" fmla="*/ 483483 h 538625"/>
                <a:gd name="connsiteX2022" fmla="*/ 318699 w 874603"/>
                <a:gd name="connsiteY2022" fmla="*/ 476439 h 538625"/>
                <a:gd name="connsiteX2023" fmla="*/ 318699 w 874603"/>
                <a:gd name="connsiteY2023" fmla="*/ 477848 h 538625"/>
                <a:gd name="connsiteX2024" fmla="*/ 311629 w 874603"/>
                <a:gd name="connsiteY2024" fmla="*/ 472213 h 538625"/>
                <a:gd name="connsiteX2025" fmla="*/ 307386 w 874603"/>
                <a:gd name="connsiteY2025" fmla="*/ 473622 h 538625"/>
                <a:gd name="connsiteX2026" fmla="*/ 307386 w 874603"/>
                <a:gd name="connsiteY2026" fmla="*/ 472213 h 538625"/>
                <a:gd name="connsiteX2027" fmla="*/ 300316 w 874603"/>
                <a:gd name="connsiteY2027" fmla="*/ 479257 h 538625"/>
                <a:gd name="connsiteX2028" fmla="*/ 298902 w 874603"/>
                <a:gd name="connsiteY2028" fmla="*/ 473622 h 538625"/>
                <a:gd name="connsiteX2029" fmla="*/ 298902 w 874603"/>
                <a:gd name="connsiteY2029" fmla="*/ 476439 h 538625"/>
                <a:gd name="connsiteX2030" fmla="*/ 294660 w 874603"/>
                <a:gd name="connsiteY2030" fmla="*/ 475031 h 538625"/>
                <a:gd name="connsiteX2031" fmla="*/ 300316 w 874603"/>
                <a:gd name="connsiteY2031" fmla="*/ 467987 h 538625"/>
                <a:gd name="connsiteX2032" fmla="*/ 291832 w 874603"/>
                <a:gd name="connsiteY2032" fmla="*/ 456717 h 538625"/>
                <a:gd name="connsiteX2033" fmla="*/ 284762 w 874603"/>
                <a:gd name="connsiteY2033" fmla="*/ 452491 h 538625"/>
                <a:gd name="connsiteX2034" fmla="*/ 283348 w 874603"/>
                <a:gd name="connsiteY2034" fmla="*/ 455308 h 538625"/>
                <a:gd name="connsiteX2035" fmla="*/ 284762 w 874603"/>
                <a:gd name="connsiteY2035" fmla="*/ 456717 h 538625"/>
                <a:gd name="connsiteX2036" fmla="*/ 280520 w 874603"/>
                <a:gd name="connsiteY2036" fmla="*/ 460943 h 538625"/>
                <a:gd name="connsiteX2037" fmla="*/ 281934 w 874603"/>
                <a:gd name="connsiteY2037" fmla="*/ 463761 h 538625"/>
                <a:gd name="connsiteX2038" fmla="*/ 281934 w 874603"/>
                <a:gd name="connsiteY2038" fmla="*/ 469396 h 538625"/>
                <a:gd name="connsiteX2039" fmla="*/ 281934 w 874603"/>
                <a:gd name="connsiteY2039" fmla="*/ 470804 h 538625"/>
                <a:gd name="connsiteX2040" fmla="*/ 277692 w 874603"/>
                <a:gd name="connsiteY2040" fmla="*/ 475031 h 538625"/>
                <a:gd name="connsiteX2041" fmla="*/ 273450 w 874603"/>
                <a:gd name="connsiteY2041" fmla="*/ 479257 h 538625"/>
                <a:gd name="connsiteX2042" fmla="*/ 272036 w 874603"/>
                <a:gd name="connsiteY2042" fmla="*/ 486301 h 538625"/>
                <a:gd name="connsiteX2043" fmla="*/ 269208 w 874603"/>
                <a:gd name="connsiteY2043" fmla="*/ 486301 h 538625"/>
                <a:gd name="connsiteX2044" fmla="*/ 270622 w 874603"/>
                <a:gd name="connsiteY2044" fmla="*/ 491936 h 538625"/>
                <a:gd name="connsiteX2045" fmla="*/ 267794 w 874603"/>
                <a:gd name="connsiteY2045" fmla="*/ 494753 h 538625"/>
                <a:gd name="connsiteX2046" fmla="*/ 260723 w 874603"/>
                <a:gd name="connsiteY2046" fmla="*/ 486301 h 538625"/>
                <a:gd name="connsiteX2047" fmla="*/ 263552 w 874603"/>
                <a:gd name="connsiteY2047" fmla="*/ 475031 h 538625"/>
                <a:gd name="connsiteX2048" fmla="*/ 267794 w 874603"/>
                <a:gd name="connsiteY2048" fmla="*/ 475031 h 538625"/>
                <a:gd name="connsiteX2049" fmla="*/ 266380 w 874603"/>
                <a:gd name="connsiteY2049" fmla="*/ 467987 h 538625"/>
                <a:gd name="connsiteX2050" fmla="*/ 267794 w 874603"/>
                <a:gd name="connsiteY2050" fmla="*/ 463761 h 538625"/>
                <a:gd name="connsiteX2051" fmla="*/ 264966 w 874603"/>
                <a:gd name="connsiteY2051" fmla="*/ 462352 h 538625"/>
                <a:gd name="connsiteX2052" fmla="*/ 266380 w 874603"/>
                <a:gd name="connsiteY2052" fmla="*/ 459535 h 538625"/>
                <a:gd name="connsiteX2053" fmla="*/ 264966 w 874603"/>
                <a:gd name="connsiteY2053" fmla="*/ 458126 h 538625"/>
                <a:gd name="connsiteX2054" fmla="*/ 262137 w 874603"/>
                <a:gd name="connsiteY2054" fmla="*/ 459535 h 538625"/>
                <a:gd name="connsiteX2055" fmla="*/ 259309 w 874603"/>
                <a:gd name="connsiteY2055" fmla="*/ 455308 h 538625"/>
                <a:gd name="connsiteX2056" fmla="*/ 255067 w 874603"/>
                <a:gd name="connsiteY2056" fmla="*/ 459535 h 538625"/>
                <a:gd name="connsiteX2057" fmla="*/ 256481 w 874603"/>
                <a:gd name="connsiteY2057" fmla="*/ 467987 h 538625"/>
                <a:gd name="connsiteX2058" fmla="*/ 259309 w 874603"/>
                <a:gd name="connsiteY2058" fmla="*/ 467987 h 538625"/>
                <a:gd name="connsiteX2059" fmla="*/ 257895 w 874603"/>
                <a:gd name="connsiteY2059" fmla="*/ 473622 h 538625"/>
                <a:gd name="connsiteX2060" fmla="*/ 246583 w 874603"/>
                <a:gd name="connsiteY2060" fmla="*/ 475031 h 538625"/>
                <a:gd name="connsiteX2061" fmla="*/ 243755 w 874603"/>
                <a:gd name="connsiteY2061" fmla="*/ 486301 h 538625"/>
                <a:gd name="connsiteX2062" fmla="*/ 242341 w 874603"/>
                <a:gd name="connsiteY2062" fmla="*/ 489118 h 538625"/>
                <a:gd name="connsiteX2063" fmla="*/ 239513 w 874603"/>
                <a:gd name="connsiteY2063" fmla="*/ 484892 h 538625"/>
                <a:gd name="connsiteX2064" fmla="*/ 236685 w 874603"/>
                <a:gd name="connsiteY2064" fmla="*/ 484892 h 538625"/>
                <a:gd name="connsiteX2065" fmla="*/ 233857 w 874603"/>
                <a:gd name="connsiteY2065" fmla="*/ 470804 h 538625"/>
                <a:gd name="connsiteX2066" fmla="*/ 233857 w 874603"/>
                <a:gd name="connsiteY2066" fmla="*/ 469396 h 538625"/>
                <a:gd name="connsiteX2067" fmla="*/ 228201 w 874603"/>
                <a:gd name="connsiteY2067" fmla="*/ 472213 h 538625"/>
                <a:gd name="connsiteX2068" fmla="*/ 223958 w 874603"/>
                <a:gd name="connsiteY2068" fmla="*/ 467987 h 538625"/>
                <a:gd name="connsiteX2069" fmla="*/ 225372 w 874603"/>
                <a:gd name="connsiteY2069" fmla="*/ 479257 h 538625"/>
                <a:gd name="connsiteX2070" fmla="*/ 232443 w 874603"/>
                <a:gd name="connsiteY2070" fmla="*/ 475031 h 538625"/>
                <a:gd name="connsiteX2071" fmla="*/ 229615 w 874603"/>
                <a:gd name="connsiteY2071" fmla="*/ 493344 h 538625"/>
                <a:gd name="connsiteX2072" fmla="*/ 226787 w 874603"/>
                <a:gd name="connsiteY2072" fmla="*/ 501797 h 538625"/>
                <a:gd name="connsiteX2073" fmla="*/ 225372 w 874603"/>
                <a:gd name="connsiteY2073" fmla="*/ 497571 h 538625"/>
                <a:gd name="connsiteX2074" fmla="*/ 222544 w 874603"/>
                <a:gd name="connsiteY2074" fmla="*/ 498979 h 538625"/>
                <a:gd name="connsiteX2075" fmla="*/ 222544 w 874603"/>
                <a:gd name="connsiteY2075" fmla="*/ 482074 h 538625"/>
                <a:gd name="connsiteX2076" fmla="*/ 216888 w 874603"/>
                <a:gd name="connsiteY2076" fmla="*/ 472213 h 538625"/>
                <a:gd name="connsiteX2077" fmla="*/ 211232 w 874603"/>
                <a:gd name="connsiteY2077" fmla="*/ 466578 h 538625"/>
                <a:gd name="connsiteX2078" fmla="*/ 204162 w 874603"/>
                <a:gd name="connsiteY2078" fmla="*/ 479257 h 538625"/>
                <a:gd name="connsiteX2079" fmla="*/ 202748 w 874603"/>
                <a:gd name="connsiteY2079" fmla="*/ 479257 h 538625"/>
                <a:gd name="connsiteX2080" fmla="*/ 199920 w 874603"/>
                <a:gd name="connsiteY2080" fmla="*/ 477848 h 538625"/>
                <a:gd name="connsiteX2081" fmla="*/ 199920 w 874603"/>
                <a:gd name="connsiteY2081" fmla="*/ 476439 h 538625"/>
                <a:gd name="connsiteX2082" fmla="*/ 204162 w 874603"/>
                <a:gd name="connsiteY2082" fmla="*/ 476439 h 538625"/>
                <a:gd name="connsiteX2083" fmla="*/ 204162 w 874603"/>
                <a:gd name="connsiteY2083" fmla="*/ 475031 h 538625"/>
                <a:gd name="connsiteX2084" fmla="*/ 206990 w 874603"/>
                <a:gd name="connsiteY2084" fmla="*/ 473622 h 538625"/>
                <a:gd name="connsiteX2085" fmla="*/ 209818 w 874603"/>
                <a:gd name="connsiteY2085" fmla="*/ 463761 h 538625"/>
                <a:gd name="connsiteX2086" fmla="*/ 208404 w 874603"/>
                <a:gd name="connsiteY2086" fmla="*/ 462352 h 538625"/>
                <a:gd name="connsiteX2087" fmla="*/ 201334 w 874603"/>
                <a:gd name="connsiteY2087" fmla="*/ 469396 h 538625"/>
                <a:gd name="connsiteX2088" fmla="*/ 201334 w 874603"/>
                <a:gd name="connsiteY2088" fmla="*/ 472213 h 538625"/>
                <a:gd name="connsiteX2089" fmla="*/ 199920 w 874603"/>
                <a:gd name="connsiteY2089" fmla="*/ 472213 h 538625"/>
                <a:gd name="connsiteX2090" fmla="*/ 194264 w 874603"/>
                <a:gd name="connsiteY2090" fmla="*/ 467987 h 538625"/>
                <a:gd name="connsiteX2091" fmla="*/ 195678 w 874603"/>
                <a:gd name="connsiteY2091" fmla="*/ 462352 h 538625"/>
                <a:gd name="connsiteX2092" fmla="*/ 192850 w 874603"/>
                <a:gd name="connsiteY2092" fmla="*/ 463761 h 538625"/>
                <a:gd name="connsiteX2093" fmla="*/ 192850 w 874603"/>
                <a:gd name="connsiteY2093" fmla="*/ 466578 h 538625"/>
                <a:gd name="connsiteX2094" fmla="*/ 184365 w 874603"/>
                <a:gd name="connsiteY2094" fmla="*/ 460943 h 538625"/>
                <a:gd name="connsiteX2095" fmla="*/ 181537 w 874603"/>
                <a:gd name="connsiteY2095" fmla="*/ 467987 h 538625"/>
                <a:gd name="connsiteX2096" fmla="*/ 187194 w 874603"/>
                <a:gd name="connsiteY2096" fmla="*/ 470804 h 538625"/>
                <a:gd name="connsiteX2097" fmla="*/ 185780 w 874603"/>
                <a:gd name="connsiteY2097" fmla="*/ 476439 h 538625"/>
                <a:gd name="connsiteX2098" fmla="*/ 180123 w 874603"/>
                <a:gd name="connsiteY2098" fmla="*/ 479257 h 538625"/>
                <a:gd name="connsiteX2099" fmla="*/ 175881 w 874603"/>
                <a:gd name="connsiteY2099" fmla="*/ 476439 h 538625"/>
                <a:gd name="connsiteX2100" fmla="*/ 177295 w 874603"/>
                <a:gd name="connsiteY2100" fmla="*/ 465170 h 538625"/>
                <a:gd name="connsiteX2101" fmla="*/ 167397 w 874603"/>
                <a:gd name="connsiteY2101" fmla="*/ 459535 h 538625"/>
                <a:gd name="connsiteX2102" fmla="*/ 163155 w 874603"/>
                <a:gd name="connsiteY2102" fmla="*/ 460943 h 538625"/>
                <a:gd name="connsiteX2103" fmla="*/ 161741 w 874603"/>
                <a:gd name="connsiteY2103" fmla="*/ 451082 h 538625"/>
                <a:gd name="connsiteX2104" fmla="*/ 158913 w 874603"/>
                <a:gd name="connsiteY2104" fmla="*/ 445447 h 538625"/>
                <a:gd name="connsiteX2105" fmla="*/ 153257 w 874603"/>
                <a:gd name="connsiteY2105" fmla="*/ 436995 h 538625"/>
                <a:gd name="connsiteX2106" fmla="*/ 150429 w 874603"/>
                <a:gd name="connsiteY2106" fmla="*/ 442630 h 538625"/>
                <a:gd name="connsiteX2107" fmla="*/ 157499 w 874603"/>
                <a:gd name="connsiteY2107" fmla="*/ 452491 h 538625"/>
                <a:gd name="connsiteX2108" fmla="*/ 149015 w 874603"/>
                <a:gd name="connsiteY2108" fmla="*/ 452491 h 538625"/>
                <a:gd name="connsiteX2109" fmla="*/ 147601 w 874603"/>
                <a:gd name="connsiteY2109" fmla="*/ 444038 h 538625"/>
                <a:gd name="connsiteX2110" fmla="*/ 149015 w 874603"/>
                <a:gd name="connsiteY2110" fmla="*/ 441221 h 538625"/>
                <a:gd name="connsiteX2111" fmla="*/ 146187 w 874603"/>
                <a:gd name="connsiteY2111" fmla="*/ 442630 h 538625"/>
                <a:gd name="connsiteX2112" fmla="*/ 140531 w 874603"/>
                <a:gd name="connsiteY2112" fmla="*/ 438403 h 538625"/>
                <a:gd name="connsiteX2113" fmla="*/ 134874 w 874603"/>
                <a:gd name="connsiteY2113" fmla="*/ 434177 h 538625"/>
                <a:gd name="connsiteX2114" fmla="*/ 132046 w 874603"/>
                <a:gd name="connsiteY2114" fmla="*/ 441221 h 538625"/>
                <a:gd name="connsiteX2115" fmla="*/ 132046 w 874603"/>
                <a:gd name="connsiteY2115" fmla="*/ 442630 h 538625"/>
                <a:gd name="connsiteX2116" fmla="*/ 129218 w 874603"/>
                <a:gd name="connsiteY2116" fmla="*/ 441221 h 538625"/>
                <a:gd name="connsiteX2117" fmla="*/ 132046 w 874603"/>
                <a:gd name="connsiteY2117" fmla="*/ 448265 h 538625"/>
                <a:gd name="connsiteX2118" fmla="*/ 127804 w 874603"/>
                <a:gd name="connsiteY2118" fmla="*/ 451082 h 538625"/>
                <a:gd name="connsiteX2119" fmla="*/ 123562 w 874603"/>
                <a:gd name="connsiteY2119" fmla="*/ 448265 h 538625"/>
                <a:gd name="connsiteX2120" fmla="*/ 123562 w 874603"/>
                <a:gd name="connsiteY2120" fmla="*/ 459535 h 538625"/>
                <a:gd name="connsiteX2121" fmla="*/ 116492 w 874603"/>
                <a:gd name="connsiteY2121" fmla="*/ 459535 h 538625"/>
                <a:gd name="connsiteX2122" fmla="*/ 112250 w 874603"/>
                <a:gd name="connsiteY2122" fmla="*/ 453900 h 538625"/>
                <a:gd name="connsiteX2123" fmla="*/ 113664 w 874603"/>
                <a:gd name="connsiteY2123" fmla="*/ 448265 h 538625"/>
                <a:gd name="connsiteX2124" fmla="*/ 119320 w 874603"/>
                <a:gd name="connsiteY2124" fmla="*/ 435586 h 538625"/>
                <a:gd name="connsiteX2125" fmla="*/ 117906 w 874603"/>
                <a:gd name="connsiteY2125" fmla="*/ 427133 h 538625"/>
                <a:gd name="connsiteX2126" fmla="*/ 112250 w 874603"/>
                <a:gd name="connsiteY2126" fmla="*/ 418681 h 538625"/>
                <a:gd name="connsiteX2127" fmla="*/ 110836 w 874603"/>
                <a:gd name="connsiteY2127" fmla="*/ 407411 h 538625"/>
                <a:gd name="connsiteX2128" fmla="*/ 108008 w 874603"/>
                <a:gd name="connsiteY2128" fmla="*/ 406002 h 538625"/>
                <a:gd name="connsiteX2129" fmla="*/ 106594 w 874603"/>
                <a:gd name="connsiteY2129" fmla="*/ 413046 h 538625"/>
                <a:gd name="connsiteX2130" fmla="*/ 109422 w 874603"/>
                <a:gd name="connsiteY2130" fmla="*/ 418681 h 538625"/>
                <a:gd name="connsiteX2131" fmla="*/ 105180 w 874603"/>
                <a:gd name="connsiteY2131" fmla="*/ 418681 h 538625"/>
                <a:gd name="connsiteX2132" fmla="*/ 108008 w 874603"/>
                <a:gd name="connsiteY2132" fmla="*/ 420090 h 538625"/>
                <a:gd name="connsiteX2133" fmla="*/ 105180 w 874603"/>
                <a:gd name="connsiteY2133" fmla="*/ 427133 h 538625"/>
                <a:gd name="connsiteX2134" fmla="*/ 102352 w 874603"/>
                <a:gd name="connsiteY2134" fmla="*/ 429951 h 538625"/>
                <a:gd name="connsiteX2135" fmla="*/ 109422 w 874603"/>
                <a:gd name="connsiteY2135" fmla="*/ 436995 h 538625"/>
                <a:gd name="connsiteX2136" fmla="*/ 112250 w 874603"/>
                <a:gd name="connsiteY2136" fmla="*/ 444038 h 538625"/>
                <a:gd name="connsiteX2137" fmla="*/ 110836 w 874603"/>
                <a:gd name="connsiteY2137" fmla="*/ 446856 h 538625"/>
                <a:gd name="connsiteX2138" fmla="*/ 108008 w 874603"/>
                <a:gd name="connsiteY2138" fmla="*/ 445447 h 538625"/>
                <a:gd name="connsiteX2139" fmla="*/ 106594 w 874603"/>
                <a:gd name="connsiteY2139" fmla="*/ 446856 h 538625"/>
                <a:gd name="connsiteX2140" fmla="*/ 109422 w 874603"/>
                <a:gd name="connsiteY2140" fmla="*/ 448265 h 538625"/>
                <a:gd name="connsiteX2141" fmla="*/ 103766 w 874603"/>
                <a:gd name="connsiteY2141" fmla="*/ 456717 h 538625"/>
                <a:gd name="connsiteX2142" fmla="*/ 106594 w 874603"/>
                <a:gd name="connsiteY2142" fmla="*/ 463761 h 538625"/>
                <a:gd name="connsiteX2143" fmla="*/ 93867 w 874603"/>
                <a:gd name="connsiteY2143" fmla="*/ 456717 h 538625"/>
                <a:gd name="connsiteX2144" fmla="*/ 93867 w 874603"/>
                <a:gd name="connsiteY2144" fmla="*/ 458126 h 538625"/>
                <a:gd name="connsiteX2145" fmla="*/ 91039 w 874603"/>
                <a:gd name="connsiteY2145" fmla="*/ 458126 h 538625"/>
                <a:gd name="connsiteX2146" fmla="*/ 91039 w 874603"/>
                <a:gd name="connsiteY2146" fmla="*/ 455308 h 538625"/>
                <a:gd name="connsiteX2147" fmla="*/ 89625 w 874603"/>
                <a:gd name="connsiteY2147" fmla="*/ 456717 h 538625"/>
                <a:gd name="connsiteX2148" fmla="*/ 82555 w 874603"/>
                <a:gd name="connsiteY2148" fmla="*/ 449673 h 538625"/>
                <a:gd name="connsiteX2149" fmla="*/ 83969 w 874603"/>
                <a:gd name="connsiteY2149" fmla="*/ 446856 h 538625"/>
                <a:gd name="connsiteX2150" fmla="*/ 83969 w 874603"/>
                <a:gd name="connsiteY2150" fmla="*/ 445447 h 538625"/>
                <a:gd name="connsiteX2151" fmla="*/ 79727 w 874603"/>
                <a:gd name="connsiteY2151" fmla="*/ 449673 h 538625"/>
                <a:gd name="connsiteX2152" fmla="*/ 76899 w 874603"/>
                <a:gd name="connsiteY2152" fmla="*/ 442630 h 538625"/>
                <a:gd name="connsiteX2153" fmla="*/ 74071 w 874603"/>
                <a:gd name="connsiteY2153" fmla="*/ 441221 h 538625"/>
                <a:gd name="connsiteX2154" fmla="*/ 78313 w 874603"/>
                <a:gd name="connsiteY2154" fmla="*/ 439812 h 538625"/>
                <a:gd name="connsiteX2155" fmla="*/ 83969 w 874603"/>
                <a:gd name="connsiteY2155" fmla="*/ 442630 h 538625"/>
                <a:gd name="connsiteX2156" fmla="*/ 78313 w 874603"/>
                <a:gd name="connsiteY2156" fmla="*/ 432768 h 538625"/>
                <a:gd name="connsiteX2157" fmla="*/ 74071 w 874603"/>
                <a:gd name="connsiteY2157" fmla="*/ 428542 h 538625"/>
                <a:gd name="connsiteX2158" fmla="*/ 68415 w 874603"/>
                <a:gd name="connsiteY2158" fmla="*/ 432768 h 538625"/>
                <a:gd name="connsiteX2159" fmla="*/ 62759 w 874603"/>
                <a:gd name="connsiteY2159" fmla="*/ 428542 h 538625"/>
                <a:gd name="connsiteX2160" fmla="*/ 59931 w 874603"/>
                <a:gd name="connsiteY2160" fmla="*/ 414455 h 538625"/>
                <a:gd name="connsiteX2161" fmla="*/ 54275 w 874603"/>
                <a:gd name="connsiteY2161" fmla="*/ 406002 h 538625"/>
                <a:gd name="connsiteX2162" fmla="*/ 41548 w 874603"/>
                <a:gd name="connsiteY2162" fmla="*/ 400367 h 538625"/>
                <a:gd name="connsiteX2163" fmla="*/ 41548 w 874603"/>
                <a:gd name="connsiteY2163" fmla="*/ 403185 h 538625"/>
                <a:gd name="connsiteX2164" fmla="*/ 40134 w 874603"/>
                <a:gd name="connsiteY2164" fmla="*/ 390506 h 538625"/>
                <a:gd name="connsiteX2165" fmla="*/ 34478 w 874603"/>
                <a:gd name="connsiteY2165" fmla="*/ 380645 h 538625"/>
                <a:gd name="connsiteX2166" fmla="*/ 33064 w 874603"/>
                <a:gd name="connsiteY2166" fmla="*/ 380645 h 538625"/>
                <a:gd name="connsiteX2167" fmla="*/ 30236 w 874603"/>
                <a:gd name="connsiteY2167" fmla="*/ 386280 h 538625"/>
                <a:gd name="connsiteX2168" fmla="*/ 30236 w 874603"/>
                <a:gd name="connsiteY2168" fmla="*/ 375010 h 538625"/>
                <a:gd name="connsiteX2169" fmla="*/ 25994 w 874603"/>
                <a:gd name="connsiteY2169" fmla="*/ 366557 h 538625"/>
                <a:gd name="connsiteX2170" fmla="*/ 24580 w 874603"/>
                <a:gd name="connsiteY2170" fmla="*/ 349652 h 538625"/>
                <a:gd name="connsiteX2171" fmla="*/ 21752 w 874603"/>
                <a:gd name="connsiteY2171" fmla="*/ 348243 h 538625"/>
                <a:gd name="connsiteX2172" fmla="*/ 23166 w 874603"/>
                <a:gd name="connsiteY2172" fmla="*/ 338382 h 538625"/>
                <a:gd name="connsiteX2173" fmla="*/ 24580 w 874603"/>
                <a:gd name="connsiteY2173" fmla="*/ 348243 h 538625"/>
                <a:gd name="connsiteX2174" fmla="*/ 28822 w 874603"/>
                <a:gd name="connsiteY2174" fmla="*/ 339791 h 538625"/>
                <a:gd name="connsiteX2175" fmla="*/ 25994 w 874603"/>
                <a:gd name="connsiteY2175" fmla="*/ 329930 h 538625"/>
                <a:gd name="connsiteX2176" fmla="*/ 31650 w 874603"/>
                <a:gd name="connsiteY2176" fmla="*/ 327112 h 538625"/>
                <a:gd name="connsiteX2177" fmla="*/ 30236 w 874603"/>
                <a:gd name="connsiteY2177" fmla="*/ 318660 h 538625"/>
                <a:gd name="connsiteX2178" fmla="*/ 31650 w 874603"/>
                <a:gd name="connsiteY2178" fmla="*/ 317251 h 538625"/>
                <a:gd name="connsiteX2179" fmla="*/ 28822 w 874603"/>
                <a:gd name="connsiteY2179" fmla="*/ 311616 h 538625"/>
                <a:gd name="connsiteX2180" fmla="*/ 28822 w 874603"/>
                <a:gd name="connsiteY2180" fmla="*/ 307390 h 538625"/>
                <a:gd name="connsiteX2181" fmla="*/ 31650 w 874603"/>
                <a:gd name="connsiteY2181" fmla="*/ 297528 h 538625"/>
                <a:gd name="connsiteX2182" fmla="*/ 30236 w 874603"/>
                <a:gd name="connsiteY2182" fmla="*/ 296120 h 538625"/>
                <a:gd name="connsiteX2183" fmla="*/ 35892 w 874603"/>
                <a:gd name="connsiteY2183" fmla="*/ 296120 h 538625"/>
                <a:gd name="connsiteX2184" fmla="*/ 37306 w 874603"/>
                <a:gd name="connsiteY2184" fmla="*/ 280624 h 538625"/>
                <a:gd name="connsiteX2185" fmla="*/ 35892 w 874603"/>
                <a:gd name="connsiteY2185" fmla="*/ 276397 h 538625"/>
                <a:gd name="connsiteX2186" fmla="*/ 34478 w 874603"/>
                <a:gd name="connsiteY2186" fmla="*/ 277806 h 538625"/>
                <a:gd name="connsiteX2187" fmla="*/ 38720 w 874603"/>
                <a:gd name="connsiteY2187" fmla="*/ 266536 h 538625"/>
                <a:gd name="connsiteX2188" fmla="*/ 42962 w 874603"/>
                <a:gd name="connsiteY2188" fmla="*/ 258084 h 538625"/>
                <a:gd name="connsiteX2189" fmla="*/ 44376 w 874603"/>
                <a:gd name="connsiteY2189" fmla="*/ 243996 h 538625"/>
                <a:gd name="connsiteX2190" fmla="*/ 47204 w 874603"/>
                <a:gd name="connsiteY2190" fmla="*/ 232726 h 538625"/>
                <a:gd name="connsiteX2191" fmla="*/ 47204 w 874603"/>
                <a:gd name="connsiteY2191" fmla="*/ 228500 h 538625"/>
                <a:gd name="connsiteX2192" fmla="*/ 51447 w 874603"/>
                <a:gd name="connsiteY2192" fmla="*/ 220047 h 538625"/>
                <a:gd name="connsiteX2193" fmla="*/ 52861 w 874603"/>
                <a:gd name="connsiteY2193" fmla="*/ 200325 h 538625"/>
                <a:gd name="connsiteX2194" fmla="*/ 54275 w 874603"/>
                <a:gd name="connsiteY2194" fmla="*/ 190464 h 538625"/>
                <a:gd name="connsiteX2195" fmla="*/ 52861 w 874603"/>
                <a:gd name="connsiteY2195" fmla="*/ 180602 h 538625"/>
                <a:gd name="connsiteX2196" fmla="*/ 54275 w 874603"/>
                <a:gd name="connsiteY2196" fmla="*/ 173559 h 538625"/>
                <a:gd name="connsiteX2197" fmla="*/ 54275 w 874603"/>
                <a:gd name="connsiteY2197" fmla="*/ 158062 h 538625"/>
                <a:gd name="connsiteX2198" fmla="*/ 54275 w 874603"/>
                <a:gd name="connsiteY2198" fmla="*/ 146792 h 538625"/>
                <a:gd name="connsiteX2199" fmla="*/ 54275 w 874603"/>
                <a:gd name="connsiteY2199" fmla="*/ 131296 h 538625"/>
                <a:gd name="connsiteX2200" fmla="*/ 50033 w 874603"/>
                <a:gd name="connsiteY2200" fmla="*/ 112983 h 538625"/>
                <a:gd name="connsiteX2201" fmla="*/ 52861 w 874603"/>
                <a:gd name="connsiteY2201" fmla="*/ 76355 h 538625"/>
                <a:gd name="connsiteX2202" fmla="*/ 79727 w 874603"/>
                <a:gd name="connsiteY2202" fmla="*/ 52406 h 538625"/>
                <a:gd name="connsiteX2203" fmla="*/ 96696 w 874603"/>
                <a:gd name="connsiteY2203" fmla="*/ 45363 h 538625"/>
                <a:gd name="connsiteX2204" fmla="*/ 116492 w 874603"/>
                <a:gd name="connsiteY2204" fmla="*/ 21414 h 538625"/>
                <a:gd name="connsiteX2205" fmla="*/ 127804 w 874603"/>
                <a:gd name="connsiteY2205" fmla="*/ 20005 h 538625"/>
                <a:gd name="connsiteX2206" fmla="*/ 147601 w 874603"/>
                <a:gd name="connsiteY2206" fmla="*/ 21414 h 538625"/>
                <a:gd name="connsiteX2207" fmla="*/ 160327 w 874603"/>
                <a:gd name="connsiteY2207" fmla="*/ 25640 h 538625"/>
                <a:gd name="connsiteX2208" fmla="*/ 168811 w 874603"/>
                <a:gd name="connsiteY2208" fmla="*/ 18596 h 538625"/>
                <a:gd name="connsiteX2209" fmla="*/ 181537 w 874603"/>
                <a:gd name="connsiteY2209" fmla="*/ 15779 h 538625"/>
                <a:gd name="connsiteX2210" fmla="*/ 240927 w 874603"/>
                <a:gd name="connsiteY2210" fmla="*/ 28458 h 538625"/>
                <a:gd name="connsiteX2211" fmla="*/ 270622 w 874603"/>
                <a:gd name="connsiteY2211" fmla="*/ 45363 h 538625"/>
                <a:gd name="connsiteX2212" fmla="*/ 289004 w 874603"/>
                <a:gd name="connsiteY2212" fmla="*/ 46771 h 538625"/>
                <a:gd name="connsiteX2213" fmla="*/ 298902 w 874603"/>
                <a:gd name="connsiteY2213" fmla="*/ 31275 h 538625"/>
                <a:gd name="connsiteX2214" fmla="*/ 327183 w 874603"/>
                <a:gd name="connsiteY2214" fmla="*/ 4509 h 538625"/>
                <a:gd name="connsiteX2215" fmla="*/ 345565 w 874603"/>
                <a:gd name="connsiteY2215" fmla="*/ 283 h 5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</a:cxnLst>
              <a:rect l="l" t="t" r="r" b="b"/>
              <a:pathLst>
                <a:path w="874603" h="538625">
                  <a:moveTo>
                    <a:pt x="345602" y="535450"/>
                  </a:moveTo>
                  <a:lnTo>
                    <a:pt x="347190" y="535450"/>
                  </a:lnTo>
                  <a:lnTo>
                    <a:pt x="347190" y="538625"/>
                  </a:lnTo>
                  <a:close/>
                  <a:moveTo>
                    <a:pt x="297977" y="535450"/>
                  </a:moveTo>
                  <a:cubicBezTo>
                    <a:pt x="297977" y="537037"/>
                    <a:pt x="297977" y="537037"/>
                    <a:pt x="297977" y="538625"/>
                  </a:cubicBezTo>
                  <a:cubicBezTo>
                    <a:pt x="296389" y="538625"/>
                    <a:pt x="296389" y="538625"/>
                    <a:pt x="296389" y="538625"/>
                  </a:cubicBezTo>
                  <a:cubicBezTo>
                    <a:pt x="296389" y="537037"/>
                    <a:pt x="296389" y="535450"/>
                    <a:pt x="297977" y="535450"/>
                  </a:cubicBezTo>
                  <a:close/>
                  <a:moveTo>
                    <a:pt x="294802" y="533862"/>
                  </a:moveTo>
                  <a:cubicBezTo>
                    <a:pt x="296390" y="534656"/>
                    <a:pt x="294802" y="534656"/>
                    <a:pt x="294802" y="535450"/>
                  </a:cubicBezTo>
                  <a:cubicBezTo>
                    <a:pt x="293215" y="535450"/>
                    <a:pt x="293215" y="535450"/>
                    <a:pt x="293215" y="535450"/>
                  </a:cubicBezTo>
                  <a:cubicBezTo>
                    <a:pt x="291627" y="534656"/>
                    <a:pt x="294802" y="533862"/>
                    <a:pt x="294802" y="533862"/>
                  </a:cubicBezTo>
                  <a:close/>
                  <a:moveTo>
                    <a:pt x="540864" y="525925"/>
                  </a:moveTo>
                  <a:cubicBezTo>
                    <a:pt x="543586" y="529100"/>
                    <a:pt x="544946" y="525925"/>
                    <a:pt x="549028" y="525925"/>
                  </a:cubicBezTo>
                  <a:cubicBezTo>
                    <a:pt x="549028" y="527512"/>
                    <a:pt x="550389" y="529100"/>
                    <a:pt x="549028" y="529100"/>
                  </a:cubicBezTo>
                  <a:cubicBezTo>
                    <a:pt x="546307" y="529100"/>
                    <a:pt x="546307" y="529100"/>
                    <a:pt x="546307" y="529100"/>
                  </a:cubicBezTo>
                  <a:cubicBezTo>
                    <a:pt x="546307" y="525925"/>
                    <a:pt x="540864" y="529100"/>
                    <a:pt x="540864" y="525925"/>
                  </a:cubicBezTo>
                  <a:close/>
                  <a:moveTo>
                    <a:pt x="228127" y="525925"/>
                  </a:moveTo>
                  <a:cubicBezTo>
                    <a:pt x="229714" y="525925"/>
                    <a:pt x="229714" y="528646"/>
                    <a:pt x="232889" y="527286"/>
                  </a:cubicBezTo>
                  <a:cubicBezTo>
                    <a:pt x="229714" y="530007"/>
                    <a:pt x="232889" y="532728"/>
                    <a:pt x="229714" y="535450"/>
                  </a:cubicBezTo>
                  <a:cubicBezTo>
                    <a:pt x="226539" y="534089"/>
                    <a:pt x="226539" y="531368"/>
                    <a:pt x="226539" y="528646"/>
                  </a:cubicBezTo>
                  <a:cubicBezTo>
                    <a:pt x="228127" y="525925"/>
                    <a:pt x="228127" y="525925"/>
                    <a:pt x="228127" y="525925"/>
                  </a:cubicBezTo>
                  <a:close/>
                  <a:moveTo>
                    <a:pt x="536102" y="521162"/>
                  </a:moveTo>
                  <a:cubicBezTo>
                    <a:pt x="537690" y="521162"/>
                    <a:pt x="537690" y="521956"/>
                    <a:pt x="537690" y="521956"/>
                  </a:cubicBezTo>
                  <a:cubicBezTo>
                    <a:pt x="537690" y="521956"/>
                    <a:pt x="537690" y="521956"/>
                    <a:pt x="537690" y="522750"/>
                  </a:cubicBezTo>
                  <a:cubicBezTo>
                    <a:pt x="536102" y="522750"/>
                    <a:pt x="536102" y="522750"/>
                    <a:pt x="536102" y="522750"/>
                  </a:cubicBezTo>
                  <a:cubicBezTo>
                    <a:pt x="536102" y="521162"/>
                    <a:pt x="536102" y="521162"/>
                    <a:pt x="536102" y="521162"/>
                  </a:cubicBezTo>
                  <a:close/>
                  <a:moveTo>
                    <a:pt x="232890" y="521162"/>
                  </a:moveTo>
                  <a:lnTo>
                    <a:pt x="234478" y="521162"/>
                  </a:lnTo>
                  <a:cubicBezTo>
                    <a:pt x="234478" y="523702"/>
                    <a:pt x="234478" y="526242"/>
                    <a:pt x="234478" y="527512"/>
                  </a:cubicBezTo>
                  <a:cubicBezTo>
                    <a:pt x="236065" y="523702"/>
                    <a:pt x="224952" y="524972"/>
                    <a:pt x="232890" y="521162"/>
                  </a:cubicBezTo>
                  <a:close/>
                  <a:moveTo>
                    <a:pt x="123351" y="521162"/>
                  </a:moveTo>
                  <a:cubicBezTo>
                    <a:pt x="124939" y="521162"/>
                    <a:pt x="123351" y="521162"/>
                    <a:pt x="123351" y="522750"/>
                  </a:cubicBezTo>
                  <a:cubicBezTo>
                    <a:pt x="123351" y="522750"/>
                    <a:pt x="123351" y="522750"/>
                    <a:pt x="121764" y="522750"/>
                  </a:cubicBezTo>
                  <a:cubicBezTo>
                    <a:pt x="123351" y="521162"/>
                    <a:pt x="123351" y="521162"/>
                    <a:pt x="123351" y="521162"/>
                  </a:cubicBezTo>
                  <a:close/>
                  <a:moveTo>
                    <a:pt x="707552" y="517988"/>
                  </a:moveTo>
                  <a:cubicBezTo>
                    <a:pt x="709140" y="516400"/>
                    <a:pt x="709140" y="519575"/>
                    <a:pt x="710727" y="519575"/>
                  </a:cubicBezTo>
                  <a:cubicBezTo>
                    <a:pt x="709140" y="521163"/>
                    <a:pt x="709140" y="521163"/>
                    <a:pt x="709140" y="521163"/>
                  </a:cubicBezTo>
                  <a:cubicBezTo>
                    <a:pt x="707552" y="517988"/>
                    <a:pt x="707552" y="517988"/>
                    <a:pt x="707552" y="517988"/>
                  </a:cubicBezTo>
                  <a:close/>
                  <a:moveTo>
                    <a:pt x="532927" y="517987"/>
                  </a:moveTo>
                  <a:lnTo>
                    <a:pt x="534515" y="517987"/>
                  </a:lnTo>
                  <a:lnTo>
                    <a:pt x="534515" y="519575"/>
                  </a:lnTo>
                  <a:lnTo>
                    <a:pt x="532927" y="519575"/>
                  </a:lnTo>
                  <a:close/>
                  <a:moveTo>
                    <a:pt x="342427" y="516400"/>
                  </a:moveTo>
                  <a:cubicBezTo>
                    <a:pt x="344015" y="519575"/>
                    <a:pt x="347190" y="519575"/>
                    <a:pt x="345602" y="522750"/>
                  </a:cubicBezTo>
                  <a:cubicBezTo>
                    <a:pt x="342427" y="516400"/>
                    <a:pt x="342427" y="516400"/>
                    <a:pt x="342427" y="516400"/>
                  </a:cubicBezTo>
                  <a:close/>
                  <a:moveTo>
                    <a:pt x="115414" y="516400"/>
                  </a:moveTo>
                  <a:lnTo>
                    <a:pt x="117002" y="516400"/>
                  </a:lnTo>
                  <a:cubicBezTo>
                    <a:pt x="115414" y="517988"/>
                    <a:pt x="117002" y="519575"/>
                    <a:pt x="115414" y="521163"/>
                  </a:cubicBezTo>
                  <a:cubicBezTo>
                    <a:pt x="115414" y="516400"/>
                    <a:pt x="115414" y="516400"/>
                    <a:pt x="115414" y="516400"/>
                  </a:cubicBezTo>
                  <a:close/>
                  <a:moveTo>
                    <a:pt x="339252" y="516399"/>
                  </a:moveTo>
                  <a:cubicBezTo>
                    <a:pt x="339252" y="517987"/>
                    <a:pt x="338458" y="521162"/>
                    <a:pt x="337664" y="521162"/>
                  </a:cubicBezTo>
                  <a:cubicBezTo>
                    <a:pt x="337664" y="519574"/>
                    <a:pt x="337664" y="514812"/>
                    <a:pt x="339252" y="516399"/>
                  </a:cubicBezTo>
                  <a:close/>
                  <a:moveTo>
                    <a:pt x="280515" y="513225"/>
                  </a:moveTo>
                  <a:cubicBezTo>
                    <a:pt x="282102" y="513225"/>
                    <a:pt x="282102" y="514812"/>
                    <a:pt x="282102" y="514812"/>
                  </a:cubicBezTo>
                  <a:cubicBezTo>
                    <a:pt x="282102" y="516400"/>
                    <a:pt x="282102" y="516400"/>
                    <a:pt x="282102" y="516400"/>
                  </a:cubicBezTo>
                  <a:cubicBezTo>
                    <a:pt x="282102" y="516400"/>
                    <a:pt x="278927" y="514812"/>
                    <a:pt x="280515" y="513225"/>
                  </a:cubicBezTo>
                  <a:close/>
                  <a:moveTo>
                    <a:pt x="261068" y="512233"/>
                  </a:moveTo>
                  <a:cubicBezTo>
                    <a:pt x="261465" y="511638"/>
                    <a:pt x="261994" y="511638"/>
                    <a:pt x="261994" y="513225"/>
                  </a:cubicBezTo>
                  <a:cubicBezTo>
                    <a:pt x="263052" y="513225"/>
                    <a:pt x="261994" y="514813"/>
                    <a:pt x="261994" y="514813"/>
                  </a:cubicBezTo>
                  <a:cubicBezTo>
                    <a:pt x="260935" y="514813"/>
                    <a:pt x="260935" y="514813"/>
                    <a:pt x="260935" y="514813"/>
                  </a:cubicBezTo>
                  <a:cubicBezTo>
                    <a:pt x="260406" y="514019"/>
                    <a:pt x="260671" y="512828"/>
                    <a:pt x="261068" y="512233"/>
                  </a:cubicBezTo>
                  <a:close/>
                  <a:moveTo>
                    <a:pt x="344014" y="511637"/>
                  </a:moveTo>
                  <a:cubicBezTo>
                    <a:pt x="344014" y="513225"/>
                    <a:pt x="345602" y="513225"/>
                    <a:pt x="345602" y="516400"/>
                  </a:cubicBezTo>
                  <a:cubicBezTo>
                    <a:pt x="344014" y="514812"/>
                    <a:pt x="342427" y="514812"/>
                    <a:pt x="340839" y="513225"/>
                  </a:cubicBezTo>
                  <a:cubicBezTo>
                    <a:pt x="344014" y="511637"/>
                    <a:pt x="344014" y="511637"/>
                    <a:pt x="344014" y="511637"/>
                  </a:cubicBezTo>
                  <a:close/>
                  <a:moveTo>
                    <a:pt x="123352" y="511637"/>
                  </a:moveTo>
                  <a:cubicBezTo>
                    <a:pt x="124939" y="513225"/>
                    <a:pt x="126527" y="514812"/>
                    <a:pt x="124939" y="516400"/>
                  </a:cubicBezTo>
                  <a:cubicBezTo>
                    <a:pt x="123352" y="516400"/>
                    <a:pt x="123352" y="516400"/>
                    <a:pt x="123352" y="516400"/>
                  </a:cubicBezTo>
                  <a:cubicBezTo>
                    <a:pt x="123352" y="511637"/>
                    <a:pt x="123352" y="511637"/>
                    <a:pt x="123352" y="511637"/>
                  </a:cubicBezTo>
                  <a:close/>
                  <a:moveTo>
                    <a:pt x="220189" y="510050"/>
                  </a:moveTo>
                  <a:lnTo>
                    <a:pt x="221777" y="510050"/>
                  </a:lnTo>
                  <a:lnTo>
                    <a:pt x="221777" y="511638"/>
                  </a:lnTo>
                  <a:lnTo>
                    <a:pt x="220189" y="511638"/>
                  </a:lnTo>
                  <a:close/>
                  <a:moveTo>
                    <a:pt x="745652" y="508462"/>
                  </a:moveTo>
                  <a:lnTo>
                    <a:pt x="745652" y="510050"/>
                  </a:lnTo>
                  <a:lnTo>
                    <a:pt x="744064" y="510050"/>
                  </a:lnTo>
                  <a:close/>
                  <a:moveTo>
                    <a:pt x="227308" y="506169"/>
                  </a:moveTo>
                  <a:cubicBezTo>
                    <a:pt x="229219" y="506875"/>
                    <a:pt x="230608" y="508639"/>
                    <a:pt x="229913" y="510755"/>
                  </a:cubicBezTo>
                  <a:cubicBezTo>
                    <a:pt x="229913" y="513578"/>
                    <a:pt x="229913" y="513578"/>
                    <a:pt x="229913" y="513578"/>
                  </a:cubicBezTo>
                  <a:cubicBezTo>
                    <a:pt x="231302" y="513578"/>
                    <a:pt x="231302" y="513578"/>
                    <a:pt x="231302" y="513578"/>
                  </a:cubicBezTo>
                  <a:cubicBezTo>
                    <a:pt x="231302" y="516400"/>
                    <a:pt x="231302" y="516400"/>
                    <a:pt x="231302" y="516400"/>
                  </a:cubicBezTo>
                  <a:cubicBezTo>
                    <a:pt x="228524" y="516400"/>
                    <a:pt x="227135" y="506522"/>
                    <a:pt x="224356" y="513578"/>
                  </a:cubicBezTo>
                  <a:cubicBezTo>
                    <a:pt x="220189" y="513578"/>
                    <a:pt x="220189" y="513578"/>
                    <a:pt x="220189" y="513578"/>
                  </a:cubicBezTo>
                  <a:cubicBezTo>
                    <a:pt x="224356" y="509344"/>
                    <a:pt x="224356" y="509344"/>
                    <a:pt x="224356" y="509344"/>
                  </a:cubicBezTo>
                  <a:cubicBezTo>
                    <a:pt x="221578" y="507933"/>
                    <a:pt x="221578" y="507933"/>
                    <a:pt x="221578" y="507933"/>
                  </a:cubicBezTo>
                  <a:cubicBezTo>
                    <a:pt x="222967" y="505817"/>
                    <a:pt x="225398" y="505464"/>
                    <a:pt x="227308" y="506169"/>
                  </a:cubicBezTo>
                  <a:close/>
                  <a:moveTo>
                    <a:pt x="698027" y="505287"/>
                  </a:moveTo>
                  <a:cubicBezTo>
                    <a:pt x="699615" y="505287"/>
                    <a:pt x="699615" y="506875"/>
                    <a:pt x="699615" y="506875"/>
                  </a:cubicBezTo>
                  <a:cubicBezTo>
                    <a:pt x="698027" y="506875"/>
                    <a:pt x="698027" y="506875"/>
                    <a:pt x="698027" y="506875"/>
                  </a:cubicBezTo>
                  <a:cubicBezTo>
                    <a:pt x="698027" y="505287"/>
                    <a:pt x="698027" y="505287"/>
                    <a:pt x="698027" y="505287"/>
                  </a:cubicBezTo>
                  <a:close/>
                  <a:moveTo>
                    <a:pt x="530546" y="505287"/>
                  </a:moveTo>
                  <a:cubicBezTo>
                    <a:pt x="531736" y="505287"/>
                    <a:pt x="532927" y="505287"/>
                    <a:pt x="531736" y="506610"/>
                  </a:cubicBezTo>
                  <a:cubicBezTo>
                    <a:pt x="532927" y="507933"/>
                    <a:pt x="529355" y="509256"/>
                    <a:pt x="531736" y="510579"/>
                  </a:cubicBezTo>
                  <a:cubicBezTo>
                    <a:pt x="532927" y="511902"/>
                    <a:pt x="530546" y="511902"/>
                    <a:pt x="529355" y="513225"/>
                  </a:cubicBezTo>
                  <a:cubicBezTo>
                    <a:pt x="528164" y="511902"/>
                    <a:pt x="528164" y="511902"/>
                    <a:pt x="528164" y="511902"/>
                  </a:cubicBezTo>
                  <a:cubicBezTo>
                    <a:pt x="531736" y="510579"/>
                    <a:pt x="530546" y="506610"/>
                    <a:pt x="530546" y="505287"/>
                  </a:cubicBezTo>
                  <a:close/>
                  <a:moveTo>
                    <a:pt x="323377" y="505287"/>
                  </a:moveTo>
                  <a:cubicBezTo>
                    <a:pt x="324965" y="505287"/>
                    <a:pt x="324965" y="505287"/>
                    <a:pt x="324965" y="506875"/>
                  </a:cubicBezTo>
                  <a:cubicBezTo>
                    <a:pt x="323377" y="506875"/>
                    <a:pt x="323377" y="506875"/>
                    <a:pt x="323377" y="506875"/>
                  </a:cubicBezTo>
                  <a:cubicBezTo>
                    <a:pt x="323377" y="505287"/>
                    <a:pt x="323377" y="505287"/>
                    <a:pt x="323377" y="505287"/>
                  </a:cubicBezTo>
                  <a:close/>
                  <a:moveTo>
                    <a:pt x="183677" y="505287"/>
                  </a:moveTo>
                  <a:cubicBezTo>
                    <a:pt x="183677" y="505287"/>
                    <a:pt x="185265" y="506875"/>
                    <a:pt x="185265" y="506875"/>
                  </a:cubicBezTo>
                  <a:cubicBezTo>
                    <a:pt x="183677" y="506875"/>
                    <a:pt x="183677" y="506875"/>
                    <a:pt x="183677" y="506875"/>
                  </a:cubicBezTo>
                  <a:cubicBezTo>
                    <a:pt x="183677" y="505287"/>
                    <a:pt x="183677" y="505287"/>
                    <a:pt x="183677" y="505287"/>
                  </a:cubicBezTo>
                  <a:close/>
                  <a:moveTo>
                    <a:pt x="118589" y="503700"/>
                  </a:moveTo>
                  <a:cubicBezTo>
                    <a:pt x="120177" y="502112"/>
                    <a:pt x="119383" y="505287"/>
                    <a:pt x="120177" y="505287"/>
                  </a:cubicBezTo>
                  <a:cubicBezTo>
                    <a:pt x="119383" y="506875"/>
                    <a:pt x="119383" y="506875"/>
                    <a:pt x="119383" y="505287"/>
                  </a:cubicBezTo>
                  <a:cubicBezTo>
                    <a:pt x="118589" y="503700"/>
                    <a:pt x="118589" y="503700"/>
                    <a:pt x="118589" y="503700"/>
                  </a:cubicBezTo>
                  <a:close/>
                  <a:moveTo>
                    <a:pt x="519433" y="502113"/>
                  </a:moveTo>
                  <a:cubicBezTo>
                    <a:pt x="519433" y="500525"/>
                    <a:pt x="519433" y="502113"/>
                    <a:pt x="520227" y="503700"/>
                  </a:cubicBezTo>
                  <a:cubicBezTo>
                    <a:pt x="520227" y="505288"/>
                    <a:pt x="520227" y="505288"/>
                    <a:pt x="520227" y="505288"/>
                  </a:cubicBezTo>
                  <a:cubicBezTo>
                    <a:pt x="519433" y="505288"/>
                    <a:pt x="518639" y="502113"/>
                    <a:pt x="519433" y="502113"/>
                  </a:cubicBezTo>
                  <a:close/>
                  <a:moveTo>
                    <a:pt x="524989" y="502112"/>
                  </a:moveTo>
                  <a:lnTo>
                    <a:pt x="526577" y="502112"/>
                  </a:lnTo>
                  <a:cubicBezTo>
                    <a:pt x="528164" y="503699"/>
                    <a:pt x="524989" y="505287"/>
                    <a:pt x="524989" y="505287"/>
                  </a:cubicBezTo>
                  <a:cubicBezTo>
                    <a:pt x="524989" y="502112"/>
                    <a:pt x="524989" y="502112"/>
                    <a:pt x="524989" y="502112"/>
                  </a:cubicBezTo>
                  <a:close/>
                  <a:moveTo>
                    <a:pt x="113827" y="502112"/>
                  </a:moveTo>
                  <a:cubicBezTo>
                    <a:pt x="115414" y="502112"/>
                    <a:pt x="117002" y="505287"/>
                    <a:pt x="117002" y="506875"/>
                  </a:cubicBezTo>
                  <a:cubicBezTo>
                    <a:pt x="115414" y="510050"/>
                    <a:pt x="113827" y="505287"/>
                    <a:pt x="112239" y="506875"/>
                  </a:cubicBezTo>
                  <a:cubicBezTo>
                    <a:pt x="113827" y="502112"/>
                    <a:pt x="113827" y="502112"/>
                    <a:pt x="113827" y="502112"/>
                  </a:cubicBezTo>
                  <a:close/>
                  <a:moveTo>
                    <a:pt x="693265" y="498937"/>
                  </a:moveTo>
                  <a:cubicBezTo>
                    <a:pt x="694852" y="498937"/>
                    <a:pt x="696440" y="502112"/>
                    <a:pt x="694852" y="502112"/>
                  </a:cubicBezTo>
                  <a:cubicBezTo>
                    <a:pt x="693265" y="503700"/>
                    <a:pt x="691677" y="502112"/>
                    <a:pt x="691677" y="502112"/>
                  </a:cubicBezTo>
                  <a:cubicBezTo>
                    <a:pt x="691677" y="500525"/>
                    <a:pt x="691677" y="500525"/>
                    <a:pt x="693265" y="498937"/>
                  </a:cubicBezTo>
                  <a:close/>
                  <a:moveTo>
                    <a:pt x="454346" y="497350"/>
                  </a:moveTo>
                  <a:cubicBezTo>
                    <a:pt x="453155" y="499731"/>
                    <a:pt x="456727" y="500922"/>
                    <a:pt x="454346" y="502113"/>
                  </a:cubicBezTo>
                  <a:cubicBezTo>
                    <a:pt x="451964" y="499731"/>
                    <a:pt x="451964" y="499731"/>
                    <a:pt x="451964" y="499731"/>
                  </a:cubicBezTo>
                  <a:cubicBezTo>
                    <a:pt x="454346" y="497350"/>
                    <a:pt x="454346" y="497350"/>
                    <a:pt x="454346" y="497350"/>
                  </a:cubicBezTo>
                  <a:close/>
                  <a:moveTo>
                    <a:pt x="691994" y="495127"/>
                  </a:moveTo>
                  <a:cubicBezTo>
                    <a:pt x="693264" y="497667"/>
                    <a:pt x="690724" y="497667"/>
                    <a:pt x="689454" y="498937"/>
                  </a:cubicBezTo>
                  <a:cubicBezTo>
                    <a:pt x="688184" y="497667"/>
                    <a:pt x="686914" y="497667"/>
                    <a:pt x="688184" y="496397"/>
                  </a:cubicBezTo>
                  <a:cubicBezTo>
                    <a:pt x="689454" y="497667"/>
                    <a:pt x="690724" y="492587"/>
                    <a:pt x="691994" y="495127"/>
                  </a:cubicBezTo>
                  <a:close/>
                  <a:moveTo>
                    <a:pt x="267794" y="494753"/>
                  </a:moveTo>
                  <a:cubicBezTo>
                    <a:pt x="269208" y="496162"/>
                    <a:pt x="272036" y="496162"/>
                    <a:pt x="270622" y="497571"/>
                  </a:cubicBezTo>
                  <a:cubicBezTo>
                    <a:pt x="269208" y="500388"/>
                    <a:pt x="266380" y="497571"/>
                    <a:pt x="263552" y="498979"/>
                  </a:cubicBezTo>
                  <a:cubicBezTo>
                    <a:pt x="267794" y="494753"/>
                    <a:pt x="267794" y="494753"/>
                    <a:pt x="267794" y="494753"/>
                  </a:cubicBezTo>
                  <a:close/>
                  <a:moveTo>
                    <a:pt x="745652" y="494175"/>
                  </a:moveTo>
                  <a:cubicBezTo>
                    <a:pt x="747240" y="494175"/>
                    <a:pt x="747240" y="495762"/>
                    <a:pt x="748827" y="495762"/>
                  </a:cubicBezTo>
                  <a:cubicBezTo>
                    <a:pt x="747240" y="497350"/>
                    <a:pt x="747240" y="497350"/>
                    <a:pt x="745652" y="497350"/>
                  </a:cubicBezTo>
                  <a:cubicBezTo>
                    <a:pt x="745652" y="494175"/>
                    <a:pt x="745652" y="494175"/>
                    <a:pt x="745652" y="494175"/>
                  </a:cubicBezTo>
                  <a:close/>
                  <a:moveTo>
                    <a:pt x="601189" y="494175"/>
                  </a:moveTo>
                  <a:lnTo>
                    <a:pt x="601189" y="498938"/>
                  </a:lnTo>
                  <a:cubicBezTo>
                    <a:pt x="598014" y="497747"/>
                    <a:pt x="598014" y="497747"/>
                    <a:pt x="598014" y="497747"/>
                  </a:cubicBezTo>
                  <a:cubicBezTo>
                    <a:pt x="599602" y="496556"/>
                    <a:pt x="599602" y="495366"/>
                    <a:pt x="601189" y="494175"/>
                  </a:cubicBezTo>
                  <a:close/>
                  <a:moveTo>
                    <a:pt x="513877" y="494175"/>
                  </a:moveTo>
                  <a:cubicBezTo>
                    <a:pt x="515465" y="495762"/>
                    <a:pt x="515465" y="497350"/>
                    <a:pt x="515465" y="497350"/>
                  </a:cubicBezTo>
                  <a:cubicBezTo>
                    <a:pt x="513877" y="497350"/>
                    <a:pt x="513877" y="497350"/>
                    <a:pt x="513877" y="497350"/>
                  </a:cubicBezTo>
                  <a:cubicBezTo>
                    <a:pt x="513877" y="494175"/>
                    <a:pt x="513877" y="494175"/>
                    <a:pt x="513877" y="494175"/>
                  </a:cubicBezTo>
                  <a:close/>
                  <a:moveTo>
                    <a:pt x="242414" y="494175"/>
                  </a:moveTo>
                  <a:cubicBezTo>
                    <a:pt x="244002" y="495366"/>
                    <a:pt x="245589" y="496556"/>
                    <a:pt x="244002" y="497747"/>
                  </a:cubicBezTo>
                  <a:cubicBezTo>
                    <a:pt x="244002" y="498938"/>
                    <a:pt x="242414" y="496556"/>
                    <a:pt x="242414" y="496556"/>
                  </a:cubicBezTo>
                  <a:cubicBezTo>
                    <a:pt x="242414" y="494175"/>
                    <a:pt x="242414" y="494175"/>
                    <a:pt x="242414" y="494175"/>
                  </a:cubicBezTo>
                  <a:close/>
                  <a:moveTo>
                    <a:pt x="331513" y="492719"/>
                  </a:moveTo>
                  <a:cubicBezTo>
                    <a:pt x="332506" y="491727"/>
                    <a:pt x="333696" y="491396"/>
                    <a:pt x="334490" y="493381"/>
                  </a:cubicBezTo>
                  <a:cubicBezTo>
                    <a:pt x="334490" y="496027"/>
                    <a:pt x="332902" y="496027"/>
                    <a:pt x="331315" y="497350"/>
                  </a:cubicBezTo>
                  <a:cubicBezTo>
                    <a:pt x="329727" y="497350"/>
                    <a:pt x="329727" y="496027"/>
                    <a:pt x="329727" y="496027"/>
                  </a:cubicBezTo>
                  <a:cubicBezTo>
                    <a:pt x="329727" y="495365"/>
                    <a:pt x="330521" y="493712"/>
                    <a:pt x="331513" y="492719"/>
                  </a:cubicBezTo>
                  <a:close/>
                  <a:moveTo>
                    <a:pt x="609127" y="492587"/>
                  </a:moveTo>
                  <a:lnTo>
                    <a:pt x="610715" y="495762"/>
                  </a:lnTo>
                  <a:lnTo>
                    <a:pt x="609127" y="497350"/>
                  </a:lnTo>
                  <a:close/>
                  <a:moveTo>
                    <a:pt x="523402" y="492587"/>
                  </a:moveTo>
                  <a:lnTo>
                    <a:pt x="524989" y="492587"/>
                  </a:lnTo>
                  <a:cubicBezTo>
                    <a:pt x="524989" y="495127"/>
                    <a:pt x="524989" y="497667"/>
                    <a:pt x="523402" y="498937"/>
                  </a:cubicBezTo>
                  <a:cubicBezTo>
                    <a:pt x="521814" y="497667"/>
                    <a:pt x="521814" y="496397"/>
                    <a:pt x="521814" y="496397"/>
                  </a:cubicBezTo>
                  <a:cubicBezTo>
                    <a:pt x="523402" y="495127"/>
                    <a:pt x="524989" y="493857"/>
                    <a:pt x="523402" y="492587"/>
                  </a:cubicBezTo>
                  <a:close/>
                  <a:moveTo>
                    <a:pt x="296389" y="492587"/>
                  </a:moveTo>
                  <a:cubicBezTo>
                    <a:pt x="299564" y="492587"/>
                    <a:pt x="299564" y="496159"/>
                    <a:pt x="301152" y="497350"/>
                  </a:cubicBezTo>
                  <a:cubicBezTo>
                    <a:pt x="299564" y="496159"/>
                    <a:pt x="296389" y="496159"/>
                    <a:pt x="296389" y="493778"/>
                  </a:cubicBezTo>
                  <a:cubicBezTo>
                    <a:pt x="296389" y="492587"/>
                    <a:pt x="296389" y="492587"/>
                    <a:pt x="296389" y="492587"/>
                  </a:cubicBezTo>
                  <a:close/>
                  <a:moveTo>
                    <a:pt x="780577" y="491000"/>
                  </a:moveTo>
                  <a:cubicBezTo>
                    <a:pt x="780577" y="491000"/>
                    <a:pt x="782164" y="491000"/>
                    <a:pt x="782164" y="491000"/>
                  </a:cubicBezTo>
                  <a:cubicBezTo>
                    <a:pt x="782164" y="492270"/>
                    <a:pt x="780577" y="496080"/>
                    <a:pt x="783752" y="497350"/>
                  </a:cubicBezTo>
                  <a:cubicBezTo>
                    <a:pt x="782164" y="496080"/>
                    <a:pt x="780577" y="496080"/>
                    <a:pt x="780577" y="494810"/>
                  </a:cubicBezTo>
                  <a:cubicBezTo>
                    <a:pt x="778989" y="493540"/>
                    <a:pt x="783752" y="492270"/>
                    <a:pt x="780577" y="491000"/>
                  </a:cubicBezTo>
                  <a:close/>
                  <a:moveTo>
                    <a:pt x="493239" y="490999"/>
                  </a:moveTo>
                  <a:cubicBezTo>
                    <a:pt x="492181" y="492587"/>
                    <a:pt x="492181" y="492587"/>
                    <a:pt x="492181" y="492587"/>
                  </a:cubicBezTo>
                  <a:cubicBezTo>
                    <a:pt x="492181" y="492587"/>
                    <a:pt x="491122" y="492587"/>
                    <a:pt x="491122" y="492587"/>
                  </a:cubicBezTo>
                  <a:cubicBezTo>
                    <a:pt x="490064" y="489412"/>
                    <a:pt x="492181" y="489412"/>
                    <a:pt x="493239" y="490999"/>
                  </a:cubicBezTo>
                  <a:close/>
                  <a:moveTo>
                    <a:pt x="775814" y="489412"/>
                  </a:moveTo>
                  <a:cubicBezTo>
                    <a:pt x="775814" y="491000"/>
                    <a:pt x="775814" y="491000"/>
                    <a:pt x="775814" y="491000"/>
                  </a:cubicBezTo>
                  <a:cubicBezTo>
                    <a:pt x="774227" y="491000"/>
                    <a:pt x="774227" y="491000"/>
                    <a:pt x="774227" y="491000"/>
                  </a:cubicBezTo>
                  <a:cubicBezTo>
                    <a:pt x="772639" y="489412"/>
                    <a:pt x="774227" y="487825"/>
                    <a:pt x="775814" y="489412"/>
                  </a:cubicBezTo>
                  <a:close/>
                  <a:moveTo>
                    <a:pt x="794864" y="489412"/>
                  </a:moveTo>
                  <a:lnTo>
                    <a:pt x="796452" y="489412"/>
                  </a:lnTo>
                  <a:lnTo>
                    <a:pt x="794864" y="491000"/>
                  </a:lnTo>
                  <a:close/>
                  <a:moveTo>
                    <a:pt x="258290" y="489412"/>
                  </a:moveTo>
                  <a:cubicBezTo>
                    <a:pt x="258290" y="489412"/>
                    <a:pt x="259877" y="489412"/>
                    <a:pt x="259877" y="491000"/>
                  </a:cubicBezTo>
                  <a:cubicBezTo>
                    <a:pt x="256702" y="491000"/>
                    <a:pt x="256702" y="491000"/>
                    <a:pt x="256702" y="491000"/>
                  </a:cubicBezTo>
                  <a:cubicBezTo>
                    <a:pt x="258290" y="489412"/>
                    <a:pt x="258290" y="489412"/>
                    <a:pt x="258290" y="489412"/>
                  </a:cubicBezTo>
                  <a:close/>
                  <a:moveTo>
                    <a:pt x="175739" y="489412"/>
                  </a:moveTo>
                  <a:cubicBezTo>
                    <a:pt x="177327" y="490999"/>
                    <a:pt x="177327" y="490999"/>
                    <a:pt x="177327" y="490999"/>
                  </a:cubicBezTo>
                  <a:cubicBezTo>
                    <a:pt x="177327" y="492587"/>
                    <a:pt x="177327" y="492587"/>
                    <a:pt x="175739" y="492587"/>
                  </a:cubicBezTo>
                  <a:cubicBezTo>
                    <a:pt x="175739" y="489412"/>
                    <a:pt x="175739" y="489412"/>
                    <a:pt x="175739" y="489412"/>
                  </a:cubicBezTo>
                  <a:close/>
                  <a:moveTo>
                    <a:pt x="709139" y="487825"/>
                  </a:moveTo>
                  <a:lnTo>
                    <a:pt x="710727" y="487825"/>
                  </a:lnTo>
                  <a:cubicBezTo>
                    <a:pt x="710727" y="489412"/>
                    <a:pt x="710727" y="489412"/>
                    <a:pt x="709139" y="491000"/>
                  </a:cubicBezTo>
                  <a:cubicBezTo>
                    <a:pt x="709139" y="487825"/>
                    <a:pt x="709139" y="487825"/>
                    <a:pt x="709139" y="487825"/>
                  </a:cubicBezTo>
                  <a:close/>
                  <a:moveTo>
                    <a:pt x="690089" y="486237"/>
                  </a:moveTo>
                  <a:cubicBezTo>
                    <a:pt x="690089" y="489412"/>
                    <a:pt x="686914" y="489412"/>
                    <a:pt x="686914" y="491000"/>
                  </a:cubicBezTo>
                  <a:cubicBezTo>
                    <a:pt x="686914" y="489412"/>
                    <a:pt x="686914" y="484650"/>
                    <a:pt x="690089" y="486237"/>
                  </a:cubicBezTo>
                  <a:close/>
                  <a:moveTo>
                    <a:pt x="792219" y="486237"/>
                  </a:moveTo>
                  <a:cubicBezTo>
                    <a:pt x="793277" y="489412"/>
                    <a:pt x="792219" y="490999"/>
                    <a:pt x="792219" y="492587"/>
                  </a:cubicBezTo>
                  <a:cubicBezTo>
                    <a:pt x="791160" y="492587"/>
                    <a:pt x="790102" y="489412"/>
                    <a:pt x="791160" y="487824"/>
                  </a:cubicBezTo>
                  <a:cubicBezTo>
                    <a:pt x="791160" y="487824"/>
                    <a:pt x="792219" y="486237"/>
                    <a:pt x="792219" y="486237"/>
                  </a:cubicBezTo>
                  <a:close/>
                  <a:moveTo>
                    <a:pt x="597221" y="486237"/>
                  </a:moveTo>
                  <a:cubicBezTo>
                    <a:pt x="597221" y="487824"/>
                    <a:pt x="598015" y="486237"/>
                    <a:pt x="598015" y="486237"/>
                  </a:cubicBezTo>
                  <a:cubicBezTo>
                    <a:pt x="598015" y="490999"/>
                    <a:pt x="598015" y="490999"/>
                    <a:pt x="598015" y="490999"/>
                  </a:cubicBezTo>
                  <a:cubicBezTo>
                    <a:pt x="597221" y="492587"/>
                    <a:pt x="597221" y="489412"/>
                    <a:pt x="596427" y="489412"/>
                  </a:cubicBezTo>
                  <a:cubicBezTo>
                    <a:pt x="597221" y="486237"/>
                    <a:pt x="597221" y="486237"/>
                    <a:pt x="597221" y="486237"/>
                  </a:cubicBezTo>
                  <a:close/>
                  <a:moveTo>
                    <a:pt x="544304" y="486237"/>
                  </a:moveTo>
                  <a:lnTo>
                    <a:pt x="545627" y="486237"/>
                  </a:lnTo>
                  <a:cubicBezTo>
                    <a:pt x="545627" y="490999"/>
                    <a:pt x="541658" y="492587"/>
                    <a:pt x="540335" y="494174"/>
                  </a:cubicBezTo>
                  <a:cubicBezTo>
                    <a:pt x="537689" y="495762"/>
                    <a:pt x="537689" y="495762"/>
                    <a:pt x="537689" y="495762"/>
                  </a:cubicBezTo>
                  <a:cubicBezTo>
                    <a:pt x="539012" y="495762"/>
                    <a:pt x="542981" y="490999"/>
                    <a:pt x="544304" y="486237"/>
                  </a:cubicBezTo>
                  <a:close/>
                  <a:moveTo>
                    <a:pt x="445932" y="486237"/>
                  </a:moveTo>
                  <a:cubicBezTo>
                    <a:pt x="447202" y="487825"/>
                    <a:pt x="443392" y="487825"/>
                    <a:pt x="443392" y="491000"/>
                  </a:cubicBezTo>
                  <a:cubicBezTo>
                    <a:pt x="440852" y="489412"/>
                    <a:pt x="440852" y="489412"/>
                    <a:pt x="440852" y="489412"/>
                  </a:cubicBezTo>
                  <a:cubicBezTo>
                    <a:pt x="442122" y="489412"/>
                    <a:pt x="444662" y="489412"/>
                    <a:pt x="445932" y="486237"/>
                  </a:cubicBezTo>
                  <a:close/>
                  <a:moveTo>
                    <a:pt x="255114" y="486237"/>
                  </a:moveTo>
                  <a:cubicBezTo>
                    <a:pt x="256702" y="486237"/>
                    <a:pt x="256702" y="486237"/>
                    <a:pt x="256702" y="489412"/>
                  </a:cubicBezTo>
                  <a:cubicBezTo>
                    <a:pt x="255114" y="489412"/>
                    <a:pt x="253527" y="491000"/>
                    <a:pt x="251939" y="491000"/>
                  </a:cubicBezTo>
                  <a:cubicBezTo>
                    <a:pt x="251939" y="489412"/>
                    <a:pt x="251939" y="489412"/>
                    <a:pt x="251939" y="489412"/>
                  </a:cubicBezTo>
                  <a:cubicBezTo>
                    <a:pt x="255114" y="486237"/>
                    <a:pt x="255114" y="486237"/>
                    <a:pt x="255114" y="486237"/>
                  </a:cubicBezTo>
                  <a:close/>
                  <a:moveTo>
                    <a:pt x="521021" y="484650"/>
                  </a:moveTo>
                  <a:cubicBezTo>
                    <a:pt x="521021" y="485444"/>
                    <a:pt x="521815" y="485444"/>
                    <a:pt x="521815" y="486238"/>
                  </a:cubicBezTo>
                  <a:cubicBezTo>
                    <a:pt x="521021" y="486238"/>
                    <a:pt x="521021" y="486238"/>
                    <a:pt x="520227" y="486238"/>
                  </a:cubicBezTo>
                  <a:cubicBezTo>
                    <a:pt x="521021" y="484650"/>
                    <a:pt x="521021" y="484650"/>
                    <a:pt x="521021" y="484650"/>
                  </a:cubicBezTo>
                  <a:close/>
                  <a:moveTo>
                    <a:pt x="383702" y="484650"/>
                  </a:moveTo>
                  <a:cubicBezTo>
                    <a:pt x="385290" y="484650"/>
                    <a:pt x="385290" y="484650"/>
                    <a:pt x="385290" y="484650"/>
                  </a:cubicBezTo>
                  <a:lnTo>
                    <a:pt x="385290" y="486237"/>
                  </a:lnTo>
                  <a:cubicBezTo>
                    <a:pt x="383702" y="487825"/>
                    <a:pt x="383702" y="484650"/>
                    <a:pt x="383702" y="484650"/>
                  </a:cubicBezTo>
                  <a:close/>
                  <a:moveTo>
                    <a:pt x="639289" y="483062"/>
                  </a:moveTo>
                  <a:cubicBezTo>
                    <a:pt x="639289" y="483062"/>
                    <a:pt x="640877" y="484650"/>
                    <a:pt x="640877" y="484650"/>
                  </a:cubicBezTo>
                  <a:cubicBezTo>
                    <a:pt x="639289" y="484650"/>
                    <a:pt x="639289" y="484650"/>
                    <a:pt x="639289" y="484650"/>
                  </a:cubicBezTo>
                  <a:cubicBezTo>
                    <a:pt x="639289" y="483062"/>
                    <a:pt x="639289" y="483062"/>
                    <a:pt x="639289" y="483062"/>
                  </a:cubicBezTo>
                  <a:close/>
                  <a:moveTo>
                    <a:pt x="505304" y="483062"/>
                  </a:moveTo>
                  <a:cubicBezTo>
                    <a:pt x="507844" y="483062"/>
                    <a:pt x="509114" y="484332"/>
                    <a:pt x="509114" y="485602"/>
                  </a:cubicBezTo>
                  <a:cubicBezTo>
                    <a:pt x="507844" y="486872"/>
                    <a:pt x="505304" y="488142"/>
                    <a:pt x="505304" y="489412"/>
                  </a:cubicBezTo>
                  <a:cubicBezTo>
                    <a:pt x="504034" y="489412"/>
                    <a:pt x="502764" y="488142"/>
                    <a:pt x="502764" y="486872"/>
                  </a:cubicBezTo>
                  <a:cubicBezTo>
                    <a:pt x="502764" y="485602"/>
                    <a:pt x="504034" y="484332"/>
                    <a:pt x="505304" y="483062"/>
                  </a:cubicBezTo>
                  <a:close/>
                  <a:moveTo>
                    <a:pt x="286864" y="483062"/>
                  </a:moveTo>
                  <a:cubicBezTo>
                    <a:pt x="288452" y="483062"/>
                    <a:pt x="288452" y="483062"/>
                    <a:pt x="288452" y="483062"/>
                  </a:cubicBezTo>
                  <a:cubicBezTo>
                    <a:pt x="288452" y="484650"/>
                    <a:pt x="288452" y="484650"/>
                    <a:pt x="288452" y="484650"/>
                  </a:cubicBezTo>
                  <a:cubicBezTo>
                    <a:pt x="286864" y="483062"/>
                    <a:pt x="286864" y="483062"/>
                    <a:pt x="286864" y="483062"/>
                  </a:cubicBezTo>
                  <a:close/>
                  <a:moveTo>
                    <a:pt x="232889" y="483062"/>
                  </a:moveTo>
                  <a:lnTo>
                    <a:pt x="234477" y="483062"/>
                  </a:lnTo>
                  <a:lnTo>
                    <a:pt x="232889" y="484650"/>
                  </a:lnTo>
                  <a:close/>
                  <a:moveTo>
                    <a:pt x="369414" y="481475"/>
                  </a:moveTo>
                  <a:lnTo>
                    <a:pt x="371002" y="481475"/>
                  </a:lnTo>
                  <a:lnTo>
                    <a:pt x="371002" y="483063"/>
                  </a:lnTo>
                  <a:lnTo>
                    <a:pt x="369414" y="483063"/>
                  </a:lnTo>
                  <a:close/>
                  <a:moveTo>
                    <a:pt x="188334" y="481475"/>
                  </a:moveTo>
                  <a:cubicBezTo>
                    <a:pt x="189815" y="481475"/>
                    <a:pt x="191297" y="482836"/>
                    <a:pt x="192779" y="482836"/>
                  </a:cubicBezTo>
                  <a:cubicBezTo>
                    <a:pt x="195742" y="486918"/>
                    <a:pt x="195742" y="486918"/>
                    <a:pt x="195742" y="486918"/>
                  </a:cubicBezTo>
                  <a:cubicBezTo>
                    <a:pt x="197224" y="485557"/>
                    <a:pt x="200187" y="484196"/>
                    <a:pt x="203150" y="482836"/>
                  </a:cubicBezTo>
                  <a:cubicBezTo>
                    <a:pt x="207595" y="492361"/>
                    <a:pt x="207595" y="492361"/>
                    <a:pt x="207595" y="492361"/>
                  </a:cubicBezTo>
                  <a:cubicBezTo>
                    <a:pt x="203150" y="495082"/>
                    <a:pt x="203150" y="495082"/>
                    <a:pt x="203150" y="495082"/>
                  </a:cubicBezTo>
                  <a:cubicBezTo>
                    <a:pt x="206114" y="496443"/>
                    <a:pt x="209077" y="497803"/>
                    <a:pt x="209077" y="500525"/>
                  </a:cubicBezTo>
                  <a:cubicBezTo>
                    <a:pt x="206114" y="500525"/>
                    <a:pt x="200187" y="496443"/>
                    <a:pt x="197224" y="500525"/>
                  </a:cubicBezTo>
                  <a:cubicBezTo>
                    <a:pt x="197224" y="499164"/>
                    <a:pt x="197224" y="499164"/>
                    <a:pt x="197224" y="499164"/>
                  </a:cubicBezTo>
                  <a:cubicBezTo>
                    <a:pt x="206114" y="495082"/>
                    <a:pt x="192779" y="491000"/>
                    <a:pt x="191297" y="486918"/>
                  </a:cubicBezTo>
                  <a:cubicBezTo>
                    <a:pt x="189815" y="486918"/>
                    <a:pt x="189815" y="486918"/>
                    <a:pt x="189815" y="486918"/>
                  </a:cubicBezTo>
                  <a:cubicBezTo>
                    <a:pt x="189815" y="489639"/>
                    <a:pt x="189815" y="489639"/>
                    <a:pt x="189815" y="489639"/>
                  </a:cubicBezTo>
                  <a:cubicBezTo>
                    <a:pt x="189815" y="489639"/>
                    <a:pt x="188334" y="489639"/>
                    <a:pt x="186852" y="488278"/>
                  </a:cubicBezTo>
                  <a:cubicBezTo>
                    <a:pt x="189815" y="485557"/>
                    <a:pt x="188334" y="485557"/>
                    <a:pt x="188334" y="481475"/>
                  </a:cubicBezTo>
                  <a:close/>
                  <a:moveTo>
                    <a:pt x="312265" y="479887"/>
                  </a:moveTo>
                  <a:cubicBezTo>
                    <a:pt x="313852" y="479887"/>
                    <a:pt x="312265" y="481475"/>
                    <a:pt x="313852" y="483062"/>
                  </a:cubicBezTo>
                  <a:cubicBezTo>
                    <a:pt x="312265" y="484650"/>
                    <a:pt x="312265" y="484650"/>
                    <a:pt x="312265" y="484650"/>
                  </a:cubicBezTo>
                  <a:cubicBezTo>
                    <a:pt x="310677" y="484650"/>
                    <a:pt x="310677" y="478300"/>
                    <a:pt x="307502" y="481475"/>
                  </a:cubicBezTo>
                  <a:cubicBezTo>
                    <a:pt x="307502" y="478300"/>
                    <a:pt x="310677" y="479887"/>
                    <a:pt x="312265" y="479887"/>
                  </a:cubicBezTo>
                  <a:close/>
                  <a:moveTo>
                    <a:pt x="769465" y="479887"/>
                  </a:moveTo>
                  <a:cubicBezTo>
                    <a:pt x="767877" y="481971"/>
                    <a:pt x="769068" y="484402"/>
                    <a:pt x="769663" y="486485"/>
                  </a:cubicBezTo>
                  <a:lnTo>
                    <a:pt x="766290" y="490999"/>
                  </a:lnTo>
                  <a:lnTo>
                    <a:pt x="766290" y="491000"/>
                  </a:lnTo>
                  <a:lnTo>
                    <a:pt x="766290" y="491000"/>
                  </a:lnTo>
                  <a:lnTo>
                    <a:pt x="764702" y="491000"/>
                  </a:lnTo>
                  <a:lnTo>
                    <a:pt x="764702" y="487825"/>
                  </a:lnTo>
                  <a:lnTo>
                    <a:pt x="766290" y="487825"/>
                  </a:lnTo>
                  <a:lnTo>
                    <a:pt x="766290" y="490999"/>
                  </a:lnTo>
                  <a:lnTo>
                    <a:pt x="767877" y="486832"/>
                  </a:lnTo>
                  <a:cubicBezTo>
                    <a:pt x="764702" y="485443"/>
                    <a:pt x="764702" y="484054"/>
                    <a:pt x="764702" y="481276"/>
                  </a:cubicBezTo>
                  <a:cubicBezTo>
                    <a:pt x="766290" y="481276"/>
                    <a:pt x="767877" y="479887"/>
                    <a:pt x="769465" y="479887"/>
                  </a:cubicBezTo>
                  <a:close/>
                  <a:moveTo>
                    <a:pt x="707552" y="479887"/>
                  </a:moveTo>
                  <a:cubicBezTo>
                    <a:pt x="709140" y="479887"/>
                    <a:pt x="709140" y="479887"/>
                    <a:pt x="709140" y="479887"/>
                  </a:cubicBezTo>
                  <a:cubicBezTo>
                    <a:pt x="707552" y="481475"/>
                    <a:pt x="707552" y="481475"/>
                    <a:pt x="707552" y="481475"/>
                  </a:cubicBezTo>
                  <a:cubicBezTo>
                    <a:pt x="707552" y="479887"/>
                    <a:pt x="707552" y="479887"/>
                    <a:pt x="707552" y="479887"/>
                  </a:cubicBezTo>
                  <a:close/>
                  <a:moveTo>
                    <a:pt x="611244" y="479887"/>
                  </a:moveTo>
                  <a:cubicBezTo>
                    <a:pt x="611244" y="479887"/>
                    <a:pt x="612302" y="481475"/>
                    <a:pt x="612302" y="483062"/>
                  </a:cubicBezTo>
                  <a:cubicBezTo>
                    <a:pt x="611244" y="483062"/>
                    <a:pt x="610185" y="484650"/>
                    <a:pt x="609127" y="481475"/>
                  </a:cubicBezTo>
                  <a:cubicBezTo>
                    <a:pt x="611244" y="479887"/>
                    <a:pt x="611244" y="479887"/>
                    <a:pt x="611244" y="479887"/>
                  </a:cubicBezTo>
                  <a:close/>
                  <a:moveTo>
                    <a:pt x="277340" y="479887"/>
                  </a:moveTo>
                  <a:cubicBezTo>
                    <a:pt x="278927" y="481342"/>
                    <a:pt x="280515" y="482797"/>
                    <a:pt x="282102" y="481342"/>
                  </a:cubicBezTo>
                  <a:cubicBezTo>
                    <a:pt x="283690" y="479887"/>
                    <a:pt x="283690" y="481342"/>
                    <a:pt x="285277" y="481342"/>
                  </a:cubicBezTo>
                  <a:cubicBezTo>
                    <a:pt x="282102" y="487163"/>
                    <a:pt x="288452" y="492984"/>
                    <a:pt x="283690" y="497350"/>
                  </a:cubicBezTo>
                  <a:cubicBezTo>
                    <a:pt x="278927" y="495895"/>
                    <a:pt x="280515" y="491529"/>
                    <a:pt x="277340" y="488618"/>
                  </a:cubicBezTo>
                  <a:cubicBezTo>
                    <a:pt x="278927" y="485708"/>
                    <a:pt x="275752" y="481342"/>
                    <a:pt x="277340" y="479887"/>
                  </a:cubicBezTo>
                  <a:close/>
                  <a:moveTo>
                    <a:pt x="728190" y="479729"/>
                  </a:moveTo>
                  <a:cubicBezTo>
                    <a:pt x="726999" y="484015"/>
                    <a:pt x="728190" y="489730"/>
                    <a:pt x="728190" y="492588"/>
                  </a:cubicBezTo>
                  <a:cubicBezTo>
                    <a:pt x="725809" y="491159"/>
                    <a:pt x="725809" y="491159"/>
                    <a:pt x="725809" y="491159"/>
                  </a:cubicBezTo>
                  <a:cubicBezTo>
                    <a:pt x="723427" y="492588"/>
                    <a:pt x="723427" y="492588"/>
                    <a:pt x="723427" y="492588"/>
                  </a:cubicBezTo>
                  <a:cubicBezTo>
                    <a:pt x="723427" y="491159"/>
                    <a:pt x="723427" y="488301"/>
                    <a:pt x="725809" y="486873"/>
                  </a:cubicBezTo>
                  <a:cubicBezTo>
                    <a:pt x="724618" y="485444"/>
                    <a:pt x="724618" y="482586"/>
                    <a:pt x="723427" y="481157"/>
                  </a:cubicBezTo>
                  <a:cubicBezTo>
                    <a:pt x="724618" y="478300"/>
                    <a:pt x="726999" y="481157"/>
                    <a:pt x="728190" y="479729"/>
                  </a:cubicBezTo>
                  <a:close/>
                  <a:moveTo>
                    <a:pt x="794864" y="479570"/>
                  </a:moveTo>
                  <a:cubicBezTo>
                    <a:pt x="796452" y="478300"/>
                    <a:pt x="796452" y="479570"/>
                    <a:pt x="796452" y="480840"/>
                  </a:cubicBezTo>
                  <a:cubicBezTo>
                    <a:pt x="796452" y="482110"/>
                    <a:pt x="796452" y="483380"/>
                    <a:pt x="794864" y="484650"/>
                  </a:cubicBezTo>
                  <a:cubicBezTo>
                    <a:pt x="794864" y="479570"/>
                    <a:pt x="794864" y="479570"/>
                    <a:pt x="794864" y="479570"/>
                  </a:cubicBezTo>
                  <a:close/>
                  <a:moveTo>
                    <a:pt x="120177" y="478300"/>
                  </a:moveTo>
                  <a:cubicBezTo>
                    <a:pt x="120177" y="478300"/>
                    <a:pt x="123352" y="481475"/>
                    <a:pt x="123352" y="483063"/>
                  </a:cubicBezTo>
                  <a:cubicBezTo>
                    <a:pt x="120177" y="483063"/>
                    <a:pt x="120177" y="483063"/>
                    <a:pt x="120177" y="483063"/>
                  </a:cubicBezTo>
                  <a:cubicBezTo>
                    <a:pt x="120177" y="478300"/>
                    <a:pt x="120177" y="478300"/>
                    <a:pt x="120177" y="478300"/>
                  </a:cubicBezTo>
                  <a:close/>
                  <a:moveTo>
                    <a:pt x="791690" y="476712"/>
                  </a:moveTo>
                  <a:cubicBezTo>
                    <a:pt x="791690" y="476712"/>
                    <a:pt x="793277" y="476712"/>
                    <a:pt x="793277" y="476712"/>
                  </a:cubicBezTo>
                  <a:cubicBezTo>
                    <a:pt x="793277" y="478299"/>
                    <a:pt x="791690" y="479887"/>
                    <a:pt x="791690" y="479887"/>
                  </a:cubicBezTo>
                  <a:cubicBezTo>
                    <a:pt x="790102" y="479887"/>
                    <a:pt x="790102" y="476712"/>
                    <a:pt x="791690" y="476712"/>
                  </a:cubicBezTo>
                  <a:close/>
                  <a:moveTo>
                    <a:pt x="711785" y="476712"/>
                  </a:moveTo>
                  <a:cubicBezTo>
                    <a:pt x="713902" y="478299"/>
                    <a:pt x="713902" y="481475"/>
                    <a:pt x="713902" y="484650"/>
                  </a:cubicBezTo>
                  <a:cubicBezTo>
                    <a:pt x="711785" y="484650"/>
                    <a:pt x="712844" y="481475"/>
                    <a:pt x="710727" y="479887"/>
                  </a:cubicBezTo>
                  <a:cubicBezTo>
                    <a:pt x="711785" y="476712"/>
                    <a:pt x="711785" y="476712"/>
                    <a:pt x="711785" y="476712"/>
                  </a:cubicBezTo>
                  <a:close/>
                  <a:moveTo>
                    <a:pt x="754724" y="473537"/>
                  </a:moveTo>
                  <a:cubicBezTo>
                    <a:pt x="757445" y="473537"/>
                    <a:pt x="758806" y="478300"/>
                    <a:pt x="761527" y="479887"/>
                  </a:cubicBezTo>
                  <a:cubicBezTo>
                    <a:pt x="758806" y="479887"/>
                    <a:pt x="756084" y="483062"/>
                    <a:pt x="756084" y="484650"/>
                  </a:cubicBezTo>
                  <a:cubicBezTo>
                    <a:pt x="756084" y="484650"/>
                    <a:pt x="756084" y="481475"/>
                    <a:pt x="756084" y="479887"/>
                  </a:cubicBezTo>
                  <a:cubicBezTo>
                    <a:pt x="756084" y="479887"/>
                    <a:pt x="757445" y="479887"/>
                    <a:pt x="757445" y="478300"/>
                  </a:cubicBezTo>
                  <a:cubicBezTo>
                    <a:pt x="756084" y="478300"/>
                    <a:pt x="752002" y="476712"/>
                    <a:pt x="754724" y="473537"/>
                  </a:cubicBezTo>
                  <a:close/>
                  <a:moveTo>
                    <a:pt x="544039" y="471950"/>
                  </a:moveTo>
                  <a:cubicBezTo>
                    <a:pt x="545627" y="471950"/>
                    <a:pt x="545627" y="471950"/>
                    <a:pt x="545627" y="471950"/>
                  </a:cubicBezTo>
                  <a:lnTo>
                    <a:pt x="545627" y="473538"/>
                  </a:lnTo>
                  <a:cubicBezTo>
                    <a:pt x="544039" y="473538"/>
                    <a:pt x="544039" y="473538"/>
                    <a:pt x="544039" y="473538"/>
                  </a:cubicBezTo>
                  <a:cubicBezTo>
                    <a:pt x="544039" y="471950"/>
                    <a:pt x="544039" y="471950"/>
                    <a:pt x="544039" y="471950"/>
                  </a:cubicBezTo>
                  <a:close/>
                  <a:moveTo>
                    <a:pt x="612302" y="470362"/>
                  </a:moveTo>
                  <a:cubicBezTo>
                    <a:pt x="613890" y="470362"/>
                    <a:pt x="613890" y="472479"/>
                    <a:pt x="613890" y="473537"/>
                  </a:cubicBezTo>
                  <a:cubicBezTo>
                    <a:pt x="613890" y="473537"/>
                    <a:pt x="612302" y="473537"/>
                    <a:pt x="612302" y="473537"/>
                  </a:cubicBezTo>
                  <a:cubicBezTo>
                    <a:pt x="610715" y="472479"/>
                    <a:pt x="609127" y="471420"/>
                    <a:pt x="612302" y="470362"/>
                  </a:cubicBezTo>
                  <a:close/>
                  <a:moveTo>
                    <a:pt x="164627" y="470362"/>
                  </a:moveTo>
                  <a:cubicBezTo>
                    <a:pt x="164627" y="471553"/>
                    <a:pt x="166215" y="473934"/>
                    <a:pt x="166215" y="475125"/>
                  </a:cubicBezTo>
                  <a:cubicBezTo>
                    <a:pt x="164627" y="473934"/>
                    <a:pt x="161452" y="475125"/>
                    <a:pt x="163040" y="473934"/>
                  </a:cubicBezTo>
                  <a:cubicBezTo>
                    <a:pt x="164627" y="470362"/>
                    <a:pt x="164627" y="470362"/>
                    <a:pt x="164627" y="470362"/>
                  </a:cubicBezTo>
                  <a:close/>
                  <a:moveTo>
                    <a:pt x="758352" y="468775"/>
                  </a:moveTo>
                  <a:lnTo>
                    <a:pt x="759940" y="468775"/>
                  </a:lnTo>
                  <a:lnTo>
                    <a:pt x="758352" y="470363"/>
                  </a:lnTo>
                  <a:close/>
                  <a:moveTo>
                    <a:pt x="532133" y="468775"/>
                  </a:moveTo>
                  <a:cubicBezTo>
                    <a:pt x="532927" y="468775"/>
                    <a:pt x="532927" y="469833"/>
                    <a:pt x="532927" y="470892"/>
                  </a:cubicBezTo>
                  <a:cubicBezTo>
                    <a:pt x="532133" y="471950"/>
                    <a:pt x="532133" y="471950"/>
                    <a:pt x="532133" y="471950"/>
                  </a:cubicBezTo>
                  <a:cubicBezTo>
                    <a:pt x="531339" y="469833"/>
                    <a:pt x="531339" y="469833"/>
                    <a:pt x="531339" y="469833"/>
                  </a:cubicBezTo>
                  <a:cubicBezTo>
                    <a:pt x="532133" y="468775"/>
                    <a:pt x="532133" y="468775"/>
                    <a:pt x="532133" y="468775"/>
                  </a:cubicBezTo>
                  <a:close/>
                  <a:moveTo>
                    <a:pt x="366240" y="468775"/>
                  </a:moveTo>
                  <a:cubicBezTo>
                    <a:pt x="367827" y="468775"/>
                    <a:pt x="367827" y="470164"/>
                    <a:pt x="369415" y="470164"/>
                  </a:cubicBezTo>
                  <a:cubicBezTo>
                    <a:pt x="366240" y="474331"/>
                    <a:pt x="372590" y="477110"/>
                    <a:pt x="371003" y="479888"/>
                  </a:cubicBezTo>
                  <a:cubicBezTo>
                    <a:pt x="364652" y="477110"/>
                    <a:pt x="366240" y="472942"/>
                    <a:pt x="366240" y="468775"/>
                  </a:cubicBezTo>
                  <a:close/>
                  <a:moveTo>
                    <a:pt x="423231" y="467187"/>
                  </a:moveTo>
                  <a:cubicBezTo>
                    <a:pt x="426089" y="468642"/>
                    <a:pt x="427517" y="474463"/>
                    <a:pt x="427517" y="478829"/>
                  </a:cubicBezTo>
                  <a:cubicBezTo>
                    <a:pt x="430375" y="481739"/>
                    <a:pt x="433233" y="477374"/>
                    <a:pt x="436090" y="480284"/>
                  </a:cubicBezTo>
                  <a:cubicBezTo>
                    <a:pt x="434661" y="484650"/>
                    <a:pt x="430375" y="478829"/>
                    <a:pt x="427517" y="481739"/>
                  </a:cubicBezTo>
                  <a:cubicBezTo>
                    <a:pt x="424660" y="480284"/>
                    <a:pt x="426089" y="471553"/>
                    <a:pt x="421802" y="470097"/>
                  </a:cubicBezTo>
                  <a:cubicBezTo>
                    <a:pt x="423231" y="467187"/>
                    <a:pt x="423231" y="467187"/>
                    <a:pt x="423231" y="467187"/>
                  </a:cubicBezTo>
                  <a:close/>
                  <a:moveTo>
                    <a:pt x="584918" y="466923"/>
                  </a:moveTo>
                  <a:cubicBezTo>
                    <a:pt x="586109" y="465600"/>
                    <a:pt x="588490" y="465600"/>
                    <a:pt x="588490" y="468246"/>
                  </a:cubicBezTo>
                  <a:cubicBezTo>
                    <a:pt x="588490" y="470892"/>
                    <a:pt x="587299" y="472215"/>
                    <a:pt x="584918" y="473538"/>
                  </a:cubicBezTo>
                  <a:cubicBezTo>
                    <a:pt x="583727" y="472215"/>
                    <a:pt x="583727" y="468246"/>
                    <a:pt x="584918" y="466923"/>
                  </a:cubicBezTo>
                  <a:close/>
                  <a:moveTo>
                    <a:pt x="774227" y="465600"/>
                  </a:moveTo>
                  <a:cubicBezTo>
                    <a:pt x="774227" y="465600"/>
                    <a:pt x="775815" y="465600"/>
                    <a:pt x="775815" y="467187"/>
                  </a:cubicBezTo>
                  <a:cubicBezTo>
                    <a:pt x="774227" y="468775"/>
                    <a:pt x="774227" y="468775"/>
                    <a:pt x="774227" y="468775"/>
                  </a:cubicBezTo>
                  <a:cubicBezTo>
                    <a:pt x="774227" y="465600"/>
                    <a:pt x="774227" y="465600"/>
                    <a:pt x="774227" y="465600"/>
                  </a:cubicBezTo>
                  <a:close/>
                  <a:moveTo>
                    <a:pt x="612619" y="465600"/>
                  </a:moveTo>
                  <a:cubicBezTo>
                    <a:pt x="613889" y="469410"/>
                    <a:pt x="608809" y="468140"/>
                    <a:pt x="608809" y="471950"/>
                  </a:cubicBezTo>
                  <a:cubicBezTo>
                    <a:pt x="607539" y="470680"/>
                    <a:pt x="607539" y="470680"/>
                    <a:pt x="607539" y="470680"/>
                  </a:cubicBezTo>
                  <a:cubicBezTo>
                    <a:pt x="608809" y="469410"/>
                    <a:pt x="610079" y="465600"/>
                    <a:pt x="612619" y="465600"/>
                  </a:cubicBezTo>
                  <a:close/>
                  <a:moveTo>
                    <a:pt x="186058" y="465600"/>
                  </a:moveTo>
                  <a:cubicBezTo>
                    <a:pt x="186852" y="465600"/>
                    <a:pt x="186852" y="467187"/>
                    <a:pt x="186852" y="468775"/>
                  </a:cubicBezTo>
                  <a:cubicBezTo>
                    <a:pt x="186058" y="468775"/>
                    <a:pt x="186058" y="468775"/>
                    <a:pt x="185264" y="467187"/>
                  </a:cubicBezTo>
                  <a:cubicBezTo>
                    <a:pt x="186058" y="465600"/>
                    <a:pt x="186058" y="465600"/>
                    <a:pt x="186058" y="465600"/>
                  </a:cubicBezTo>
                  <a:close/>
                  <a:moveTo>
                    <a:pt x="114960" y="465600"/>
                  </a:moveTo>
                  <a:lnTo>
                    <a:pt x="119042" y="465600"/>
                  </a:lnTo>
                  <a:cubicBezTo>
                    <a:pt x="116321" y="469767"/>
                    <a:pt x="121764" y="469767"/>
                    <a:pt x="120403" y="473935"/>
                  </a:cubicBezTo>
                  <a:cubicBezTo>
                    <a:pt x="119042" y="475324"/>
                    <a:pt x="117682" y="476713"/>
                    <a:pt x="114960" y="476713"/>
                  </a:cubicBezTo>
                  <a:cubicBezTo>
                    <a:pt x="113600" y="476713"/>
                    <a:pt x="117682" y="469767"/>
                    <a:pt x="112239" y="471156"/>
                  </a:cubicBezTo>
                  <a:cubicBezTo>
                    <a:pt x="112239" y="469767"/>
                    <a:pt x="117682" y="468378"/>
                    <a:pt x="114960" y="465600"/>
                  </a:cubicBezTo>
                  <a:close/>
                  <a:moveTo>
                    <a:pt x="810739" y="464012"/>
                  </a:moveTo>
                  <a:lnTo>
                    <a:pt x="812327" y="464012"/>
                  </a:lnTo>
                  <a:lnTo>
                    <a:pt x="812327" y="465600"/>
                  </a:lnTo>
                  <a:lnTo>
                    <a:pt x="810739" y="465600"/>
                  </a:lnTo>
                  <a:close/>
                  <a:moveTo>
                    <a:pt x="639289" y="464012"/>
                  </a:moveTo>
                  <a:cubicBezTo>
                    <a:pt x="640877" y="464012"/>
                    <a:pt x="640877" y="464012"/>
                    <a:pt x="640877" y="465600"/>
                  </a:cubicBezTo>
                  <a:cubicBezTo>
                    <a:pt x="640877" y="468775"/>
                    <a:pt x="640877" y="468775"/>
                    <a:pt x="640877" y="468775"/>
                  </a:cubicBezTo>
                  <a:cubicBezTo>
                    <a:pt x="639289" y="464012"/>
                    <a:pt x="639289" y="464012"/>
                    <a:pt x="639289" y="464012"/>
                  </a:cubicBezTo>
                  <a:close/>
                  <a:moveTo>
                    <a:pt x="151927" y="464012"/>
                  </a:moveTo>
                  <a:lnTo>
                    <a:pt x="156690" y="465600"/>
                  </a:lnTo>
                  <a:lnTo>
                    <a:pt x="156690" y="468775"/>
                  </a:lnTo>
                  <a:lnTo>
                    <a:pt x="151927" y="465600"/>
                  </a:lnTo>
                  <a:close/>
                  <a:moveTo>
                    <a:pt x="646522" y="462425"/>
                  </a:moveTo>
                  <a:cubicBezTo>
                    <a:pt x="649344" y="462425"/>
                    <a:pt x="650755" y="466592"/>
                    <a:pt x="653577" y="466592"/>
                  </a:cubicBezTo>
                  <a:cubicBezTo>
                    <a:pt x="650755" y="466592"/>
                    <a:pt x="647933" y="467981"/>
                    <a:pt x="646522" y="469371"/>
                  </a:cubicBezTo>
                  <a:cubicBezTo>
                    <a:pt x="646522" y="470760"/>
                    <a:pt x="647933" y="472149"/>
                    <a:pt x="646522" y="473538"/>
                  </a:cubicBezTo>
                  <a:cubicBezTo>
                    <a:pt x="645110" y="473538"/>
                    <a:pt x="645110" y="472149"/>
                    <a:pt x="643699" y="472149"/>
                  </a:cubicBezTo>
                  <a:cubicBezTo>
                    <a:pt x="645110" y="469371"/>
                    <a:pt x="645110" y="469371"/>
                    <a:pt x="645110" y="469371"/>
                  </a:cubicBezTo>
                  <a:cubicBezTo>
                    <a:pt x="646522" y="467981"/>
                    <a:pt x="640877" y="463814"/>
                    <a:pt x="646522" y="462425"/>
                  </a:cubicBezTo>
                  <a:close/>
                  <a:moveTo>
                    <a:pt x="634130" y="462425"/>
                  </a:moveTo>
                  <a:cubicBezTo>
                    <a:pt x="635321" y="464013"/>
                    <a:pt x="637702" y="464013"/>
                    <a:pt x="637702" y="467188"/>
                  </a:cubicBezTo>
                  <a:cubicBezTo>
                    <a:pt x="637702" y="467188"/>
                    <a:pt x="636511" y="467188"/>
                    <a:pt x="635321" y="467188"/>
                  </a:cubicBezTo>
                  <a:cubicBezTo>
                    <a:pt x="636511" y="464013"/>
                    <a:pt x="632939" y="465600"/>
                    <a:pt x="634130" y="462425"/>
                  </a:cubicBezTo>
                  <a:close/>
                  <a:moveTo>
                    <a:pt x="469427" y="462425"/>
                  </a:moveTo>
                  <a:lnTo>
                    <a:pt x="471015" y="462425"/>
                  </a:lnTo>
                  <a:lnTo>
                    <a:pt x="471015" y="464013"/>
                  </a:lnTo>
                  <a:close/>
                  <a:moveTo>
                    <a:pt x="664689" y="462226"/>
                  </a:moveTo>
                  <a:lnTo>
                    <a:pt x="663328" y="467783"/>
                  </a:lnTo>
                  <a:cubicBezTo>
                    <a:pt x="661968" y="466393"/>
                    <a:pt x="659246" y="465004"/>
                    <a:pt x="657886" y="467783"/>
                  </a:cubicBezTo>
                  <a:cubicBezTo>
                    <a:pt x="659246" y="467783"/>
                    <a:pt x="659246" y="470561"/>
                    <a:pt x="659246" y="471950"/>
                  </a:cubicBezTo>
                  <a:cubicBezTo>
                    <a:pt x="655164" y="471950"/>
                    <a:pt x="659246" y="466393"/>
                    <a:pt x="655164" y="466393"/>
                  </a:cubicBezTo>
                  <a:cubicBezTo>
                    <a:pt x="657886" y="466393"/>
                    <a:pt x="659246" y="460837"/>
                    <a:pt x="664689" y="462226"/>
                  </a:cubicBezTo>
                  <a:close/>
                  <a:moveTo>
                    <a:pt x="485302" y="460837"/>
                  </a:moveTo>
                  <a:cubicBezTo>
                    <a:pt x="486890" y="462424"/>
                    <a:pt x="486890" y="464012"/>
                    <a:pt x="488477" y="465599"/>
                  </a:cubicBezTo>
                  <a:cubicBezTo>
                    <a:pt x="486890" y="467187"/>
                    <a:pt x="486890" y="467187"/>
                    <a:pt x="485302" y="467187"/>
                  </a:cubicBezTo>
                  <a:cubicBezTo>
                    <a:pt x="485302" y="464012"/>
                    <a:pt x="482127" y="462424"/>
                    <a:pt x="485302" y="460837"/>
                  </a:cubicBezTo>
                  <a:close/>
                  <a:moveTo>
                    <a:pt x="407514" y="460837"/>
                  </a:moveTo>
                  <a:cubicBezTo>
                    <a:pt x="409102" y="460837"/>
                    <a:pt x="409102" y="460837"/>
                    <a:pt x="409102" y="460837"/>
                  </a:cubicBezTo>
                  <a:cubicBezTo>
                    <a:pt x="409102" y="460837"/>
                    <a:pt x="409102" y="462425"/>
                    <a:pt x="409102" y="462425"/>
                  </a:cubicBezTo>
                  <a:cubicBezTo>
                    <a:pt x="407514" y="460837"/>
                    <a:pt x="407514" y="460837"/>
                    <a:pt x="407514" y="460837"/>
                  </a:cubicBezTo>
                  <a:close/>
                  <a:moveTo>
                    <a:pt x="639289" y="459250"/>
                  </a:moveTo>
                  <a:cubicBezTo>
                    <a:pt x="640877" y="459250"/>
                    <a:pt x="640877" y="459250"/>
                    <a:pt x="640877" y="460837"/>
                  </a:cubicBezTo>
                  <a:cubicBezTo>
                    <a:pt x="640877" y="462425"/>
                    <a:pt x="640877" y="462425"/>
                    <a:pt x="640877" y="462425"/>
                  </a:cubicBezTo>
                  <a:cubicBezTo>
                    <a:pt x="639289" y="462425"/>
                    <a:pt x="639289" y="460837"/>
                    <a:pt x="639289" y="459250"/>
                  </a:cubicBezTo>
                  <a:close/>
                  <a:moveTo>
                    <a:pt x="594839" y="459250"/>
                  </a:moveTo>
                  <a:lnTo>
                    <a:pt x="596427" y="459250"/>
                  </a:lnTo>
                  <a:lnTo>
                    <a:pt x="596427" y="460838"/>
                  </a:lnTo>
                  <a:lnTo>
                    <a:pt x="594839" y="460838"/>
                  </a:lnTo>
                  <a:close/>
                  <a:moveTo>
                    <a:pt x="531339" y="459250"/>
                  </a:moveTo>
                  <a:lnTo>
                    <a:pt x="532927" y="459250"/>
                  </a:lnTo>
                  <a:lnTo>
                    <a:pt x="532927" y="460838"/>
                  </a:lnTo>
                  <a:lnTo>
                    <a:pt x="531339" y="460838"/>
                  </a:lnTo>
                  <a:close/>
                  <a:moveTo>
                    <a:pt x="523402" y="459250"/>
                  </a:moveTo>
                  <a:lnTo>
                    <a:pt x="523402" y="462822"/>
                  </a:lnTo>
                  <a:cubicBezTo>
                    <a:pt x="523402" y="464013"/>
                    <a:pt x="521814" y="462822"/>
                    <a:pt x="521814" y="462822"/>
                  </a:cubicBezTo>
                  <a:cubicBezTo>
                    <a:pt x="521814" y="461631"/>
                    <a:pt x="523402" y="460441"/>
                    <a:pt x="523402" y="459250"/>
                  </a:cubicBezTo>
                  <a:close/>
                  <a:moveTo>
                    <a:pt x="471014" y="459250"/>
                  </a:moveTo>
                  <a:lnTo>
                    <a:pt x="472602" y="459250"/>
                  </a:lnTo>
                  <a:lnTo>
                    <a:pt x="472602" y="460838"/>
                  </a:lnTo>
                  <a:lnTo>
                    <a:pt x="471014" y="460838"/>
                  </a:lnTo>
                  <a:close/>
                  <a:moveTo>
                    <a:pt x="382115" y="459250"/>
                  </a:moveTo>
                  <a:cubicBezTo>
                    <a:pt x="383702" y="460838"/>
                    <a:pt x="383702" y="464013"/>
                    <a:pt x="383702" y="465600"/>
                  </a:cubicBezTo>
                  <a:cubicBezTo>
                    <a:pt x="382115" y="467188"/>
                    <a:pt x="382115" y="464013"/>
                    <a:pt x="380527" y="464013"/>
                  </a:cubicBezTo>
                  <a:cubicBezTo>
                    <a:pt x="382115" y="464013"/>
                    <a:pt x="382115" y="460838"/>
                    <a:pt x="382115" y="459250"/>
                  </a:cubicBezTo>
                  <a:close/>
                  <a:moveTo>
                    <a:pt x="291627" y="459250"/>
                  </a:moveTo>
                  <a:cubicBezTo>
                    <a:pt x="293215" y="459250"/>
                    <a:pt x="293215" y="460837"/>
                    <a:pt x="293215" y="462425"/>
                  </a:cubicBezTo>
                  <a:cubicBezTo>
                    <a:pt x="291627" y="462425"/>
                    <a:pt x="291627" y="460837"/>
                    <a:pt x="291627" y="460837"/>
                  </a:cubicBezTo>
                  <a:cubicBezTo>
                    <a:pt x="291627" y="459250"/>
                    <a:pt x="291627" y="459250"/>
                    <a:pt x="291627" y="459250"/>
                  </a:cubicBezTo>
                  <a:close/>
                  <a:moveTo>
                    <a:pt x="256702" y="459250"/>
                  </a:moveTo>
                  <a:cubicBezTo>
                    <a:pt x="259877" y="460441"/>
                    <a:pt x="263052" y="460441"/>
                    <a:pt x="261465" y="462822"/>
                  </a:cubicBezTo>
                  <a:cubicBezTo>
                    <a:pt x="259877" y="464013"/>
                    <a:pt x="258290" y="462822"/>
                    <a:pt x="258290" y="462822"/>
                  </a:cubicBezTo>
                  <a:cubicBezTo>
                    <a:pt x="256702" y="459250"/>
                    <a:pt x="256702" y="459250"/>
                    <a:pt x="256702" y="459250"/>
                  </a:cubicBezTo>
                  <a:close/>
                  <a:moveTo>
                    <a:pt x="741796" y="457662"/>
                  </a:moveTo>
                  <a:cubicBezTo>
                    <a:pt x="747239" y="459051"/>
                    <a:pt x="739075" y="464608"/>
                    <a:pt x="743157" y="468775"/>
                  </a:cubicBezTo>
                  <a:cubicBezTo>
                    <a:pt x="741796" y="465997"/>
                    <a:pt x="737714" y="467386"/>
                    <a:pt x="739075" y="464608"/>
                  </a:cubicBezTo>
                  <a:cubicBezTo>
                    <a:pt x="741796" y="463218"/>
                    <a:pt x="741796" y="460440"/>
                    <a:pt x="741796" y="457662"/>
                  </a:cubicBezTo>
                  <a:close/>
                  <a:moveTo>
                    <a:pt x="571027" y="457662"/>
                  </a:moveTo>
                  <a:cubicBezTo>
                    <a:pt x="571027" y="459250"/>
                    <a:pt x="571027" y="459250"/>
                    <a:pt x="571027" y="459250"/>
                  </a:cubicBezTo>
                  <a:cubicBezTo>
                    <a:pt x="571027" y="459250"/>
                    <a:pt x="569439" y="459250"/>
                    <a:pt x="569439" y="459250"/>
                  </a:cubicBezTo>
                  <a:cubicBezTo>
                    <a:pt x="571027" y="457662"/>
                    <a:pt x="571027" y="457662"/>
                    <a:pt x="571027" y="457662"/>
                  </a:cubicBezTo>
                  <a:close/>
                  <a:moveTo>
                    <a:pt x="155101" y="457662"/>
                  </a:moveTo>
                  <a:cubicBezTo>
                    <a:pt x="156689" y="457662"/>
                    <a:pt x="156689" y="459779"/>
                    <a:pt x="156689" y="460837"/>
                  </a:cubicBezTo>
                  <a:cubicBezTo>
                    <a:pt x="155101" y="460837"/>
                    <a:pt x="153514" y="459779"/>
                    <a:pt x="153514" y="459779"/>
                  </a:cubicBezTo>
                  <a:cubicBezTo>
                    <a:pt x="155101" y="457662"/>
                    <a:pt x="155101" y="457662"/>
                    <a:pt x="155101" y="457662"/>
                  </a:cubicBezTo>
                  <a:close/>
                  <a:moveTo>
                    <a:pt x="821141" y="457170"/>
                  </a:moveTo>
                  <a:lnTo>
                    <a:pt x="823440" y="457662"/>
                  </a:lnTo>
                  <a:cubicBezTo>
                    <a:pt x="824631" y="457322"/>
                    <a:pt x="825821" y="456982"/>
                    <a:pt x="826615" y="458343"/>
                  </a:cubicBezTo>
                  <a:cubicBezTo>
                    <a:pt x="826615" y="459704"/>
                    <a:pt x="823440" y="458343"/>
                    <a:pt x="823440" y="459704"/>
                  </a:cubicBezTo>
                  <a:cubicBezTo>
                    <a:pt x="823440" y="462425"/>
                    <a:pt x="823440" y="462425"/>
                    <a:pt x="823440" y="462425"/>
                  </a:cubicBezTo>
                  <a:close/>
                  <a:moveTo>
                    <a:pt x="820773" y="456329"/>
                  </a:moveTo>
                  <a:lnTo>
                    <a:pt x="821141" y="457170"/>
                  </a:lnTo>
                  <a:lnTo>
                    <a:pt x="820265" y="456982"/>
                  </a:lnTo>
                  <a:close/>
                  <a:moveTo>
                    <a:pt x="594443" y="456075"/>
                  </a:moveTo>
                  <a:lnTo>
                    <a:pt x="598015" y="457133"/>
                  </a:lnTo>
                  <a:cubicBezTo>
                    <a:pt x="598015" y="459250"/>
                    <a:pt x="596824" y="458192"/>
                    <a:pt x="595634" y="458192"/>
                  </a:cubicBezTo>
                  <a:cubicBezTo>
                    <a:pt x="594443" y="458192"/>
                    <a:pt x="593252" y="457133"/>
                    <a:pt x="594443" y="456075"/>
                  </a:cubicBezTo>
                  <a:close/>
                  <a:moveTo>
                    <a:pt x="131289" y="456075"/>
                  </a:moveTo>
                  <a:cubicBezTo>
                    <a:pt x="132650" y="458721"/>
                    <a:pt x="140814" y="457398"/>
                    <a:pt x="138092" y="462690"/>
                  </a:cubicBezTo>
                  <a:cubicBezTo>
                    <a:pt x="140814" y="462690"/>
                    <a:pt x="140814" y="462690"/>
                    <a:pt x="140814" y="462690"/>
                  </a:cubicBezTo>
                  <a:cubicBezTo>
                    <a:pt x="140814" y="465335"/>
                    <a:pt x="138092" y="469304"/>
                    <a:pt x="139453" y="471950"/>
                  </a:cubicBezTo>
                  <a:cubicBezTo>
                    <a:pt x="136732" y="467981"/>
                    <a:pt x="131289" y="464012"/>
                    <a:pt x="132650" y="457398"/>
                  </a:cubicBezTo>
                  <a:cubicBezTo>
                    <a:pt x="131289" y="456075"/>
                    <a:pt x="131289" y="456075"/>
                    <a:pt x="131289" y="456075"/>
                  </a:cubicBezTo>
                  <a:close/>
                  <a:moveTo>
                    <a:pt x="620239" y="456074"/>
                  </a:moveTo>
                  <a:cubicBezTo>
                    <a:pt x="620239" y="456074"/>
                    <a:pt x="620239" y="454487"/>
                    <a:pt x="621827" y="456074"/>
                  </a:cubicBezTo>
                  <a:cubicBezTo>
                    <a:pt x="621827" y="457662"/>
                    <a:pt x="621827" y="457662"/>
                    <a:pt x="621827" y="457662"/>
                  </a:cubicBezTo>
                  <a:cubicBezTo>
                    <a:pt x="620239" y="457662"/>
                    <a:pt x="620239" y="456074"/>
                    <a:pt x="620239" y="456074"/>
                  </a:cubicBezTo>
                  <a:close/>
                  <a:moveTo>
                    <a:pt x="540864" y="454487"/>
                  </a:moveTo>
                  <a:cubicBezTo>
                    <a:pt x="543510" y="454487"/>
                    <a:pt x="543510" y="455848"/>
                    <a:pt x="543510" y="457208"/>
                  </a:cubicBezTo>
                  <a:cubicBezTo>
                    <a:pt x="548802" y="455848"/>
                    <a:pt x="548802" y="455848"/>
                    <a:pt x="548802" y="455848"/>
                  </a:cubicBezTo>
                  <a:cubicBezTo>
                    <a:pt x="548802" y="458569"/>
                    <a:pt x="548802" y="458569"/>
                    <a:pt x="548802" y="458569"/>
                  </a:cubicBezTo>
                  <a:cubicBezTo>
                    <a:pt x="546156" y="458569"/>
                    <a:pt x="543510" y="464012"/>
                    <a:pt x="542187" y="459930"/>
                  </a:cubicBezTo>
                  <a:cubicBezTo>
                    <a:pt x="540864" y="454487"/>
                    <a:pt x="540864" y="454487"/>
                    <a:pt x="540864" y="454487"/>
                  </a:cubicBezTo>
                  <a:close/>
                  <a:moveTo>
                    <a:pt x="750415" y="452900"/>
                  </a:moveTo>
                  <a:lnTo>
                    <a:pt x="750415" y="458343"/>
                  </a:lnTo>
                  <a:cubicBezTo>
                    <a:pt x="750415" y="458343"/>
                    <a:pt x="750415" y="459704"/>
                    <a:pt x="748828" y="461064"/>
                  </a:cubicBezTo>
                  <a:cubicBezTo>
                    <a:pt x="747240" y="458343"/>
                    <a:pt x="745653" y="462425"/>
                    <a:pt x="744065" y="459704"/>
                  </a:cubicBezTo>
                  <a:cubicBezTo>
                    <a:pt x="747240" y="458343"/>
                    <a:pt x="747240" y="454261"/>
                    <a:pt x="750415" y="452900"/>
                  </a:cubicBezTo>
                  <a:close/>
                  <a:moveTo>
                    <a:pt x="472602" y="452900"/>
                  </a:moveTo>
                  <a:lnTo>
                    <a:pt x="472602" y="457662"/>
                  </a:lnTo>
                  <a:cubicBezTo>
                    <a:pt x="470062" y="457662"/>
                    <a:pt x="468792" y="454487"/>
                    <a:pt x="467522" y="459250"/>
                  </a:cubicBezTo>
                  <a:cubicBezTo>
                    <a:pt x="466252" y="459250"/>
                    <a:pt x="467522" y="457662"/>
                    <a:pt x="467522" y="456075"/>
                  </a:cubicBezTo>
                  <a:cubicBezTo>
                    <a:pt x="470062" y="456075"/>
                    <a:pt x="471332" y="452900"/>
                    <a:pt x="472602" y="452900"/>
                  </a:cubicBezTo>
                  <a:close/>
                  <a:moveTo>
                    <a:pt x="528364" y="449129"/>
                  </a:moveTo>
                  <a:cubicBezTo>
                    <a:pt x="529753" y="451908"/>
                    <a:pt x="525586" y="449129"/>
                    <a:pt x="524197" y="450518"/>
                  </a:cubicBezTo>
                  <a:cubicBezTo>
                    <a:pt x="524197" y="449129"/>
                    <a:pt x="526975" y="447740"/>
                    <a:pt x="528364" y="449129"/>
                  </a:cubicBezTo>
                  <a:close/>
                  <a:moveTo>
                    <a:pt x="829790" y="448137"/>
                  </a:moveTo>
                  <a:cubicBezTo>
                    <a:pt x="829790" y="448137"/>
                    <a:pt x="831377" y="448137"/>
                    <a:pt x="831377" y="448137"/>
                  </a:cubicBezTo>
                  <a:cubicBezTo>
                    <a:pt x="831377" y="449725"/>
                    <a:pt x="831377" y="449725"/>
                    <a:pt x="831377" y="449725"/>
                  </a:cubicBezTo>
                  <a:cubicBezTo>
                    <a:pt x="831377" y="449725"/>
                    <a:pt x="828202" y="449725"/>
                    <a:pt x="829790" y="448137"/>
                  </a:cubicBezTo>
                  <a:close/>
                  <a:moveTo>
                    <a:pt x="411789" y="447849"/>
                  </a:moveTo>
                  <a:cubicBezTo>
                    <a:pt x="413254" y="446550"/>
                    <a:pt x="411789" y="449148"/>
                    <a:pt x="413254" y="449148"/>
                  </a:cubicBezTo>
                  <a:cubicBezTo>
                    <a:pt x="414719" y="446550"/>
                    <a:pt x="417650" y="449148"/>
                    <a:pt x="419116" y="450447"/>
                  </a:cubicBezTo>
                  <a:cubicBezTo>
                    <a:pt x="414719" y="453044"/>
                    <a:pt x="424977" y="454343"/>
                    <a:pt x="419116" y="456941"/>
                  </a:cubicBezTo>
                  <a:cubicBezTo>
                    <a:pt x="417650" y="455642"/>
                    <a:pt x="419116" y="454343"/>
                    <a:pt x="417650" y="454343"/>
                  </a:cubicBezTo>
                  <a:cubicBezTo>
                    <a:pt x="413254" y="454343"/>
                    <a:pt x="411789" y="460838"/>
                    <a:pt x="407393" y="456941"/>
                  </a:cubicBezTo>
                  <a:cubicBezTo>
                    <a:pt x="407393" y="453044"/>
                    <a:pt x="407393" y="453044"/>
                    <a:pt x="407393" y="453044"/>
                  </a:cubicBezTo>
                  <a:cubicBezTo>
                    <a:pt x="407393" y="453044"/>
                    <a:pt x="405927" y="451746"/>
                    <a:pt x="405927" y="451746"/>
                  </a:cubicBezTo>
                  <a:cubicBezTo>
                    <a:pt x="407393" y="449148"/>
                    <a:pt x="408858" y="446550"/>
                    <a:pt x="411789" y="447849"/>
                  </a:cubicBezTo>
                  <a:close/>
                  <a:moveTo>
                    <a:pt x="623415" y="446550"/>
                  </a:moveTo>
                  <a:cubicBezTo>
                    <a:pt x="621828" y="448137"/>
                    <a:pt x="623415" y="449725"/>
                    <a:pt x="621828" y="449725"/>
                  </a:cubicBezTo>
                  <a:cubicBezTo>
                    <a:pt x="620240" y="449725"/>
                    <a:pt x="620240" y="449725"/>
                    <a:pt x="620240" y="449725"/>
                  </a:cubicBezTo>
                  <a:cubicBezTo>
                    <a:pt x="623415" y="446550"/>
                    <a:pt x="623415" y="446550"/>
                    <a:pt x="623415" y="446550"/>
                  </a:cubicBezTo>
                  <a:close/>
                  <a:moveTo>
                    <a:pt x="401165" y="446550"/>
                  </a:moveTo>
                  <a:lnTo>
                    <a:pt x="402753" y="446550"/>
                  </a:lnTo>
                  <a:lnTo>
                    <a:pt x="402753" y="448138"/>
                  </a:lnTo>
                  <a:close/>
                  <a:moveTo>
                    <a:pt x="520029" y="444962"/>
                  </a:moveTo>
                  <a:cubicBezTo>
                    <a:pt x="522808" y="446351"/>
                    <a:pt x="520029" y="450518"/>
                    <a:pt x="524197" y="450518"/>
                  </a:cubicBezTo>
                  <a:cubicBezTo>
                    <a:pt x="524197" y="456075"/>
                    <a:pt x="524197" y="456075"/>
                    <a:pt x="524197" y="456075"/>
                  </a:cubicBezTo>
                  <a:cubicBezTo>
                    <a:pt x="521418" y="454686"/>
                    <a:pt x="522808" y="449129"/>
                    <a:pt x="518640" y="447740"/>
                  </a:cubicBezTo>
                  <a:cubicBezTo>
                    <a:pt x="518640" y="446351"/>
                    <a:pt x="518640" y="444962"/>
                    <a:pt x="520029" y="444962"/>
                  </a:cubicBezTo>
                  <a:close/>
                  <a:moveTo>
                    <a:pt x="821853" y="443375"/>
                  </a:moveTo>
                  <a:lnTo>
                    <a:pt x="823440" y="452900"/>
                  </a:lnTo>
                  <a:lnTo>
                    <a:pt x="820773" y="456329"/>
                  </a:lnTo>
                  <a:lnTo>
                    <a:pt x="818678" y="451539"/>
                  </a:lnTo>
                  <a:cubicBezTo>
                    <a:pt x="818678" y="450179"/>
                    <a:pt x="818678" y="450179"/>
                    <a:pt x="818678" y="450179"/>
                  </a:cubicBezTo>
                  <a:cubicBezTo>
                    <a:pt x="821853" y="450179"/>
                    <a:pt x="821853" y="450179"/>
                    <a:pt x="821853" y="450179"/>
                  </a:cubicBezTo>
                  <a:cubicBezTo>
                    <a:pt x="821853" y="448818"/>
                    <a:pt x="820265" y="447457"/>
                    <a:pt x="818678" y="447457"/>
                  </a:cubicBezTo>
                  <a:cubicBezTo>
                    <a:pt x="818678" y="447457"/>
                    <a:pt x="818678" y="447457"/>
                    <a:pt x="817090" y="447457"/>
                  </a:cubicBezTo>
                  <a:cubicBezTo>
                    <a:pt x="817090" y="446096"/>
                    <a:pt x="818678" y="443375"/>
                    <a:pt x="821853" y="443375"/>
                  </a:cubicBezTo>
                  <a:close/>
                  <a:moveTo>
                    <a:pt x="748431" y="443375"/>
                  </a:moveTo>
                  <a:cubicBezTo>
                    <a:pt x="749622" y="444566"/>
                    <a:pt x="752003" y="444566"/>
                    <a:pt x="749622" y="446947"/>
                  </a:cubicBezTo>
                  <a:cubicBezTo>
                    <a:pt x="749622" y="448138"/>
                    <a:pt x="748431" y="446947"/>
                    <a:pt x="748431" y="446947"/>
                  </a:cubicBezTo>
                  <a:cubicBezTo>
                    <a:pt x="747240" y="445756"/>
                    <a:pt x="747240" y="445756"/>
                    <a:pt x="747240" y="445756"/>
                  </a:cubicBezTo>
                  <a:cubicBezTo>
                    <a:pt x="748431" y="443375"/>
                    <a:pt x="748431" y="443375"/>
                    <a:pt x="748431" y="443375"/>
                  </a:cubicBezTo>
                  <a:close/>
                  <a:moveTo>
                    <a:pt x="528165" y="443375"/>
                  </a:moveTo>
                  <a:lnTo>
                    <a:pt x="528165" y="444963"/>
                  </a:lnTo>
                  <a:cubicBezTo>
                    <a:pt x="526577" y="444963"/>
                    <a:pt x="526577" y="444963"/>
                    <a:pt x="526577" y="444963"/>
                  </a:cubicBezTo>
                  <a:cubicBezTo>
                    <a:pt x="526577" y="443375"/>
                    <a:pt x="526577" y="443375"/>
                    <a:pt x="528165" y="443375"/>
                  </a:cubicBezTo>
                  <a:close/>
                  <a:moveTo>
                    <a:pt x="383703" y="443110"/>
                  </a:moveTo>
                  <a:cubicBezTo>
                    <a:pt x="385290" y="444433"/>
                    <a:pt x="385290" y="441787"/>
                    <a:pt x="388465" y="443110"/>
                  </a:cubicBezTo>
                  <a:cubicBezTo>
                    <a:pt x="386878" y="444433"/>
                    <a:pt x="386878" y="447079"/>
                    <a:pt x="385290" y="449725"/>
                  </a:cubicBezTo>
                  <a:cubicBezTo>
                    <a:pt x="388465" y="444433"/>
                    <a:pt x="378940" y="447079"/>
                    <a:pt x="383703" y="443110"/>
                  </a:cubicBezTo>
                  <a:close/>
                  <a:moveTo>
                    <a:pt x="682152" y="441787"/>
                  </a:moveTo>
                  <a:cubicBezTo>
                    <a:pt x="682152" y="444433"/>
                    <a:pt x="680565" y="448402"/>
                    <a:pt x="682152" y="449725"/>
                  </a:cubicBezTo>
                  <a:cubicBezTo>
                    <a:pt x="680565" y="449725"/>
                    <a:pt x="680565" y="449725"/>
                    <a:pt x="680565" y="449725"/>
                  </a:cubicBezTo>
                  <a:cubicBezTo>
                    <a:pt x="678977" y="447079"/>
                    <a:pt x="683740" y="445756"/>
                    <a:pt x="682152" y="441787"/>
                  </a:cubicBezTo>
                  <a:close/>
                  <a:moveTo>
                    <a:pt x="437677" y="441787"/>
                  </a:moveTo>
                  <a:cubicBezTo>
                    <a:pt x="440852" y="441787"/>
                    <a:pt x="439265" y="444168"/>
                    <a:pt x="439265" y="445359"/>
                  </a:cubicBezTo>
                  <a:cubicBezTo>
                    <a:pt x="437677" y="446550"/>
                    <a:pt x="437677" y="446550"/>
                    <a:pt x="437677" y="446550"/>
                  </a:cubicBezTo>
                  <a:cubicBezTo>
                    <a:pt x="434502" y="445359"/>
                    <a:pt x="437677" y="442978"/>
                    <a:pt x="437677" y="441787"/>
                  </a:cubicBezTo>
                  <a:close/>
                  <a:moveTo>
                    <a:pt x="138320" y="441787"/>
                  </a:moveTo>
                  <a:cubicBezTo>
                    <a:pt x="142402" y="443148"/>
                    <a:pt x="139680" y="447230"/>
                    <a:pt x="139680" y="449951"/>
                  </a:cubicBezTo>
                  <a:cubicBezTo>
                    <a:pt x="139680" y="451312"/>
                    <a:pt x="139680" y="451312"/>
                    <a:pt x="139680" y="451312"/>
                  </a:cubicBezTo>
                  <a:cubicBezTo>
                    <a:pt x="138320" y="448591"/>
                    <a:pt x="132877" y="448591"/>
                    <a:pt x="134238" y="444508"/>
                  </a:cubicBezTo>
                  <a:cubicBezTo>
                    <a:pt x="134238" y="441787"/>
                    <a:pt x="136959" y="443148"/>
                    <a:pt x="138320" y="441787"/>
                  </a:cubicBezTo>
                  <a:close/>
                  <a:moveTo>
                    <a:pt x="818677" y="440200"/>
                  </a:moveTo>
                  <a:lnTo>
                    <a:pt x="820265" y="440200"/>
                  </a:lnTo>
                  <a:lnTo>
                    <a:pt x="820265" y="441788"/>
                  </a:lnTo>
                  <a:lnTo>
                    <a:pt x="818677" y="441788"/>
                  </a:lnTo>
                  <a:close/>
                  <a:moveTo>
                    <a:pt x="596427" y="440200"/>
                  </a:moveTo>
                  <a:lnTo>
                    <a:pt x="598015" y="440200"/>
                  </a:lnTo>
                  <a:lnTo>
                    <a:pt x="598015" y="441788"/>
                  </a:lnTo>
                  <a:lnTo>
                    <a:pt x="596427" y="441788"/>
                  </a:lnTo>
                  <a:close/>
                  <a:moveTo>
                    <a:pt x="576187" y="440200"/>
                  </a:moveTo>
                  <a:cubicBezTo>
                    <a:pt x="577576" y="443086"/>
                    <a:pt x="576187" y="444529"/>
                    <a:pt x="573409" y="444529"/>
                  </a:cubicBezTo>
                  <a:cubicBezTo>
                    <a:pt x="578965" y="447416"/>
                    <a:pt x="573409" y="450302"/>
                    <a:pt x="577576" y="453189"/>
                  </a:cubicBezTo>
                  <a:cubicBezTo>
                    <a:pt x="577576" y="456075"/>
                    <a:pt x="576187" y="454632"/>
                    <a:pt x="574798" y="454632"/>
                  </a:cubicBezTo>
                  <a:cubicBezTo>
                    <a:pt x="574798" y="454632"/>
                    <a:pt x="574798" y="451745"/>
                    <a:pt x="574798" y="451745"/>
                  </a:cubicBezTo>
                  <a:cubicBezTo>
                    <a:pt x="572020" y="453189"/>
                    <a:pt x="572020" y="456075"/>
                    <a:pt x="570630" y="456075"/>
                  </a:cubicBezTo>
                  <a:cubicBezTo>
                    <a:pt x="567852" y="453189"/>
                    <a:pt x="574798" y="448859"/>
                    <a:pt x="569241" y="445973"/>
                  </a:cubicBezTo>
                  <a:cubicBezTo>
                    <a:pt x="567852" y="441643"/>
                    <a:pt x="573409" y="441643"/>
                    <a:pt x="576187" y="440200"/>
                  </a:cubicBezTo>
                  <a:close/>
                  <a:moveTo>
                    <a:pt x="539277" y="440200"/>
                  </a:moveTo>
                  <a:cubicBezTo>
                    <a:pt x="540865" y="441787"/>
                    <a:pt x="544040" y="443375"/>
                    <a:pt x="544040" y="444962"/>
                  </a:cubicBezTo>
                  <a:cubicBezTo>
                    <a:pt x="542452" y="446550"/>
                    <a:pt x="540865" y="443375"/>
                    <a:pt x="539277" y="441787"/>
                  </a:cubicBezTo>
                  <a:cubicBezTo>
                    <a:pt x="539277" y="440200"/>
                    <a:pt x="539277" y="440200"/>
                    <a:pt x="539277" y="440200"/>
                  </a:cubicBezTo>
                  <a:close/>
                  <a:moveTo>
                    <a:pt x="752806" y="439812"/>
                  </a:moveTo>
                  <a:cubicBezTo>
                    <a:pt x="754220" y="439812"/>
                    <a:pt x="754220" y="442630"/>
                    <a:pt x="755634" y="441221"/>
                  </a:cubicBezTo>
                  <a:cubicBezTo>
                    <a:pt x="752806" y="442630"/>
                    <a:pt x="752806" y="442630"/>
                    <a:pt x="752806" y="442630"/>
                  </a:cubicBezTo>
                  <a:cubicBezTo>
                    <a:pt x="752806" y="439812"/>
                    <a:pt x="752806" y="439812"/>
                    <a:pt x="752806" y="439812"/>
                  </a:cubicBezTo>
                  <a:close/>
                  <a:moveTo>
                    <a:pt x="826615" y="438612"/>
                  </a:moveTo>
                  <a:lnTo>
                    <a:pt x="828203" y="438612"/>
                  </a:lnTo>
                  <a:lnTo>
                    <a:pt x="828203" y="440200"/>
                  </a:lnTo>
                  <a:lnTo>
                    <a:pt x="826615" y="440200"/>
                  </a:lnTo>
                  <a:close/>
                  <a:moveTo>
                    <a:pt x="796452" y="438612"/>
                  </a:moveTo>
                  <a:cubicBezTo>
                    <a:pt x="796452" y="440199"/>
                    <a:pt x="801215" y="440199"/>
                    <a:pt x="799627" y="443374"/>
                  </a:cubicBezTo>
                  <a:cubicBezTo>
                    <a:pt x="798040" y="444962"/>
                    <a:pt x="798040" y="444962"/>
                    <a:pt x="798040" y="444962"/>
                  </a:cubicBezTo>
                  <a:cubicBezTo>
                    <a:pt x="796452" y="438612"/>
                    <a:pt x="796452" y="438612"/>
                    <a:pt x="796452" y="438612"/>
                  </a:cubicBezTo>
                  <a:close/>
                  <a:moveTo>
                    <a:pt x="715490" y="438612"/>
                  </a:moveTo>
                  <a:cubicBezTo>
                    <a:pt x="715490" y="438612"/>
                    <a:pt x="717078" y="440200"/>
                    <a:pt x="717078" y="440200"/>
                  </a:cubicBezTo>
                  <a:cubicBezTo>
                    <a:pt x="717078" y="441787"/>
                    <a:pt x="715490" y="443375"/>
                    <a:pt x="713903" y="441787"/>
                  </a:cubicBezTo>
                  <a:cubicBezTo>
                    <a:pt x="712315" y="440200"/>
                    <a:pt x="713903" y="440200"/>
                    <a:pt x="715490" y="438612"/>
                  </a:cubicBezTo>
                  <a:close/>
                  <a:moveTo>
                    <a:pt x="395344" y="438612"/>
                  </a:moveTo>
                  <a:cubicBezTo>
                    <a:pt x="396667" y="442779"/>
                    <a:pt x="396667" y="446947"/>
                    <a:pt x="397990" y="449725"/>
                  </a:cubicBezTo>
                  <a:cubicBezTo>
                    <a:pt x="395344" y="448336"/>
                    <a:pt x="392698" y="449725"/>
                    <a:pt x="390052" y="446947"/>
                  </a:cubicBezTo>
                  <a:cubicBezTo>
                    <a:pt x="395344" y="446947"/>
                    <a:pt x="392698" y="441390"/>
                    <a:pt x="395344" y="438612"/>
                  </a:cubicBezTo>
                  <a:close/>
                  <a:moveTo>
                    <a:pt x="523823" y="437211"/>
                  </a:moveTo>
                  <a:lnTo>
                    <a:pt x="523998" y="437223"/>
                  </a:lnTo>
                  <a:cubicBezTo>
                    <a:pt x="524659" y="437025"/>
                    <a:pt x="524990" y="437025"/>
                    <a:pt x="524990" y="438612"/>
                  </a:cubicBezTo>
                  <a:close/>
                  <a:moveTo>
                    <a:pt x="815502" y="437025"/>
                  </a:moveTo>
                  <a:lnTo>
                    <a:pt x="817090" y="437025"/>
                  </a:lnTo>
                  <a:cubicBezTo>
                    <a:pt x="817090" y="438613"/>
                    <a:pt x="815502" y="437025"/>
                    <a:pt x="815502" y="438613"/>
                  </a:cubicBezTo>
                  <a:cubicBezTo>
                    <a:pt x="815502" y="437025"/>
                    <a:pt x="815502" y="437025"/>
                    <a:pt x="815502" y="437025"/>
                  </a:cubicBezTo>
                  <a:close/>
                  <a:moveTo>
                    <a:pt x="600509" y="437025"/>
                  </a:moveTo>
                  <a:cubicBezTo>
                    <a:pt x="601870" y="439847"/>
                    <a:pt x="605952" y="444080"/>
                    <a:pt x="604591" y="449725"/>
                  </a:cubicBezTo>
                  <a:cubicBezTo>
                    <a:pt x="603231" y="449725"/>
                    <a:pt x="603231" y="448314"/>
                    <a:pt x="601870" y="446903"/>
                  </a:cubicBezTo>
                  <a:cubicBezTo>
                    <a:pt x="596427" y="446903"/>
                    <a:pt x="596427" y="446903"/>
                    <a:pt x="596427" y="446903"/>
                  </a:cubicBezTo>
                  <a:cubicBezTo>
                    <a:pt x="599149" y="442669"/>
                    <a:pt x="601870" y="444080"/>
                    <a:pt x="600509" y="438436"/>
                  </a:cubicBezTo>
                  <a:cubicBezTo>
                    <a:pt x="600509" y="437025"/>
                    <a:pt x="600509" y="437025"/>
                    <a:pt x="600509" y="437025"/>
                  </a:cubicBezTo>
                  <a:close/>
                  <a:moveTo>
                    <a:pt x="431962" y="437025"/>
                  </a:moveTo>
                  <a:cubicBezTo>
                    <a:pt x="433232" y="438613"/>
                    <a:pt x="434502" y="441788"/>
                    <a:pt x="434502" y="444963"/>
                  </a:cubicBezTo>
                  <a:cubicBezTo>
                    <a:pt x="434502" y="444963"/>
                    <a:pt x="433232" y="444963"/>
                    <a:pt x="433232" y="444963"/>
                  </a:cubicBezTo>
                  <a:cubicBezTo>
                    <a:pt x="434502" y="441788"/>
                    <a:pt x="428152" y="440200"/>
                    <a:pt x="431962" y="437025"/>
                  </a:cubicBezTo>
                  <a:close/>
                  <a:moveTo>
                    <a:pt x="523667" y="437025"/>
                  </a:moveTo>
                  <a:lnTo>
                    <a:pt x="523823" y="437211"/>
                  </a:lnTo>
                  <a:lnTo>
                    <a:pt x="523631" y="437199"/>
                  </a:lnTo>
                  <a:close/>
                  <a:moveTo>
                    <a:pt x="521021" y="437025"/>
                  </a:moveTo>
                  <a:lnTo>
                    <a:pt x="523631" y="437199"/>
                  </a:lnTo>
                  <a:lnTo>
                    <a:pt x="522344" y="443375"/>
                  </a:lnTo>
                  <a:cubicBezTo>
                    <a:pt x="517052" y="441787"/>
                    <a:pt x="517052" y="441787"/>
                    <a:pt x="517052" y="441787"/>
                  </a:cubicBezTo>
                  <a:cubicBezTo>
                    <a:pt x="518375" y="438612"/>
                    <a:pt x="522344" y="440200"/>
                    <a:pt x="521021" y="437025"/>
                  </a:cubicBezTo>
                  <a:close/>
                  <a:moveTo>
                    <a:pt x="608175" y="435438"/>
                  </a:moveTo>
                  <a:cubicBezTo>
                    <a:pt x="608175" y="435438"/>
                    <a:pt x="609445" y="433850"/>
                    <a:pt x="609445" y="437025"/>
                  </a:cubicBezTo>
                  <a:cubicBezTo>
                    <a:pt x="610715" y="438613"/>
                    <a:pt x="604365" y="440200"/>
                    <a:pt x="608175" y="443375"/>
                  </a:cubicBezTo>
                  <a:cubicBezTo>
                    <a:pt x="608175" y="444963"/>
                    <a:pt x="605635" y="441788"/>
                    <a:pt x="604365" y="438613"/>
                  </a:cubicBezTo>
                  <a:cubicBezTo>
                    <a:pt x="604365" y="437025"/>
                    <a:pt x="606905" y="437025"/>
                    <a:pt x="608175" y="435438"/>
                  </a:cubicBezTo>
                  <a:close/>
                  <a:moveTo>
                    <a:pt x="701996" y="433850"/>
                  </a:moveTo>
                  <a:cubicBezTo>
                    <a:pt x="701996" y="435315"/>
                    <a:pt x="701996" y="436781"/>
                    <a:pt x="703385" y="438246"/>
                  </a:cubicBezTo>
                  <a:cubicBezTo>
                    <a:pt x="704774" y="438246"/>
                    <a:pt x="703385" y="435315"/>
                    <a:pt x="704774" y="435315"/>
                  </a:cubicBezTo>
                  <a:cubicBezTo>
                    <a:pt x="701996" y="439711"/>
                    <a:pt x="706163" y="445573"/>
                    <a:pt x="703385" y="449969"/>
                  </a:cubicBezTo>
                  <a:cubicBezTo>
                    <a:pt x="704774" y="451435"/>
                    <a:pt x="704774" y="451435"/>
                    <a:pt x="704774" y="451435"/>
                  </a:cubicBezTo>
                  <a:cubicBezTo>
                    <a:pt x="706163" y="449969"/>
                    <a:pt x="706163" y="449969"/>
                    <a:pt x="706163" y="449969"/>
                  </a:cubicBezTo>
                  <a:cubicBezTo>
                    <a:pt x="707552" y="449969"/>
                    <a:pt x="706163" y="451435"/>
                    <a:pt x="706163" y="452900"/>
                  </a:cubicBezTo>
                  <a:cubicBezTo>
                    <a:pt x="704774" y="452900"/>
                    <a:pt x="704774" y="449969"/>
                    <a:pt x="703385" y="451435"/>
                  </a:cubicBezTo>
                  <a:cubicBezTo>
                    <a:pt x="704774" y="452900"/>
                    <a:pt x="704774" y="458761"/>
                    <a:pt x="707552" y="455831"/>
                  </a:cubicBezTo>
                  <a:cubicBezTo>
                    <a:pt x="707552" y="458761"/>
                    <a:pt x="701996" y="461692"/>
                    <a:pt x="706163" y="464623"/>
                  </a:cubicBezTo>
                  <a:cubicBezTo>
                    <a:pt x="703385" y="467554"/>
                    <a:pt x="701996" y="469019"/>
                    <a:pt x="703385" y="471950"/>
                  </a:cubicBezTo>
                  <a:cubicBezTo>
                    <a:pt x="701996" y="471950"/>
                    <a:pt x="701996" y="471950"/>
                    <a:pt x="701996" y="471950"/>
                  </a:cubicBezTo>
                  <a:cubicBezTo>
                    <a:pt x="704774" y="469019"/>
                    <a:pt x="697829" y="470485"/>
                    <a:pt x="699218" y="466088"/>
                  </a:cubicBezTo>
                  <a:cubicBezTo>
                    <a:pt x="692272" y="463158"/>
                    <a:pt x="692272" y="463158"/>
                    <a:pt x="692272" y="463158"/>
                  </a:cubicBezTo>
                  <a:cubicBezTo>
                    <a:pt x="695051" y="461692"/>
                    <a:pt x="693662" y="458761"/>
                    <a:pt x="693662" y="455831"/>
                  </a:cubicBezTo>
                  <a:cubicBezTo>
                    <a:pt x="692272" y="454365"/>
                    <a:pt x="690883" y="449969"/>
                    <a:pt x="688105" y="449969"/>
                  </a:cubicBezTo>
                  <a:cubicBezTo>
                    <a:pt x="686716" y="451435"/>
                    <a:pt x="686716" y="451435"/>
                    <a:pt x="686716" y="451435"/>
                  </a:cubicBezTo>
                  <a:cubicBezTo>
                    <a:pt x="686716" y="449969"/>
                    <a:pt x="685327" y="449969"/>
                    <a:pt x="685327" y="448504"/>
                  </a:cubicBezTo>
                  <a:cubicBezTo>
                    <a:pt x="689494" y="454365"/>
                    <a:pt x="690883" y="442642"/>
                    <a:pt x="693662" y="449969"/>
                  </a:cubicBezTo>
                  <a:cubicBezTo>
                    <a:pt x="696440" y="449969"/>
                    <a:pt x="696440" y="447038"/>
                    <a:pt x="697829" y="445573"/>
                  </a:cubicBezTo>
                  <a:cubicBezTo>
                    <a:pt x="695051" y="442642"/>
                    <a:pt x="699218" y="439711"/>
                    <a:pt x="696440" y="438246"/>
                  </a:cubicBezTo>
                  <a:cubicBezTo>
                    <a:pt x="697829" y="436781"/>
                    <a:pt x="700607" y="436781"/>
                    <a:pt x="701996" y="433850"/>
                  </a:cubicBezTo>
                  <a:close/>
                  <a:moveTo>
                    <a:pt x="548009" y="433850"/>
                  </a:moveTo>
                  <a:cubicBezTo>
                    <a:pt x="550390" y="435438"/>
                    <a:pt x="548009" y="438613"/>
                    <a:pt x="549199" y="440200"/>
                  </a:cubicBezTo>
                  <a:cubicBezTo>
                    <a:pt x="549199" y="440200"/>
                    <a:pt x="548009" y="441788"/>
                    <a:pt x="546818" y="441788"/>
                  </a:cubicBezTo>
                  <a:cubicBezTo>
                    <a:pt x="548009" y="438613"/>
                    <a:pt x="545627" y="437025"/>
                    <a:pt x="548009" y="433850"/>
                  </a:cubicBezTo>
                  <a:close/>
                  <a:moveTo>
                    <a:pt x="578965" y="432262"/>
                  </a:moveTo>
                  <a:lnTo>
                    <a:pt x="580553" y="432262"/>
                  </a:lnTo>
                  <a:lnTo>
                    <a:pt x="580553" y="433850"/>
                  </a:lnTo>
                  <a:close/>
                  <a:moveTo>
                    <a:pt x="802802" y="430675"/>
                  </a:moveTo>
                  <a:cubicBezTo>
                    <a:pt x="802802" y="430675"/>
                    <a:pt x="804390" y="431866"/>
                    <a:pt x="803596" y="433056"/>
                  </a:cubicBezTo>
                  <a:cubicBezTo>
                    <a:pt x="804390" y="434247"/>
                    <a:pt x="803596" y="435438"/>
                    <a:pt x="802802" y="435438"/>
                  </a:cubicBezTo>
                  <a:cubicBezTo>
                    <a:pt x="802802" y="430675"/>
                    <a:pt x="802802" y="430675"/>
                    <a:pt x="802802" y="430675"/>
                  </a:cubicBezTo>
                  <a:close/>
                  <a:moveTo>
                    <a:pt x="605952" y="430675"/>
                  </a:moveTo>
                  <a:cubicBezTo>
                    <a:pt x="607222" y="431733"/>
                    <a:pt x="611032" y="430675"/>
                    <a:pt x="612302" y="432792"/>
                  </a:cubicBezTo>
                  <a:cubicBezTo>
                    <a:pt x="609762" y="433850"/>
                    <a:pt x="607222" y="432792"/>
                    <a:pt x="605952" y="432792"/>
                  </a:cubicBezTo>
                  <a:cubicBezTo>
                    <a:pt x="605952" y="430675"/>
                    <a:pt x="605952" y="430675"/>
                    <a:pt x="605952" y="430675"/>
                  </a:cubicBezTo>
                  <a:close/>
                  <a:moveTo>
                    <a:pt x="433232" y="430278"/>
                  </a:moveTo>
                  <a:cubicBezTo>
                    <a:pt x="431962" y="431667"/>
                    <a:pt x="431962" y="433056"/>
                    <a:pt x="431962" y="434446"/>
                  </a:cubicBezTo>
                  <a:cubicBezTo>
                    <a:pt x="434502" y="435835"/>
                    <a:pt x="434502" y="435835"/>
                    <a:pt x="434502" y="435835"/>
                  </a:cubicBezTo>
                  <a:cubicBezTo>
                    <a:pt x="433232" y="434446"/>
                    <a:pt x="430692" y="435835"/>
                    <a:pt x="429422" y="437224"/>
                  </a:cubicBezTo>
                  <a:cubicBezTo>
                    <a:pt x="429422" y="437224"/>
                    <a:pt x="429422" y="438613"/>
                    <a:pt x="428152" y="438613"/>
                  </a:cubicBezTo>
                  <a:cubicBezTo>
                    <a:pt x="428152" y="434446"/>
                    <a:pt x="428152" y="427500"/>
                    <a:pt x="433232" y="430278"/>
                  </a:cubicBezTo>
                  <a:close/>
                  <a:moveTo>
                    <a:pt x="536102" y="429087"/>
                  </a:moveTo>
                  <a:cubicBezTo>
                    <a:pt x="536102" y="430675"/>
                    <a:pt x="536102" y="430675"/>
                    <a:pt x="536102" y="430675"/>
                  </a:cubicBezTo>
                  <a:cubicBezTo>
                    <a:pt x="532927" y="430675"/>
                    <a:pt x="532927" y="430675"/>
                    <a:pt x="532927" y="430675"/>
                  </a:cubicBezTo>
                  <a:cubicBezTo>
                    <a:pt x="532927" y="429087"/>
                    <a:pt x="534515" y="429087"/>
                    <a:pt x="536102" y="429087"/>
                  </a:cubicBezTo>
                  <a:close/>
                  <a:moveTo>
                    <a:pt x="542469" y="426077"/>
                  </a:moveTo>
                  <a:lnTo>
                    <a:pt x="543058" y="426664"/>
                  </a:lnTo>
                  <a:lnTo>
                    <a:pt x="542116" y="427133"/>
                  </a:lnTo>
                  <a:close/>
                  <a:moveTo>
                    <a:pt x="810740" y="425912"/>
                  </a:moveTo>
                  <a:lnTo>
                    <a:pt x="812327" y="427499"/>
                  </a:lnTo>
                  <a:cubicBezTo>
                    <a:pt x="810740" y="427499"/>
                    <a:pt x="810740" y="429087"/>
                    <a:pt x="809152" y="429087"/>
                  </a:cubicBezTo>
                  <a:cubicBezTo>
                    <a:pt x="810740" y="425912"/>
                    <a:pt x="810740" y="425912"/>
                    <a:pt x="810740" y="425912"/>
                  </a:cubicBezTo>
                  <a:close/>
                  <a:moveTo>
                    <a:pt x="544944" y="425725"/>
                  </a:moveTo>
                  <a:cubicBezTo>
                    <a:pt x="544944" y="427133"/>
                    <a:pt x="544944" y="427133"/>
                    <a:pt x="544944" y="428542"/>
                  </a:cubicBezTo>
                  <a:lnTo>
                    <a:pt x="543058" y="426664"/>
                  </a:lnTo>
                  <a:close/>
                  <a:moveTo>
                    <a:pt x="828732" y="421150"/>
                  </a:moveTo>
                  <a:cubicBezTo>
                    <a:pt x="829790" y="421150"/>
                    <a:pt x="829790" y="421150"/>
                    <a:pt x="829790" y="421150"/>
                  </a:cubicBezTo>
                  <a:lnTo>
                    <a:pt x="829790" y="424325"/>
                  </a:lnTo>
                  <a:cubicBezTo>
                    <a:pt x="828732" y="424325"/>
                    <a:pt x="826615" y="422737"/>
                    <a:pt x="828732" y="421150"/>
                  </a:cubicBezTo>
                  <a:close/>
                  <a:moveTo>
                    <a:pt x="528165" y="419562"/>
                  </a:moveTo>
                  <a:cubicBezTo>
                    <a:pt x="531340" y="420885"/>
                    <a:pt x="528165" y="424854"/>
                    <a:pt x="528165" y="427500"/>
                  </a:cubicBezTo>
                  <a:cubicBezTo>
                    <a:pt x="526577" y="424854"/>
                    <a:pt x="523402" y="426177"/>
                    <a:pt x="523402" y="423531"/>
                  </a:cubicBezTo>
                  <a:cubicBezTo>
                    <a:pt x="528165" y="426177"/>
                    <a:pt x="524990" y="420885"/>
                    <a:pt x="528165" y="419562"/>
                  </a:cubicBezTo>
                  <a:close/>
                  <a:moveTo>
                    <a:pt x="841696" y="417975"/>
                  </a:moveTo>
                  <a:cubicBezTo>
                    <a:pt x="841696" y="417975"/>
                    <a:pt x="842490" y="417975"/>
                    <a:pt x="842490" y="419033"/>
                  </a:cubicBezTo>
                  <a:cubicBezTo>
                    <a:pt x="842490" y="421150"/>
                    <a:pt x="842490" y="421150"/>
                    <a:pt x="842490" y="421150"/>
                  </a:cubicBezTo>
                  <a:cubicBezTo>
                    <a:pt x="841696" y="421150"/>
                    <a:pt x="840902" y="419033"/>
                    <a:pt x="841696" y="417975"/>
                  </a:cubicBezTo>
                  <a:close/>
                  <a:moveTo>
                    <a:pt x="520227" y="417975"/>
                  </a:moveTo>
                  <a:cubicBezTo>
                    <a:pt x="521285" y="419033"/>
                    <a:pt x="523402" y="417975"/>
                    <a:pt x="523402" y="419033"/>
                  </a:cubicBezTo>
                  <a:cubicBezTo>
                    <a:pt x="523402" y="421150"/>
                    <a:pt x="522344" y="420092"/>
                    <a:pt x="521285" y="421150"/>
                  </a:cubicBezTo>
                  <a:cubicBezTo>
                    <a:pt x="520227" y="417975"/>
                    <a:pt x="520227" y="417975"/>
                    <a:pt x="520227" y="417975"/>
                  </a:cubicBezTo>
                  <a:close/>
                  <a:moveTo>
                    <a:pt x="807565" y="405275"/>
                  </a:moveTo>
                  <a:cubicBezTo>
                    <a:pt x="810740" y="405275"/>
                    <a:pt x="809153" y="406862"/>
                    <a:pt x="809153" y="408450"/>
                  </a:cubicBezTo>
                  <a:cubicBezTo>
                    <a:pt x="807565" y="408450"/>
                    <a:pt x="807565" y="408450"/>
                    <a:pt x="807565" y="408450"/>
                  </a:cubicBezTo>
                  <a:cubicBezTo>
                    <a:pt x="807565" y="405275"/>
                    <a:pt x="807565" y="405275"/>
                    <a:pt x="807565" y="405275"/>
                  </a:cubicBezTo>
                  <a:close/>
                  <a:moveTo>
                    <a:pt x="844531" y="393898"/>
                  </a:moveTo>
                  <a:cubicBezTo>
                    <a:pt x="847252" y="395221"/>
                    <a:pt x="843170" y="396544"/>
                    <a:pt x="844531" y="397867"/>
                  </a:cubicBezTo>
                  <a:cubicBezTo>
                    <a:pt x="841809" y="396544"/>
                    <a:pt x="837727" y="400513"/>
                    <a:pt x="837727" y="395221"/>
                  </a:cubicBezTo>
                  <a:cubicBezTo>
                    <a:pt x="839088" y="392575"/>
                    <a:pt x="840449" y="396544"/>
                    <a:pt x="841809" y="396544"/>
                  </a:cubicBezTo>
                  <a:cubicBezTo>
                    <a:pt x="844531" y="393898"/>
                    <a:pt x="844531" y="393898"/>
                    <a:pt x="844531" y="393898"/>
                  </a:cubicBezTo>
                  <a:close/>
                  <a:moveTo>
                    <a:pt x="831377" y="392575"/>
                  </a:moveTo>
                  <a:cubicBezTo>
                    <a:pt x="831377" y="392575"/>
                    <a:pt x="832965" y="394162"/>
                    <a:pt x="832965" y="394162"/>
                  </a:cubicBezTo>
                  <a:cubicBezTo>
                    <a:pt x="831377" y="395750"/>
                    <a:pt x="831377" y="395750"/>
                    <a:pt x="831377" y="395750"/>
                  </a:cubicBezTo>
                  <a:cubicBezTo>
                    <a:pt x="828202" y="395750"/>
                    <a:pt x="831377" y="394162"/>
                    <a:pt x="831377" y="392575"/>
                  </a:cubicBezTo>
                  <a:close/>
                  <a:moveTo>
                    <a:pt x="826615" y="392575"/>
                  </a:moveTo>
                  <a:cubicBezTo>
                    <a:pt x="826615" y="394162"/>
                    <a:pt x="826615" y="394162"/>
                    <a:pt x="826615" y="395750"/>
                  </a:cubicBezTo>
                  <a:cubicBezTo>
                    <a:pt x="823440" y="395750"/>
                    <a:pt x="823440" y="395750"/>
                    <a:pt x="823440" y="395750"/>
                  </a:cubicBezTo>
                  <a:cubicBezTo>
                    <a:pt x="823440" y="394162"/>
                    <a:pt x="825028" y="392575"/>
                    <a:pt x="826615" y="392575"/>
                  </a:cubicBezTo>
                  <a:close/>
                  <a:moveTo>
                    <a:pt x="842490" y="389400"/>
                  </a:moveTo>
                  <a:cubicBezTo>
                    <a:pt x="844078" y="389400"/>
                    <a:pt x="842490" y="390988"/>
                    <a:pt x="844078" y="390988"/>
                  </a:cubicBezTo>
                  <a:cubicBezTo>
                    <a:pt x="842490" y="390988"/>
                    <a:pt x="842490" y="390988"/>
                    <a:pt x="842490" y="390988"/>
                  </a:cubicBezTo>
                  <a:cubicBezTo>
                    <a:pt x="842490" y="389400"/>
                    <a:pt x="842490" y="389400"/>
                    <a:pt x="842490" y="389400"/>
                  </a:cubicBezTo>
                  <a:close/>
                  <a:moveTo>
                    <a:pt x="840902" y="384637"/>
                  </a:moveTo>
                  <a:cubicBezTo>
                    <a:pt x="841960" y="385431"/>
                    <a:pt x="843019" y="384637"/>
                    <a:pt x="844077" y="385431"/>
                  </a:cubicBezTo>
                  <a:cubicBezTo>
                    <a:pt x="844077" y="386225"/>
                    <a:pt x="841960" y="386225"/>
                    <a:pt x="840902" y="386225"/>
                  </a:cubicBezTo>
                  <a:cubicBezTo>
                    <a:pt x="840902" y="384637"/>
                    <a:pt x="840902" y="384637"/>
                    <a:pt x="840902" y="384637"/>
                  </a:cubicBezTo>
                  <a:close/>
                  <a:moveTo>
                    <a:pt x="4687" y="349712"/>
                  </a:moveTo>
                  <a:cubicBezTo>
                    <a:pt x="7465" y="352675"/>
                    <a:pt x="519" y="358602"/>
                    <a:pt x="6076" y="360084"/>
                  </a:cubicBezTo>
                  <a:cubicBezTo>
                    <a:pt x="6076" y="361565"/>
                    <a:pt x="6076" y="361565"/>
                    <a:pt x="6076" y="361565"/>
                  </a:cubicBezTo>
                  <a:cubicBezTo>
                    <a:pt x="4687" y="360084"/>
                    <a:pt x="4687" y="360084"/>
                    <a:pt x="4687" y="360084"/>
                  </a:cubicBezTo>
                  <a:cubicBezTo>
                    <a:pt x="-3648" y="363047"/>
                    <a:pt x="6076" y="367492"/>
                    <a:pt x="3297" y="371937"/>
                  </a:cubicBezTo>
                  <a:cubicBezTo>
                    <a:pt x="3297" y="368974"/>
                    <a:pt x="519" y="370455"/>
                    <a:pt x="519" y="370455"/>
                  </a:cubicBezTo>
                  <a:cubicBezTo>
                    <a:pt x="1908" y="364529"/>
                    <a:pt x="-2259" y="360084"/>
                    <a:pt x="1908" y="354157"/>
                  </a:cubicBezTo>
                  <a:cubicBezTo>
                    <a:pt x="1908" y="352675"/>
                    <a:pt x="519" y="349712"/>
                    <a:pt x="4687" y="349712"/>
                  </a:cubicBezTo>
                  <a:close/>
                  <a:moveTo>
                    <a:pt x="850163" y="321137"/>
                  </a:moveTo>
                  <a:cubicBezTo>
                    <a:pt x="852809" y="322580"/>
                    <a:pt x="854132" y="326910"/>
                    <a:pt x="856778" y="329796"/>
                  </a:cubicBezTo>
                  <a:cubicBezTo>
                    <a:pt x="855455" y="335569"/>
                    <a:pt x="855455" y="335569"/>
                    <a:pt x="855455" y="335569"/>
                  </a:cubicBezTo>
                  <a:cubicBezTo>
                    <a:pt x="850163" y="337012"/>
                    <a:pt x="854132" y="329796"/>
                    <a:pt x="850163" y="329796"/>
                  </a:cubicBezTo>
                  <a:cubicBezTo>
                    <a:pt x="848840" y="329796"/>
                    <a:pt x="848840" y="328353"/>
                    <a:pt x="848840" y="326910"/>
                  </a:cubicBezTo>
                  <a:cubicBezTo>
                    <a:pt x="848840" y="325466"/>
                    <a:pt x="848840" y="322580"/>
                    <a:pt x="850163" y="321137"/>
                  </a:cubicBezTo>
                  <a:close/>
                  <a:moveTo>
                    <a:pt x="840505" y="317698"/>
                  </a:moveTo>
                  <a:cubicBezTo>
                    <a:pt x="839116" y="319021"/>
                    <a:pt x="840505" y="320344"/>
                    <a:pt x="841895" y="321667"/>
                  </a:cubicBezTo>
                  <a:cubicBezTo>
                    <a:pt x="844673" y="321667"/>
                    <a:pt x="847451" y="316375"/>
                    <a:pt x="848840" y="320344"/>
                  </a:cubicBezTo>
                  <a:cubicBezTo>
                    <a:pt x="847451" y="321667"/>
                    <a:pt x="847451" y="321667"/>
                    <a:pt x="847451" y="321667"/>
                  </a:cubicBezTo>
                  <a:cubicBezTo>
                    <a:pt x="847451" y="322990"/>
                    <a:pt x="847451" y="322990"/>
                    <a:pt x="847451" y="322990"/>
                  </a:cubicBezTo>
                  <a:cubicBezTo>
                    <a:pt x="844673" y="322990"/>
                    <a:pt x="840505" y="324313"/>
                    <a:pt x="837727" y="320344"/>
                  </a:cubicBezTo>
                  <a:cubicBezTo>
                    <a:pt x="840505" y="317698"/>
                    <a:pt x="840505" y="317698"/>
                    <a:pt x="840505" y="317698"/>
                  </a:cubicBezTo>
                  <a:close/>
                  <a:moveTo>
                    <a:pt x="15614" y="311612"/>
                  </a:moveTo>
                  <a:cubicBezTo>
                    <a:pt x="18577" y="314511"/>
                    <a:pt x="9687" y="317410"/>
                    <a:pt x="15614" y="318859"/>
                  </a:cubicBezTo>
                  <a:cubicBezTo>
                    <a:pt x="15614" y="323208"/>
                    <a:pt x="14132" y="329006"/>
                    <a:pt x="12650" y="333354"/>
                  </a:cubicBezTo>
                  <a:cubicBezTo>
                    <a:pt x="11169" y="333354"/>
                    <a:pt x="11169" y="331905"/>
                    <a:pt x="9687" y="333354"/>
                  </a:cubicBezTo>
                  <a:cubicBezTo>
                    <a:pt x="8205" y="334804"/>
                    <a:pt x="9687" y="337703"/>
                    <a:pt x="8205" y="339152"/>
                  </a:cubicBezTo>
                  <a:cubicBezTo>
                    <a:pt x="9687" y="340602"/>
                    <a:pt x="11169" y="343500"/>
                    <a:pt x="9687" y="344950"/>
                  </a:cubicBezTo>
                  <a:cubicBezTo>
                    <a:pt x="8205" y="343500"/>
                    <a:pt x="5242" y="344950"/>
                    <a:pt x="5242" y="343500"/>
                  </a:cubicBezTo>
                  <a:cubicBezTo>
                    <a:pt x="5242" y="340602"/>
                    <a:pt x="6724" y="339152"/>
                    <a:pt x="3760" y="337703"/>
                  </a:cubicBezTo>
                  <a:cubicBezTo>
                    <a:pt x="15614" y="334804"/>
                    <a:pt x="-3648" y="323208"/>
                    <a:pt x="8205" y="321758"/>
                  </a:cubicBezTo>
                  <a:cubicBezTo>
                    <a:pt x="11169" y="318859"/>
                    <a:pt x="8205" y="313061"/>
                    <a:pt x="12650" y="314511"/>
                  </a:cubicBezTo>
                  <a:cubicBezTo>
                    <a:pt x="15614" y="314511"/>
                    <a:pt x="14132" y="311612"/>
                    <a:pt x="15614" y="311612"/>
                  </a:cubicBezTo>
                  <a:close/>
                  <a:moveTo>
                    <a:pt x="16990" y="306850"/>
                  </a:moveTo>
                  <a:cubicBezTo>
                    <a:pt x="18578" y="306850"/>
                    <a:pt x="18578" y="306850"/>
                    <a:pt x="18578" y="306850"/>
                  </a:cubicBezTo>
                  <a:cubicBezTo>
                    <a:pt x="18578" y="308438"/>
                    <a:pt x="18578" y="308438"/>
                    <a:pt x="18578" y="308438"/>
                  </a:cubicBezTo>
                  <a:cubicBezTo>
                    <a:pt x="16990" y="306850"/>
                    <a:pt x="16990" y="306850"/>
                    <a:pt x="16990" y="306850"/>
                  </a:cubicBezTo>
                  <a:close/>
                  <a:moveTo>
                    <a:pt x="847054" y="303675"/>
                  </a:moveTo>
                  <a:cubicBezTo>
                    <a:pt x="849833" y="306497"/>
                    <a:pt x="849833" y="313553"/>
                    <a:pt x="855389" y="310730"/>
                  </a:cubicBezTo>
                  <a:cubicBezTo>
                    <a:pt x="856778" y="312142"/>
                    <a:pt x="855389" y="313553"/>
                    <a:pt x="855389" y="314964"/>
                  </a:cubicBezTo>
                  <a:cubicBezTo>
                    <a:pt x="854000" y="316375"/>
                    <a:pt x="852611" y="316375"/>
                    <a:pt x="849833" y="316375"/>
                  </a:cubicBezTo>
                  <a:cubicBezTo>
                    <a:pt x="852611" y="312142"/>
                    <a:pt x="845665" y="309319"/>
                    <a:pt x="847054" y="306497"/>
                  </a:cubicBezTo>
                  <a:cubicBezTo>
                    <a:pt x="847054" y="303675"/>
                    <a:pt x="847054" y="303675"/>
                    <a:pt x="847054" y="303675"/>
                  </a:cubicBezTo>
                  <a:close/>
                  <a:moveTo>
                    <a:pt x="858365" y="295737"/>
                  </a:moveTo>
                  <a:cubicBezTo>
                    <a:pt x="858365" y="295737"/>
                    <a:pt x="858365" y="297324"/>
                    <a:pt x="858365" y="298912"/>
                  </a:cubicBezTo>
                  <a:cubicBezTo>
                    <a:pt x="856777" y="298912"/>
                    <a:pt x="856777" y="298912"/>
                    <a:pt x="856777" y="297324"/>
                  </a:cubicBezTo>
                  <a:cubicBezTo>
                    <a:pt x="858365" y="295737"/>
                    <a:pt x="858365" y="295737"/>
                    <a:pt x="858365" y="295737"/>
                  </a:cubicBezTo>
                  <a:close/>
                  <a:moveTo>
                    <a:pt x="17466" y="285711"/>
                  </a:moveTo>
                  <a:lnTo>
                    <a:pt x="18895" y="289721"/>
                  </a:lnTo>
                  <a:cubicBezTo>
                    <a:pt x="21753" y="293732"/>
                    <a:pt x="16038" y="295069"/>
                    <a:pt x="16038" y="299079"/>
                  </a:cubicBezTo>
                  <a:cubicBezTo>
                    <a:pt x="10322" y="300416"/>
                    <a:pt x="14609" y="307100"/>
                    <a:pt x="10322" y="308437"/>
                  </a:cubicBezTo>
                  <a:cubicBezTo>
                    <a:pt x="10322" y="305763"/>
                    <a:pt x="8894" y="303090"/>
                    <a:pt x="10322" y="300416"/>
                  </a:cubicBezTo>
                  <a:cubicBezTo>
                    <a:pt x="11751" y="299079"/>
                    <a:pt x="11751" y="299079"/>
                    <a:pt x="11751" y="299079"/>
                  </a:cubicBezTo>
                  <a:cubicBezTo>
                    <a:pt x="7465" y="297742"/>
                    <a:pt x="10322" y="293732"/>
                    <a:pt x="10322" y="289721"/>
                  </a:cubicBezTo>
                  <a:cubicBezTo>
                    <a:pt x="16038" y="289721"/>
                    <a:pt x="11751" y="283037"/>
                    <a:pt x="17466" y="285711"/>
                  </a:cubicBezTo>
                  <a:close/>
                  <a:moveTo>
                    <a:pt x="871065" y="173500"/>
                  </a:moveTo>
                  <a:lnTo>
                    <a:pt x="871065" y="178263"/>
                  </a:lnTo>
                  <a:lnTo>
                    <a:pt x="869477" y="178263"/>
                  </a:lnTo>
                  <a:close/>
                  <a:moveTo>
                    <a:pt x="870112" y="162387"/>
                  </a:moveTo>
                  <a:lnTo>
                    <a:pt x="868842" y="163748"/>
                  </a:lnTo>
                  <a:cubicBezTo>
                    <a:pt x="870112" y="166469"/>
                    <a:pt x="872652" y="167830"/>
                    <a:pt x="870112" y="170551"/>
                  </a:cubicBezTo>
                  <a:cubicBezTo>
                    <a:pt x="867572" y="171912"/>
                    <a:pt x="867572" y="167830"/>
                    <a:pt x="866302" y="165108"/>
                  </a:cubicBezTo>
                  <a:cubicBezTo>
                    <a:pt x="866302" y="163748"/>
                    <a:pt x="867572" y="162387"/>
                    <a:pt x="870112" y="162387"/>
                  </a:cubicBezTo>
                  <a:close/>
                  <a:moveTo>
                    <a:pt x="852241" y="149363"/>
                  </a:moveTo>
                  <a:lnTo>
                    <a:pt x="854237" y="151501"/>
                  </a:lnTo>
                  <a:cubicBezTo>
                    <a:pt x="854237" y="151501"/>
                    <a:pt x="852967" y="151501"/>
                    <a:pt x="851697" y="152862"/>
                  </a:cubicBezTo>
                  <a:close/>
                  <a:moveTo>
                    <a:pt x="852360" y="148602"/>
                  </a:moveTo>
                  <a:lnTo>
                    <a:pt x="852241" y="149363"/>
                  </a:lnTo>
                  <a:lnTo>
                    <a:pt x="851697" y="148780"/>
                  </a:lnTo>
                  <a:close/>
                  <a:moveTo>
                    <a:pt x="852967" y="144698"/>
                  </a:moveTo>
                  <a:cubicBezTo>
                    <a:pt x="854237" y="143337"/>
                    <a:pt x="856777" y="144698"/>
                    <a:pt x="856777" y="147419"/>
                  </a:cubicBezTo>
                  <a:lnTo>
                    <a:pt x="852360" y="148602"/>
                  </a:lnTo>
                  <a:close/>
                  <a:moveTo>
                    <a:pt x="861342" y="141115"/>
                  </a:moveTo>
                  <a:cubicBezTo>
                    <a:pt x="862334" y="141750"/>
                    <a:pt x="863128" y="143020"/>
                    <a:pt x="863128" y="143655"/>
                  </a:cubicBezTo>
                  <a:cubicBezTo>
                    <a:pt x="863128" y="144925"/>
                    <a:pt x="863128" y="144925"/>
                    <a:pt x="863128" y="144925"/>
                  </a:cubicBezTo>
                  <a:cubicBezTo>
                    <a:pt x="861540" y="144925"/>
                    <a:pt x="859953" y="143655"/>
                    <a:pt x="858365" y="142385"/>
                  </a:cubicBezTo>
                  <a:cubicBezTo>
                    <a:pt x="859159" y="140480"/>
                    <a:pt x="860350" y="140480"/>
                    <a:pt x="861342" y="141115"/>
                  </a:cubicBezTo>
                  <a:close/>
                  <a:moveTo>
                    <a:pt x="858365" y="136987"/>
                  </a:moveTo>
                  <a:lnTo>
                    <a:pt x="858365" y="140162"/>
                  </a:lnTo>
                  <a:cubicBezTo>
                    <a:pt x="856777" y="141750"/>
                    <a:pt x="856777" y="136987"/>
                    <a:pt x="858365" y="136987"/>
                  </a:cubicBezTo>
                  <a:close/>
                  <a:moveTo>
                    <a:pt x="30692" y="136808"/>
                  </a:moveTo>
                  <a:cubicBezTo>
                    <a:pt x="33533" y="135400"/>
                    <a:pt x="36374" y="139623"/>
                    <a:pt x="37794" y="141031"/>
                  </a:cubicBezTo>
                  <a:cubicBezTo>
                    <a:pt x="39215" y="148070"/>
                    <a:pt x="39215" y="153701"/>
                    <a:pt x="37794" y="159332"/>
                  </a:cubicBezTo>
                  <a:cubicBezTo>
                    <a:pt x="30692" y="172002"/>
                    <a:pt x="30692" y="172002"/>
                    <a:pt x="30692" y="172002"/>
                  </a:cubicBezTo>
                  <a:cubicBezTo>
                    <a:pt x="29272" y="179041"/>
                    <a:pt x="36374" y="186080"/>
                    <a:pt x="30692" y="193119"/>
                  </a:cubicBezTo>
                  <a:cubicBezTo>
                    <a:pt x="33533" y="198750"/>
                    <a:pt x="29272" y="205789"/>
                    <a:pt x="30692" y="211420"/>
                  </a:cubicBezTo>
                  <a:cubicBezTo>
                    <a:pt x="30692" y="212828"/>
                    <a:pt x="27852" y="215644"/>
                    <a:pt x="30692" y="217051"/>
                  </a:cubicBezTo>
                  <a:cubicBezTo>
                    <a:pt x="27852" y="222682"/>
                    <a:pt x="33533" y="228314"/>
                    <a:pt x="27852" y="232537"/>
                  </a:cubicBezTo>
                  <a:cubicBezTo>
                    <a:pt x="29272" y="235353"/>
                    <a:pt x="27852" y="238168"/>
                    <a:pt x="29272" y="240984"/>
                  </a:cubicBezTo>
                  <a:cubicBezTo>
                    <a:pt x="26431" y="242391"/>
                    <a:pt x="22170" y="245207"/>
                    <a:pt x="25011" y="248023"/>
                  </a:cubicBezTo>
                  <a:cubicBezTo>
                    <a:pt x="27852" y="249430"/>
                    <a:pt x="26431" y="253654"/>
                    <a:pt x="26431" y="256469"/>
                  </a:cubicBezTo>
                  <a:cubicBezTo>
                    <a:pt x="23590" y="260693"/>
                    <a:pt x="16488" y="264916"/>
                    <a:pt x="22170" y="270547"/>
                  </a:cubicBezTo>
                  <a:cubicBezTo>
                    <a:pt x="20749" y="274770"/>
                    <a:pt x="26431" y="278994"/>
                    <a:pt x="20749" y="283217"/>
                  </a:cubicBezTo>
                  <a:cubicBezTo>
                    <a:pt x="17909" y="284625"/>
                    <a:pt x="17909" y="281809"/>
                    <a:pt x="17909" y="280402"/>
                  </a:cubicBezTo>
                  <a:cubicBezTo>
                    <a:pt x="16488" y="280402"/>
                    <a:pt x="15068" y="281809"/>
                    <a:pt x="13647" y="281809"/>
                  </a:cubicBezTo>
                  <a:cubicBezTo>
                    <a:pt x="12227" y="278994"/>
                    <a:pt x="12227" y="274770"/>
                    <a:pt x="13647" y="270547"/>
                  </a:cubicBezTo>
                  <a:cubicBezTo>
                    <a:pt x="15068" y="270547"/>
                    <a:pt x="17909" y="269139"/>
                    <a:pt x="17909" y="267732"/>
                  </a:cubicBezTo>
                  <a:cubicBezTo>
                    <a:pt x="15068" y="264916"/>
                    <a:pt x="15068" y="256469"/>
                    <a:pt x="16488" y="252246"/>
                  </a:cubicBezTo>
                  <a:cubicBezTo>
                    <a:pt x="22170" y="243799"/>
                    <a:pt x="15068" y="233945"/>
                    <a:pt x="20749" y="226906"/>
                  </a:cubicBezTo>
                  <a:cubicBezTo>
                    <a:pt x="22170" y="226906"/>
                    <a:pt x="22170" y="226906"/>
                    <a:pt x="22170" y="226906"/>
                  </a:cubicBezTo>
                  <a:cubicBezTo>
                    <a:pt x="19329" y="224090"/>
                    <a:pt x="23590" y="224090"/>
                    <a:pt x="25011" y="219867"/>
                  </a:cubicBezTo>
                  <a:cubicBezTo>
                    <a:pt x="17909" y="218459"/>
                    <a:pt x="20749" y="210012"/>
                    <a:pt x="17909" y="207197"/>
                  </a:cubicBezTo>
                  <a:cubicBezTo>
                    <a:pt x="22170" y="193119"/>
                    <a:pt x="17909" y="177633"/>
                    <a:pt x="17909" y="164963"/>
                  </a:cubicBezTo>
                  <a:cubicBezTo>
                    <a:pt x="20749" y="159332"/>
                    <a:pt x="16488" y="153701"/>
                    <a:pt x="22170" y="149478"/>
                  </a:cubicBezTo>
                  <a:cubicBezTo>
                    <a:pt x="22170" y="145254"/>
                    <a:pt x="26431" y="139623"/>
                    <a:pt x="30692" y="136808"/>
                  </a:cubicBezTo>
                  <a:close/>
                  <a:moveTo>
                    <a:pt x="856777" y="132225"/>
                  </a:moveTo>
                  <a:cubicBezTo>
                    <a:pt x="858365" y="132225"/>
                    <a:pt x="859952" y="132225"/>
                    <a:pt x="859952" y="133019"/>
                  </a:cubicBezTo>
                  <a:cubicBezTo>
                    <a:pt x="859952" y="133019"/>
                    <a:pt x="858365" y="133813"/>
                    <a:pt x="856777" y="133019"/>
                  </a:cubicBezTo>
                  <a:cubicBezTo>
                    <a:pt x="856777" y="132225"/>
                    <a:pt x="856777" y="132225"/>
                    <a:pt x="856777" y="132225"/>
                  </a:cubicBezTo>
                  <a:close/>
                  <a:moveTo>
                    <a:pt x="859952" y="125874"/>
                  </a:moveTo>
                  <a:cubicBezTo>
                    <a:pt x="859952" y="127462"/>
                    <a:pt x="859952" y="127462"/>
                    <a:pt x="859952" y="127462"/>
                  </a:cubicBezTo>
                  <a:cubicBezTo>
                    <a:pt x="856777" y="127462"/>
                    <a:pt x="856777" y="127462"/>
                    <a:pt x="856777" y="127462"/>
                  </a:cubicBezTo>
                  <a:cubicBezTo>
                    <a:pt x="856777" y="125874"/>
                    <a:pt x="858365" y="124287"/>
                    <a:pt x="859952" y="125874"/>
                  </a:cubicBezTo>
                  <a:close/>
                  <a:moveTo>
                    <a:pt x="780578" y="122700"/>
                  </a:moveTo>
                  <a:cubicBezTo>
                    <a:pt x="783753" y="122700"/>
                    <a:pt x="782165" y="125421"/>
                    <a:pt x="783753" y="126782"/>
                  </a:cubicBezTo>
                  <a:cubicBezTo>
                    <a:pt x="786928" y="125421"/>
                    <a:pt x="786928" y="125421"/>
                    <a:pt x="786928" y="125421"/>
                  </a:cubicBezTo>
                  <a:cubicBezTo>
                    <a:pt x="786928" y="126782"/>
                    <a:pt x="786928" y="130864"/>
                    <a:pt x="783753" y="132225"/>
                  </a:cubicBezTo>
                  <a:cubicBezTo>
                    <a:pt x="782165" y="130864"/>
                    <a:pt x="780578" y="129504"/>
                    <a:pt x="778990" y="128143"/>
                  </a:cubicBezTo>
                  <a:cubicBezTo>
                    <a:pt x="782165" y="125421"/>
                    <a:pt x="782165" y="125421"/>
                    <a:pt x="782165" y="125421"/>
                  </a:cubicBezTo>
                  <a:cubicBezTo>
                    <a:pt x="780578" y="122700"/>
                    <a:pt x="780578" y="122700"/>
                    <a:pt x="780578" y="122700"/>
                  </a:cubicBezTo>
                  <a:close/>
                  <a:moveTo>
                    <a:pt x="858365" y="121112"/>
                  </a:moveTo>
                  <a:cubicBezTo>
                    <a:pt x="859953" y="121112"/>
                    <a:pt x="859953" y="122699"/>
                    <a:pt x="859953" y="122699"/>
                  </a:cubicBezTo>
                  <a:cubicBezTo>
                    <a:pt x="859953" y="124287"/>
                    <a:pt x="859953" y="124287"/>
                    <a:pt x="858365" y="124287"/>
                  </a:cubicBezTo>
                  <a:cubicBezTo>
                    <a:pt x="858365" y="121112"/>
                    <a:pt x="858365" y="121112"/>
                    <a:pt x="858365" y="121112"/>
                  </a:cubicBezTo>
                  <a:close/>
                  <a:moveTo>
                    <a:pt x="796641" y="120026"/>
                  </a:moveTo>
                  <a:cubicBezTo>
                    <a:pt x="792399" y="122844"/>
                    <a:pt x="803712" y="124253"/>
                    <a:pt x="796641" y="125661"/>
                  </a:cubicBezTo>
                  <a:cubicBezTo>
                    <a:pt x="795227" y="124253"/>
                    <a:pt x="795227" y="121435"/>
                    <a:pt x="796641" y="120026"/>
                  </a:cubicBezTo>
                  <a:close/>
                  <a:moveTo>
                    <a:pt x="796452" y="114762"/>
                  </a:moveTo>
                  <a:cubicBezTo>
                    <a:pt x="798040" y="114762"/>
                    <a:pt x="798040" y="117937"/>
                    <a:pt x="799627" y="119525"/>
                  </a:cubicBezTo>
                  <a:cubicBezTo>
                    <a:pt x="796452" y="119525"/>
                    <a:pt x="796452" y="119525"/>
                    <a:pt x="796452" y="119525"/>
                  </a:cubicBezTo>
                  <a:cubicBezTo>
                    <a:pt x="796452" y="114762"/>
                    <a:pt x="796452" y="114762"/>
                    <a:pt x="796452" y="114762"/>
                  </a:cubicBezTo>
                  <a:close/>
                  <a:moveTo>
                    <a:pt x="842490" y="105237"/>
                  </a:moveTo>
                  <a:cubicBezTo>
                    <a:pt x="842490" y="105237"/>
                    <a:pt x="842490" y="106825"/>
                    <a:pt x="842490" y="106825"/>
                  </a:cubicBezTo>
                  <a:cubicBezTo>
                    <a:pt x="842490" y="106825"/>
                    <a:pt x="842490" y="106825"/>
                    <a:pt x="840902" y="106825"/>
                  </a:cubicBezTo>
                  <a:cubicBezTo>
                    <a:pt x="842490" y="105237"/>
                    <a:pt x="842490" y="105237"/>
                    <a:pt x="842490" y="105237"/>
                  </a:cubicBezTo>
                  <a:close/>
                  <a:moveTo>
                    <a:pt x="778990" y="105237"/>
                  </a:moveTo>
                  <a:lnTo>
                    <a:pt x="780578" y="105237"/>
                  </a:lnTo>
                  <a:lnTo>
                    <a:pt x="780578" y="106825"/>
                  </a:lnTo>
                  <a:lnTo>
                    <a:pt x="778990" y="106825"/>
                  </a:lnTo>
                  <a:close/>
                  <a:moveTo>
                    <a:pt x="799401" y="103650"/>
                  </a:moveTo>
                  <a:cubicBezTo>
                    <a:pt x="800762" y="109093"/>
                    <a:pt x="804844" y="103650"/>
                    <a:pt x="806204" y="107732"/>
                  </a:cubicBezTo>
                  <a:cubicBezTo>
                    <a:pt x="806204" y="106371"/>
                    <a:pt x="806204" y="106371"/>
                    <a:pt x="806204" y="106371"/>
                  </a:cubicBezTo>
                  <a:cubicBezTo>
                    <a:pt x="807565" y="106371"/>
                    <a:pt x="807565" y="106371"/>
                    <a:pt x="807565" y="106371"/>
                  </a:cubicBezTo>
                  <a:cubicBezTo>
                    <a:pt x="806204" y="106371"/>
                    <a:pt x="807565" y="109093"/>
                    <a:pt x="804844" y="110454"/>
                  </a:cubicBezTo>
                  <a:cubicBezTo>
                    <a:pt x="800762" y="107732"/>
                    <a:pt x="800762" y="107732"/>
                    <a:pt x="800762" y="107732"/>
                  </a:cubicBezTo>
                  <a:cubicBezTo>
                    <a:pt x="800762" y="113175"/>
                    <a:pt x="800762" y="113175"/>
                    <a:pt x="800762" y="113175"/>
                  </a:cubicBezTo>
                  <a:cubicBezTo>
                    <a:pt x="798040" y="110454"/>
                    <a:pt x="798040" y="106371"/>
                    <a:pt x="799401" y="103650"/>
                  </a:cubicBezTo>
                  <a:close/>
                  <a:moveTo>
                    <a:pt x="593252" y="100475"/>
                  </a:moveTo>
                  <a:lnTo>
                    <a:pt x="594840" y="100475"/>
                  </a:lnTo>
                  <a:lnTo>
                    <a:pt x="594840" y="103650"/>
                  </a:lnTo>
                  <a:lnTo>
                    <a:pt x="593252" y="103650"/>
                  </a:lnTo>
                  <a:close/>
                  <a:moveTo>
                    <a:pt x="789525" y="98887"/>
                  </a:moveTo>
                  <a:cubicBezTo>
                    <a:pt x="790968" y="100330"/>
                    <a:pt x="789525" y="101773"/>
                    <a:pt x="792411" y="103216"/>
                  </a:cubicBezTo>
                  <a:cubicBezTo>
                    <a:pt x="795298" y="101773"/>
                    <a:pt x="795298" y="101773"/>
                    <a:pt x="795298" y="101773"/>
                  </a:cubicBezTo>
                  <a:cubicBezTo>
                    <a:pt x="799627" y="106103"/>
                    <a:pt x="792411" y="108989"/>
                    <a:pt x="790968" y="113319"/>
                  </a:cubicBezTo>
                  <a:cubicBezTo>
                    <a:pt x="785195" y="114762"/>
                    <a:pt x="785195" y="114762"/>
                    <a:pt x="785195" y="114762"/>
                  </a:cubicBezTo>
                  <a:cubicBezTo>
                    <a:pt x="783752" y="111876"/>
                    <a:pt x="790968" y="108989"/>
                    <a:pt x="788082" y="104660"/>
                  </a:cubicBezTo>
                  <a:cubicBezTo>
                    <a:pt x="789525" y="104660"/>
                    <a:pt x="789525" y="104660"/>
                    <a:pt x="789525" y="106103"/>
                  </a:cubicBezTo>
                  <a:cubicBezTo>
                    <a:pt x="790968" y="104660"/>
                    <a:pt x="790968" y="104660"/>
                    <a:pt x="790968" y="104660"/>
                  </a:cubicBezTo>
                  <a:cubicBezTo>
                    <a:pt x="789525" y="103216"/>
                    <a:pt x="788082" y="100330"/>
                    <a:pt x="789525" y="98887"/>
                  </a:cubicBezTo>
                  <a:close/>
                  <a:moveTo>
                    <a:pt x="785340" y="98887"/>
                  </a:moveTo>
                  <a:cubicBezTo>
                    <a:pt x="788515" y="98887"/>
                    <a:pt x="786927" y="101533"/>
                    <a:pt x="786927" y="102856"/>
                  </a:cubicBezTo>
                  <a:cubicBezTo>
                    <a:pt x="788515" y="104179"/>
                    <a:pt x="786927" y="105502"/>
                    <a:pt x="785340" y="106825"/>
                  </a:cubicBezTo>
                  <a:cubicBezTo>
                    <a:pt x="783752" y="106825"/>
                    <a:pt x="783752" y="105502"/>
                    <a:pt x="783752" y="104179"/>
                  </a:cubicBezTo>
                  <a:cubicBezTo>
                    <a:pt x="785340" y="102856"/>
                    <a:pt x="786927" y="100210"/>
                    <a:pt x="785340" y="98887"/>
                  </a:cubicBezTo>
                  <a:close/>
                  <a:moveTo>
                    <a:pt x="774227" y="97300"/>
                  </a:moveTo>
                  <a:cubicBezTo>
                    <a:pt x="774227" y="98888"/>
                    <a:pt x="772640" y="98888"/>
                    <a:pt x="772640" y="98888"/>
                  </a:cubicBezTo>
                  <a:cubicBezTo>
                    <a:pt x="771052" y="98888"/>
                    <a:pt x="771052" y="98888"/>
                    <a:pt x="771052" y="98888"/>
                  </a:cubicBezTo>
                  <a:cubicBezTo>
                    <a:pt x="774227" y="97300"/>
                    <a:pt x="774227" y="97300"/>
                    <a:pt x="774227" y="97300"/>
                  </a:cubicBezTo>
                  <a:close/>
                  <a:moveTo>
                    <a:pt x="777402" y="95712"/>
                  </a:moveTo>
                  <a:cubicBezTo>
                    <a:pt x="780577" y="94125"/>
                    <a:pt x="780577" y="97300"/>
                    <a:pt x="780577" y="98887"/>
                  </a:cubicBezTo>
                  <a:cubicBezTo>
                    <a:pt x="778990" y="98887"/>
                    <a:pt x="780577" y="100475"/>
                    <a:pt x="777402" y="100475"/>
                  </a:cubicBezTo>
                  <a:cubicBezTo>
                    <a:pt x="777402" y="95712"/>
                    <a:pt x="777402" y="95712"/>
                    <a:pt x="777402" y="95712"/>
                  </a:cubicBezTo>
                  <a:close/>
                  <a:moveTo>
                    <a:pt x="424398" y="93964"/>
                  </a:moveTo>
                  <a:lnTo>
                    <a:pt x="424751" y="94669"/>
                  </a:lnTo>
                  <a:lnTo>
                    <a:pt x="424186" y="95232"/>
                  </a:lnTo>
                  <a:close/>
                  <a:moveTo>
                    <a:pt x="423337" y="91851"/>
                  </a:moveTo>
                  <a:cubicBezTo>
                    <a:pt x="424751" y="91851"/>
                    <a:pt x="424751" y="91851"/>
                    <a:pt x="424751" y="91851"/>
                  </a:cubicBezTo>
                  <a:lnTo>
                    <a:pt x="424398" y="93964"/>
                  </a:lnTo>
                  <a:close/>
                  <a:moveTo>
                    <a:pt x="585315" y="83012"/>
                  </a:moveTo>
                  <a:lnTo>
                    <a:pt x="586903" y="84599"/>
                  </a:lnTo>
                  <a:cubicBezTo>
                    <a:pt x="586903" y="84599"/>
                    <a:pt x="586903" y="86187"/>
                    <a:pt x="586903" y="86187"/>
                  </a:cubicBezTo>
                  <a:cubicBezTo>
                    <a:pt x="585315" y="83012"/>
                    <a:pt x="585315" y="83012"/>
                    <a:pt x="585315" y="83012"/>
                  </a:cubicBezTo>
                  <a:close/>
                  <a:moveTo>
                    <a:pt x="766063" y="82695"/>
                  </a:moveTo>
                  <a:lnTo>
                    <a:pt x="768784" y="85235"/>
                  </a:lnTo>
                  <a:cubicBezTo>
                    <a:pt x="771506" y="81425"/>
                    <a:pt x="770145" y="87775"/>
                    <a:pt x="774227" y="89045"/>
                  </a:cubicBezTo>
                  <a:cubicBezTo>
                    <a:pt x="772866" y="94125"/>
                    <a:pt x="772866" y="94125"/>
                    <a:pt x="772866" y="94125"/>
                  </a:cubicBezTo>
                  <a:cubicBezTo>
                    <a:pt x="770145" y="94125"/>
                    <a:pt x="768784" y="91585"/>
                    <a:pt x="767424" y="90315"/>
                  </a:cubicBezTo>
                  <a:cubicBezTo>
                    <a:pt x="767424" y="87775"/>
                    <a:pt x="764702" y="85235"/>
                    <a:pt x="766063" y="82695"/>
                  </a:cubicBezTo>
                  <a:close/>
                  <a:moveTo>
                    <a:pt x="547215" y="81425"/>
                  </a:moveTo>
                  <a:lnTo>
                    <a:pt x="548802" y="81425"/>
                  </a:lnTo>
                  <a:cubicBezTo>
                    <a:pt x="548802" y="81425"/>
                    <a:pt x="547215" y="84600"/>
                    <a:pt x="545627" y="84600"/>
                  </a:cubicBezTo>
                  <a:cubicBezTo>
                    <a:pt x="547215" y="81425"/>
                    <a:pt x="547215" y="81425"/>
                    <a:pt x="547215" y="81425"/>
                  </a:cubicBezTo>
                  <a:close/>
                  <a:moveTo>
                    <a:pt x="428549" y="81425"/>
                  </a:moveTo>
                  <a:cubicBezTo>
                    <a:pt x="429740" y="84600"/>
                    <a:pt x="429740" y="89362"/>
                    <a:pt x="427359" y="90950"/>
                  </a:cubicBezTo>
                  <a:cubicBezTo>
                    <a:pt x="426168" y="90950"/>
                    <a:pt x="426168" y="90950"/>
                    <a:pt x="426168" y="90950"/>
                  </a:cubicBezTo>
                  <a:cubicBezTo>
                    <a:pt x="424977" y="87775"/>
                    <a:pt x="426168" y="81425"/>
                    <a:pt x="428549" y="81425"/>
                  </a:cubicBezTo>
                  <a:close/>
                  <a:moveTo>
                    <a:pt x="812327" y="79837"/>
                  </a:moveTo>
                  <a:lnTo>
                    <a:pt x="812327" y="83409"/>
                  </a:lnTo>
                  <a:cubicBezTo>
                    <a:pt x="813915" y="83409"/>
                    <a:pt x="813915" y="82218"/>
                    <a:pt x="813915" y="83409"/>
                  </a:cubicBezTo>
                  <a:cubicBezTo>
                    <a:pt x="815502" y="83409"/>
                    <a:pt x="815502" y="84600"/>
                    <a:pt x="815502" y="84600"/>
                  </a:cubicBezTo>
                  <a:lnTo>
                    <a:pt x="809641" y="83501"/>
                  </a:lnTo>
                  <a:lnTo>
                    <a:pt x="810740" y="84600"/>
                  </a:lnTo>
                  <a:cubicBezTo>
                    <a:pt x="809153" y="92538"/>
                    <a:pt x="809153" y="92538"/>
                    <a:pt x="809153" y="92538"/>
                  </a:cubicBezTo>
                  <a:cubicBezTo>
                    <a:pt x="805978" y="90950"/>
                    <a:pt x="810740" y="89363"/>
                    <a:pt x="807565" y="87775"/>
                  </a:cubicBezTo>
                  <a:cubicBezTo>
                    <a:pt x="805978" y="86188"/>
                    <a:pt x="804390" y="86188"/>
                    <a:pt x="804390" y="83013"/>
                  </a:cubicBezTo>
                  <a:cubicBezTo>
                    <a:pt x="805978" y="81425"/>
                    <a:pt x="805978" y="81425"/>
                    <a:pt x="807565" y="81425"/>
                  </a:cubicBezTo>
                  <a:lnTo>
                    <a:pt x="809339" y="83199"/>
                  </a:lnTo>
                  <a:close/>
                  <a:moveTo>
                    <a:pt x="552014" y="78703"/>
                  </a:moveTo>
                  <a:lnTo>
                    <a:pt x="552297" y="78891"/>
                  </a:lnTo>
                  <a:lnTo>
                    <a:pt x="552014" y="79173"/>
                  </a:lnTo>
                  <a:close/>
                  <a:moveTo>
                    <a:pt x="550600" y="77764"/>
                  </a:moveTo>
                  <a:cubicBezTo>
                    <a:pt x="552014" y="77764"/>
                    <a:pt x="552014" y="77764"/>
                    <a:pt x="552014" y="77764"/>
                  </a:cubicBezTo>
                  <a:lnTo>
                    <a:pt x="552014" y="78703"/>
                  </a:lnTo>
                  <a:close/>
                  <a:moveTo>
                    <a:pt x="836234" y="73538"/>
                  </a:moveTo>
                  <a:cubicBezTo>
                    <a:pt x="837648" y="77764"/>
                    <a:pt x="839062" y="84808"/>
                    <a:pt x="843304" y="84808"/>
                  </a:cubicBezTo>
                  <a:cubicBezTo>
                    <a:pt x="850375" y="89034"/>
                    <a:pt x="853203" y="97486"/>
                    <a:pt x="853203" y="103121"/>
                  </a:cubicBezTo>
                  <a:cubicBezTo>
                    <a:pt x="851789" y="104530"/>
                    <a:pt x="850375" y="104530"/>
                    <a:pt x="848961" y="105939"/>
                  </a:cubicBezTo>
                  <a:cubicBezTo>
                    <a:pt x="848961" y="107348"/>
                    <a:pt x="848961" y="107348"/>
                    <a:pt x="848961" y="107348"/>
                  </a:cubicBezTo>
                  <a:cubicBezTo>
                    <a:pt x="854617" y="104530"/>
                    <a:pt x="856031" y="111574"/>
                    <a:pt x="858859" y="114391"/>
                  </a:cubicBezTo>
                  <a:cubicBezTo>
                    <a:pt x="858859" y="117209"/>
                    <a:pt x="851789" y="118618"/>
                    <a:pt x="856031" y="121435"/>
                  </a:cubicBezTo>
                  <a:cubicBezTo>
                    <a:pt x="853203" y="122844"/>
                    <a:pt x="856031" y="125661"/>
                    <a:pt x="853203" y="125661"/>
                  </a:cubicBezTo>
                  <a:cubicBezTo>
                    <a:pt x="848961" y="124253"/>
                    <a:pt x="848961" y="124253"/>
                    <a:pt x="848961" y="124253"/>
                  </a:cubicBezTo>
                  <a:cubicBezTo>
                    <a:pt x="847547" y="121435"/>
                    <a:pt x="844718" y="118618"/>
                    <a:pt x="847547" y="115800"/>
                  </a:cubicBezTo>
                  <a:cubicBezTo>
                    <a:pt x="844718" y="112983"/>
                    <a:pt x="850375" y="104530"/>
                    <a:pt x="843304" y="101713"/>
                  </a:cubicBezTo>
                  <a:cubicBezTo>
                    <a:pt x="839062" y="98895"/>
                    <a:pt x="840476" y="91851"/>
                    <a:pt x="836234" y="87625"/>
                  </a:cubicBezTo>
                  <a:cubicBezTo>
                    <a:pt x="839062" y="87625"/>
                    <a:pt x="839062" y="87625"/>
                    <a:pt x="839062" y="87625"/>
                  </a:cubicBezTo>
                  <a:cubicBezTo>
                    <a:pt x="841890" y="84808"/>
                    <a:pt x="833406" y="81990"/>
                    <a:pt x="833406" y="79173"/>
                  </a:cubicBezTo>
                  <a:cubicBezTo>
                    <a:pt x="836234" y="77764"/>
                    <a:pt x="831992" y="72129"/>
                    <a:pt x="836234" y="73538"/>
                  </a:cubicBezTo>
                  <a:close/>
                  <a:moveTo>
                    <a:pt x="784635" y="71900"/>
                  </a:moveTo>
                  <a:cubicBezTo>
                    <a:pt x="788868" y="71900"/>
                    <a:pt x="787457" y="77673"/>
                    <a:pt x="791690" y="77673"/>
                  </a:cubicBezTo>
                  <a:cubicBezTo>
                    <a:pt x="790279" y="82002"/>
                    <a:pt x="787457" y="84889"/>
                    <a:pt x="784635" y="87775"/>
                  </a:cubicBezTo>
                  <a:cubicBezTo>
                    <a:pt x="784635" y="84889"/>
                    <a:pt x="786046" y="83445"/>
                    <a:pt x="784635" y="80559"/>
                  </a:cubicBezTo>
                  <a:cubicBezTo>
                    <a:pt x="784635" y="80559"/>
                    <a:pt x="780401" y="83445"/>
                    <a:pt x="783223" y="86332"/>
                  </a:cubicBezTo>
                  <a:cubicBezTo>
                    <a:pt x="780401" y="83445"/>
                    <a:pt x="778990" y="77673"/>
                    <a:pt x="780401" y="73343"/>
                  </a:cubicBezTo>
                  <a:cubicBezTo>
                    <a:pt x="783223" y="73343"/>
                    <a:pt x="783223" y="74786"/>
                    <a:pt x="783223" y="76229"/>
                  </a:cubicBezTo>
                  <a:cubicBezTo>
                    <a:pt x="781812" y="77673"/>
                    <a:pt x="781812" y="77673"/>
                    <a:pt x="781812" y="77673"/>
                  </a:cubicBezTo>
                  <a:cubicBezTo>
                    <a:pt x="783223" y="79116"/>
                    <a:pt x="784635" y="77673"/>
                    <a:pt x="786046" y="79116"/>
                  </a:cubicBezTo>
                  <a:cubicBezTo>
                    <a:pt x="784635" y="71900"/>
                    <a:pt x="784635" y="71900"/>
                    <a:pt x="784635" y="71900"/>
                  </a:cubicBezTo>
                  <a:close/>
                  <a:moveTo>
                    <a:pt x="774227" y="71899"/>
                  </a:moveTo>
                  <a:cubicBezTo>
                    <a:pt x="775418" y="70312"/>
                    <a:pt x="777799" y="70312"/>
                    <a:pt x="778990" y="71899"/>
                  </a:cubicBezTo>
                  <a:cubicBezTo>
                    <a:pt x="777799" y="73487"/>
                    <a:pt x="777799" y="75074"/>
                    <a:pt x="776609" y="76662"/>
                  </a:cubicBezTo>
                  <a:cubicBezTo>
                    <a:pt x="775418" y="76662"/>
                    <a:pt x="774227" y="73487"/>
                    <a:pt x="774227" y="71899"/>
                  </a:cubicBezTo>
                  <a:close/>
                  <a:moveTo>
                    <a:pt x="753590" y="69213"/>
                  </a:moveTo>
                  <a:cubicBezTo>
                    <a:pt x="755178" y="69213"/>
                    <a:pt x="755178" y="69213"/>
                    <a:pt x="755178" y="69213"/>
                  </a:cubicBezTo>
                  <a:cubicBezTo>
                    <a:pt x="755178" y="71900"/>
                    <a:pt x="755178" y="71900"/>
                    <a:pt x="755178" y="71900"/>
                  </a:cubicBezTo>
                  <a:cubicBezTo>
                    <a:pt x="753590" y="71900"/>
                    <a:pt x="753590" y="71900"/>
                    <a:pt x="753590" y="71900"/>
                  </a:cubicBezTo>
                  <a:cubicBezTo>
                    <a:pt x="753590" y="69213"/>
                    <a:pt x="753590" y="69213"/>
                    <a:pt x="753590" y="69213"/>
                  </a:cubicBezTo>
                  <a:close/>
                  <a:moveTo>
                    <a:pt x="817090" y="68725"/>
                  </a:moveTo>
                  <a:cubicBezTo>
                    <a:pt x="818677" y="68725"/>
                    <a:pt x="820265" y="68725"/>
                    <a:pt x="820265" y="68725"/>
                  </a:cubicBezTo>
                  <a:cubicBezTo>
                    <a:pt x="820265" y="70312"/>
                    <a:pt x="820265" y="71900"/>
                    <a:pt x="818677" y="71900"/>
                  </a:cubicBezTo>
                  <a:cubicBezTo>
                    <a:pt x="818677" y="70312"/>
                    <a:pt x="815502" y="68725"/>
                    <a:pt x="817090" y="68725"/>
                  </a:cubicBezTo>
                  <a:close/>
                  <a:moveTo>
                    <a:pt x="427359" y="68725"/>
                  </a:moveTo>
                  <a:cubicBezTo>
                    <a:pt x="428549" y="68725"/>
                    <a:pt x="429740" y="70842"/>
                    <a:pt x="428549" y="70842"/>
                  </a:cubicBezTo>
                  <a:cubicBezTo>
                    <a:pt x="428549" y="71900"/>
                    <a:pt x="427359" y="71900"/>
                    <a:pt x="426168" y="71900"/>
                  </a:cubicBezTo>
                  <a:cubicBezTo>
                    <a:pt x="424977" y="70842"/>
                    <a:pt x="426168" y="69783"/>
                    <a:pt x="427359" y="68725"/>
                  </a:cubicBezTo>
                  <a:close/>
                  <a:moveTo>
                    <a:pt x="431328" y="67931"/>
                  </a:moveTo>
                  <a:cubicBezTo>
                    <a:pt x="431328" y="68725"/>
                    <a:pt x="431328" y="68725"/>
                    <a:pt x="431328" y="68725"/>
                  </a:cubicBezTo>
                  <a:cubicBezTo>
                    <a:pt x="429740" y="68725"/>
                    <a:pt x="429740" y="68725"/>
                    <a:pt x="429740" y="68725"/>
                  </a:cubicBezTo>
                  <a:cubicBezTo>
                    <a:pt x="429740" y="67931"/>
                    <a:pt x="431328" y="67137"/>
                    <a:pt x="431328" y="67931"/>
                  </a:cubicBezTo>
                  <a:close/>
                  <a:moveTo>
                    <a:pt x="802167" y="67137"/>
                  </a:moveTo>
                  <a:cubicBezTo>
                    <a:pt x="805130" y="69824"/>
                    <a:pt x="806612" y="72510"/>
                    <a:pt x="811057" y="72510"/>
                  </a:cubicBezTo>
                  <a:cubicBezTo>
                    <a:pt x="815502" y="73853"/>
                    <a:pt x="809575" y="75197"/>
                    <a:pt x="809575" y="77883"/>
                  </a:cubicBezTo>
                  <a:cubicBezTo>
                    <a:pt x="806612" y="77883"/>
                    <a:pt x="809575" y="73853"/>
                    <a:pt x="806612" y="73853"/>
                  </a:cubicBezTo>
                  <a:cubicBezTo>
                    <a:pt x="803649" y="76540"/>
                    <a:pt x="803649" y="80570"/>
                    <a:pt x="800685" y="81913"/>
                  </a:cubicBezTo>
                  <a:cubicBezTo>
                    <a:pt x="802167" y="83257"/>
                    <a:pt x="802167" y="83257"/>
                    <a:pt x="802167" y="83257"/>
                  </a:cubicBezTo>
                  <a:cubicBezTo>
                    <a:pt x="802167" y="84600"/>
                    <a:pt x="800685" y="84600"/>
                    <a:pt x="799204" y="84600"/>
                  </a:cubicBezTo>
                  <a:cubicBezTo>
                    <a:pt x="800685" y="80570"/>
                    <a:pt x="797722" y="80570"/>
                    <a:pt x="797722" y="76540"/>
                  </a:cubicBezTo>
                  <a:cubicBezTo>
                    <a:pt x="796240" y="76540"/>
                    <a:pt x="793277" y="73853"/>
                    <a:pt x="796240" y="72510"/>
                  </a:cubicBezTo>
                  <a:cubicBezTo>
                    <a:pt x="797722" y="72510"/>
                    <a:pt x="799204" y="71167"/>
                    <a:pt x="799204" y="69824"/>
                  </a:cubicBezTo>
                  <a:cubicBezTo>
                    <a:pt x="797722" y="69824"/>
                    <a:pt x="799204" y="68480"/>
                    <a:pt x="799204" y="68480"/>
                  </a:cubicBezTo>
                  <a:cubicBezTo>
                    <a:pt x="802167" y="67137"/>
                    <a:pt x="802167" y="67137"/>
                    <a:pt x="802167" y="67137"/>
                  </a:cubicBezTo>
                  <a:close/>
                  <a:moveTo>
                    <a:pt x="774228" y="62374"/>
                  </a:moveTo>
                  <a:cubicBezTo>
                    <a:pt x="775815" y="62374"/>
                    <a:pt x="775815" y="65549"/>
                    <a:pt x="774228" y="67136"/>
                  </a:cubicBezTo>
                  <a:cubicBezTo>
                    <a:pt x="774228" y="68724"/>
                    <a:pt x="771053" y="67136"/>
                    <a:pt x="771053" y="68724"/>
                  </a:cubicBezTo>
                  <a:cubicBezTo>
                    <a:pt x="772640" y="67136"/>
                    <a:pt x="769465" y="62374"/>
                    <a:pt x="774228" y="62374"/>
                  </a:cubicBezTo>
                  <a:close/>
                  <a:moveTo>
                    <a:pt x="764702" y="62374"/>
                  </a:moveTo>
                  <a:lnTo>
                    <a:pt x="764702" y="67136"/>
                  </a:lnTo>
                  <a:cubicBezTo>
                    <a:pt x="762585" y="68724"/>
                    <a:pt x="761527" y="62374"/>
                    <a:pt x="764702" y="62374"/>
                  </a:cubicBezTo>
                  <a:close/>
                  <a:moveTo>
                    <a:pt x="556740" y="62374"/>
                  </a:moveTo>
                  <a:lnTo>
                    <a:pt x="558328" y="63962"/>
                  </a:lnTo>
                  <a:cubicBezTo>
                    <a:pt x="556740" y="63962"/>
                    <a:pt x="556740" y="63962"/>
                    <a:pt x="556740" y="63962"/>
                  </a:cubicBezTo>
                  <a:cubicBezTo>
                    <a:pt x="556740" y="62374"/>
                    <a:pt x="556740" y="62374"/>
                    <a:pt x="556740" y="62374"/>
                  </a:cubicBezTo>
                  <a:close/>
                  <a:moveTo>
                    <a:pt x="761528" y="59199"/>
                  </a:moveTo>
                  <a:cubicBezTo>
                    <a:pt x="761528" y="59199"/>
                    <a:pt x="763115" y="59199"/>
                    <a:pt x="763115" y="59199"/>
                  </a:cubicBezTo>
                  <a:cubicBezTo>
                    <a:pt x="764703" y="60786"/>
                    <a:pt x="763115" y="60786"/>
                    <a:pt x="763115" y="62374"/>
                  </a:cubicBezTo>
                  <a:cubicBezTo>
                    <a:pt x="761528" y="60786"/>
                    <a:pt x="759940" y="60786"/>
                    <a:pt x="761528" y="59199"/>
                  </a:cubicBezTo>
                  <a:close/>
                  <a:moveTo>
                    <a:pt x="594840" y="59199"/>
                  </a:moveTo>
                  <a:cubicBezTo>
                    <a:pt x="596428" y="59199"/>
                    <a:pt x="596428" y="60786"/>
                    <a:pt x="596428" y="62374"/>
                  </a:cubicBezTo>
                  <a:cubicBezTo>
                    <a:pt x="596428" y="62374"/>
                    <a:pt x="596428" y="62374"/>
                    <a:pt x="594840" y="62374"/>
                  </a:cubicBezTo>
                  <a:cubicBezTo>
                    <a:pt x="594840" y="59199"/>
                    <a:pt x="594840" y="59199"/>
                    <a:pt x="594840" y="59199"/>
                  </a:cubicBezTo>
                  <a:close/>
                  <a:moveTo>
                    <a:pt x="672627" y="58803"/>
                  </a:moveTo>
                  <a:cubicBezTo>
                    <a:pt x="672627" y="57612"/>
                    <a:pt x="672627" y="58803"/>
                    <a:pt x="674215" y="58803"/>
                  </a:cubicBezTo>
                  <a:cubicBezTo>
                    <a:pt x="672627" y="59993"/>
                    <a:pt x="672627" y="61184"/>
                    <a:pt x="672627" y="62375"/>
                  </a:cubicBezTo>
                  <a:cubicBezTo>
                    <a:pt x="672627" y="58803"/>
                    <a:pt x="672627" y="58803"/>
                    <a:pt x="672627" y="58803"/>
                  </a:cubicBezTo>
                  <a:close/>
                  <a:moveTo>
                    <a:pt x="759940" y="56024"/>
                  </a:moveTo>
                  <a:lnTo>
                    <a:pt x="761528" y="56024"/>
                  </a:lnTo>
                  <a:lnTo>
                    <a:pt x="761528" y="57612"/>
                  </a:lnTo>
                  <a:close/>
                  <a:moveTo>
                    <a:pt x="666277" y="56024"/>
                  </a:moveTo>
                  <a:lnTo>
                    <a:pt x="667865" y="56024"/>
                  </a:lnTo>
                  <a:lnTo>
                    <a:pt x="667865" y="57612"/>
                  </a:lnTo>
                  <a:lnTo>
                    <a:pt x="666277" y="57612"/>
                  </a:lnTo>
                  <a:close/>
                  <a:moveTo>
                    <a:pt x="753590" y="55780"/>
                  </a:moveTo>
                  <a:cubicBezTo>
                    <a:pt x="753590" y="54437"/>
                    <a:pt x="756765" y="55780"/>
                    <a:pt x="758353" y="55780"/>
                  </a:cubicBezTo>
                  <a:cubicBezTo>
                    <a:pt x="758353" y="61153"/>
                    <a:pt x="758353" y="63840"/>
                    <a:pt x="755178" y="69213"/>
                  </a:cubicBezTo>
                  <a:cubicBezTo>
                    <a:pt x="753590" y="55780"/>
                    <a:pt x="753590" y="55780"/>
                    <a:pt x="753590" y="55780"/>
                  </a:cubicBezTo>
                  <a:close/>
                  <a:moveTo>
                    <a:pt x="800534" y="54437"/>
                  </a:moveTo>
                  <a:cubicBezTo>
                    <a:pt x="804616" y="58334"/>
                    <a:pt x="810059" y="59633"/>
                    <a:pt x="814141" y="62230"/>
                  </a:cubicBezTo>
                  <a:cubicBezTo>
                    <a:pt x="812781" y="63529"/>
                    <a:pt x="815502" y="66127"/>
                    <a:pt x="815502" y="67426"/>
                  </a:cubicBezTo>
                  <a:cubicBezTo>
                    <a:pt x="811420" y="68725"/>
                    <a:pt x="811420" y="59633"/>
                    <a:pt x="805977" y="63529"/>
                  </a:cubicBezTo>
                  <a:cubicBezTo>
                    <a:pt x="801895" y="60931"/>
                    <a:pt x="801895" y="63529"/>
                    <a:pt x="797813" y="59633"/>
                  </a:cubicBezTo>
                  <a:cubicBezTo>
                    <a:pt x="796452" y="58334"/>
                    <a:pt x="797813" y="54437"/>
                    <a:pt x="800534" y="54437"/>
                  </a:cubicBezTo>
                  <a:close/>
                  <a:moveTo>
                    <a:pt x="790896" y="53076"/>
                  </a:moveTo>
                  <a:cubicBezTo>
                    <a:pt x="790896" y="53076"/>
                    <a:pt x="790896" y="53076"/>
                    <a:pt x="792285" y="53076"/>
                  </a:cubicBezTo>
                  <a:lnTo>
                    <a:pt x="790971" y="53334"/>
                  </a:lnTo>
                  <a:close/>
                  <a:moveTo>
                    <a:pt x="767877" y="52849"/>
                  </a:moveTo>
                  <a:lnTo>
                    <a:pt x="769465" y="52849"/>
                  </a:lnTo>
                  <a:lnTo>
                    <a:pt x="769465" y="54437"/>
                  </a:lnTo>
                  <a:lnTo>
                    <a:pt x="767877" y="54437"/>
                  </a:lnTo>
                  <a:close/>
                  <a:moveTo>
                    <a:pt x="683740" y="52849"/>
                  </a:moveTo>
                  <a:cubicBezTo>
                    <a:pt x="683740" y="52849"/>
                    <a:pt x="685328" y="52849"/>
                    <a:pt x="685328" y="54437"/>
                  </a:cubicBezTo>
                  <a:cubicBezTo>
                    <a:pt x="685328" y="54437"/>
                    <a:pt x="683740" y="56024"/>
                    <a:pt x="682153" y="57612"/>
                  </a:cubicBezTo>
                  <a:cubicBezTo>
                    <a:pt x="680565" y="57612"/>
                    <a:pt x="680565" y="57612"/>
                    <a:pt x="680565" y="57612"/>
                  </a:cubicBezTo>
                  <a:cubicBezTo>
                    <a:pt x="680565" y="54437"/>
                    <a:pt x="682153" y="54437"/>
                    <a:pt x="683740" y="52849"/>
                  </a:cubicBezTo>
                  <a:close/>
                  <a:moveTo>
                    <a:pt x="672628" y="49674"/>
                  </a:moveTo>
                  <a:cubicBezTo>
                    <a:pt x="672628" y="51262"/>
                    <a:pt x="672628" y="51262"/>
                    <a:pt x="672628" y="51262"/>
                  </a:cubicBezTo>
                  <a:cubicBezTo>
                    <a:pt x="671040" y="51262"/>
                    <a:pt x="671040" y="51262"/>
                    <a:pt x="671040" y="51262"/>
                  </a:cubicBezTo>
                  <a:cubicBezTo>
                    <a:pt x="672628" y="49674"/>
                    <a:pt x="672628" y="49674"/>
                    <a:pt x="672628" y="49674"/>
                  </a:cubicBezTo>
                  <a:close/>
                  <a:moveTo>
                    <a:pt x="610318" y="49674"/>
                  </a:moveTo>
                  <a:cubicBezTo>
                    <a:pt x="610318" y="51262"/>
                    <a:pt x="613890" y="49674"/>
                    <a:pt x="613890" y="54437"/>
                  </a:cubicBezTo>
                  <a:cubicBezTo>
                    <a:pt x="611509" y="54437"/>
                    <a:pt x="610318" y="54437"/>
                    <a:pt x="609127" y="52849"/>
                  </a:cubicBezTo>
                  <a:cubicBezTo>
                    <a:pt x="610318" y="49674"/>
                    <a:pt x="610318" y="49674"/>
                    <a:pt x="610318" y="49674"/>
                  </a:cubicBezTo>
                  <a:close/>
                  <a:moveTo>
                    <a:pt x="690090" y="48087"/>
                  </a:moveTo>
                  <a:lnTo>
                    <a:pt x="691677" y="48087"/>
                  </a:lnTo>
                  <a:cubicBezTo>
                    <a:pt x="693265" y="51262"/>
                    <a:pt x="690090" y="52849"/>
                    <a:pt x="690090" y="54437"/>
                  </a:cubicBezTo>
                  <a:cubicBezTo>
                    <a:pt x="688502" y="54437"/>
                    <a:pt x="688502" y="54437"/>
                    <a:pt x="688502" y="54437"/>
                  </a:cubicBezTo>
                  <a:cubicBezTo>
                    <a:pt x="688502" y="52849"/>
                    <a:pt x="690090" y="51262"/>
                    <a:pt x="690090" y="48087"/>
                  </a:cubicBezTo>
                  <a:close/>
                  <a:moveTo>
                    <a:pt x="775616" y="47633"/>
                  </a:moveTo>
                  <a:cubicBezTo>
                    <a:pt x="778394" y="55798"/>
                    <a:pt x="785340" y="44912"/>
                    <a:pt x="785340" y="54437"/>
                  </a:cubicBezTo>
                  <a:lnTo>
                    <a:pt x="790971" y="53334"/>
                  </a:lnTo>
                  <a:lnTo>
                    <a:pt x="793674" y="62601"/>
                  </a:lnTo>
                  <a:cubicBezTo>
                    <a:pt x="795063" y="62601"/>
                    <a:pt x="795063" y="62601"/>
                    <a:pt x="796452" y="63962"/>
                  </a:cubicBezTo>
                  <a:cubicBezTo>
                    <a:pt x="796452" y="63962"/>
                    <a:pt x="795063" y="65323"/>
                    <a:pt x="795063" y="65323"/>
                  </a:cubicBezTo>
                  <a:cubicBezTo>
                    <a:pt x="792285" y="66683"/>
                    <a:pt x="793674" y="63962"/>
                    <a:pt x="790896" y="62601"/>
                  </a:cubicBezTo>
                  <a:cubicBezTo>
                    <a:pt x="789507" y="63962"/>
                    <a:pt x="782562" y="62601"/>
                    <a:pt x="785340" y="68044"/>
                  </a:cubicBezTo>
                  <a:cubicBezTo>
                    <a:pt x="785340" y="70766"/>
                    <a:pt x="785340" y="70766"/>
                    <a:pt x="785340" y="70766"/>
                  </a:cubicBezTo>
                  <a:cubicBezTo>
                    <a:pt x="781172" y="73487"/>
                    <a:pt x="781172" y="69405"/>
                    <a:pt x="779783" y="66683"/>
                  </a:cubicBezTo>
                  <a:cubicBezTo>
                    <a:pt x="782562" y="62601"/>
                    <a:pt x="777005" y="63962"/>
                    <a:pt x="779783" y="58519"/>
                  </a:cubicBezTo>
                  <a:cubicBezTo>
                    <a:pt x="777005" y="55798"/>
                    <a:pt x="774227" y="54437"/>
                    <a:pt x="774227" y="50355"/>
                  </a:cubicBezTo>
                  <a:cubicBezTo>
                    <a:pt x="775616" y="47633"/>
                    <a:pt x="775616" y="47633"/>
                    <a:pt x="775616" y="47633"/>
                  </a:cubicBezTo>
                  <a:close/>
                  <a:moveTo>
                    <a:pt x="764703" y="46499"/>
                  </a:moveTo>
                  <a:cubicBezTo>
                    <a:pt x="761528" y="48086"/>
                    <a:pt x="763115" y="51261"/>
                    <a:pt x="761528" y="52849"/>
                  </a:cubicBezTo>
                  <a:cubicBezTo>
                    <a:pt x="759940" y="48086"/>
                    <a:pt x="759940" y="48086"/>
                    <a:pt x="759940" y="48086"/>
                  </a:cubicBezTo>
                  <a:cubicBezTo>
                    <a:pt x="761528" y="51261"/>
                    <a:pt x="761528" y="46499"/>
                    <a:pt x="764703" y="46499"/>
                  </a:cubicBezTo>
                  <a:close/>
                  <a:moveTo>
                    <a:pt x="582140" y="46499"/>
                  </a:moveTo>
                  <a:cubicBezTo>
                    <a:pt x="583727" y="49674"/>
                    <a:pt x="580552" y="51261"/>
                    <a:pt x="580552" y="52849"/>
                  </a:cubicBezTo>
                  <a:cubicBezTo>
                    <a:pt x="577377" y="51261"/>
                    <a:pt x="577377" y="51261"/>
                    <a:pt x="577377" y="51261"/>
                  </a:cubicBezTo>
                  <a:cubicBezTo>
                    <a:pt x="580552" y="48086"/>
                    <a:pt x="577377" y="48086"/>
                    <a:pt x="582140" y="46499"/>
                  </a:cubicBezTo>
                  <a:close/>
                  <a:moveTo>
                    <a:pt x="686915" y="45970"/>
                  </a:moveTo>
                  <a:lnTo>
                    <a:pt x="686915" y="47029"/>
                  </a:lnTo>
                  <a:cubicBezTo>
                    <a:pt x="685328" y="48087"/>
                    <a:pt x="685328" y="47029"/>
                    <a:pt x="685328" y="47029"/>
                  </a:cubicBezTo>
                  <a:cubicBezTo>
                    <a:pt x="683740" y="45970"/>
                    <a:pt x="685328" y="44912"/>
                    <a:pt x="686915" y="45970"/>
                  </a:cubicBezTo>
                  <a:close/>
                  <a:moveTo>
                    <a:pt x="751367" y="44912"/>
                  </a:moveTo>
                  <a:cubicBezTo>
                    <a:pt x="753907" y="46182"/>
                    <a:pt x="755177" y="47452"/>
                    <a:pt x="753907" y="51262"/>
                  </a:cubicBezTo>
                  <a:cubicBezTo>
                    <a:pt x="753907" y="47452"/>
                    <a:pt x="748827" y="48722"/>
                    <a:pt x="751367" y="44912"/>
                  </a:cubicBezTo>
                  <a:close/>
                  <a:moveTo>
                    <a:pt x="594840" y="43324"/>
                  </a:moveTo>
                  <a:lnTo>
                    <a:pt x="596428" y="43324"/>
                  </a:lnTo>
                  <a:cubicBezTo>
                    <a:pt x="596428" y="43324"/>
                    <a:pt x="596428" y="44912"/>
                    <a:pt x="596428" y="44912"/>
                  </a:cubicBezTo>
                  <a:cubicBezTo>
                    <a:pt x="594840" y="43324"/>
                    <a:pt x="594840" y="43324"/>
                    <a:pt x="594840" y="43324"/>
                  </a:cubicBezTo>
                  <a:close/>
                  <a:moveTo>
                    <a:pt x="629765" y="40150"/>
                  </a:moveTo>
                  <a:lnTo>
                    <a:pt x="631353" y="40150"/>
                  </a:lnTo>
                  <a:cubicBezTo>
                    <a:pt x="631353" y="41737"/>
                    <a:pt x="631353" y="41737"/>
                    <a:pt x="631353" y="41737"/>
                  </a:cubicBezTo>
                  <a:cubicBezTo>
                    <a:pt x="629765" y="41737"/>
                    <a:pt x="629765" y="41737"/>
                    <a:pt x="629765" y="40150"/>
                  </a:cubicBezTo>
                  <a:close/>
                  <a:moveTo>
                    <a:pt x="754119" y="36974"/>
                  </a:moveTo>
                  <a:cubicBezTo>
                    <a:pt x="755177" y="38562"/>
                    <a:pt x="754119" y="40149"/>
                    <a:pt x="755177" y="41737"/>
                  </a:cubicBezTo>
                  <a:cubicBezTo>
                    <a:pt x="754119" y="41737"/>
                    <a:pt x="754119" y="41737"/>
                    <a:pt x="754119" y="41737"/>
                  </a:cubicBezTo>
                  <a:cubicBezTo>
                    <a:pt x="754119" y="40149"/>
                    <a:pt x="752002" y="38562"/>
                    <a:pt x="754119" y="36974"/>
                  </a:cubicBezTo>
                  <a:close/>
                  <a:moveTo>
                    <a:pt x="696837" y="36974"/>
                  </a:moveTo>
                  <a:cubicBezTo>
                    <a:pt x="698226" y="39752"/>
                    <a:pt x="698226" y="41141"/>
                    <a:pt x="699615" y="42530"/>
                  </a:cubicBezTo>
                  <a:cubicBezTo>
                    <a:pt x="694059" y="39752"/>
                    <a:pt x="698226" y="48087"/>
                    <a:pt x="695448" y="48087"/>
                  </a:cubicBezTo>
                  <a:cubicBezTo>
                    <a:pt x="694059" y="48087"/>
                    <a:pt x="695448" y="45309"/>
                    <a:pt x="692670" y="45309"/>
                  </a:cubicBezTo>
                  <a:cubicBezTo>
                    <a:pt x="691280" y="46698"/>
                    <a:pt x="691280" y="46698"/>
                    <a:pt x="691280" y="46698"/>
                  </a:cubicBezTo>
                  <a:cubicBezTo>
                    <a:pt x="691280" y="45309"/>
                    <a:pt x="691280" y="42530"/>
                    <a:pt x="689891" y="42530"/>
                  </a:cubicBezTo>
                  <a:cubicBezTo>
                    <a:pt x="688502" y="42530"/>
                    <a:pt x="688502" y="42530"/>
                    <a:pt x="688502" y="42530"/>
                  </a:cubicBezTo>
                  <a:cubicBezTo>
                    <a:pt x="689891" y="41141"/>
                    <a:pt x="689891" y="41141"/>
                    <a:pt x="691280" y="41141"/>
                  </a:cubicBezTo>
                  <a:cubicBezTo>
                    <a:pt x="694059" y="43920"/>
                    <a:pt x="694059" y="43920"/>
                    <a:pt x="694059" y="43920"/>
                  </a:cubicBezTo>
                  <a:cubicBezTo>
                    <a:pt x="695448" y="42530"/>
                    <a:pt x="694059" y="38363"/>
                    <a:pt x="696837" y="36974"/>
                  </a:cubicBezTo>
                  <a:close/>
                  <a:moveTo>
                    <a:pt x="629765" y="35387"/>
                  </a:moveTo>
                  <a:cubicBezTo>
                    <a:pt x="631353" y="36975"/>
                    <a:pt x="629765" y="38562"/>
                    <a:pt x="628178" y="40150"/>
                  </a:cubicBezTo>
                  <a:lnTo>
                    <a:pt x="629765" y="40150"/>
                  </a:lnTo>
                  <a:cubicBezTo>
                    <a:pt x="626590" y="43325"/>
                    <a:pt x="626590" y="43325"/>
                    <a:pt x="626590" y="43325"/>
                  </a:cubicBezTo>
                  <a:cubicBezTo>
                    <a:pt x="626590" y="41737"/>
                    <a:pt x="628178" y="40150"/>
                    <a:pt x="626590" y="38562"/>
                  </a:cubicBezTo>
                  <a:cubicBezTo>
                    <a:pt x="626590" y="36975"/>
                    <a:pt x="628178" y="36975"/>
                    <a:pt x="629765" y="35387"/>
                  </a:cubicBezTo>
                  <a:close/>
                  <a:moveTo>
                    <a:pt x="581505" y="35387"/>
                  </a:moveTo>
                  <a:cubicBezTo>
                    <a:pt x="581505" y="35387"/>
                    <a:pt x="582775" y="38562"/>
                    <a:pt x="584045" y="36974"/>
                  </a:cubicBezTo>
                  <a:cubicBezTo>
                    <a:pt x="585315" y="38562"/>
                    <a:pt x="585315" y="38562"/>
                    <a:pt x="585315" y="38562"/>
                  </a:cubicBezTo>
                  <a:cubicBezTo>
                    <a:pt x="584045" y="41737"/>
                    <a:pt x="581505" y="40149"/>
                    <a:pt x="580235" y="40149"/>
                  </a:cubicBezTo>
                  <a:cubicBezTo>
                    <a:pt x="578965" y="38562"/>
                    <a:pt x="578965" y="33799"/>
                    <a:pt x="581505" y="35387"/>
                  </a:cubicBezTo>
                  <a:close/>
                  <a:moveTo>
                    <a:pt x="588490" y="35210"/>
                  </a:moveTo>
                  <a:cubicBezTo>
                    <a:pt x="591665" y="33799"/>
                    <a:pt x="596427" y="36621"/>
                    <a:pt x="596427" y="39443"/>
                  </a:cubicBezTo>
                  <a:cubicBezTo>
                    <a:pt x="591665" y="36621"/>
                    <a:pt x="591665" y="46499"/>
                    <a:pt x="586902" y="40854"/>
                  </a:cubicBezTo>
                  <a:cubicBezTo>
                    <a:pt x="586902" y="39443"/>
                    <a:pt x="588490" y="38032"/>
                    <a:pt x="588490" y="35210"/>
                  </a:cubicBezTo>
                  <a:close/>
                  <a:moveTo>
                    <a:pt x="691677" y="32212"/>
                  </a:moveTo>
                  <a:cubicBezTo>
                    <a:pt x="693265" y="33270"/>
                    <a:pt x="693265" y="34329"/>
                    <a:pt x="693265" y="35387"/>
                  </a:cubicBezTo>
                  <a:cubicBezTo>
                    <a:pt x="691677" y="35387"/>
                    <a:pt x="691677" y="35387"/>
                    <a:pt x="691677" y="35387"/>
                  </a:cubicBezTo>
                  <a:cubicBezTo>
                    <a:pt x="691677" y="35387"/>
                    <a:pt x="691677" y="33270"/>
                    <a:pt x="691677" y="32212"/>
                  </a:cubicBezTo>
                  <a:close/>
                  <a:moveTo>
                    <a:pt x="617065" y="29037"/>
                  </a:moveTo>
                  <a:cubicBezTo>
                    <a:pt x="618652" y="30095"/>
                    <a:pt x="620240" y="30095"/>
                    <a:pt x="621827" y="32212"/>
                  </a:cubicBezTo>
                  <a:cubicBezTo>
                    <a:pt x="620240" y="32212"/>
                    <a:pt x="620240" y="32212"/>
                    <a:pt x="618652" y="32212"/>
                  </a:cubicBezTo>
                  <a:cubicBezTo>
                    <a:pt x="618652" y="31154"/>
                    <a:pt x="615477" y="30095"/>
                    <a:pt x="617065" y="29037"/>
                  </a:cubicBezTo>
                  <a:close/>
                  <a:moveTo>
                    <a:pt x="503937" y="27049"/>
                  </a:moveTo>
                  <a:cubicBezTo>
                    <a:pt x="503937" y="27049"/>
                    <a:pt x="505351" y="25640"/>
                    <a:pt x="506765" y="27049"/>
                  </a:cubicBezTo>
                  <a:cubicBezTo>
                    <a:pt x="503937" y="29866"/>
                    <a:pt x="503937" y="29866"/>
                    <a:pt x="503937" y="29866"/>
                  </a:cubicBezTo>
                  <a:close/>
                  <a:moveTo>
                    <a:pt x="732953" y="25862"/>
                  </a:moveTo>
                  <a:cubicBezTo>
                    <a:pt x="734540" y="28508"/>
                    <a:pt x="731365" y="31154"/>
                    <a:pt x="731365" y="33800"/>
                  </a:cubicBezTo>
                  <a:cubicBezTo>
                    <a:pt x="729778" y="33800"/>
                    <a:pt x="729778" y="33800"/>
                    <a:pt x="729778" y="33800"/>
                  </a:cubicBezTo>
                  <a:cubicBezTo>
                    <a:pt x="728190" y="31154"/>
                    <a:pt x="732953" y="28508"/>
                    <a:pt x="732953" y="25862"/>
                  </a:cubicBezTo>
                  <a:close/>
                  <a:moveTo>
                    <a:pt x="606945" y="25862"/>
                  </a:moveTo>
                  <a:cubicBezTo>
                    <a:pt x="608334" y="28614"/>
                    <a:pt x="609723" y="29990"/>
                    <a:pt x="609723" y="32741"/>
                  </a:cubicBezTo>
                  <a:cubicBezTo>
                    <a:pt x="602777" y="35493"/>
                    <a:pt x="613890" y="38245"/>
                    <a:pt x="608334" y="40996"/>
                  </a:cubicBezTo>
                  <a:cubicBezTo>
                    <a:pt x="608334" y="42372"/>
                    <a:pt x="608334" y="45124"/>
                    <a:pt x="606945" y="46500"/>
                  </a:cubicBezTo>
                  <a:cubicBezTo>
                    <a:pt x="602777" y="45124"/>
                    <a:pt x="608334" y="39621"/>
                    <a:pt x="604166" y="38245"/>
                  </a:cubicBezTo>
                  <a:cubicBezTo>
                    <a:pt x="606945" y="34117"/>
                    <a:pt x="606945" y="29990"/>
                    <a:pt x="606945" y="25862"/>
                  </a:cubicBezTo>
                  <a:close/>
                  <a:moveTo>
                    <a:pt x="534515" y="24274"/>
                  </a:moveTo>
                  <a:cubicBezTo>
                    <a:pt x="539277" y="19512"/>
                    <a:pt x="536102" y="27449"/>
                    <a:pt x="539277" y="29037"/>
                  </a:cubicBezTo>
                  <a:cubicBezTo>
                    <a:pt x="539277" y="30624"/>
                    <a:pt x="536102" y="32212"/>
                    <a:pt x="534515" y="30624"/>
                  </a:cubicBezTo>
                  <a:cubicBezTo>
                    <a:pt x="534515" y="29037"/>
                    <a:pt x="532927" y="27449"/>
                    <a:pt x="534515" y="24274"/>
                  </a:cubicBezTo>
                  <a:close/>
                  <a:moveTo>
                    <a:pt x="561502" y="24274"/>
                  </a:moveTo>
                  <a:cubicBezTo>
                    <a:pt x="563090" y="24274"/>
                    <a:pt x="563090" y="25862"/>
                    <a:pt x="563090" y="25862"/>
                  </a:cubicBezTo>
                  <a:cubicBezTo>
                    <a:pt x="561502" y="25862"/>
                    <a:pt x="561502" y="25862"/>
                    <a:pt x="561502" y="25862"/>
                  </a:cubicBezTo>
                  <a:cubicBezTo>
                    <a:pt x="561502" y="24274"/>
                    <a:pt x="561502" y="24274"/>
                    <a:pt x="561502" y="24274"/>
                  </a:cubicBezTo>
                  <a:close/>
                  <a:moveTo>
                    <a:pt x="527636" y="24116"/>
                  </a:moveTo>
                  <a:cubicBezTo>
                    <a:pt x="529012" y="25545"/>
                    <a:pt x="534515" y="31260"/>
                    <a:pt x="529012" y="35546"/>
                  </a:cubicBezTo>
                  <a:cubicBezTo>
                    <a:pt x="529012" y="36975"/>
                    <a:pt x="529012" y="36975"/>
                    <a:pt x="529012" y="36975"/>
                  </a:cubicBezTo>
                  <a:cubicBezTo>
                    <a:pt x="527636" y="35546"/>
                    <a:pt x="529012" y="31260"/>
                    <a:pt x="524884" y="32689"/>
                  </a:cubicBezTo>
                  <a:cubicBezTo>
                    <a:pt x="524884" y="34117"/>
                    <a:pt x="519381" y="34117"/>
                    <a:pt x="520756" y="36975"/>
                  </a:cubicBezTo>
                  <a:cubicBezTo>
                    <a:pt x="513877" y="35546"/>
                    <a:pt x="523508" y="31260"/>
                    <a:pt x="520756" y="26973"/>
                  </a:cubicBezTo>
                  <a:cubicBezTo>
                    <a:pt x="520756" y="22687"/>
                    <a:pt x="524884" y="26973"/>
                    <a:pt x="527636" y="24116"/>
                  </a:cubicBezTo>
                  <a:close/>
                  <a:moveTo>
                    <a:pt x="581842" y="23084"/>
                  </a:moveTo>
                  <a:cubicBezTo>
                    <a:pt x="583000" y="24275"/>
                    <a:pt x="583331" y="26656"/>
                    <a:pt x="581346" y="29037"/>
                  </a:cubicBezTo>
                  <a:cubicBezTo>
                    <a:pt x="581346" y="30625"/>
                    <a:pt x="578700" y="30625"/>
                    <a:pt x="577377" y="29037"/>
                  </a:cubicBezTo>
                  <a:cubicBezTo>
                    <a:pt x="577377" y="27450"/>
                    <a:pt x="577377" y="25862"/>
                    <a:pt x="577377" y="24275"/>
                  </a:cubicBezTo>
                  <a:cubicBezTo>
                    <a:pt x="578700" y="21893"/>
                    <a:pt x="580685" y="21893"/>
                    <a:pt x="581842" y="23084"/>
                  </a:cubicBezTo>
                  <a:close/>
                  <a:moveTo>
                    <a:pt x="704377" y="22052"/>
                  </a:moveTo>
                  <a:cubicBezTo>
                    <a:pt x="705788" y="20782"/>
                    <a:pt x="708610" y="22052"/>
                    <a:pt x="710022" y="23322"/>
                  </a:cubicBezTo>
                  <a:cubicBezTo>
                    <a:pt x="708610" y="24592"/>
                    <a:pt x="708610" y="25862"/>
                    <a:pt x="707199" y="25862"/>
                  </a:cubicBezTo>
                  <a:cubicBezTo>
                    <a:pt x="705788" y="25862"/>
                    <a:pt x="705788" y="24592"/>
                    <a:pt x="704377" y="24592"/>
                  </a:cubicBezTo>
                  <a:cubicBezTo>
                    <a:pt x="704377" y="22052"/>
                    <a:pt x="704377" y="22052"/>
                    <a:pt x="704377" y="22052"/>
                  </a:cubicBezTo>
                  <a:close/>
                  <a:moveTo>
                    <a:pt x="712844" y="20782"/>
                  </a:moveTo>
                  <a:cubicBezTo>
                    <a:pt x="711433" y="22052"/>
                    <a:pt x="717077" y="24592"/>
                    <a:pt x="712844" y="25862"/>
                  </a:cubicBezTo>
                  <a:cubicBezTo>
                    <a:pt x="711433" y="25862"/>
                    <a:pt x="711433" y="24592"/>
                    <a:pt x="710022" y="23322"/>
                  </a:cubicBezTo>
                  <a:cubicBezTo>
                    <a:pt x="711433" y="22052"/>
                    <a:pt x="710022" y="19512"/>
                    <a:pt x="712844" y="20782"/>
                  </a:cubicBezTo>
                  <a:close/>
                  <a:moveTo>
                    <a:pt x="542452" y="19512"/>
                  </a:moveTo>
                  <a:lnTo>
                    <a:pt x="544040" y="19512"/>
                  </a:lnTo>
                  <a:cubicBezTo>
                    <a:pt x="545627" y="19512"/>
                    <a:pt x="544040" y="21100"/>
                    <a:pt x="544040" y="21100"/>
                  </a:cubicBezTo>
                  <a:cubicBezTo>
                    <a:pt x="542452" y="19512"/>
                    <a:pt x="542452" y="19512"/>
                    <a:pt x="542452" y="19512"/>
                  </a:cubicBezTo>
                  <a:close/>
                  <a:moveTo>
                    <a:pt x="519434" y="19512"/>
                  </a:moveTo>
                  <a:cubicBezTo>
                    <a:pt x="521815" y="22052"/>
                    <a:pt x="518243" y="23322"/>
                    <a:pt x="519434" y="25862"/>
                  </a:cubicBezTo>
                  <a:cubicBezTo>
                    <a:pt x="517052" y="24592"/>
                    <a:pt x="517052" y="24592"/>
                    <a:pt x="517052" y="24592"/>
                  </a:cubicBezTo>
                  <a:cubicBezTo>
                    <a:pt x="518243" y="23322"/>
                    <a:pt x="517052" y="20782"/>
                    <a:pt x="519434" y="19512"/>
                  </a:cubicBezTo>
                  <a:close/>
                  <a:moveTo>
                    <a:pt x="571980" y="11574"/>
                  </a:moveTo>
                  <a:cubicBezTo>
                    <a:pt x="575790" y="14749"/>
                    <a:pt x="569440" y="13161"/>
                    <a:pt x="569440" y="14749"/>
                  </a:cubicBezTo>
                  <a:cubicBezTo>
                    <a:pt x="571980" y="11574"/>
                    <a:pt x="571980" y="11574"/>
                    <a:pt x="571980" y="11574"/>
                  </a:cubicBezTo>
                  <a:close/>
                  <a:moveTo>
                    <a:pt x="557874" y="6812"/>
                  </a:moveTo>
                  <a:cubicBezTo>
                    <a:pt x="560595" y="6812"/>
                    <a:pt x="561956" y="6812"/>
                    <a:pt x="563316" y="9352"/>
                  </a:cubicBezTo>
                  <a:cubicBezTo>
                    <a:pt x="561956" y="11892"/>
                    <a:pt x="564677" y="13162"/>
                    <a:pt x="561956" y="13162"/>
                  </a:cubicBezTo>
                  <a:cubicBezTo>
                    <a:pt x="561956" y="14432"/>
                    <a:pt x="564677" y="16972"/>
                    <a:pt x="564677" y="18242"/>
                  </a:cubicBezTo>
                  <a:cubicBezTo>
                    <a:pt x="563316" y="19512"/>
                    <a:pt x="563316" y="19512"/>
                    <a:pt x="563316" y="19512"/>
                  </a:cubicBezTo>
                  <a:cubicBezTo>
                    <a:pt x="559234" y="15702"/>
                    <a:pt x="559234" y="15702"/>
                    <a:pt x="559234" y="15702"/>
                  </a:cubicBezTo>
                  <a:cubicBezTo>
                    <a:pt x="556513" y="16972"/>
                    <a:pt x="556513" y="13162"/>
                    <a:pt x="555152" y="11892"/>
                  </a:cubicBezTo>
                  <a:cubicBezTo>
                    <a:pt x="557874" y="6812"/>
                    <a:pt x="557874" y="6812"/>
                    <a:pt x="557874" y="6812"/>
                  </a:cubicBezTo>
                  <a:close/>
                  <a:moveTo>
                    <a:pt x="345565" y="283"/>
                  </a:moveTo>
                  <a:cubicBezTo>
                    <a:pt x="358292" y="283"/>
                    <a:pt x="368190" y="5918"/>
                    <a:pt x="379502" y="10144"/>
                  </a:cubicBezTo>
                  <a:cubicBezTo>
                    <a:pt x="387986" y="14370"/>
                    <a:pt x="396470" y="15779"/>
                    <a:pt x="404955" y="20005"/>
                  </a:cubicBezTo>
                  <a:cubicBezTo>
                    <a:pt x="414853" y="31275"/>
                    <a:pt x="433235" y="25640"/>
                    <a:pt x="444548" y="38319"/>
                  </a:cubicBezTo>
                  <a:cubicBezTo>
                    <a:pt x="451618" y="36910"/>
                    <a:pt x="450204" y="43954"/>
                    <a:pt x="454446" y="48180"/>
                  </a:cubicBezTo>
                  <a:cubicBezTo>
                    <a:pt x="451618" y="52406"/>
                    <a:pt x="444548" y="52406"/>
                    <a:pt x="445962" y="58041"/>
                  </a:cubicBezTo>
                  <a:cubicBezTo>
                    <a:pt x="445962" y="59450"/>
                    <a:pt x="444548" y="60859"/>
                    <a:pt x="443134" y="60859"/>
                  </a:cubicBezTo>
                  <a:cubicBezTo>
                    <a:pt x="438891" y="58041"/>
                    <a:pt x="438891" y="58041"/>
                    <a:pt x="438891" y="58041"/>
                  </a:cubicBezTo>
                  <a:cubicBezTo>
                    <a:pt x="437477" y="60859"/>
                    <a:pt x="437477" y="60859"/>
                    <a:pt x="437477" y="60859"/>
                  </a:cubicBezTo>
                  <a:cubicBezTo>
                    <a:pt x="436063" y="58041"/>
                    <a:pt x="436063" y="58041"/>
                    <a:pt x="436063" y="58041"/>
                  </a:cubicBezTo>
                  <a:cubicBezTo>
                    <a:pt x="434649" y="60859"/>
                    <a:pt x="430407" y="60859"/>
                    <a:pt x="428993" y="63676"/>
                  </a:cubicBezTo>
                  <a:cubicBezTo>
                    <a:pt x="428993" y="65085"/>
                    <a:pt x="428993" y="65085"/>
                    <a:pt x="428993" y="65085"/>
                  </a:cubicBezTo>
                  <a:cubicBezTo>
                    <a:pt x="423337" y="65085"/>
                    <a:pt x="423337" y="65085"/>
                    <a:pt x="423337" y="65085"/>
                  </a:cubicBezTo>
                  <a:cubicBezTo>
                    <a:pt x="426165" y="70720"/>
                    <a:pt x="413439" y="69311"/>
                    <a:pt x="420509" y="73538"/>
                  </a:cubicBezTo>
                  <a:cubicBezTo>
                    <a:pt x="420509" y="72129"/>
                    <a:pt x="420509" y="72129"/>
                    <a:pt x="420509" y="72129"/>
                  </a:cubicBezTo>
                  <a:cubicBezTo>
                    <a:pt x="423337" y="72129"/>
                    <a:pt x="423337" y="72129"/>
                    <a:pt x="423337" y="72129"/>
                  </a:cubicBezTo>
                  <a:cubicBezTo>
                    <a:pt x="420509" y="73538"/>
                    <a:pt x="420509" y="79173"/>
                    <a:pt x="416267" y="79173"/>
                  </a:cubicBezTo>
                  <a:cubicBezTo>
                    <a:pt x="416267" y="83399"/>
                    <a:pt x="421923" y="84808"/>
                    <a:pt x="420509" y="89034"/>
                  </a:cubicBezTo>
                  <a:cubicBezTo>
                    <a:pt x="423337" y="90443"/>
                    <a:pt x="419095" y="93260"/>
                    <a:pt x="420509" y="96078"/>
                  </a:cubicBezTo>
                  <a:cubicBezTo>
                    <a:pt x="419095" y="96078"/>
                    <a:pt x="419095" y="97486"/>
                    <a:pt x="417681" y="97486"/>
                  </a:cubicBezTo>
                  <a:cubicBezTo>
                    <a:pt x="419095" y="99599"/>
                    <a:pt x="420156" y="99247"/>
                    <a:pt x="421216" y="98191"/>
                  </a:cubicBezTo>
                  <a:lnTo>
                    <a:pt x="424186" y="95232"/>
                  </a:lnTo>
                  <a:lnTo>
                    <a:pt x="423337" y="100304"/>
                  </a:lnTo>
                  <a:cubicBezTo>
                    <a:pt x="426165" y="100304"/>
                    <a:pt x="428993" y="101713"/>
                    <a:pt x="428993" y="105939"/>
                  </a:cubicBezTo>
                  <a:cubicBezTo>
                    <a:pt x="430407" y="103121"/>
                    <a:pt x="431821" y="98895"/>
                    <a:pt x="427579" y="97486"/>
                  </a:cubicBezTo>
                  <a:cubicBezTo>
                    <a:pt x="426165" y="94669"/>
                    <a:pt x="430407" y="94669"/>
                    <a:pt x="430407" y="93260"/>
                  </a:cubicBezTo>
                  <a:cubicBezTo>
                    <a:pt x="434649" y="96078"/>
                    <a:pt x="434649" y="96078"/>
                    <a:pt x="434649" y="96078"/>
                  </a:cubicBezTo>
                  <a:cubicBezTo>
                    <a:pt x="436063" y="93260"/>
                    <a:pt x="438891" y="93260"/>
                    <a:pt x="437477" y="90443"/>
                  </a:cubicBezTo>
                  <a:cubicBezTo>
                    <a:pt x="436063" y="89034"/>
                    <a:pt x="436063" y="89034"/>
                    <a:pt x="436063" y="89034"/>
                  </a:cubicBezTo>
                  <a:cubicBezTo>
                    <a:pt x="437477" y="87625"/>
                    <a:pt x="438891" y="86216"/>
                    <a:pt x="437477" y="83399"/>
                  </a:cubicBezTo>
                  <a:cubicBezTo>
                    <a:pt x="443134" y="77764"/>
                    <a:pt x="448790" y="90443"/>
                    <a:pt x="450204" y="80581"/>
                  </a:cubicBezTo>
                  <a:cubicBezTo>
                    <a:pt x="445962" y="76355"/>
                    <a:pt x="451618" y="70720"/>
                    <a:pt x="448790" y="65085"/>
                  </a:cubicBezTo>
                  <a:cubicBezTo>
                    <a:pt x="453032" y="65085"/>
                    <a:pt x="454446" y="63676"/>
                    <a:pt x="454446" y="60859"/>
                  </a:cubicBezTo>
                  <a:cubicBezTo>
                    <a:pt x="455860" y="55224"/>
                    <a:pt x="458688" y="52406"/>
                    <a:pt x="461516" y="48180"/>
                  </a:cubicBezTo>
                  <a:cubicBezTo>
                    <a:pt x="465758" y="46771"/>
                    <a:pt x="470000" y="49589"/>
                    <a:pt x="474242" y="52406"/>
                  </a:cubicBezTo>
                  <a:cubicBezTo>
                    <a:pt x="474242" y="53815"/>
                    <a:pt x="472828" y="55224"/>
                    <a:pt x="474242" y="55224"/>
                  </a:cubicBezTo>
                  <a:cubicBezTo>
                    <a:pt x="475656" y="55224"/>
                    <a:pt x="477070" y="55224"/>
                    <a:pt x="478484" y="52406"/>
                  </a:cubicBezTo>
                  <a:cubicBezTo>
                    <a:pt x="478484" y="50998"/>
                    <a:pt x="478484" y="50998"/>
                    <a:pt x="478484" y="50998"/>
                  </a:cubicBezTo>
                  <a:cubicBezTo>
                    <a:pt x="481312" y="52406"/>
                    <a:pt x="481312" y="52406"/>
                    <a:pt x="481312" y="52406"/>
                  </a:cubicBezTo>
                  <a:cubicBezTo>
                    <a:pt x="482726" y="50998"/>
                    <a:pt x="482726" y="50998"/>
                    <a:pt x="482726" y="50998"/>
                  </a:cubicBezTo>
                  <a:cubicBezTo>
                    <a:pt x="484140" y="52406"/>
                    <a:pt x="482726" y="59450"/>
                    <a:pt x="482726" y="63676"/>
                  </a:cubicBezTo>
                  <a:cubicBezTo>
                    <a:pt x="484140" y="63676"/>
                    <a:pt x="486968" y="66494"/>
                    <a:pt x="488383" y="63676"/>
                  </a:cubicBezTo>
                  <a:cubicBezTo>
                    <a:pt x="488383" y="60859"/>
                    <a:pt x="485554" y="58041"/>
                    <a:pt x="486968" y="55224"/>
                  </a:cubicBezTo>
                  <a:cubicBezTo>
                    <a:pt x="488383" y="55224"/>
                    <a:pt x="488383" y="56633"/>
                    <a:pt x="489797" y="55224"/>
                  </a:cubicBezTo>
                  <a:cubicBezTo>
                    <a:pt x="485554" y="53815"/>
                    <a:pt x="486968" y="49589"/>
                    <a:pt x="485554" y="46771"/>
                  </a:cubicBezTo>
                  <a:cubicBezTo>
                    <a:pt x="486968" y="46771"/>
                    <a:pt x="486968" y="45363"/>
                    <a:pt x="486968" y="45363"/>
                  </a:cubicBezTo>
                  <a:cubicBezTo>
                    <a:pt x="486968" y="43954"/>
                    <a:pt x="484140" y="43954"/>
                    <a:pt x="484140" y="45363"/>
                  </a:cubicBezTo>
                  <a:cubicBezTo>
                    <a:pt x="484140" y="46771"/>
                    <a:pt x="484140" y="46771"/>
                    <a:pt x="484140" y="46771"/>
                  </a:cubicBezTo>
                  <a:cubicBezTo>
                    <a:pt x="482726" y="46771"/>
                    <a:pt x="482726" y="46771"/>
                    <a:pt x="482726" y="46771"/>
                  </a:cubicBezTo>
                  <a:cubicBezTo>
                    <a:pt x="482726" y="42545"/>
                    <a:pt x="482726" y="42545"/>
                    <a:pt x="482726" y="42545"/>
                  </a:cubicBezTo>
                  <a:cubicBezTo>
                    <a:pt x="484140" y="42545"/>
                    <a:pt x="486968" y="45363"/>
                    <a:pt x="486968" y="42545"/>
                  </a:cubicBezTo>
                  <a:cubicBezTo>
                    <a:pt x="494039" y="45363"/>
                    <a:pt x="485554" y="52406"/>
                    <a:pt x="494039" y="55224"/>
                  </a:cubicBezTo>
                  <a:cubicBezTo>
                    <a:pt x="496867" y="52406"/>
                    <a:pt x="496867" y="52406"/>
                    <a:pt x="496867" y="52406"/>
                  </a:cubicBezTo>
                  <a:cubicBezTo>
                    <a:pt x="494039" y="50998"/>
                    <a:pt x="494039" y="48180"/>
                    <a:pt x="492625" y="46771"/>
                  </a:cubicBezTo>
                  <a:cubicBezTo>
                    <a:pt x="492625" y="43954"/>
                    <a:pt x="492625" y="41136"/>
                    <a:pt x="494039" y="39728"/>
                  </a:cubicBezTo>
                  <a:cubicBezTo>
                    <a:pt x="492625" y="42545"/>
                    <a:pt x="495453" y="45363"/>
                    <a:pt x="494039" y="46771"/>
                  </a:cubicBezTo>
                  <a:cubicBezTo>
                    <a:pt x="499695" y="43954"/>
                    <a:pt x="492625" y="39728"/>
                    <a:pt x="498281" y="35501"/>
                  </a:cubicBezTo>
                  <a:cubicBezTo>
                    <a:pt x="498281" y="35501"/>
                    <a:pt x="496867" y="34093"/>
                    <a:pt x="498281" y="32684"/>
                  </a:cubicBezTo>
                  <a:cubicBezTo>
                    <a:pt x="499695" y="32684"/>
                    <a:pt x="502523" y="32684"/>
                    <a:pt x="503937" y="31275"/>
                  </a:cubicBezTo>
                  <a:lnTo>
                    <a:pt x="503937" y="29866"/>
                  </a:lnTo>
                  <a:cubicBezTo>
                    <a:pt x="509593" y="31275"/>
                    <a:pt x="509593" y="36910"/>
                    <a:pt x="515249" y="36910"/>
                  </a:cubicBezTo>
                  <a:cubicBezTo>
                    <a:pt x="518077" y="38319"/>
                    <a:pt x="522319" y="42545"/>
                    <a:pt x="523733" y="36910"/>
                  </a:cubicBezTo>
                  <a:cubicBezTo>
                    <a:pt x="525147" y="39728"/>
                    <a:pt x="525147" y="39728"/>
                    <a:pt x="525147" y="39728"/>
                  </a:cubicBezTo>
                  <a:cubicBezTo>
                    <a:pt x="526561" y="39728"/>
                    <a:pt x="526561" y="39728"/>
                    <a:pt x="526561" y="39728"/>
                  </a:cubicBezTo>
                  <a:cubicBezTo>
                    <a:pt x="527975" y="41136"/>
                    <a:pt x="527975" y="43954"/>
                    <a:pt x="532217" y="43954"/>
                  </a:cubicBezTo>
                  <a:cubicBezTo>
                    <a:pt x="533632" y="43954"/>
                    <a:pt x="535046" y="42545"/>
                    <a:pt x="537874" y="43954"/>
                  </a:cubicBezTo>
                  <a:cubicBezTo>
                    <a:pt x="537874" y="46771"/>
                    <a:pt x="533632" y="45363"/>
                    <a:pt x="533632" y="46771"/>
                  </a:cubicBezTo>
                  <a:cubicBezTo>
                    <a:pt x="532217" y="45363"/>
                    <a:pt x="530803" y="45363"/>
                    <a:pt x="529389" y="43954"/>
                  </a:cubicBezTo>
                  <a:cubicBezTo>
                    <a:pt x="526561" y="48180"/>
                    <a:pt x="527975" y="53815"/>
                    <a:pt x="522319" y="56633"/>
                  </a:cubicBezTo>
                  <a:cubicBezTo>
                    <a:pt x="522319" y="59450"/>
                    <a:pt x="519491" y="60859"/>
                    <a:pt x="516663" y="62268"/>
                  </a:cubicBezTo>
                  <a:cubicBezTo>
                    <a:pt x="516663" y="65085"/>
                    <a:pt x="519491" y="63676"/>
                    <a:pt x="520905" y="65085"/>
                  </a:cubicBezTo>
                  <a:cubicBezTo>
                    <a:pt x="520905" y="67903"/>
                    <a:pt x="515249" y="67903"/>
                    <a:pt x="518077" y="69311"/>
                  </a:cubicBezTo>
                  <a:cubicBezTo>
                    <a:pt x="519491" y="69311"/>
                    <a:pt x="519491" y="69311"/>
                    <a:pt x="519491" y="69311"/>
                  </a:cubicBezTo>
                  <a:cubicBezTo>
                    <a:pt x="522319" y="72129"/>
                    <a:pt x="516663" y="74946"/>
                    <a:pt x="518077" y="76355"/>
                  </a:cubicBezTo>
                  <a:cubicBezTo>
                    <a:pt x="520905" y="74946"/>
                    <a:pt x="523733" y="76355"/>
                    <a:pt x="523733" y="72129"/>
                  </a:cubicBezTo>
                  <a:cubicBezTo>
                    <a:pt x="525147" y="69311"/>
                    <a:pt x="522319" y="66494"/>
                    <a:pt x="525147" y="65085"/>
                  </a:cubicBezTo>
                  <a:cubicBezTo>
                    <a:pt x="529389" y="67903"/>
                    <a:pt x="529389" y="62268"/>
                    <a:pt x="530803" y="60859"/>
                  </a:cubicBezTo>
                  <a:cubicBezTo>
                    <a:pt x="529389" y="58041"/>
                    <a:pt x="529389" y="58041"/>
                    <a:pt x="529389" y="58041"/>
                  </a:cubicBezTo>
                  <a:cubicBezTo>
                    <a:pt x="530803" y="58041"/>
                    <a:pt x="530803" y="58041"/>
                    <a:pt x="532217" y="58041"/>
                  </a:cubicBezTo>
                  <a:cubicBezTo>
                    <a:pt x="532217" y="60859"/>
                    <a:pt x="529389" y="62268"/>
                    <a:pt x="532217" y="63676"/>
                  </a:cubicBezTo>
                  <a:cubicBezTo>
                    <a:pt x="535046" y="63676"/>
                    <a:pt x="533632" y="60859"/>
                    <a:pt x="535046" y="58041"/>
                  </a:cubicBezTo>
                  <a:cubicBezTo>
                    <a:pt x="530803" y="53815"/>
                    <a:pt x="530803" y="53815"/>
                    <a:pt x="530803" y="53815"/>
                  </a:cubicBezTo>
                  <a:cubicBezTo>
                    <a:pt x="529389" y="52406"/>
                    <a:pt x="532217" y="50998"/>
                    <a:pt x="533632" y="52406"/>
                  </a:cubicBezTo>
                  <a:cubicBezTo>
                    <a:pt x="535046" y="53815"/>
                    <a:pt x="533632" y="55224"/>
                    <a:pt x="535046" y="55224"/>
                  </a:cubicBezTo>
                  <a:cubicBezTo>
                    <a:pt x="536460" y="55224"/>
                    <a:pt x="537874" y="55224"/>
                    <a:pt x="537874" y="55224"/>
                  </a:cubicBezTo>
                  <a:cubicBezTo>
                    <a:pt x="539288" y="52406"/>
                    <a:pt x="536460" y="52406"/>
                    <a:pt x="535046" y="50998"/>
                  </a:cubicBezTo>
                  <a:cubicBezTo>
                    <a:pt x="537874" y="50998"/>
                    <a:pt x="539288" y="53815"/>
                    <a:pt x="542116" y="50998"/>
                  </a:cubicBezTo>
                  <a:cubicBezTo>
                    <a:pt x="539288" y="52406"/>
                    <a:pt x="544944" y="55224"/>
                    <a:pt x="543530" y="58041"/>
                  </a:cubicBezTo>
                  <a:cubicBezTo>
                    <a:pt x="546358" y="55224"/>
                    <a:pt x="547772" y="53815"/>
                    <a:pt x="548479" y="53111"/>
                  </a:cubicBezTo>
                  <a:lnTo>
                    <a:pt x="548715" y="52876"/>
                  </a:lnTo>
                  <a:lnTo>
                    <a:pt x="550165" y="54032"/>
                  </a:lnTo>
                  <a:lnTo>
                    <a:pt x="551307" y="55928"/>
                  </a:lnTo>
                  <a:cubicBezTo>
                    <a:pt x="550953" y="57689"/>
                    <a:pt x="550600" y="59450"/>
                    <a:pt x="553428" y="59450"/>
                  </a:cubicBezTo>
                  <a:cubicBezTo>
                    <a:pt x="553428" y="63676"/>
                    <a:pt x="549186" y="62268"/>
                    <a:pt x="547772" y="65085"/>
                  </a:cubicBezTo>
                  <a:cubicBezTo>
                    <a:pt x="550600" y="69311"/>
                    <a:pt x="549186" y="72129"/>
                    <a:pt x="546358" y="76355"/>
                  </a:cubicBezTo>
                  <a:cubicBezTo>
                    <a:pt x="544944" y="73538"/>
                    <a:pt x="544944" y="73538"/>
                    <a:pt x="544944" y="73538"/>
                  </a:cubicBezTo>
                  <a:cubicBezTo>
                    <a:pt x="542116" y="73538"/>
                    <a:pt x="543530" y="77764"/>
                    <a:pt x="540702" y="77764"/>
                  </a:cubicBezTo>
                  <a:cubicBezTo>
                    <a:pt x="540702" y="76355"/>
                    <a:pt x="543530" y="74946"/>
                    <a:pt x="540702" y="73538"/>
                  </a:cubicBezTo>
                  <a:cubicBezTo>
                    <a:pt x="539288" y="73538"/>
                    <a:pt x="537874" y="76355"/>
                    <a:pt x="537874" y="77764"/>
                  </a:cubicBezTo>
                  <a:cubicBezTo>
                    <a:pt x="537874" y="80581"/>
                    <a:pt x="542116" y="81990"/>
                    <a:pt x="540702" y="84808"/>
                  </a:cubicBezTo>
                  <a:cubicBezTo>
                    <a:pt x="544944" y="84808"/>
                    <a:pt x="540702" y="79173"/>
                    <a:pt x="544944" y="80581"/>
                  </a:cubicBezTo>
                  <a:cubicBezTo>
                    <a:pt x="543530" y="84808"/>
                    <a:pt x="547772" y="87625"/>
                    <a:pt x="546358" y="90443"/>
                  </a:cubicBezTo>
                  <a:cubicBezTo>
                    <a:pt x="549186" y="90443"/>
                    <a:pt x="549186" y="96078"/>
                    <a:pt x="553428" y="94669"/>
                  </a:cubicBezTo>
                  <a:cubicBezTo>
                    <a:pt x="553428" y="93260"/>
                    <a:pt x="554842" y="91851"/>
                    <a:pt x="553428" y="90443"/>
                  </a:cubicBezTo>
                  <a:cubicBezTo>
                    <a:pt x="549186" y="87625"/>
                    <a:pt x="549186" y="87625"/>
                    <a:pt x="549186" y="87625"/>
                  </a:cubicBezTo>
                  <a:cubicBezTo>
                    <a:pt x="549186" y="83399"/>
                    <a:pt x="556256" y="86216"/>
                    <a:pt x="554842" y="80581"/>
                  </a:cubicBezTo>
                  <a:lnTo>
                    <a:pt x="552297" y="78891"/>
                  </a:lnTo>
                  <a:lnTo>
                    <a:pt x="554842" y="76355"/>
                  </a:lnTo>
                  <a:cubicBezTo>
                    <a:pt x="556256" y="73538"/>
                    <a:pt x="552014" y="69311"/>
                    <a:pt x="552014" y="69311"/>
                  </a:cubicBezTo>
                  <a:cubicBezTo>
                    <a:pt x="559084" y="73538"/>
                    <a:pt x="556256" y="62268"/>
                    <a:pt x="561912" y="67903"/>
                  </a:cubicBezTo>
                  <a:cubicBezTo>
                    <a:pt x="563326" y="66494"/>
                    <a:pt x="564740" y="67903"/>
                    <a:pt x="564740" y="67903"/>
                  </a:cubicBezTo>
                  <a:cubicBezTo>
                    <a:pt x="566154" y="69311"/>
                    <a:pt x="566154" y="70720"/>
                    <a:pt x="566154" y="72129"/>
                  </a:cubicBezTo>
                  <a:cubicBezTo>
                    <a:pt x="563326" y="73538"/>
                    <a:pt x="563326" y="69311"/>
                    <a:pt x="560498" y="70720"/>
                  </a:cubicBezTo>
                  <a:cubicBezTo>
                    <a:pt x="561912" y="73538"/>
                    <a:pt x="560498" y="76355"/>
                    <a:pt x="561912" y="79173"/>
                  </a:cubicBezTo>
                  <a:cubicBezTo>
                    <a:pt x="563326" y="77764"/>
                    <a:pt x="564740" y="77764"/>
                    <a:pt x="566154" y="77764"/>
                  </a:cubicBezTo>
                  <a:cubicBezTo>
                    <a:pt x="564740" y="81990"/>
                    <a:pt x="563326" y="86216"/>
                    <a:pt x="563326" y="89034"/>
                  </a:cubicBezTo>
                  <a:cubicBezTo>
                    <a:pt x="564740" y="90443"/>
                    <a:pt x="566154" y="93260"/>
                    <a:pt x="564740" y="94669"/>
                  </a:cubicBezTo>
                  <a:cubicBezTo>
                    <a:pt x="561912" y="93260"/>
                    <a:pt x="559084" y="96078"/>
                    <a:pt x="560498" y="98895"/>
                  </a:cubicBezTo>
                  <a:cubicBezTo>
                    <a:pt x="559084" y="103121"/>
                    <a:pt x="563326" y="98895"/>
                    <a:pt x="564740" y="101713"/>
                  </a:cubicBezTo>
                  <a:cubicBezTo>
                    <a:pt x="564740" y="100304"/>
                    <a:pt x="564740" y="100304"/>
                    <a:pt x="564740" y="100304"/>
                  </a:cubicBezTo>
                  <a:cubicBezTo>
                    <a:pt x="564740" y="98895"/>
                    <a:pt x="564740" y="98895"/>
                    <a:pt x="564740" y="97486"/>
                  </a:cubicBezTo>
                  <a:cubicBezTo>
                    <a:pt x="564740" y="96078"/>
                    <a:pt x="564740" y="97486"/>
                    <a:pt x="566154" y="97486"/>
                  </a:cubicBezTo>
                  <a:cubicBezTo>
                    <a:pt x="564740" y="98895"/>
                    <a:pt x="567568" y="100304"/>
                    <a:pt x="568982" y="101713"/>
                  </a:cubicBezTo>
                  <a:cubicBezTo>
                    <a:pt x="574638" y="98895"/>
                    <a:pt x="564740" y="93260"/>
                    <a:pt x="571810" y="89034"/>
                  </a:cubicBezTo>
                  <a:cubicBezTo>
                    <a:pt x="573224" y="91851"/>
                    <a:pt x="573224" y="91851"/>
                    <a:pt x="573224" y="91851"/>
                  </a:cubicBezTo>
                  <a:cubicBezTo>
                    <a:pt x="574638" y="90443"/>
                    <a:pt x="574638" y="90443"/>
                    <a:pt x="574638" y="90443"/>
                  </a:cubicBezTo>
                  <a:cubicBezTo>
                    <a:pt x="573224" y="87625"/>
                    <a:pt x="570396" y="87625"/>
                    <a:pt x="571810" y="84808"/>
                  </a:cubicBezTo>
                  <a:cubicBezTo>
                    <a:pt x="574638" y="87625"/>
                    <a:pt x="577467" y="90443"/>
                    <a:pt x="580295" y="94669"/>
                  </a:cubicBezTo>
                  <a:cubicBezTo>
                    <a:pt x="581709" y="94669"/>
                    <a:pt x="583123" y="93260"/>
                    <a:pt x="583123" y="90443"/>
                  </a:cubicBezTo>
                  <a:cubicBezTo>
                    <a:pt x="584537" y="87625"/>
                    <a:pt x="576052" y="86216"/>
                    <a:pt x="581709" y="83399"/>
                  </a:cubicBezTo>
                  <a:cubicBezTo>
                    <a:pt x="587365" y="84808"/>
                    <a:pt x="581709" y="90443"/>
                    <a:pt x="585951" y="93260"/>
                  </a:cubicBezTo>
                  <a:cubicBezTo>
                    <a:pt x="585951" y="94669"/>
                    <a:pt x="588779" y="98895"/>
                    <a:pt x="585951" y="100304"/>
                  </a:cubicBezTo>
                  <a:cubicBezTo>
                    <a:pt x="583123" y="98895"/>
                    <a:pt x="583123" y="98895"/>
                    <a:pt x="583123" y="98895"/>
                  </a:cubicBezTo>
                  <a:cubicBezTo>
                    <a:pt x="580295" y="101713"/>
                    <a:pt x="581709" y="104530"/>
                    <a:pt x="581709" y="105939"/>
                  </a:cubicBezTo>
                  <a:cubicBezTo>
                    <a:pt x="584537" y="105939"/>
                    <a:pt x="583123" y="110165"/>
                    <a:pt x="585951" y="108756"/>
                  </a:cubicBezTo>
                  <a:cubicBezTo>
                    <a:pt x="587365" y="105939"/>
                    <a:pt x="587365" y="105939"/>
                    <a:pt x="587365" y="105939"/>
                  </a:cubicBezTo>
                  <a:cubicBezTo>
                    <a:pt x="588779" y="108756"/>
                    <a:pt x="593021" y="104530"/>
                    <a:pt x="594435" y="104530"/>
                  </a:cubicBezTo>
                  <a:cubicBezTo>
                    <a:pt x="595849" y="105939"/>
                    <a:pt x="595849" y="110165"/>
                    <a:pt x="597263" y="108756"/>
                  </a:cubicBezTo>
                  <a:cubicBezTo>
                    <a:pt x="598677" y="110165"/>
                    <a:pt x="598677" y="110165"/>
                    <a:pt x="598677" y="110165"/>
                  </a:cubicBezTo>
                  <a:cubicBezTo>
                    <a:pt x="593021" y="111574"/>
                    <a:pt x="598677" y="114391"/>
                    <a:pt x="597263" y="117209"/>
                  </a:cubicBezTo>
                  <a:cubicBezTo>
                    <a:pt x="601505" y="118618"/>
                    <a:pt x="598677" y="124253"/>
                    <a:pt x="602919" y="125661"/>
                  </a:cubicBezTo>
                  <a:cubicBezTo>
                    <a:pt x="607161" y="121435"/>
                    <a:pt x="604333" y="118618"/>
                    <a:pt x="604333" y="114391"/>
                  </a:cubicBezTo>
                  <a:cubicBezTo>
                    <a:pt x="602919" y="112983"/>
                    <a:pt x="601505" y="112983"/>
                    <a:pt x="601505" y="110165"/>
                  </a:cubicBezTo>
                  <a:cubicBezTo>
                    <a:pt x="601505" y="110165"/>
                    <a:pt x="602919" y="110165"/>
                    <a:pt x="602919" y="108756"/>
                  </a:cubicBezTo>
                  <a:cubicBezTo>
                    <a:pt x="602919" y="105939"/>
                    <a:pt x="594435" y="108756"/>
                    <a:pt x="598677" y="105939"/>
                  </a:cubicBezTo>
                  <a:cubicBezTo>
                    <a:pt x="600091" y="104530"/>
                    <a:pt x="600091" y="104530"/>
                    <a:pt x="600091" y="104530"/>
                  </a:cubicBezTo>
                  <a:cubicBezTo>
                    <a:pt x="594435" y="103121"/>
                    <a:pt x="601505" y="97486"/>
                    <a:pt x="597263" y="96078"/>
                  </a:cubicBezTo>
                  <a:cubicBezTo>
                    <a:pt x="597263" y="91851"/>
                    <a:pt x="598677" y="90443"/>
                    <a:pt x="600091" y="89034"/>
                  </a:cubicBezTo>
                  <a:cubicBezTo>
                    <a:pt x="595849" y="83399"/>
                    <a:pt x="595849" y="83399"/>
                    <a:pt x="595849" y="83399"/>
                  </a:cubicBezTo>
                  <a:cubicBezTo>
                    <a:pt x="595849" y="83399"/>
                    <a:pt x="594435" y="84808"/>
                    <a:pt x="594435" y="84808"/>
                  </a:cubicBezTo>
                  <a:cubicBezTo>
                    <a:pt x="597263" y="87625"/>
                    <a:pt x="597263" y="87625"/>
                    <a:pt x="597263" y="87625"/>
                  </a:cubicBezTo>
                  <a:cubicBezTo>
                    <a:pt x="591607" y="89034"/>
                    <a:pt x="597263" y="94669"/>
                    <a:pt x="594435" y="97486"/>
                  </a:cubicBezTo>
                  <a:cubicBezTo>
                    <a:pt x="591607" y="97486"/>
                    <a:pt x="591607" y="93260"/>
                    <a:pt x="588779" y="90443"/>
                  </a:cubicBezTo>
                  <a:cubicBezTo>
                    <a:pt x="590193" y="86216"/>
                    <a:pt x="591607" y="83399"/>
                    <a:pt x="587365" y="80581"/>
                  </a:cubicBezTo>
                  <a:cubicBezTo>
                    <a:pt x="587365" y="79173"/>
                    <a:pt x="588779" y="77764"/>
                    <a:pt x="587365" y="76355"/>
                  </a:cubicBezTo>
                  <a:cubicBezTo>
                    <a:pt x="583123" y="76355"/>
                    <a:pt x="581709" y="80581"/>
                    <a:pt x="578881" y="77764"/>
                  </a:cubicBezTo>
                  <a:cubicBezTo>
                    <a:pt x="577467" y="76355"/>
                    <a:pt x="577467" y="76355"/>
                    <a:pt x="577467" y="76355"/>
                  </a:cubicBezTo>
                  <a:cubicBezTo>
                    <a:pt x="576052" y="76355"/>
                    <a:pt x="571810" y="77764"/>
                    <a:pt x="570396" y="73538"/>
                  </a:cubicBezTo>
                  <a:cubicBezTo>
                    <a:pt x="570396" y="72129"/>
                    <a:pt x="567568" y="69311"/>
                    <a:pt x="566154" y="67903"/>
                  </a:cubicBezTo>
                  <a:cubicBezTo>
                    <a:pt x="570396" y="66494"/>
                    <a:pt x="567568" y="62268"/>
                    <a:pt x="567568" y="60859"/>
                  </a:cubicBezTo>
                  <a:cubicBezTo>
                    <a:pt x="564740" y="53815"/>
                    <a:pt x="561912" y="63676"/>
                    <a:pt x="559084" y="62268"/>
                  </a:cubicBezTo>
                  <a:cubicBezTo>
                    <a:pt x="559084" y="58041"/>
                    <a:pt x="557670" y="56633"/>
                    <a:pt x="556256" y="55224"/>
                  </a:cubicBezTo>
                  <a:cubicBezTo>
                    <a:pt x="554842" y="53815"/>
                    <a:pt x="554842" y="55224"/>
                    <a:pt x="553428" y="56633"/>
                  </a:cubicBezTo>
                  <a:lnTo>
                    <a:pt x="550165" y="54032"/>
                  </a:lnTo>
                  <a:lnTo>
                    <a:pt x="549186" y="52406"/>
                  </a:lnTo>
                  <a:lnTo>
                    <a:pt x="548715" y="52876"/>
                  </a:lnTo>
                  <a:lnTo>
                    <a:pt x="546358" y="50998"/>
                  </a:lnTo>
                  <a:cubicBezTo>
                    <a:pt x="546358" y="50998"/>
                    <a:pt x="544944" y="50998"/>
                    <a:pt x="544944" y="50998"/>
                  </a:cubicBezTo>
                  <a:cubicBezTo>
                    <a:pt x="544944" y="49589"/>
                    <a:pt x="546358" y="43954"/>
                    <a:pt x="542116" y="45363"/>
                  </a:cubicBezTo>
                  <a:cubicBezTo>
                    <a:pt x="542116" y="43954"/>
                    <a:pt x="543530" y="42545"/>
                    <a:pt x="543530" y="42545"/>
                  </a:cubicBezTo>
                  <a:cubicBezTo>
                    <a:pt x="546358" y="43954"/>
                    <a:pt x="546358" y="43954"/>
                    <a:pt x="546358" y="43954"/>
                  </a:cubicBezTo>
                  <a:cubicBezTo>
                    <a:pt x="546358" y="41136"/>
                    <a:pt x="549186" y="38319"/>
                    <a:pt x="546358" y="35501"/>
                  </a:cubicBezTo>
                  <a:cubicBezTo>
                    <a:pt x="546358" y="34093"/>
                    <a:pt x="546358" y="34093"/>
                    <a:pt x="546358" y="34093"/>
                  </a:cubicBezTo>
                  <a:cubicBezTo>
                    <a:pt x="543530" y="34093"/>
                    <a:pt x="544944" y="38319"/>
                    <a:pt x="542116" y="36910"/>
                  </a:cubicBezTo>
                  <a:cubicBezTo>
                    <a:pt x="543530" y="34093"/>
                    <a:pt x="547772" y="31275"/>
                    <a:pt x="549186" y="27049"/>
                  </a:cubicBezTo>
                  <a:cubicBezTo>
                    <a:pt x="550600" y="24231"/>
                    <a:pt x="544944" y="22823"/>
                    <a:pt x="547772" y="20005"/>
                  </a:cubicBezTo>
                  <a:cubicBezTo>
                    <a:pt x="546358" y="17188"/>
                    <a:pt x="546358" y="17188"/>
                    <a:pt x="546358" y="17188"/>
                  </a:cubicBezTo>
                  <a:cubicBezTo>
                    <a:pt x="550600" y="18596"/>
                    <a:pt x="549186" y="12961"/>
                    <a:pt x="552014" y="12961"/>
                  </a:cubicBezTo>
                  <a:cubicBezTo>
                    <a:pt x="554842" y="15779"/>
                    <a:pt x="550600" y="22823"/>
                    <a:pt x="557670" y="21414"/>
                  </a:cubicBezTo>
                  <a:cubicBezTo>
                    <a:pt x="557670" y="22823"/>
                    <a:pt x="559084" y="20005"/>
                    <a:pt x="560498" y="21414"/>
                  </a:cubicBezTo>
                  <a:cubicBezTo>
                    <a:pt x="554842" y="24231"/>
                    <a:pt x="566154" y="27049"/>
                    <a:pt x="560498" y="29866"/>
                  </a:cubicBezTo>
                  <a:cubicBezTo>
                    <a:pt x="557670" y="35501"/>
                    <a:pt x="557670" y="35501"/>
                    <a:pt x="557670" y="35501"/>
                  </a:cubicBezTo>
                  <a:cubicBezTo>
                    <a:pt x="554842" y="32684"/>
                    <a:pt x="557670" y="27049"/>
                    <a:pt x="553428" y="28458"/>
                  </a:cubicBezTo>
                  <a:cubicBezTo>
                    <a:pt x="552014" y="31275"/>
                    <a:pt x="553428" y="35501"/>
                    <a:pt x="554842" y="36910"/>
                  </a:cubicBezTo>
                  <a:cubicBezTo>
                    <a:pt x="560498" y="41136"/>
                    <a:pt x="549186" y="48180"/>
                    <a:pt x="557670" y="50998"/>
                  </a:cubicBezTo>
                  <a:cubicBezTo>
                    <a:pt x="557670" y="46771"/>
                    <a:pt x="564740" y="42545"/>
                    <a:pt x="559084" y="39728"/>
                  </a:cubicBezTo>
                  <a:cubicBezTo>
                    <a:pt x="560498" y="32684"/>
                    <a:pt x="568982" y="41136"/>
                    <a:pt x="571810" y="35501"/>
                  </a:cubicBezTo>
                  <a:cubicBezTo>
                    <a:pt x="571810" y="35501"/>
                    <a:pt x="573224" y="34093"/>
                    <a:pt x="573224" y="35501"/>
                  </a:cubicBezTo>
                  <a:cubicBezTo>
                    <a:pt x="564740" y="38319"/>
                    <a:pt x="574638" y="45363"/>
                    <a:pt x="568982" y="50998"/>
                  </a:cubicBezTo>
                  <a:cubicBezTo>
                    <a:pt x="568982" y="48180"/>
                    <a:pt x="566154" y="46771"/>
                    <a:pt x="564740" y="45363"/>
                  </a:cubicBezTo>
                  <a:cubicBezTo>
                    <a:pt x="563326" y="45363"/>
                    <a:pt x="563326" y="46771"/>
                    <a:pt x="561912" y="46771"/>
                  </a:cubicBezTo>
                  <a:cubicBezTo>
                    <a:pt x="564740" y="48180"/>
                    <a:pt x="564740" y="53815"/>
                    <a:pt x="568982" y="52406"/>
                  </a:cubicBezTo>
                  <a:cubicBezTo>
                    <a:pt x="568982" y="56633"/>
                    <a:pt x="578881" y="53815"/>
                    <a:pt x="576052" y="60859"/>
                  </a:cubicBezTo>
                  <a:cubicBezTo>
                    <a:pt x="576052" y="63676"/>
                    <a:pt x="578881" y="63676"/>
                    <a:pt x="580295" y="65085"/>
                  </a:cubicBezTo>
                  <a:cubicBezTo>
                    <a:pt x="581709" y="63676"/>
                    <a:pt x="580295" y="58041"/>
                    <a:pt x="584537" y="58041"/>
                  </a:cubicBezTo>
                  <a:cubicBezTo>
                    <a:pt x="587365" y="65085"/>
                    <a:pt x="593021" y="60859"/>
                    <a:pt x="595849" y="65085"/>
                  </a:cubicBezTo>
                  <a:cubicBezTo>
                    <a:pt x="601505" y="66494"/>
                    <a:pt x="604333" y="76355"/>
                    <a:pt x="612817" y="74946"/>
                  </a:cubicBezTo>
                  <a:cubicBezTo>
                    <a:pt x="614231" y="73538"/>
                    <a:pt x="617059" y="76355"/>
                    <a:pt x="618473" y="76355"/>
                  </a:cubicBezTo>
                  <a:cubicBezTo>
                    <a:pt x="618473" y="81990"/>
                    <a:pt x="625544" y="77764"/>
                    <a:pt x="628372" y="77764"/>
                  </a:cubicBezTo>
                  <a:cubicBezTo>
                    <a:pt x="629786" y="77764"/>
                    <a:pt x="629786" y="77764"/>
                    <a:pt x="631200" y="77764"/>
                  </a:cubicBezTo>
                  <a:cubicBezTo>
                    <a:pt x="631200" y="80581"/>
                    <a:pt x="631200" y="80581"/>
                    <a:pt x="631200" y="80581"/>
                  </a:cubicBezTo>
                  <a:cubicBezTo>
                    <a:pt x="635442" y="79173"/>
                    <a:pt x="635442" y="79173"/>
                    <a:pt x="635442" y="79173"/>
                  </a:cubicBezTo>
                  <a:cubicBezTo>
                    <a:pt x="634028" y="81990"/>
                    <a:pt x="634028" y="89034"/>
                    <a:pt x="639684" y="89034"/>
                  </a:cubicBezTo>
                  <a:cubicBezTo>
                    <a:pt x="641098" y="90443"/>
                    <a:pt x="642512" y="89034"/>
                    <a:pt x="643926" y="87625"/>
                  </a:cubicBezTo>
                  <a:cubicBezTo>
                    <a:pt x="643926" y="84808"/>
                    <a:pt x="641098" y="83399"/>
                    <a:pt x="643926" y="80581"/>
                  </a:cubicBezTo>
                  <a:cubicBezTo>
                    <a:pt x="638270" y="77764"/>
                    <a:pt x="642512" y="70720"/>
                    <a:pt x="641098" y="67903"/>
                  </a:cubicBezTo>
                  <a:cubicBezTo>
                    <a:pt x="636856" y="67903"/>
                    <a:pt x="639684" y="73538"/>
                    <a:pt x="635442" y="73538"/>
                  </a:cubicBezTo>
                  <a:cubicBezTo>
                    <a:pt x="635442" y="69311"/>
                    <a:pt x="634028" y="66494"/>
                    <a:pt x="638270" y="63676"/>
                  </a:cubicBezTo>
                  <a:cubicBezTo>
                    <a:pt x="646754" y="63676"/>
                    <a:pt x="641098" y="73538"/>
                    <a:pt x="643926" y="77764"/>
                  </a:cubicBezTo>
                  <a:cubicBezTo>
                    <a:pt x="645340" y="77764"/>
                    <a:pt x="645340" y="77764"/>
                    <a:pt x="645340" y="77764"/>
                  </a:cubicBezTo>
                  <a:cubicBezTo>
                    <a:pt x="646754" y="72129"/>
                    <a:pt x="646754" y="72129"/>
                    <a:pt x="646754" y="72129"/>
                  </a:cubicBezTo>
                  <a:cubicBezTo>
                    <a:pt x="650996" y="70720"/>
                    <a:pt x="648168" y="77764"/>
                    <a:pt x="653824" y="76355"/>
                  </a:cubicBezTo>
                  <a:cubicBezTo>
                    <a:pt x="652410" y="76355"/>
                    <a:pt x="650996" y="73538"/>
                    <a:pt x="650996" y="72129"/>
                  </a:cubicBezTo>
                  <a:cubicBezTo>
                    <a:pt x="653824" y="72129"/>
                    <a:pt x="656652" y="72129"/>
                    <a:pt x="658066" y="74946"/>
                  </a:cubicBezTo>
                  <a:cubicBezTo>
                    <a:pt x="658066" y="72129"/>
                    <a:pt x="658066" y="69311"/>
                    <a:pt x="658066" y="65085"/>
                  </a:cubicBezTo>
                  <a:cubicBezTo>
                    <a:pt x="655238" y="60859"/>
                    <a:pt x="652410" y="53815"/>
                    <a:pt x="646754" y="55224"/>
                  </a:cubicBezTo>
                  <a:cubicBezTo>
                    <a:pt x="646754" y="53815"/>
                    <a:pt x="646754" y="53815"/>
                    <a:pt x="646754" y="53815"/>
                  </a:cubicBezTo>
                  <a:cubicBezTo>
                    <a:pt x="648168" y="53815"/>
                    <a:pt x="649582" y="53815"/>
                    <a:pt x="649582" y="55224"/>
                  </a:cubicBezTo>
                  <a:cubicBezTo>
                    <a:pt x="655238" y="49589"/>
                    <a:pt x="655238" y="49589"/>
                    <a:pt x="655238" y="49589"/>
                  </a:cubicBezTo>
                  <a:cubicBezTo>
                    <a:pt x="653824" y="46771"/>
                    <a:pt x="653824" y="46771"/>
                    <a:pt x="653824" y="46771"/>
                  </a:cubicBezTo>
                  <a:cubicBezTo>
                    <a:pt x="660894" y="45363"/>
                    <a:pt x="660894" y="55224"/>
                    <a:pt x="663722" y="59450"/>
                  </a:cubicBezTo>
                  <a:cubicBezTo>
                    <a:pt x="665136" y="60859"/>
                    <a:pt x="666551" y="62268"/>
                    <a:pt x="669379" y="60859"/>
                  </a:cubicBezTo>
                  <a:cubicBezTo>
                    <a:pt x="672207" y="63676"/>
                    <a:pt x="670793" y="67903"/>
                    <a:pt x="673621" y="69311"/>
                  </a:cubicBezTo>
                  <a:cubicBezTo>
                    <a:pt x="675035" y="66494"/>
                    <a:pt x="675035" y="62268"/>
                    <a:pt x="679277" y="62268"/>
                  </a:cubicBezTo>
                  <a:cubicBezTo>
                    <a:pt x="682105" y="66494"/>
                    <a:pt x="682105" y="66494"/>
                    <a:pt x="682105" y="66494"/>
                  </a:cubicBezTo>
                  <a:cubicBezTo>
                    <a:pt x="682105" y="63676"/>
                    <a:pt x="686347" y="60859"/>
                    <a:pt x="686347" y="58041"/>
                  </a:cubicBezTo>
                  <a:cubicBezTo>
                    <a:pt x="686347" y="56633"/>
                    <a:pt x="684933" y="56633"/>
                    <a:pt x="684933" y="55224"/>
                  </a:cubicBezTo>
                  <a:cubicBezTo>
                    <a:pt x="686347" y="53815"/>
                    <a:pt x="686347" y="53815"/>
                    <a:pt x="687761" y="53815"/>
                  </a:cubicBezTo>
                  <a:cubicBezTo>
                    <a:pt x="689175" y="58041"/>
                    <a:pt x="689175" y="58041"/>
                    <a:pt x="689175" y="58041"/>
                  </a:cubicBezTo>
                  <a:cubicBezTo>
                    <a:pt x="692003" y="53815"/>
                    <a:pt x="699073" y="58041"/>
                    <a:pt x="699073" y="52406"/>
                  </a:cubicBezTo>
                  <a:cubicBezTo>
                    <a:pt x="701901" y="49589"/>
                    <a:pt x="701901" y="49589"/>
                    <a:pt x="701901" y="49589"/>
                  </a:cubicBezTo>
                  <a:cubicBezTo>
                    <a:pt x="703315" y="52406"/>
                    <a:pt x="696245" y="56633"/>
                    <a:pt x="701901" y="60859"/>
                  </a:cubicBezTo>
                  <a:cubicBezTo>
                    <a:pt x="700487" y="65085"/>
                    <a:pt x="701901" y="66494"/>
                    <a:pt x="706143" y="67903"/>
                  </a:cubicBezTo>
                  <a:cubicBezTo>
                    <a:pt x="706143" y="66494"/>
                    <a:pt x="706143" y="67903"/>
                    <a:pt x="707557" y="67903"/>
                  </a:cubicBezTo>
                  <a:cubicBezTo>
                    <a:pt x="707557" y="67903"/>
                    <a:pt x="707557" y="69311"/>
                    <a:pt x="708971" y="70720"/>
                  </a:cubicBezTo>
                  <a:cubicBezTo>
                    <a:pt x="708971" y="69311"/>
                    <a:pt x="710385" y="67903"/>
                    <a:pt x="711800" y="66494"/>
                  </a:cubicBezTo>
                  <a:cubicBezTo>
                    <a:pt x="711800" y="69311"/>
                    <a:pt x="714628" y="69311"/>
                    <a:pt x="714628" y="72129"/>
                  </a:cubicBezTo>
                  <a:cubicBezTo>
                    <a:pt x="716042" y="70720"/>
                    <a:pt x="717456" y="67903"/>
                    <a:pt x="716042" y="66494"/>
                  </a:cubicBezTo>
                  <a:cubicBezTo>
                    <a:pt x="711800" y="65085"/>
                    <a:pt x="716042" y="60859"/>
                    <a:pt x="714628" y="58041"/>
                  </a:cubicBezTo>
                  <a:cubicBezTo>
                    <a:pt x="714628" y="55224"/>
                    <a:pt x="708971" y="52406"/>
                    <a:pt x="710385" y="48180"/>
                  </a:cubicBezTo>
                  <a:cubicBezTo>
                    <a:pt x="713214" y="50998"/>
                    <a:pt x="711800" y="45363"/>
                    <a:pt x="714628" y="46771"/>
                  </a:cubicBezTo>
                  <a:cubicBezTo>
                    <a:pt x="717456" y="43954"/>
                    <a:pt x="717456" y="42545"/>
                    <a:pt x="716042" y="39728"/>
                  </a:cubicBezTo>
                  <a:cubicBezTo>
                    <a:pt x="714628" y="38319"/>
                    <a:pt x="713214" y="38319"/>
                    <a:pt x="713214" y="39728"/>
                  </a:cubicBezTo>
                  <a:cubicBezTo>
                    <a:pt x="711800" y="39728"/>
                    <a:pt x="711800" y="38319"/>
                    <a:pt x="711800" y="38319"/>
                  </a:cubicBezTo>
                  <a:cubicBezTo>
                    <a:pt x="716042" y="39728"/>
                    <a:pt x="716042" y="34093"/>
                    <a:pt x="718870" y="35501"/>
                  </a:cubicBezTo>
                  <a:cubicBezTo>
                    <a:pt x="720284" y="32684"/>
                    <a:pt x="718870" y="28458"/>
                    <a:pt x="718870" y="25640"/>
                  </a:cubicBezTo>
                  <a:cubicBezTo>
                    <a:pt x="716042" y="24231"/>
                    <a:pt x="716042" y="24231"/>
                    <a:pt x="716042" y="24231"/>
                  </a:cubicBezTo>
                  <a:cubicBezTo>
                    <a:pt x="714628" y="20005"/>
                    <a:pt x="720284" y="21414"/>
                    <a:pt x="723112" y="21414"/>
                  </a:cubicBezTo>
                  <a:cubicBezTo>
                    <a:pt x="724526" y="24231"/>
                    <a:pt x="718870" y="24231"/>
                    <a:pt x="720284" y="28458"/>
                  </a:cubicBezTo>
                  <a:cubicBezTo>
                    <a:pt x="723112" y="28458"/>
                    <a:pt x="723112" y="28458"/>
                    <a:pt x="723112" y="28458"/>
                  </a:cubicBezTo>
                  <a:cubicBezTo>
                    <a:pt x="721698" y="28458"/>
                    <a:pt x="720284" y="29866"/>
                    <a:pt x="720284" y="29866"/>
                  </a:cubicBezTo>
                  <a:cubicBezTo>
                    <a:pt x="723112" y="32684"/>
                    <a:pt x="723112" y="36910"/>
                    <a:pt x="721698" y="39728"/>
                  </a:cubicBezTo>
                  <a:cubicBezTo>
                    <a:pt x="718870" y="39728"/>
                    <a:pt x="718870" y="39728"/>
                    <a:pt x="718870" y="39728"/>
                  </a:cubicBezTo>
                  <a:cubicBezTo>
                    <a:pt x="721698" y="42545"/>
                    <a:pt x="716042" y="46771"/>
                    <a:pt x="720284" y="49589"/>
                  </a:cubicBezTo>
                  <a:cubicBezTo>
                    <a:pt x="720284" y="53815"/>
                    <a:pt x="720284" y="58041"/>
                    <a:pt x="723112" y="62268"/>
                  </a:cubicBezTo>
                  <a:cubicBezTo>
                    <a:pt x="724526" y="60859"/>
                    <a:pt x="727354" y="56633"/>
                    <a:pt x="724526" y="53815"/>
                  </a:cubicBezTo>
                  <a:cubicBezTo>
                    <a:pt x="725940" y="52406"/>
                    <a:pt x="725940" y="52406"/>
                    <a:pt x="725940" y="52406"/>
                  </a:cubicBezTo>
                  <a:cubicBezTo>
                    <a:pt x="725940" y="53815"/>
                    <a:pt x="725940" y="55224"/>
                    <a:pt x="727354" y="55224"/>
                  </a:cubicBezTo>
                  <a:cubicBezTo>
                    <a:pt x="731596" y="49589"/>
                    <a:pt x="721698" y="38319"/>
                    <a:pt x="733010" y="39728"/>
                  </a:cubicBezTo>
                  <a:cubicBezTo>
                    <a:pt x="733010" y="36910"/>
                    <a:pt x="734424" y="35501"/>
                    <a:pt x="735838" y="32684"/>
                  </a:cubicBezTo>
                  <a:cubicBezTo>
                    <a:pt x="737252" y="32684"/>
                    <a:pt x="737252" y="35501"/>
                    <a:pt x="738666" y="35501"/>
                  </a:cubicBezTo>
                  <a:cubicBezTo>
                    <a:pt x="737252" y="34093"/>
                    <a:pt x="735838" y="36910"/>
                    <a:pt x="735838" y="38319"/>
                  </a:cubicBezTo>
                  <a:cubicBezTo>
                    <a:pt x="734424" y="41136"/>
                    <a:pt x="737252" y="39728"/>
                    <a:pt x="737252" y="39728"/>
                  </a:cubicBezTo>
                  <a:cubicBezTo>
                    <a:pt x="737252" y="41136"/>
                    <a:pt x="735838" y="41136"/>
                    <a:pt x="735838" y="42545"/>
                  </a:cubicBezTo>
                  <a:cubicBezTo>
                    <a:pt x="735838" y="45363"/>
                    <a:pt x="738666" y="45363"/>
                    <a:pt x="741494" y="46771"/>
                  </a:cubicBezTo>
                  <a:cubicBezTo>
                    <a:pt x="738666" y="48180"/>
                    <a:pt x="738666" y="50998"/>
                    <a:pt x="734424" y="52406"/>
                  </a:cubicBezTo>
                  <a:cubicBezTo>
                    <a:pt x="735838" y="53815"/>
                    <a:pt x="737252" y="53815"/>
                    <a:pt x="738666" y="52406"/>
                  </a:cubicBezTo>
                  <a:cubicBezTo>
                    <a:pt x="740080" y="49589"/>
                    <a:pt x="741494" y="53815"/>
                    <a:pt x="744322" y="55224"/>
                  </a:cubicBezTo>
                  <a:cubicBezTo>
                    <a:pt x="741494" y="56633"/>
                    <a:pt x="744322" y="58041"/>
                    <a:pt x="744322" y="60859"/>
                  </a:cubicBezTo>
                  <a:cubicBezTo>
                    <a:pt x="748564" y="60859"/>
                    <a:pt x="745736" y="65085"/>
                    <a:pt x="747150" y="66494"/>
                  </a:cubicBezTo>
                  <a:cubicBezTo>
                    <a:pt x="745736" y="67903"/>
                    <a:pt x="744322" y="70720"/>
                    <a:pt x="745736" y="72129"/>
                  </a:cubicBezTo>
                  <a:cubicBezTo>
                    <a:pt x="745736" y="72129"/>
                    <a:pt x="745736" y="72129"/>
                    <a:pt x="745736" y="73538"/>
                  </a:cubicBezTo>
                  <a:cubicBezTo>
                    <a:pt x="747150" y="73538"/>
                    <a:pt x="747150" y="73538"/>
                    <a:pt x="747150" y="73538"/>
                  </a:cubicBezTo>
                  <a:cubicBezTo>
                    <a:pt x="748564" y="67903"/>
                    <a:pt x="748564" y="67903"/>
                    <a:pt x="748564" y="67903"/>
                  </a:cubicBezTo>
                  <a:cubicBezTo>
                    <a:pt x="751392" y="73538"/>
                    <a:pt x="751392" y="80581"/>
                    <a:pt x="748564" y="86216"/>
                  </a:cubicBezTo>
                  <a:cubicBezTo>
                    <a:pt x="749978" y="89034"/>
                    <a:pt x="745736" y="93260"/>
                    <a:pt x="748564" y="96078"/>
                  </a:cubicBezTo>
                  <a:cubicBezTo>
                    <a:pt x="749978" y="96078"/>
                    <a:pt x="752806" y="96078"/>
                    <a:pt x="752806" y="94669"/>
                  </a:cubicBezTo>
                  <a:cubicBezTo>
                    <a:pt x="754220" y="93260"/>
                    <a:pt x="754220" y="98895"/>
                    <a:pt x="755634" y="98895"/>
                  </a:cubicBezTo>
                  <a:cubicBezTo>
                    <a:pt x="755634" y="98895"/>
                    <a:pt x="754220" y="98895"/>
                    <a:pt x="754220" y="98895"/>
                  </a:cubicBezTo>
                  <a:cubicBezTo>
                    <a:pt x="754220" y="100304"/>
                    <a:pt x="754220" y="100304"/>
                    <a:pt x="754220" y="100304"/>
                  </a:cubicBezTo>
                  <a:cubicBezTo>
                    <a:pt x="755634" y="100304"/>
                    <a:pt x="758463" y="98895"/>
                    <a:pt x="758463" y="101713"/>
                  </a:cubicBezTo>
                  <a:cubicBezTo>
                    <a:pt x="758463" y="98895"/>
                    <a:pt x="762705" y="100304"/>
                    <a:pt x="761291" y="97486"/>
                  </a:cubicBezTo>
                  <a:cubicBezTo>
                    <a:pt x="762705" y="97486"/>
                    <a:pt x="764119" y="98895"/>
                    <a:pt x="765533" y="100304"/>
                  </a:cubicBezTo>
                  <a:cubicBezTo>
                    <a:pt x="765533" y="105939"/>
                    <a:pt x="768361" y="111574"/>
                    <a:pt x="774017" y="114391"/>
                  </a:cubicBezTo>
                  <a:cubicBezTo>
                    <a:pt x="772603" y="118618"/>
                    <a:pt x="781087" y="115800"/>
                    <a:pt x="778259" y="121435"/>
                  </a:cubicBezTo>
                  <a:cubicBezTo>
                    <a:pt x="776845" y="122844"/>
                    <a:pt x="772603" y="121435"/>
                    <a:pt x="774017" y="125661"/>
                  </a:cubicBezTo>
                  <a:cubicBezTo>
                    <a:pt x="781087" y="128479"/>
                    <a:pt x="772603" y="135522"/>
                    <a:pt x="774017" y="139749"/>
                  </a:cubicBezTo>
                  <a:cubicBezTo>
                    <a:pt x="776845" y="141157"/>
                    <a:pt x="781087" y="138340"/>
                    <a:pt x="782501" y="136931"/>
                  </a:cubicBezTo>
                  <a:cubicBezTo>
                    <a:pt x="785329" y="138340"/>
                    <a:pt x="779673" y="141157"/>
                    <a:pt x="785329" y="142566"/>
                  </a:cubicBezTo>
                  <a:cubicBezTo>
                    <a:pt x="786743" y="141157"/>
                    <a:pt x="786743" y="143975"/>
                    <a:pt x="788157" y="145384"/>
                  </a:cubicBezTo>
                  <a:cubicBezTo>
                    <a:pt x="793813" y="139749"/>
                    <a:pt x="786743" y="128479"/>
                    <a:pt x="796641" y="125661"/>
                  </a:cubicBezTo>
                  <a:cubicBezTo>
                    <a:pt x="795227" y="127070"/>
                    <a:pt x="796641" y="128479"/>
                    <a:pt x="796641" y="129887"/>
                  </a:cubicBezTo>
                  <a:cubicBezTo>
                    <a:pt x="799469" y="128479"/>
                    <a:pt x="799469" y="128479"/>
                    <a:pt x="799469" y="128479"/>
                  </a:cubicBezTo>
                  <a:cubicBezTo>
                    <a:pt x="800883" y="129887"/>
                    <a:pt x="798055" y="131296"/>
                    <a:pt x="800883" y="132705"/>
                  </a:cubicBezTo>
                  <a:cubicBezTo>
                    <a:pt x="798055" y="135522"/>
                    <a:pt x="798055" y="135522"/>
                    <a:pt x="798055" y="135522"/>
                  </a:cubicBezTo>
                  <a:cubicBezTo>
                    <a:pt x="802298" y="135522"/>
                    <a:pt x="799469" y="139749"/>
                    <a:pt x="803712" y="139749"/>
                  </a:cubicBezTo>
                  <a:cubicBezTo>
                    <a:pt x="806540" y="136931"/>
                    <a:pt x="806540" y="132705"/>
                    <a:pt x="805126" y="128479"/>
                  </a:cubicBezTo>
                  <a:cubicBezTo>
                    <a:pt x="805126" y="128479"/>
                    <a:pt x="803712" y="127070"/>
                    <a:pt x="803712" y="127070"/>
                  </a:cubicBezTo>
                  <a:cubicBezTo>
                    <a:pt x="802298" y="128479"/>
                    <a:pt x="802298" y="128479"/>
                    <a:pt x="802298" y="128479"/>
                  </a:cubicBezTo>
                  <a:cubicBezTo>
                    <a:pt x="802298" y="124253"/>
                    <a:pt x="807954" y="125661"/>
                    <a:pt x="807954" y="120026"/>
                  </a:cubicBezTo>
                  <a:cubicBezTo>
                    <a:pt x="806540" y="118618"/>
                    <a:pt x="803712" y="120026"/>
                    <a:pt x="802298" y="118618"/>
                  </a:cubicBezTo>
                  <a:cubicBezTo>
                    <a:pt x="802298" y="117209"/>
                    <a:pt x="802298" y="117209"/>
                    <a:pt x="802298" y="117209"/>
                  </a:cubicBezTo>
                  <a:cubicBezTo>
                    <a:pt x="805126" y="117209"/>
                    <a:pt x="806540" y="117209"/>
                    <a:pt x="806540" y="118618"/>
                  </a:cubicBezTo>
                  <a:cubicBezTo>
                    <a:pt x="807954" y="117209"/>
                    <a:pt x="807954" y="115800"/>
                    <a:pt x="807954" y="114391"/>
                  </a:cubicBezTo>
                  <a:cubicBezTo>
                    <a:pt x="812196" y="117209"/>
                    <a:pt x="812196" y="117209"/>
                    <a:pt x="812196" y="117209"/>
                  </a:cubicBezTo>
                  <a:cubicBezTo>
                    <a:pt x="812196" y="111574"/>
                    <a:pt x="816438" y="110165"/>
                    <a:pt x="817852" y="104530"/>
                  </a:cubicBezTo>
                  <a:cubicBezTo>
                    <a:pt x="820680" y="103121"/>
                    <a:pt x="817852" y="105939"/>
                    <a:pt x="819266" y="107348"/>
                  </a:cubicBezTo>
                  <a:cubicBezTo>
                    <a:pt x="824922" y="100304"/>
                    <a:pt x="816438" y="90443"/>
                    <a:pt x="826336" y="86216"/>
                  </a:cubicBezTo>
                  <a:cubicBezTo>
                    <a:pt x="823508" y="83399"/>
                    <a:pt x="820680" y="77764"/>
                    <a:pt x="823508" y="73538"/>
                  </a:cubicBezTo>
                  <a:cubicBezTo>
                    <a:pt x="824922" y="72129"/>
                    <a:pt x="826336" y="70720"/>
                    <a:pt x="827750" y="70720"/>
                  </a:cubicBezTo>
                  <a:cubicBezTo>
                    <a:pt x="829164" y="72129"/>
                    <a:pt x="829164" y="72129"/>
                    <a:pt x="829164" y="72129"/>
                  </a:cubicBezTo>
                  <a:cubicBezTo>
                    <a:pt x="829164" y="70720"/>
                    <a:pt x="830578" y="69311"/>
                    <a:pt x="831992" y="69311"/>
                  </a:cubicBezTo>
                  <a:cubicBezTo>
                    <a:pt x="831992" y="72129"/>
                    <a:pt x="829164" y="76355"/>
                    <a:pt x="833406" y="79173"/>
                  </a:cubicBezTo>
                  <a:cubicBezTo>
                    <a:pt x="829164" y="79173"/>
                    <a:pt x="829164" y="79173"/>
                    <a:pt x="829164" y="79173"/>
                  </a:cubicBezTo>
                  <a:cubicBezTo>
                    <a:pt x="826336" y="83399"/>
                    <a:pt x="829164" y="90443"/>
                    <a:pt x="829164" y="94669"/>
                  </a:cubicBezTo>
                  <a:cubicBezTo>
                    <a:pt x="831992" y="94669"/>
                    <a:pt x="834820" y="91851"/>
                    <a:pt x="837648" y="94669"/>
                  </a:cubicBezTo>
                  <a:cubicBezTo>
                    <a:pt x="836234" y="94669"/>
                    <a:pt x="836234" y="97486"/>
                    <a:pt x="837648" y="98895"/>
                  </a:cubicBezTo>
                  <a:cubicBezTo>
                    <a:pt x="834820" y="100304"/>
                    <a:pt x="830578" y="104530"/>
                    <a:pt x="834820" y="107348"/>
                  </a:cubicBezTo>
                  <a:cubicBezTo>
                    <a:pt x="833406" y="107348"/>
                    <a:pt x="833406" y="107348"/>
                    <a:pt x="833406" y="107348"/>
                  </a:cubicBezTo>
                  <a:cubicBezTo>
                    <a:pt x="833406" y="107348"/>
                    <a:pt x="831992" y="104530"/>
                    <a:pt x="830578" y="105939"/>
                  </a:cubicBezTo>
                  <a:cubicBezTo>
                    <a:pt x="829164" y="110165"/>
                    <a:pt x="829164" y="111574"/>
                    <a:pt x="827750" y="114391"/>
                  </a:cubicBezTo>
                  <a:cubicBezTo>
                    <a:pt x="826336" y="112983"/>
                    <a:pt x="826336" y="110165"/>
                    <a:pt x="827750" y="108756"/>
                  </a:cubicBezTo>
                  <a:cubicBezTo>
                    <a:pt x="829164" y="107348"/>
                    <a:pt x="827750" y="107348"/>
                    <a:pt x="827750" y="105939"/>
                  </a:cubicBezTo>
                  <a:cubicBezTo>
                    <a:pt x="826336" y="104530"/>
                    <a:pt x="824922" y="105939"/>
                    <a:pt x="823508" y="105939"/>
                  </a:cubicBezTo>
                  <a:cubicBezTo>
                    <a:pt x="824922" y="104530"/>
                    <a:pt x="823508" y="104530"/>
                    <a:pt x="823508" y="104530"/>
                  </a:cubicBezTo>
                  <a:cubicBezTo>
                    <a:pt x="823508" y="108756"/>
                    <a:pt x="819266" y="105939"/>
                    <a:pt x="819266" y="110165"/>
                  </a:cubicBezTo>
                  <a:cubicBezTo>
                    <a:pt x="819266" y="112983"/>
                    <a:pt x="820680" y="115800"/>
                    <a:pt x="823508" y="117209"/>
                  </a:cubicBezTo>
                  <a:cubicBezTo>
                    <a:pt x="827750" y="115800"/>
                    <a:pt x="830578" y="117209"/>
                    <a:pt x="834820" y="115800"/>
                  </a:cubicBezTo>
                  <a:cubicBezTo>
                    <a:pt x="836234" y="112983"/>
                    <a:pt x="833406" y="110165"/>
                    <a:pt x="834820" y="108756"/>
                  </a:cubicBezTo>
                  <a:cubicBezTo>
                    <a:pt x="841890" y="108756"/>
                    <a:pt x="841890" y="108756"/>
                    <a:pt x="841890" y="108756"/>
                  </a:cubicBezTo>
                  <a:cubicBezTo>
                    <a:pt x="841890" y="114391"/>
                    <a:pt x="844718" y="118618"/>
                    <a:pt x="844718" y="125661"/>
                  </a:cubicBezTo>
                  <a:cubicBezTo>
                    <a:pt x="850375" y="125661"/>
                    <a:pt x="844718" y="129887"/>
                    <a:pt x="850375" y="131296"/>
                  </a:cubicBezTo>
                  <a:cubicBezTo>
                    <a:pt x="854617" y="134114"/>
                    <a:pt x="848961" y="134114"/>
                    <a:pt x="848961" y="136931"/>
                  </a:cubicBezTo>
                  <a:cubicBezTo>
                    <a:pt x="846132" y="136931"/>
                    <a:pt x="846132" y="139749"/>
                    <a:pt x="844718" y="141157"/>
                  </a:cubicBezTo>
                  <a:cubicBezTo>
                    <a:pt x="843304" y="143975"/>
                    <a:pt x="841890" y="149610"/>
                    <a:pt x="844718" y="151019"/>
                  </a:cubicBezTo>
                  <a:cubicBezTo>
                    <a:pt x="846132" y="152427"/>
                    <a:pt x="848961" y="152427"/>
                    <a:pt x="848961" y="155245"/>
                  </a:cubicBezTo>
                  <a:cubicBezTo>
                    <a:pt x="847547" y="158062"/>
                    <a:pt x="853203" y="163697"/>
                    <a:pt x="847547" y="163697"/>
                  </a:cubicBezTo>
                  <a:cubicBezTo>
                    <a:pt x="847547" y="165106"/>
                    <a:pt x="848961" y="167924"/>
                    <a:pt x="850375" y="166515"/>
                  </a:cubicBezTo>
                  <a:cubicBezTo>
                    <a:pt x="853203" y="165106"/>
                    <a:pt x="851789" y="167924"/>
                    <a:pt x="853203" y="166515"/>
                  </a:cubicBezTo>
                  <a:cubicBezTo>
                    <a:pt x="856031" y="165106"/>
                    <a:pt x="856031" y="165106"/>
                    <a:pt x="856031" y="165106"/>
                  </a:cubicBezTo>
                  <a:cubicBezTo>
                    <a:pt x="851789" y="163697"/>
                    <a:pt x="854617" y="159471"/>
                    <a:pt x="853203" y="156654"/>
                  </a:cubicBezTo>
                  <a:cubicBezTo>
                    <a:pt x="854617" y="155245"/>
                    <a:pt x="854617" y="152427"/>
                    <a:pt x="856031" y="151019"/>
                  </a:cubicBezTo>
                  <a:cubicBezTo>
                    <a:pt x="858859" y="153836"/>
                    <a:pt x="861687" y="153836"/>
                    <a:pt x="864515" y="151019"/>
                  </a:cubicBezTo>
                  <a:cubicBezTo>
                    <a:pt x="865929" y="145384"/>
                    <a:pt x="865929" y="145384"/>
                    <a:pt x="865929" y="145384"/>
                  </a:cubicBezTo>
                  <a:cubicBezTo>
                    <a:pt x="868757" y="145384"/>
                    <a:pt x="868757" y="151019"/>
                    <a:pt x="872999" y="149610"/>
                  </a:cubicBezTo>
                  <a:cubicBezTo>
                    <a:pt x="868757" y="152427"/>
                    <a:pt x="875827" y="155245"/>
                    <a:pt x="874413" y="159471"/>
                  </a:cubicBezTo>
                  <a:cubicBezTo>
                    <a:pt x="865929" y="160880"/>
                    <a:pt x="865929" y="160880"/>
                    <a:pt x="865929" y="160880"/>
                  </a:cubicBezTo>
                  <a:cubicBezTo>
                    <a:pt x="865929" y="160880"/>
                    <a:pt x="865929" y="160880"/>
                    <a:pt x="864515" y="162289"/>
                  </a:cubicBezTo>
                  <a:cubicBezTo>
                    <a:pt x="864515" y="162289"/>
                    <a:pt x="863101" y="160880"/>
                    <a:pt x="863101" y="159471"/>
                  </a:cubicBezTo>
                  <a:cubicBezTo>
                    <a:pt x="863101" y="158062"/>
                    <a:pt x="864515" y="156654"/>
                    <a:pt x="863101" y="155245"/>
                  </a:cubicBezTo>
                  <a:cubicBezTo>
                    <a:pt x="860273" y="155245"/>
                    <a:pt x="861687" y="158062"/>
                    <a:pt x="860273" y="159471"/>
                  </a:cubicBezTo>
                  <a:cubicBezTo>
                    <a:pt x="858859" y="160880"/>
                    <a:pt x="854617" y="165106"/>
                    <a:pt x="858859" y="166515"/>
                  </a:cubicBezTo>
                  <a:cubicBezTo>
                    <a:pt x="858859" y="166515"/>
                    <a:pt x="858859" y="167924"/>
                    <a:pt x="858859" y="167924"/>
                  </a:cubicBezTo>
                  <a:cubicBezTo>
                    <a:pt x="856031" y="166515"/>
                    <a:pt x="856031" y="166515"/>
                    <a:pt x="856031" y="166515"/>
                  </a:cubicBezTo>
                  <a:cubicBezTo>
                    <a:pt x="854617" y="166515"/>
                    <a:pt x="854617" y="166515"/>
                    <a:pt x="854617" y="166515"/>
                  </a:cubicBezTo>
                  <a:cubicBezTo>
                    <a:pt x="856031" y="169332"/>
                    <a:pt x="860273" y="170741"/>
                    <a:pt x="858859" y="173559"/>
                  </a:cubicBezTo>
                  <a:cubicBezTo>
                    <a:pt x="863101" y="169332"/>
                    <a:pt x="863101" y="169332"/>
                    <a:pt x="863101" y="169332"/>
                  </a:cubicBezTo>
                  <a:cubicBezTo>
                    <a:pt x="867343" y="172150"/>
                    <a:pt x="860273" y="176376"/>
                    <a:pt x="864515" y="179194"/>
                  </a:cubicBezTo>
                  <a:cubicBezTo>
                    <a:pt x="868757" y="177785"/>
                    <a:pt x="868757" y="177785"/>
                    <a:pt x="868757" y="177785"/>
                  </a:cubicBezTo>
                  <a:cubicBezTo>
                    <a:pt x="870171" y="182011"/>
                    <a:pt x="870171" y="184829"/>
                    <a:pt x="867343" y="186237"/>
                  </a:cubicBezTo>
                  <a:cubicBezTo>
                    <a:pt x="874413" y="189055"/>
                    <a:pt x="863101" y="193281"/>
                    <a:pt x="867343" y="197507"/>
                  </a:cubicBezTo>
                  <a:cubicBezTo>
                    <a:pt x="867343" y="203142"/>
                    <a:pt x="861687" y="207369"/>
                    <a:pt x="863101" y="214412"/>
                  </a:cubicBezTo>
                  <a:cubicBezTo>
                    <a:pt x="868757" y="221456"/>
                    <a:pt x="857445" y="221456"/>
                    <a:pt x="860273" y="228500"/>
                  </a:cubicBezTo>
                  <a:cubicBezTo>
                    <a:pt x="856031" y="229909"/>
                    <a:pt x="861687" y="232726"/>
                    <a:pt x="857445" y="235544"/>
                  </a:cubicBezTo>
                  <a:cubicBezTo>
                    <a:pt x="860273" y="234135"/>
                    <a:pt x="861687" y="238361"/>
                    <a:pt x="863101" y="238361"/>
                  </a:cubicBezTo>
                  <a:cubicBezTo>
                    <a:pt x="863101" y="241179"/>
                    <a:pt x="861687" y="242587"/>
                    <a:pt x="864515" y="242587"/>
                  </a:cubicBezTo>
                  <a:cubicBezTo>
                    <a:pt x="863101" y="248222"/>
                    <a:pt x="863101" y="248222"/>
                    <a:pt x="863101" y="248222"/>
                  </a:cubicBezTo>
                  <a:cubicBezTo>
                    <a:pt x="863101" y="246814"/>
                    <a:pt x="863101" y="245405"/>
                    <a:pt x="861687" y="245405"/>
                  </a:cubicBezTo>
                  <a:cubicBezTo>
                    <a:pt x="858859" y="246814"/>
                    <a:pt x="861687" y="251040"/>
                    <a:pt x="860273" y="253857"/>
                  </a:cubicBezTo>
                  <a:cubicBezTo>
                    <a:pt x="864515" y="256675"/>
                    <a:pt x="860273" y="259492"/>
                    <a:pt x="860273" y="260901"/>
                  </a:cubicBezTo>
                  <a:cubicBezTo>
                    <a:pt x="860273" y="262310"/>
                    <a:pt x="858859" y="263719"/>
                    <a:pt x="856031" y="263719"/>
                  </a:cubicBezTo>
                  <a:cubicBezTo>
                    <a:pt x="851789" y="272171"/>
                    <a:pt x="851789" y="272171"/>
                    <a:pt x="851789" y="272171"/>
                  </a:cubicBezTo>
                  <a:cubicBezTo>
                    <a:pt x="850375" y="269354"/>
                    <a:pt x="847547" y="265127"/>
                    <a:pt x="843304" y="267945"/>
                  </a:cubicBezTo>
                  <a:cubicBezTo>
                    <a:pt x="844718" y="262310"/>
                    <a:pt x="839062" y="266536"/>
                    <a:pt x="839062" y="262310"/>
                  </a:cubicBezTo>
                  <a:cubicBezTo>
                    <a:pt x="837648" y="262310"/>
                    <a:pt x="837648" y="265127"/>
                    <a:pt x="837648" y="266536"/>
                  </a:cubicBezTo>
                  <a:cubicBezTo>
                    <a:pt x="848961" y="274989"/>
                    <a:pt x="848961" y="274989"/>
                    <a:pt x="848961" y="274989"/>
                  </a:cubicBezTo>
                  <a:cubicBezTo>
                    <a:pt x="851789" y="270762"/>
                    <a:pt x="853203" y="276397"/>
                    <a:pt x="856031" y="277806"/>
                  </a:cubicBezTo>
                  <a:cubicBezTo>
                    <a:pt x="854617" y="282032"/>
                    <a:pt x="857445" y="286259"/>
                    <a:pt x="858859" y="291894"/>
                  </a:cubicBezTo>
                  <a:cubicBezTo>
                    <a:pt x="858859" y="293302"/>
                    <a:pt x="858859" y="293302"/>
                    <a:pt x="858859" y="293302"/>
                  </a:cubicBezTo>
                  <a:cubicBezTo>
                    <a:pt x="856031" y="293302"/>
                    <a:pt x="858859" y="290485"/>
                    <a:pt x="856031" y="290485"/>
                  </a:cubicBezTo>
                  <a:cubicBezTo>
                    <a:pt x="854617" y="293302"/>
                    <a:pt x="854617" y="293302"/>
                    <a:pt x="854617" y="293302"/>
                  </a:cubicBezTo>
                  <a:cubicBezTo>
                    <a:pt x="856031" y="287667"/>
                    <a:pt x="848961" y="291894"/>
                    <a:pt x="848961" y="289076"/>
                  </a:cubicBezTo>
                  <a:cubicBezTo>
                    <a:pt x="843304" y="291894"/>
                    <a:pt x="853203" y="301755"/>
                    <a:pt x="844718" y="300346"/>
                  </a:cubicBezTo>
                  <a:cubicBezTo>
                    <a:pt x="839062" y="303163"/>
                    <a:pt x="841890" y="308798"/>
                    <a:pt x="840476" y="311616"/>
                  </a:cubicBezTo>
                  <a:cubicBezTo>
                    <a:pt x="837648" y="311616"/>
                    <a:pt x="836234" y="313025"/>
                    <a:pt x="834820" y="314433"/>
                  </a:cubicBezTo>
                  <a:cubicBezTo>
                    <a:pt x="834820" y="317251"/>
                    <a:pt x="834820" y="318660"/>
                    <a:pt x="834820" y="321477"/>
                  </a:cubicBezTo>
                  <a:cubicBezTo>
                    <a:pt x="833406" y="321477"/>
                    <a:pt x="830578" y="321477"/>
                    <a:pt x="831992" y="324295"/>
                  </a:cubicBezTo>
                  <a:cubicBezTo>
                    <a:pt x="833406" y="325703"/>
                    <a:pt x="833406" y="327112"/>
                    <a:pt x="833406" y="329930"/>
                  </a:cubicBezTo>
                  <a:cubicBezTo>
                    <a:pt x="834820" y="329930"/>
                    <a:pt x="837648" y="328521"/>
                    <a:pt x="839062" y="329930"/>
                  </a:cubicBezTo>
                  <a:cubicBezTo>
                    <a:pt x="839062" y="331338"/>
                    <a:pt x="839062" y="331338"/>
                    <a:pt x="839062" y="331338"/>
                  </a:cubicBezTo>
                  <a:cubicBezTo>
                    <a:pt x="837648" y="331338"/>
                    <a:pt x="836234" y="331338"/>
                    <a:pt x="836234" y="332747"/>
                  </a:cubicBezTo>
                  <a:cubicBezTo>
                    <a:pt x="837648" y="335565"/>
                    <a:pt x="839062" y="338382"/>
                    <a:pt x="840476" y="341200"/>
                  </a:cubicBezTo>
                  <a:cubicBezTo>
                    <a:pt x="841890" y="341200"/>
                    <a:pt x="841890" y="341200"/>
                    <a:pt x="841890" y="341200"/>
                  </a:cubicBezTo>
                  <a:cubicBezTo>
                    <a:pt x="841890" y="339791"/>
                    <a:pt x="841890" y="339791"/>
                    <a:pt x="841890" y="339791"/>
                  </a:cubicBezTo>
                  <a:cubicBezTo>
                    <a:pt x="844718" y="339791"/>
                    <a:pt x="847547" y="339791"/>
                    <a:pt x="847547" y="342608"/>
                  </a:cubicBezTo>
                  <a:cubicBezTo>
                    <a:pt x="847547" y="345426"/>
                    <a:pt x="846132" y="346835"/>
                    <a:pt x="848961" y="348243"/>
                  </a:cubicBezTo>
                  <a:cubicBezTo>
                    <a:pt x="847547" y="348243"/>
                    <a:pt x="844718" y="348243"/>
                    <a:pt x="844718" y="348243"/>
                  </a:cubicBezTo>
                  <a:cubicBezTo>
                    <a:pt x="843304" y="351061"/>
                    <a:pt x="844718" y="355287"/>
                    <a:pt x="844718" y="359513"/>
                  </a:cubicBezTo>
                  <a:cubicBezTo>
                    <a:pt x="839062" y="365148"/>
                    <a:pt x="850375" y="373601"/>
                    <a:pt x="841890" y="380645"/>
                  </a:cubicBezTo>
                  <a:cubicBezTo>
                    <a:pt x="840476" y="377827"/>
                    <a:pt x="840476" y="377827"/>
                    <a:pt x="840476" y="377827"/>
                  </a:cubicBezTo>
                  <a:cubicBezTo>
                    <a:pt x="839062" y="375010"/>
                    <a:pt x="834820" y="373601"/>
                    <a:pt x="834820" y="369375"/>
                  </a:cubicBezTo>
                  <a:cubicBezTo>
                    <a:pt x="837648" y="363740"/>
                    <a:pt x="831992" y="362331"/>
                    <a:pt x="831992" y="358105"/>
                  </a:cubicBezTo>
                  <a:cubicBezTo>
                    <a:pt x="824922" y="356696"/>
                    <a:pt x="829164" y="345426"/>
                    <a:pt x="820680" y="345426"/>
                  </a:cubicBezTo>
                  <a:cubicBezTo>
                    <a:pt x="819266" y="348243"/>
                    <a:pt x="822094" y="353878"/>
                    <a:pt x="820680" y="358105"/>
                  </a:cubicBezTo>
                  <a:cubicBezTo>
                    <a:pt x="823508" y="359513"/>
                    <a:pt x="823508" y="353878"/>
                    <a:pt x="826336" y="358105"/>
                  </a:cubicBezTo>
                  <a:cubicBezTo>
                    <a:pt x="823508" y="358105"/>
                    <a:pt x="823508" y="360922"/>
                    <a:pt x="823508" y="362331"/>
                  </a:cubicBezTo>
                  <a:cubicBezTo>
                    <a:pt x="823508" y="363740"/>
                    <a:pt x="823508" y="366557"/>
                    <a:pt x="822094" y="367966"/>
                  </a:cubicBezTo>
                  <a:cubicBezTo>
                    <a:pt x="820680" y="370783"/>
                    <a:pt x="822094" y="372192"/>
                    <a:pt x="820680" y="375010"/>
                  </a:cubicBezTo>
                  <a:cubicBezTo>
                    <a:pt x="824922" y="376418"/>
                    <a:pt x="824922" y="376418"/>
                    <a:pt x="824922" y="376418"/>
                  </a:cubicBezTo>
                  <a:cubicBezTo>
                    <a:pt x="824922" y="376418"/>
                    <a:pt x="824922" y="375010"/>
                    <a:pt x="824922" y="375010"/>
                  </a:cubicBezTo>
                  <a:cubicBezTo>
                    <a:pt x="826336" y="375010"/>
                    <a:pt x="826336" y="375010"/>
                    <a:pt x="826336" y="375010"/>
                  </a:cubicBezTo>
                  <a:cubicBezTo>
                    <a:pt x="827750" y="377827"/>
                    <a:pt x="823508" y="380645"/>
                    <a:pt x="822094" y="382053"/>
                  </a:cubicBezTo>
                  <a:cubicBezTo>
                    <a:pt x="824922" y="384871"/>
                    <a:pt x="820680" y="386280"/>
                    <a:pt x="822094" y="389097"/>
                  </a:cubicBezTo>
                  <a:cubicBezTo>
                    <a:pt x="820680" y="389097"/>
                    <a:pt x="816438" y="393323"/>
                    <a:pt x="816438" y="389097"/>
                  </a:cubicBezTo>
                  <a:cubicBezTo>
                    <a:pt x="817852" y="387688"/>
                    <a:pt x="816438" y="386280"/>
                    <a:pt x="815024" y="384871"/>
                  </a:cubicBezTo>
                  <a:cubicBezTo>
                    <a:pt x="813610" y="386280"/>
                    <a:pt x="810782" y="386280"/>
                    <a:pt x="810782" y="383462"/>
                  </a:cubicBezTo>
                  <a:cubicBezTo>
                    <a:pt x="813610" y="379236"/>
                    <a:pt x="816438" y="375010"/>
                    <a:pt x="813610" y="370783"/>
                  </a:cubicBezTo>
                  <a:cubicBezTo>
                    <a:pt x="813610" y="369375"/>
                    <a:pt x="816438" y="366557"/>
                    <a:pt x="813610" y="365148"/>
                  </a:cubicBezTo>
                  <a:cubicBezTo>
                    <a:pt x="810782" y="366557"/>
                    <a:pt x="810782" y="372192"/>
                    <a:pt x="810782" y="375010"/>
                  </a:cubicBezTo>
                  <a:cubicBezTo>
                    <a:pt x="810782" y="376418"/>
                    <a:pt x="810782" y="379236"/>
                    <a:pt x="810782" y="382053"/>
                  </a:cubicBezTo>
                  <a:cubicBezTo>
                    <a:pt x="806540" y="382053"/>
                    <a:pt x="810782" y="386280"/>
                    <a:pt x="807954" y="389097"/>
                  </a:cubicBezTo>
                  <a:cubicBezTo>
                    <a:pt x="809368" y="390506"/>
                    <a:pt x="809368" y="390506"/>
                    <a:pt x="809368" y="390506"/>
                  </a:cubicBezTo>
                  <a:cubicBezTo>
                    <a:pt x="805126" y="391915"/>
                    <a:pt x="809368" y="394732"/>
                    <a:pt x="807954" y="396141"/>
                  </a:cubicBezTo>
                  <a:cubicBezTo>
                    <a:pt x="805126" y="397550"/>
                    <a:pt x="802298" y="400367"/>
                    <a:pt x="799469" y="398958"/>
                  </a:cubicBezTo>
                  <a:cubicBezTo>
                    <a:pt x="798055" y="396141"/>
                    <a:pt x="796641" y="394732"/>
                    <a:pt x="793813" y="394732"/>
                  </a:cubicBezTo>
                  <a:cubicBezTo>
                    <a:pt x="793813" y="394732"/>
                    <a:pt x="793813" y="396141"/>
                    <a:pt x="793813" y="396141"/>
                  </a:cubicBezTo>
                  <a:cubicBezTo>
                    <a:pt x="792399" y="396141"/>
                    <a:pt x="789571" y="393323"/>
                    <a:pt x="789571" y="397550"/>
                  </a:cubicBezTo>
                  <a:cubicBezTo>
                    <a:pt x="789571" y="397550"/>
                    <a:pt x="789571" y="398958"/>
                    <a:pt x="790985" y="400367"/>
                  </a:cubicBezTo>
                  <a:cubicBezTo>
                    <a:pt x="792399" y="397550"/>
                    <a:pt x="795227" y="397550"/>
                    <a:pt x="796641" y="400367"/>
                  </a:cubicBezTo>
                  <a:cubicBezTo>
                    <a:pt x="799469" y="400367"/>
                    <a:pt x="800883" y="404593"/>
                    <a:pt x="803712" y="407411"/>
                  </a:cubicBezTo>
                  <a:cubicBezTo>
                    <a:pt x="803712" y="408820"/>
                    <a:pt x="800883" y="410228"/>
                    <a:pt x="802298" y="411637"/>
                  </a:cubicBezTo>
                  <a:cubicBezTo>
                    <a:pt x="805126" y="411637"/>
                    <a:pt x="803712" y="407411"/>
                    <a:pt x="806540" y="408820"/>
                  </a:cubicBezTo>
                  <a:cubicBezTo>
                    <a:pt x="807954" y="410228"/>
                    <a:pt x="807954" y="411637"/>
                    <a:pt x="809368" y="410228"/>
                  </a:cubicBezTo>
                  <a:cubicBezTo>
                    <a:pt x="810782" y="410228"/>
                    <a:pt x="810782" y="406002"/>
                    <a:pt x="812196" y="407411"/>
                  </a:cubicBezTo>
                  <a:cubicBezTo>
                    <a:pt x="813610" y="408820"/>
                    <a:pt x="813610" y="408820"/>
                    <a:pt x="813610" y="408820"/>
                  </a:cubicBezTo>
                  <a:cubicBezTo>
                    <a:pt x="812196" y="404593"/>
                    <a:pt x="816438" y="404593"/>
                    <a:pt x="815024" y="400367"/>
                  </a:cubicBezTo>
                  <a:cubicBezTo>
                    <a:pt x="816438" y="400367"/>
                    <a:pt x="816438" y="403185"/>
                    <a:pt x="817852" y="403185"/>
                  </a:cubicBezTo>
                  <a:cubicBezTo>
                    <a:pt x="819266" y="403185"/>
                    <a:pt x="819266" y="398958"/>
                    <a:pt x="822094" y="400367"/>
                  </a:cubicBezTo>
                  <a:cubicBezTo>
                    <a:pt x="820680" y="401776"/>
                    <a:pt x="822094" y="403185"/>
                    <a:pt x="823508" y="403185"/>
                  </a:cubicBezTo>
                  <a:cubicBezTo>
                    <a:pt x="823508" y="401776"/>
                    <a:pt x="827750" y="400367"/>
                    <a:pt x="829164" y="401776"/>
                  </a:cubicBezTo>
                  <a:cubicBezTo>
                    <a:pt x="831992" y="404593"/>
                    <a:pt x="829164" y="408820"/>
                    <a:pt x="830578" y="411637"/>
                  </a:cubicBezTo>
                  <a:cubicBezTo>
                    <a:pt x="829164" y="411637"/>
                    <a:pt x="829164" y="411637"/>
                    <a:pt x="827750" y="410228"/>
                  </a:cubicBezTo>
                  <a:cubicBezTo>
                    <a:pt x="827750" y="411637"/>
                    <a:pt x="826336" y="413046"/>
                    <a:pt x="824922" y="411637"/>
                  </a:cubicBezTo>
                  <a:cubicBezTo>
                    <a:pt x="824922" y="410228"/>
                    <a:pt x="827750" y="406002"/>
                    <a:pt x="823508" y="404593"/>
                  </a:cubicBezTo>
                  <a:cubicBezTo>
                    <a:pt x="822094" y="404593"/>
                    <a:pt x="819266" y="407411"/>
                    <a:pt x="817852" y="406002"/>
                  </a:cubicBezTo>
                  <a:cubicBezTo>
                    <a:pt x="816438" y="406002"/>
                    <a:pt x="817852" y="403185"/>
                    <a:pt x="815024" y="403185"/>
                  </a:cubicBezTo>
                  <a:cubicBezTo>
                    <a:pt x="813610" y="406002"/>
                    <a:pt x="815024" y="407411"/>
                    <a:pt x="816438" y="408820"/>
                  </a:cubicBezTo>
                  <a:cubicBezTo>
                    <a:pt x="816438" y="411637"/>
                    <a:pt x="810782" y="408820"/>
                    <a:pt x="813610" y="413046"/>
                  </a:cubicBezTo>
                  <a:cubicBezTo>
                    <a:pt x="812196" y="413046"/>
                    <a:pt x="812196" y="414455"/>
                    <a:pt x="813610" y="415863"/>
                  </a:cubicBezTo>
                  <a:cubicBezTo>
                    <a:pt x="817852" y="414455"/>
                    <a:pt x="819266" y="420090"/>
                    <a:pt x="823508" y="418681"/>
                  </a:cubicBezTo>
                  <a:cubicBezTo>
                    <a:pt x="824922" y="420090"/>
                    <a:pt x="827750" y="420090"/>
                    <a:pt x="826336" y="422907"/>
                  </a:cubicBezTo>
                  <a:cubicBezTo>
                    <a:pt x="824922" y="422907"/>
                    <a:pt x="827750" y="424316"/>
                    <a:pt x="826336" y="427133"/>
                  </a:cubicBezTo>
                  <a:cubicBezTo>
                    <a:pt x="823508" y="424316"/>
                    <a:pt x="823508" y="424316"/>
                    <a:pt x="823508" y="424316"/>
                  </a:cubicBezTo>
                  <a:cubicBezTo>
                    <a:pt x="822094" y="427133"/>
                    <a:pt x="826336" y="428542"/>
                    <a:pt x="823508" y="429951"/>
                  </a:cubicBezTo>
                  <a:cubicBezTo>
                    <a:pt x="819266" y="428542"/>
                    <a:pt x="816438" y="438403"/>
                    <a:pt x="816438" y="429951"/>
                  </a:cubicBezTo>
                  <a:cubicBezTo>
                    <a:pt x="816438" y="428542"/>
                    <a:pt x="816438" y="428542"/>
                    <a:pt x="816438" y="428542"/>
                  </a:cubicBezTo>
                  <a:cubicBezTo>
                    <a:pt x="817852" y="429951"/>
                    <a:pt x="819266" y="428542"/>
                    <a:pt x="820680" y="428542"/>
                  </a:cubicBezTo>
                  <a:cubicBezTo>
                    <a:pt x="819266" y="424316"/>
                    <a:pt x="813610" y="422907"/>
                    <a:pt x="815024" y="418681"/>
                  </a:cubicBezTo>
                  <a:cubicBezTo>
                    <a:pt x="815024" y="421498"/>
                    <a:pt x="812196" y="422907"/>
                    <a:pt x="810782" y="424316"/>
                  </a:cubicBezTo>
                  <a:cubicBezTo>
                    <a:pt x="809368" y="421498"/>
                    <a:pt x="813610" y="415863"/>
                    <a:pt x="809368" y="413046"/>
                  </a:cubicBezTo>
                  <a:cubicBezTo>
                    <a:pt x="802298" y="410228"/>
                    <a:pt x="807954" y="421498"/>
                    <a:pt x="802298" y="421498"/>
                  </a:cubicBezTo>
                  <a:cubicBezTo>
                    <a:pt x="798055" y="422907"/>
                    <a:pt x="805126" y="428542"/>
                    <a:pt x="798055" y="427133"/>
                  </a:cubicBezTo>
                  <a:cubicBezTo>
                    <a:pt x="798055" y="425725"/>
                    <a:pt x="799469" y="424316"/>
                    <a:pt x="798055" y="422907"/>
                  </a:cubicBezTo>
                  <a:cubicBezTo>
                    <a:pt x="796641" y="422907"/>
                    <a:pt x="796641" y="424316"/>
                    <a:pt x="795227" y="422907"/>
                  </a:cubicBezTo>
                  <a:cubicBezTo>
                    <a:pt x="796641" y="420090"/>
                    <a:pt x="792399" y="421498"/>
                    <a:pt x="790985" y="420090"/>
                  </a:cubicBezTo>
                  <a:cubicBezTo>
                    <a:pt x="795227" y="418681"/>
                    <a:pt x="795227" y="418681"/>
                    <a:pt x="795227" y="418681"/>
                  </a:cubicBezTo>
                  <a:cubicBezTo>
                    <a:pt x="795227" y="417272"/>
                    <a:pt x="793813" y="418681"/>
                    <a:pt x="792399" y="417272"/>
                  </a:cubicBezTo>
                  <a:cubicBezTo>
                    <a:pt x="786743" y="415863"/>
                    <a:pt x="792399" y="421498"/>
                    <a:pt x="789571" y="422907"/>
                  </a:cubicBezTo>
                  <a:cubicBezTo>
                    <a:pt x="788157" y="428542"/>
                    <a:pt x="795227" y="434177"/>
                    <a:pt x="789571" y="438403"/>
                  </a:cubicBezTo>
                  <a:cubicBezTo>
                    <a:pt x="790985" y="442630"/>
                    <a:pt x="782501" y="445447"/>
                    <a:pt x="788157" y="448265"/>
                  </a:cubicBezTo>
                  <a:cubicBezTo>
                    <a:pt x="786743" y="449673"/>
                    <a:pt x="786743" y="453900"/>
                    <a:pt x="783915" y="455308"/>
                  </a:cubicBezTo>
                  <a:cubicBezTo>
                    <a:pt x="792399" y="459535"/>
                    <a:pt x="776845" y="462352"/>
                    <a:pt x="785329" y="466578"/>
                  </a:cubicBezTo>
                  <a:cubicBezTo>
                    <a:pt x="785329" y="469396"/>
                    <a:pt x="789571" y="469396"/>
                    <a:pt x="785329" y="472213"/>
                  </a:cubicBezTo>
                  <a:cubicBezTo>
                    <a:pt x="785329" y="472213"/>
                    <a:pt x="788157" y="475031"/>
                    <a:pt x="785329" y="475031"/>
                  </a:cubicBezTo>
                  <a:cubicBezTo>
                    <a:pt x="783915" y="476439"/>
                    <a:pt x="782501" y="476439"/>
                    <a:pt x="781087" y="476439"/>
                  </a:cubicBezTo>
                  <a:cubicBezTo>
                    <a:pt x="779673" y="475031"/>
                    <a:pt x="778259" y="472213"/>
                    <a:pt x="778259" y="469396"/>
                  </a:cubicBezTo>
                  <a:cubicBezTo>
                    <a:pt x="779673" y="467987"/>
                    <a:pt x="782501" y="469396"/>
                    <a:pt x="782501" y="467987"/>
                  </a:cubicBezTo>
                  <a:cubicBezTo>
                    <a:pt x="782501" y="465170"/>
                    <a:pt x="779673" y="465170"/>
                    <a:pt x="779673" y="463761"/>
                  </a:cubicBezTo>
                  <a:cubicBezTo>
                    <a:pt x="778259" y="463761"/>
                    <a:pt x="778259" y="463761"/>
                    <a:pt x="778259" y="463761"/>
                  </a:cubicBezTo>
                  <a:cubicBezTo>
                    <a:pt x="775431" y="462352"/>
                    <a:pt x="775431" y="462352"/>
                    <a:pt x="774017" y="458126"/>
                  </a:cubicBezTo>
                  <a:cubicBezTo>
                    <a:pt x="772603" y="455308"/>
                    <a:pt x="769775" y="456717"/>
                    <a:pt x="769775" y="456717"/>
                  </a:cubicBezTo>
                  <a:cubicBezTo>
                    <a:pt x="766947" y="460943"/>
                    <a:pt x="766947" y="460943"/>
                    <a:pt x="766947" y="460943"/>
                  </a:cubicBezTo>
                  <a:cubicBezTo>
                    <a:pt x="764119" y="459535"/>
                    <a:pt x="764119" y="459535"/>
                    <a:pt x="764119" y="459535"/>
                  </a:cubicBezTo>
                  <a:cubicBezTo>
                    <a:pt x="764119" y="460943"/>
                    <a:pt x="764119" y="460943"/>
                    <a:pt x="764119" y="460943"/>
                  </a:cubicBezTo>
                  <a:cubicBezTo>
                    <a:pt x="761291" y="455308"/>
                    <a:pt x="761291" y="455308"/>
                    <a:pt x="761291" y="455308"/>
                  </a:cubicBezTo>
                  <a:cubicBezTo>
                    <a:pt x="759877" y="459535"/>
                    <a:pt x="755634" y="455308"/>
                    <a:pt x="754220" y="458126"/>
                  </a:cubicBezTo>
                  <a:cubicBezTo>
                    <a:pt x="755634" y="453900"/>
                    <a:pt x="758463" y="446856"/>
                    <a:pt x="755634" y="441221"/>
                  </a:cubicBezTo>
                  <a:cubicBezTo>
                    <a:pt x="755634" y="439812"/>
                    <a:pt x="755634" y="439812"/>
                    <a:pt x="755634" y="439812"/>
                  </a:cubicBezTo>
                  <a:cubicBezTo>
                    <a:pt x="757049" y="441221"/>
                    <a:pt x="755634" y="444038"/>
                    <a:pt x="758463" y="444038"/>
                  </a:cubicBezTo>
                  <a:cubicBezTo>
                    <a:pt x="758463" y="439812"/>
                    <a:pt x="764119" y="439812"/>
                    <a:pt x="759877" y="436995"/>
                  </a:cubicBezTo>
                  <a:cubicBezTo>
                    <a:pt x="762705" y="436995"/>
                    <a:pt x="762705" y="434177"/>
                    <a:pt x="764119" y="432768"/>
                  </a:cubicBezTo>
                  <a:cubicBezTo>
                    <a:pt x="764119" y="431360"/>
                    <a:pt x="762705" y="429951"/>
                    <a:pt x="761291" y="431360"/>
                  </a:cubicBezTo>
                  <a:cubicBezTo>
                    <a:pt x="754220" y="429951"/>
                    <a:pt x="758463" y="438403"/>
                    <a:pt x="751392" y="436995"/>
                  </a:cubicBezTo>
                  <a:cubicBezTo>
                    <a:pt x="749978" y="432768"/>
                    <a:pt x="749978" y="432768"/>
                    <a:pt x="749978" y="432768"/>
                  </a:cubicBezTo>
                  <a:cubicBezTo>
                    <a:pt x="745736" y="432768"/>
                    <a:pt x="747150" y="439812"/>
                    <a:pt x="741494" y="438403"/>
                  </a:cubicBezTo>
                  <a:cubicBezTo>
                    <a:pt x="740080" y="435586"/>
                    <a:pt x="737252" y="438403"/>
                    <a:pt x="734424" y="438403"/>
                  </a:cubicBezTo>
                  <a:cubicBezTo>
                    <a:pt x="734424" y="439812"/>
                    <a:pt x="734424" y="445447"/>
                    <a:pt x="731596" y="445447"/>
                  </a:cubicBezTo>
                  <a:cubicBezTo>
                    <a:pt x="730182" y="445447"/>
                    <a:pt x="730182" y="445447"/>
                    <a:pt x="730182" y="445447"/>
                  </a:cubicBezTo>
                  <a:cubicBezTo>
                    <a:pt x="727354" y="445447"/>
                    <a:pt x="728768" y="449673"/>
                    <a:pt x="725940" y="449673"/>
                  </a:cubicBezTo>
                  <a:cubicBezTo>
                    <a:pt x="724526" y="446856"/>
                    <a:pt x="716042" y="449673"/>
                    <a:pt x="714628" y="446856"/>
                  </a:cubicBezTo>
                  <a:cubicBezTo>
                    <a:pt x="714628" y="448265"/>
                    <a:pt x="714628" y="448265"/>
                    <a:pt x="714628" y="448265"/>
                  </a:cubicBezTo>
                  <a:cubicBezTo>
                    <a:pt x="714628" y="448265"/>
                    <a:pt x="714628" y="448265"/>
                    <a:pt x="713214" y="446856"/>
                  </a:cubicBezTo>
                  <a:cubicBezTo>
                    <a:pt x="716042" y="442630"/>
                    <a:pt x="721698" y="441221"/>
                    <a:pt x="725940" y="438403"/>
                  </a:cubicBezTo>
                  <a:cubicBezTo>
                    <a:pt x="727354" y="432768"/>
                    <a:pt x="718870" y="434177"/>
                    <a:pt x="721698" y="428542"/>
                  </a:cubicBezTo>
                  <a:cubicBezTo>
                    <a:pt x="720284" y="428542"/>
                    <a:pt x="718870" y="428542"/>
                    <a:pt x="717456" y="429951"/>
                  </a:cubicBezTo>
                  <a:cubicBezTo>
                    <a:pt x="717456" y="432768"/>
                    <a:pt x="720284" y="432768"/>
                    <a:pt x="717456" y="434177"/>
                  </a:cubicBezTo>
                  <a:cubicBezTo>
                    <a:pt x="716042" y="435586"/>
                    <a:pt x="713214" y="431360"/>
                    <a:pt x="713214" y="429951"/>
                  </a:cubicBezTo>
                  <a:cubicBezTo>
                    <a:pt x="711800" y="428542"/>
                    <a:pt x="711800" y="428542"/>
                    <a:pt x="711800" y="428542"/>
                  </a:cubicBezTo>
                  <a:cubicBezTo>
                    <a:pt x="710385" y="431360"/>
                    <a:pt x="711800" y="434177"/>
                    <a:pt x="710385" y="436995"/>
                  </a:cubicBezTo>
                  <a:cubicBezTo>
                    <a:pt x="703315" y="438403"/>
                    <a:pt x="708971" y="431360"/>
                    <a:pt x="703315" y="431360"/>
                  </a:cubicBezTo>
                  <a:cubicBezTo>
                    <a:pt x="703315" y="424316"/>
                    <a:pt x="697659" y="420090"/>
                    <a:pt x="696245" y="414455"/>
                  </a:cubicBezTo>
                  <a:cubicBezTo>
                    <a:pt x="696245" y="413046"/>
                    <a:pt x="697659" y="411637"/>
                    <a:pt x="696245" y="410228"/>
                  </a:cubicBezTo>
                  <a:cubicBezTo>
                    <a:pt x="694831" y="407411"/>
                    <a:pt x="694831" y="407411"/>
                    <a:pt x="694831" y="407411"/>
                  </a:cubicBezTo>
                  <a:cubicBezTo>
                    <a:pt x="693417" y="408820"/>
                    <a:pt x="694831" y="410228"/>
                    <a:pt x="693417" y="411637"/>
                  </a:cubicBezTo>
                  <a:cubicBezTo>
                    <a:pt x="689175" y="413046"/>
                    <a:pt x="689175" y="415863"/>
                    <a:pt x="684933" y="417272"/>
                  </a:cubicBezTo>
                  <a:cubicBezTo>
                    <a:pt x="684933" y="421498"/>
                    <a:pt x="690589" y="421498"/>
                    <a:pt x="692003" y="422907"/>
                  </a:cubicBezTo>
                  <a:cubicBezTo>
                    <a:pt x="694831" y="424316"/>
                    <a:pt x="694831" y="424316"/>
                    <a:pt x="694831" y="424316"/>
                  </a:cubicBezTo>
                  <a:cubicBezTo>
                    <a:pt x="696245" y="428542"/>
                    <a:pt x="689175" y="432768"/>
                    <a:pt x="693417" y="436995"/>
                  </a:cubicBezTo>
                  <a:cubicBezTo>
                    <a:pt x="693417" y="439812"/>
                    <a:pt x="690589" y="442630"/>
                    <a:pt x="687761" y="439812"/>
                  </a:cubicBezTo>
                  <a:cubicBezTo>
                    <a:pt x="684933" y="438403"/>
                    <a:pt x="686347" y="434177"/>
                    <a:pt x="682105" y="434177"/>
                  </a:cubicBezTo>
                  <a:cubicBezTo>
                    <a:pt x="684933" y="432768"/>
                    <a:pt x="686347" y="431360"/>
                    <a:pt x="686347" y="427133"/>
                  </a:cubicBezTo>
                  <a:cubicBezTo>
                    <a:pt x="687761" y="425725"/>
                    <a:pt x="687761" y="425725"/>
                    <a:pt x="687761" y="425725"/>
                  </a:cubicBezTo>
                  <a:cubicBezTo>
                    <a:pt x="687761" y="424316"/>
                    <a:pt x="686347" y="425725"/>
                    <a:pt x="686347" y="424316"/>
                  </a:cubicBezTo>
                  <a:cubicBezTo>
                    <a:pt x="686347" y="428542"/>
                    <a:pt x="680691" y="428542"/>
                    <a:pt x="679277" y="428542"/>
                  </a:cubicBezTo>
                  <a:cubicBezTo>
                    <a:pt x="679277" y="428542"/>
                    <a:pt x="679277" y="429951"/>
                    <a:pt x="677863" y="428542"/>
                  </a:cubicBezTo>
                  <a:cubicBezTo>
                    <a:pt x="673621" y="427133"/>
                    <a:pt x="680691" y="425725"/>
                    <a:pt x="676449" y="424316"/>
                  </a:cubicBezTo>
                  <a:cubicBezTo>
                    <a:pt x="670793" y="425725"/>
                    <a:pt x="675035" y="429951"/>
                    <a:pt x="675035" y="432768"/>
                  </a:cubicBezTo>
                  <a:cubicBezTo>
                    <a:pt x="677863" y="431360"/>
                    <a:pt x="677863" y="435586"/>
                    <a:pt x="680691" y="435586"/>
                  </a:cubicBezTo>
                  <a:cubicBezTo>
                    <a:pt x="680691" y="438403"/>
                    <a:pt x="673621" y="441221"/>
                    <a:pt x="679277" y="445447"/>
                  </a:cubicBezTo>
                  <a:cubicBezTo>
                    <a:pt x="679277" y="446856"/>
                    <a:pt x="679277" y="448265"/>
                    <a:pt x="677863" y="449673"/>
                  </a:cubicBezTo>
                  <a:cubicBezTo>
                    <a:pt x="670793" y="446856"/>
                    <a:pt x="679277" y="441221"/>
                    <a:pt x="673621" y="438403"/>
                  </a:cubicBezTo>
                  <a:cubicBezTo>
                    <a:pt x="667965" y="438403"/>
                    <a:pt x="670793" y="434177"/>
                    <a:pt x="666551" y="432768"/>
                  </a:cubicBezTo>
                  <a:cubicBezTo>
                    <a:pt x="666551" y="431360"/>
                    <a:pt x="666551" y="431360"/>
                    <a:pt x="666551" y="431360"/>
                  </a:cubicBezTo>
                  <a:cubicBezTo>
                    <a:pt x="669379" y="429951"/>
                    <a:pt x="670793" y="434177"/>
                    <a:pt x="673621" y="432768"/>
                  </a:cubicBezTo>
                  <a:cubicBezTo>
                    <a:pt x="672207" y="428542"/>
                    <a:pt x="667965" y="428542"/>
                    <a:pt x="666551" y="425725"/>
                  </a:cubicBezTo>
                  <a:cubicBezTo>
                    <a:pt x="663722" y="427133"/>
                    <a:pt x="663722" y="422907"/>
                    <a:pt x="662308" y="422907"/>
                  </a:cubicBezTo>
                  <a:cubicBezTo>
                    <a:pt x="662308" y="428542"/>
                    <a:pt x="662308" y="428542"/>
                    <a:pt x="662308" y="428542"/>
                  </a:cubicBezTo>
                  <a:cubicBezTo>
                    <a:pt x="665136" y="428542"/>
                    <a:pt x="665136" y="428542"/>
                    <a:pt x="665136" y="428542"/>
                  </a:cubicBezTo>
                  <a:cubicBezTo>
                    <a:pt x="665136" y="431360"/>
                    <a:pt x="662308" y="432768"/>
                    <a:pt x="662308" y="435586"/>
                  </a:cubicBezTo>
                  <a:cubicBezTo>
                    <a:pt x="660894" y="434177"/>
                    <a:pt x="660894" y="434177"/>
                    <a:pt x="660894" y="434177"/>
                  </a:cubicBezTo>
                  <a:cubicBezTo>
                    <a:pt x="659480" y="432768"/>
                    <a:pt x="658066" y="434177"/>
                    <a:pt x="656652" y="435586"/>
                  </a:cubicBezTo>
                  <a:cubicBezTo>
                    <a:pt x="655238" y="439812"/>
                    <a:pt x="660894" y="441221"/>
                    <a:pt x="658066" y="445447"/>
                  </a:cubicBezTo>
                  <a:cubicBezTo>
                    <a:pt x="660894" y="448265"/>
                    <a:pt x="660894" y="452491"/>
                    <a:pt x="662308" y="455308"/>
                  </a:cubicBezTo>
                  <a:cubicBezTo>
                    <a:pt x="659480" y="459535"/>
                    <a:pt x="659480" y="459535"/>
                    <a:pt x="659480" y="459535"/>
                  </a:cubicBezTo>
                  <a:cubicBezTo>
                    <a:pt x="656652" y="456717"/>
                    <a:pt x="656652" y="456717"/>
                    <a:pt x="656652" y="453900"/>
                  </a:cubicBezTo>
                  <a:cubicBezTo>
                    <a:pt x="655238" y="455308"/>
                    <a:pt x="653824" y="458126"/>
                    <a:pt x="655238" y="459535"/>
                  </a:cubicBezTo>
                  <a:cubicBezTo>
                    <a:pt x="652410" y="459535"/>
                    <a:pt x="652410" y="459535"/>
                    <a:pt x="652410" y="459535"/>
                  </a:cubicBezTo>
                  <a:cubicBezTo>
                    <a:pt x="649582" y="459535"/>
                    <a:pt x="652410" y="462352"/>
                    <a:pt x="649582" y="462352"/>
                  </a:cubicBezTo>
                  <a:cubicBezTo>
                    <a:pt x="649582" y="459535"/>
                    <a:pt x="649582" y="456717"/>
                    <a:pt x="652410" y="456717"/>
                  </a:cubicBezTo>
                  <a:cubicBezTo>
                    <a:pt x="650996" y="455308"/>
                    <a:pt x="646754" y="458126"/>
                    <a:pt x="643926" y="458126"/>
                  </a:cubicBezTo>
                  <a:cubicBezTo>
                    <a:pt x="645340" y="453900"/>
                    <a:pt x="645340" y="451082"/>
                    <a:pt x="642512" y="448265"/>
                  </a:cubicBezTo>
                  <a:cubicBezTo>
                    <a:pt x="639684" y="445447"/>
                    <a:pt x="638270" y="445447"/>
                    <a:pt x="636856" y="441221"/>
                  </a:cubicBezTo>
                  <a:cubicBezTo>
                    <a:pt x="631200" y="442630"/>
                    <a:pt x="636856" y="455308"/>
                    <a:pt x="628372" y="452491"/>
                  </a:cubicBezTo>
                  <a:cubicBezTo>
                    <a:pt x="628372" y="449673"/>
                    <a:pt x="631200" y="446856"/>
                    <a:pt x="632614" y="445447"/>
                  </a:cubicBezTo>
                  <a:cubicBezTo>
                    <a:pt x="632614" y="445447"/>
                    <a:pt x="632614" y="445447"/>
                    <a:pt x="632614" y="444038"/>
                  </a:cubicBezTo>
                  <a:cubicBezTo>
                    <a:pt x="634028" y="444038"/>
                    <a:pt x="634028" y="444038"/>
                    <a:pt x="634028" y="444038"/>
                  </a:cubicBezTo>
                  <a:cubicBezTo>
                    <a:pt x="632614" y="439812"/>
                    <a:pt x="631200" y="438403"/>
                    <a:pt x="628372" y="435586"/>
                  </a:cubicBezTo>
                  <a:cubicBezTo>
                    <a:pt x="626958" y="436995"/>
                    <a:pt x="626958" y="436995"/>
                    <a:pt x="626958" y="436995"/>
                  </a:cubicBezTo>
                  <a:cubicBezTo>
                    <a:pt x="626958" y="438403"/>
                    <a:pt x="629786" y="439812"/>
                    <a:pt x="628372" y="441221"/>
                  </a:cubicBezTo>
                  <a:cubicBezTo>
                    <a:pt x="625544" y="441221"/>
                    <a:pt x="625544" y="441221"/>
                    <a:pt x="625544" y="441221"/>
                  </a:cubicBezTo>
                  <a:cubicBezTo>
                    <a:pt x="622716" y="438403"/>
                    <a:pt x="626958" y="436995"/>
                    <a:pt x="624130" y="434177"/>
                  </a:cubicBezTo>
                  <a:cubicBezTo>
                    <a:pt x="622716" y="436995"/>
                    <a:pt x="622716" y="436995"/>
                    <a:pt x="622716" y="436995"/>
                  </a:cubicBezTo>
                  <a:cubicBezTo>
                    <a:pt x="618473" y="432768"/>
                    <a:pt x="618473" y="432768"/>
                    <a:pt x="618473" y="432768"/>
                  </a:cubicBezTo>
                  <a:cubicBezTo>
                    <a:pt x="619887" y="429951"/>
                    <a:pt x="617059" y="432768"/>
                    <a:pt x="617059" y="431360"/>
                  </a:cubicBezTo>
                  <a:cubicBezTo>
                    <a:pt x="618473" y="429951"/>
                    <a:pt x="618473" y="429951"/>
                    <a:pt x="618473" y="429951"/>
                  </a:cubicBezTo>
                  <a:cubicBezTo>
                    <a:pt x="615645" y="427133"/>
                    <a:pt x="617059" y="424316"/>
                    <a:pt x="615645" y="421498"/>
                  </a:cubicBezTo>
                  <a:cubicBezTo>
                    <a:pt x="612817" y="424316"/>
                    <a:pt x="617059" y="425725"/>
                    <a:pt x="615645" y="428542"/>
                  </a:cubicBezTo>
                  <a:cubicBezTo>
                    <a:pt x="608575" y="431360"/>
                    <a:pt x="614231" y="420090"/>
                    <a:pt x="607161" y="422907"/>
                  </a:cubicBezTo>
                  <a:cubicBezTo>
                    <a:pt x="602919" y="420090"/>
                    <a:pt x="602919" y="411637"/>
                    <a:pt x="598677" y="411637"/>
                  </a:cubicBezTo>
                  <a:cubicBezTo>
                    <a:pt x="597263" y="410228"/>
                    <a:pt x="595849" y="407411"/>
                    <a:pt x="594435" y="408820"/>
                  </a:cubicBezTo>
                  <a:cubicBezTo>
                    <a:pt x="591607" y="410228"/>
                    <a:pt x="591607" y="411637"/>
                    <a:pt x="591607" y="413046"/>
                  </a:cubicBezTo>
                  <a:cubicBezTo>
                    <a:pt x="591607" y="414455"/>
                    <a:pt x="594435" y="413046"/>
                    <a:pt x="594435" y="415863"/>
                  </a:cubicBezTo>
                  <a:cubicBezTo>
                    <a:pt x="590193" y="418681"/>
                    <a:pt x="588779" y="424316"/>
                    <a:pt x="585951" y="427133"/>
                  </a:cubicBezTo>
                  <a:cubicBezTo>
                    <a:pt x="585951" y="428542"/>
                    <a:pt x="587365" y="431360"/>
                    <a:pt x="585951" y="432768"/>
                  </a:cubicBezTo>
                  <a:cubicBezTo>
                    <a:pt x="581709" y="432768"/>
                    <a:pt x="584537" y="428542"/>
                    <a:pt x="581709" y="427133"/>
                  </a:cubicBezTo>
                  <a:cubicBezTo>
                    <a:pt x="585951" y="427133"/>
                    <a:pt x="578881" y="421498"/>
                    <a:pt x="583123" y="422907"/>
                  </a:cubicBezTo>
                  <a:cubicBezTo>
                    <a:pt x="578881" y="415863"/>
                    <a:pt x="595849" y="413046"/>
                    <a:pt x="584537" y="408820"/>
                  </a:cubicBezTo>
                  <a:cubicBezTo>
                    <a:pt x="581709" y="408820"/>
                    <a:pt x="581709" y="408820"/>
                    <a:pt x="581709" y="408820"/>
                  </a:cubicBezTo>
                  <a:cubicBezTo>
                    <a:pt x="580295" y="406002"/>
                    <a:pt x="581709" y="403185"/>
                    <a:pt x="583123" y="400367"/>
                  </a:cubicBezTo>
                  <a:cubicBezTo>
                    <a:pt x="585951" y="400367"/>
                    <a:pt x="585951" y="403185"/>
                    <a:pt x="587365" y="404593"/>
                  </a:cubicBezTo>
                  <a:cubicBezTo>
                    <a:pt x="585951" y="404593"/>
                    <a:pt x="584537" y="406002"/>
                    <a:pt x="585951" y="407411"/>
                  </a:cubicBezTo>
                  <a:cubicBezTo>
                    <a:pt x="587365" y="408820"/>
                    <a:pt x="588779" y="408820"/>
                    <a:pt x="591607" y="408820"/>
                  </a:cubicBezTo>
                  <a:cubicBezTo>
                    <a:pt x="591607" y="407411"/>
                    <a:pt x="594435" y="408820"/>
                    <a:pt x="594435" y="407411"/>
                  </a:cubicBezTo>
                  <a:cubicBezTo>
                    <a:pt x="595849" y="403185"/>
                    <a:pt x="593021" y="401776"/>
                    <a:pt x="591607" y="398958"/>
                  </a:cubicBezTo>
                  <a:cubicBezTo>
                    <a:pt x="588779" y="400367"/>
                    <a:pt x="588779" y="400367"/>
                    <a:pt x="588779" y="400367"/>
                  </a:cubicBezTo>
                  <a:cubicBezTo>
                    <a:pt x="584537" y="397550"/>
                    <a:pt x="587365" y="390506"/>
                    <a:pt x="581709" y="387688"/>
                  </a:cubicBezTo>
                  <a:cubicBezTo>
                    <a:pt x="580295" y="389097"/>
                    <a:pt x="577467" y="386280"/>
                    <a:pt x="576052" y="389097"/>
                  </a:cubicBezTo>
                  <a:cubicBezTo>
                    <a:pt x="576052" y="391915"/>
                    <a:pt x="578881" y="391915"/>
                    <a:pt x="577467" y="394732"/>
                  </a:cubicBezTo>
                  <a:cubicBezTo>
                    <a:pt x="576052" y="394732"/>
                    <a:pt x="576052" y="394732"/>
                    <a:pt x="574638" y="394732"/>
                  </a:cubicBezTo>
                  <a:cubicBezTo>
                    <a:pt x="573224" y="400367"/>
                    <a:pt x="584537" y="401776"/>
                    <a:pt x="576052" y="404593"/>
                  </a:cubicBezTo>
                  <a:cubicBezTo>
                    <a:pt x="577467" y="407411"/>
                    <a:pt x="573224" y="413046"/>
                    <a:pt x="578881" y="413046"/>
                  </a:cubicBezTo>
                  <a:cubicBezTo>
                    <a:pt x="578881" y="414455"/>
                    <a:pt x="578881" y="414455"/>
                    <a:pt x="578881" y="414455"/>
                  </a:cubicBezTo>
                  <a:cubicBezTo>
                    <a:pt x="574638" y="413046"/>
                    <a:pt x="576052" y="418681"/>
                    <a:pt x="571810" y="415863"/>
                  </a:cubicBezTo>
                  <a:cubicBezTo>
                    <a:pt x="570396" y="414455"/>
                    <a:pt x="573224" y="413046"/>
                    <a:pt x="574638" y="411637"/>
                  </a:cubicBezTo>
                  <a:cubicBezTo>
                    <a:pt x="574638" y="408820"/>
                    <a:pt x="573224" y="406002"/>
                    <a:pt x="571810" y="403185"/>
                  </a:cubicBezTo>
                  <a:cubicBezTo>
                    <a:pt x="568982" y="403185"/>
                    <a:pt x="567568" y="406002"/>
                    <a:pt x="566154" y="407411"/>
                  </a:cubicBezTo>
                  <a:cubicBezTo>
                    <a:pt x="566154" y="411637"/>
                    <a:pt x="564740" y="415863"/>
                    <a:pt x="567568" y="418681"/>
                  </a:cubicBezTo>
                  <a:cubicBezTo>
                    <a:pt x="566154" y="422907"/>
                    <a:pt x="564740" y="428542"/>
                    <a:pt x="560498" y="429951"/>
                  </a:cubicBezTo>
                  <a:cubicBezTo>
                    <a:pt x="560498" y="427133"/>
                    <a:pt x="561912" y="424316"/>
                    <a:pt x="564740" y="421498"/>
                  </a:cubicBezTo>
                  <a:cubicBezTo>
                    <a:pt x="557670" y="418681"/>
                    <a:pt x="560498" y="428542"/>
                    <a:pt x="557670" y="431360"/>
                  </a:cubicBezTo>
                  <a:lnTo>
                    <a:pt x="559907" y="433850"/>
                  </a:lnTo>
                  <a:lnTo>
                    <a:pt x="559915" y="433850"/>
                  </a:lnTo>
                  <a:lnTo>
                    <a:pt x="559915" y="433859"/>
                  </a:lnTo>
                  <a:lnTo>
                    <a:pt x="560675" y="434705"/>
                  </a:lnTo>
                  <a:cubicBezTo>
                    <a:pt x="561205" y="436290"/>
                    <a:pt x="561912" y="437699"/>
                    <a:pt x="564740" y="436995"/>
                  </a:cubicBezTo>
                  <a:cubicBezTo>
                    <a:pt x="561912" y="431360"/>
                    <a:pt x="568982" y="432768"/>
                    <a:pt x="567568" y="428542"/>
                  </a:cubicBezTo>
                  <a:cubicBezTo>
                    <a:pt x="570396" y="431360"/>
                    <a:pt x="567568" y="435586"/>
                    <a:pt x="567568" y="438403"/>
                  </a:cubicBezTo>
                  <a:cubicBezTo>
                    <a:pt x="566154" y="438403"/>
                    <a:pt x="566154" y="436995"/>
                    <a:pt x="564740" y="438403"/>
                  </a:cubicBezTo>
                  <a:cubicBezTo>
                    <a:pt x="563326" y="438403"/>
                    <a:pt x="566154" y="439812"/>
                    <a:pt x="564740" y="441221"/>
                  </a:cubicBezTo>
                  <a:cubicBezTo>
                    <a:pt x="561912" y="442630"/>
                    <a:pt x="561912" y="442630"/>
                    <a:pt x="561912" y="442630"/>
                  </a:cubicBezTo>
                  <a:cubicBezTo>
                    <a:pt x="563326" y="452491"/>
                    <a:pt x="563326" y="452491"/>
                    <a:pt x="563326" y="452491"/>
                  </a:cubicBezTo>
                  <a:cubicBezTo>
                    <a:pt x="561912" y="453900"/>
                    <a:pt x="561912" y="453900"/>
                    <a:pt x="561912" y="453900"/>
                  </a:cubicBezTo>
                  <a:cubicBezTo>
                    <a:pt x="564740" y="458126"/>
                    <a:pt x="564740" y="458126"/>
                    <a:pt x="564740" y="458126"/>
                  </a:cubicBezTo>
                  <a:cubicBezTo>
                    <a:pt x="561912" y="458126"/>
                    <a:pt x="560498" y="456717"/>
                    <a:pt x="559084" y="458126"/>
                  </a:cubicBezTo>
                  <a:cubicBezTo>
                    <a:pt x="559084" y="462352"/>
                    <a:pt x="554842" y="463761"/>
                    <a:pt x="557670" y="466578"/>
                  </a:cubicBezTo>
                  <a:cubicBezTo>
                    <a:pt x="554842" y="466578"/>
                    <a:pt x="554842" y="465170"/>
                    <a:pt x="554842" y="463761"/>
                  </a:cubicBezTo>
                  <a:cubicBezTo>
                    <a:pt x="553428" y="458126"/>
                    <a:pt x="561912" y="456717"/>
                    <a:pt x="556256" y="452491"/>
                  </a:cubicBezTo>
                  <a:cubicBezTo>
                    <a:pt x="556256" y="452491"/>
                    <a:pt x="559084" y="453900"/>
                    <a:pt x="559084" y="452491"/>
                  </a:cubicBezTo>
                  <a:cubicBezTo>
                    <a:pt x="552014" y="449673"/>
                    <a:pt x="564740" y="445447"/>
                    <a:pt x="557670" y="444038"/>
                  </a:cubicBezTo>
                  <a:cubicBezTo>
                    <a:pt x="557670" y="441221"/>
                    <a:pt x="556256" y="436995"/>
                    <a:pt x="553428" y="436995"/>
                  </a:cubicBezTo>
                  <a:cubicBezTo>
                    <a:pt x="553428" y="435586"/>
                    <a:pt x="552014" y="435586"/>
                    <a:pt x="552014" y="434177"/>
                  </a:cubicBezTo>
                  <a:cubicBezTo>
                    <a:pt x="550600" y="435586"/>
                    <a:pt x="550600" y="435586"/>
                    <a:pt x="550600" y="435586"/>
                  </a:cubicBezTo>
                  <a:cubicBezTo>
                    <a:pt x="549186" y="432768"/>
                    <a:pt x="549186" y="429951"/>
                    <a:pt x="550600" y="427133"/>
                  </a:cubicBezTo>
                  <a:cubicBezTo>
                    <a:pt x="552014" y="427133"/>
                    <a:pt x="552014" y="427133"/>
                    <a:pt x="552014" y="427133"/>
                  </a:cubicBezTo>
                  <a:cubicBezTo>
                    <a:pt x="552014" y="425725"/>
                    <a:pt x="552014" y="425725"/>
                    <a:pt x="552014" y="425725"/>
                  </a:cubicBezTo>
                  <a:cubicBezTo>
                    <a:pt x="556256" y="427133"/>
                    <a:pt x="556256" y="427133"/>
                    <a:pt x="556256" y="427133"/>
                  </a:cubicBezTo>
                  <a:cubicBezTo>
                    <a:pt x="556256" y="424316"/>
                    <a:pt x="556256" y="424316"/>
                    <a:pt x="556256" y="424316"/>
                  </a:cubicBezTo>
                  <a:cubicBezTo>
                    <a:pt x="559084" y="422907"/>
                    <a:pt x="554842" y="421498"/>
                    <a:pt x="554842" y="420090"/>
                  </a:cubicBezTo>
                  <a:cubicBezTo>
                    <a:pt x="557670" y="413046"/>
                    <a:pt x="550600" y="411637"/>
                    <a:pt x="546358" y="407411"/>
                  </a:cubicBezTo>
                  <a:cubicBezTo>
                    <a:pt x="544944" y="408820"/>
                    <a:pt x="547772" y="410228"/>
                    <a:pt x="544944" y="411637"/>
                  </a:cubicBezTo>
                  <a:cubicBezTo>
                    <a:pt x="544944" y="408820"/>
                    <a:pt x="546358" y="406002"/>
                    <a:pt x="546358" y="403185"/>
                  </a:cubicBezTo>
                  <a:cubicBezTo>
                    <a:pt x="544944" y="401776"/>
                    <a:pt x="543530" y="398958"/>
                    <a:pt x="540702" y="400367"/>
                  </a:cubicBezTo>
                  <a:cubicBezTo>
                    <a:pt x="543530" y="398958"/>
                    <a:pt x="539288" y="397550"/>
                    <a:pt x="539288" y="396141"/>
                  </a:cubicBezTo>
                  <a:cubicBezTo>
                    <a:pt x="537874" y="397550"/>
                    <a:pt x="535046" y="400367"/>
                    <a:pt x="537874" y="401776"/>
                  </a:cubicBezTo>
                  <a:cubicBezTo>
                    <a:pt x="535046" y="404593"/>
                    <a:pt x="537874" y="407411"/>
                    <a:pt x="537874" y="410228"/>
                  </a:cubicBezTo>
                  <a:cubicBezTo>
                    <a:pt x="542116" y="411637"/>
                    <a:pt x="546358" y="414455"/>
                    <a:pt x="546358" y="418681"/>
                  </a:cubicBezTo>
                  <a:cubicBezTo>
                    <a:pt x="546358" y="420090"/>
                    <a:pt x="544944" y="421498"/>
                    <a:pt x="547772" y="422907"/>
                  </a:cubicBezTo>
                  <a:cubicBezTo>
                    <a:pt x="546358" y="422907"/>
                    <a:pt x="544944" y="420090"/>
                    <a:pt x="544944" y="422907"/>
                  </a:cubicBezTo>
                  <a:cubicBezTo>
                    <a:pt x="544944" y="422907"/>
                    <a:pt x="544944" y="424316"/>
                    <a:pt x="546358" y="422907"/>
                  </a:cubicBezTo>
                  <a:cubicBezTo>
                    <a:pt x="546358" y="424316"/>
                    <a:pt x="546358" y="424316"/>
                    <a:pt x="544944" y="424316"/>
                  </a:cubicBezTo>
                  <a:cubicBezTo>
                    <a:pt x="543530" y="422907"/>
                    <a:pt x="543530" y="422907"/>
                    <a:pt x="543530" y="422907"/>
                  </a:cubicBezTo>
                  <a:lnTo>
                    <a:pt x="542469" y="426077"/>
                  </a:lnTo>
                  <a:lnTo>
                    <a:pt x="539288" y="422907"/>
                  </a:lnTo>
                  <a:cubicBezTo>
                    <a:pt x="536460" y="421498"/>
                    <a:pt x="536460" y="421498"/>
                    <a:pt x="536460" y="421498"/>
                  </a:cubicBezTo>
                  <a:cubicBezTo>
                    <a:pt x="536460" y="415863"/>
                    <a:pt x="536460" y="415863"/>
                    <a:pt x="536460" y="415863"/>
                  </a:cubicBezTo>
                  <a:cubicBezTo>
                    <a:pt x="533632" y="413046"/>
                    <a:pt x="530803" y="417272"/>
                    <a:pt x="529389" y="413046"/>
                  </a:cubicBezTo>
                  <a:cubicBezTo>
                    <a:pt x="527975" y="415863"/>
                    <a:pt x="527975" y="415863"/>
                    <a:pt x="527975" y="415863"/>
                  </a:cubicBezTo>
                  <a:cubicBezTo>
                    <a:pt x="525147" y="413046"/>
                    <a:pt x="529389" y="408820"/>
                    <a:pt x="523733" y="408820"/>
                  </a:cubicBezTo>
                  <a:cubicBezTo>
                    <a:pt x="523733" y="407411"/>
                    <a:pt x="522319" y="406002"/>
                    <a:pt x="520905" y="404593"/>
                  </a:cubicBezTo>
                  <a:cubicBezTo>
                    <a:pt x="519491" y="406002"/>
                    <a:pt x="515249" y="410228"/>
                    <a:pt x="519491" y="411637"/>
                  </a:cubicBezTo>
                  <a:cubicBezTo>
                    <a:pt x="518077" y="415863"/>
                    <a:pt x="515249" y="410228"/>
                    <a:pt x="513835" y="413046"/>
                  </a:cubicBezTo>
                  <a:cubicBezTo>
                    <a:pt x="519491" y="415863"/>
                    <a:pt x="518077" y="420090"/>
                    <a:pt x="518077" y="424316"/>
                  </a:cubicBezTo>
                  <a:cubicBezTo>
                    <a:pt x="516663" y="427133"/>
                    <a:pt x="519491" y="424316"/>
                    <a:pt x="520905" y="427133"/>
                  </a:cubicBezTo>
                  <a:cubicBezTo>
                    <a:pt x="522319" y="434177"/>
                    <a:pt x="522319" y="434177"/>
                    <a:pt x="522319" y="434177"/>
                  </a:cubicBezTo>
                  <a:cubicBezTo>
                    <a:pt x="518077" y="431360"/>
                    <a:pt x="518077" y="431360"/>
                    <a:pt x="518077" y="431360"/>
                  </a:cubicBezTo>
                  <a:cubicBezTo>
                    <a:pt x="515249" y="432768"/>
                    <a:pt x="518077" y="432768"/>
                    <a:pt x="518077" y="434177"/>
                  </a:cubicBezTo>
                  <a:cubicBezTo>
                    <a:pt x="518077" y="431360"/>
                    <a:pt x="512421" y="434177"/>
                    <a:pt x="512421" y="429951"/>
                  </a:cubicBezTo>
                  <a:cubicBezTo>
                    <a:pt x="509593" y="429951"/>
                    <a:pt x="509593" y="429951"/>
                    <a:pt x="509593" y="429951"/>
                  </a:cubicBezTo>
                  <a:cubicBezTo>
                    <a:pt x="506765" y="435586"/>
                    <a:pt x="512421" y="439812"/>
                    <a:pt x="512421" y="444038"/>
                  </a:cubicBezTo>
                  <a:cubicBezTo>
                    <a:pt x="509593" y="442630"/>
                    <a:pt x="509593" y="442630"/>
                    <a:pt x="509593" y="442630"/>
                  </a:cubicBezTo>
                  <a:cubicBezTo>
                    <a:pt x="509593" y="445447"/>
                    <a:pt x="509593" y="449673"/>
                    <a:pt x="506765" y="451082"/>
                  </a:cubicBezTo>
                  <a:cubicBezTo>
                    <a:pt x="505351" y="451082"/>
                    <a:pt x="502523" y="448265"/>
                    <a:pt x="501109" y="449673"/>
                  </a:cubicBezTo>
                  <a:cubicBezTo>
                    <a:pt x="499695" y="452491"/>
                    <a:pt x="499695" y="452491"/>
                    <a:pt x="501109" y="453900"/>
                  </a:cubicBezTo>
                  <a:cubicBezTo>
                    <a:pt x="503937" y="455308"/>
                    <a:pt x="508179" y="455308"/>
                    <a:pt x="509593" y="458126"/>
                  </a:cubicBezTo>
                  <a:cubicBezTo>
                    <a:pt x="511007" y="460943"/>
                    <a:pt x="511007" y="460943"/>
                    <a:pt x="511007" y="460943"/>
                  </a:cubicBezTo>
                  <a:cubicBezTo>
                    <a:pt x="512421" y="462352"/>
                    <a:pt x="513835" y="459535"/>
                    <a:pt x="513835" y="459535"/>
                  </a:cubicBezTo>
                  <a:cubicBezTo>
                    <a:pt x="518077" y="462352"/>
                    <a:pt x="518077" y="462352"/>
                    <a:pt x="518077" y="462352"/>
                  </a:cubicBezTo>
                  <a:cubicBezTo>
                    <a:pt x="518077" y="462352"/>
                    <a:pt x="518077" y="462352"/>
                    <a:pt x="519491" y="462352"/>
                  </a:cubicBezTo>
                  <a:cubicBezTo>
                    <a:pt x="516663" y="462352"/>
                    <a:pt x="513835" y="466578"/>
                    <a:pt x="512421" y="467987"/>
                  </a:cubicBezTo>
                  <a:cubicBezTo>
                    <a:pt x="512421" y="470804"/>
                    <a:pt x="512421" y="470804"/>
                    <a:pt x="512421" y="470804"/>
                  </a:cubicBezTo>
                  <a:cubicBezTo>
                    <a:pt x="513835" y="475031"/>
                    <a:pt x="513835" y="475031"/>
                    <a:pt x="513835" y="475031"/>
                  </a:cubicBezTo>
                  <a:cubicBezTo>
                    <a:pt x="512421" y="473622"/>
                    <a:pt x="511007" y="473622"/>
                    <a:pt x="509593" y="475031"/>
                  </a:cubicBezTo>
                  <a:cubicBezTo>
                    <a:pt x="508179" y="476439"/>
                    <a:pt x="508179" y="476439"/>
                    <a:pt x="508179" y="476439"/>
                  </a:cubicBezTo>
                  <a:lnTo>
                    <a:pt x="505351" y="473622"/>
                  </a:lnTo>
                  <a:cubicBezTo>
                    <a:pt x="502523" y="476439"/>
                    <a:pt x="508179" y="482074"/>
                    <a:pt x="502523" y="483483"/>
                  </a:cubicBezTo>
                  <a:cubicBezTo>
                    <a:pt x="501109" y="482074"/>
                    <a:pt x="501109" y="482074"/>
                    <a:pt x="501109" y="482074"/>
                  </a:cubicBezTo>
                  <a:cubicBezTo>
                    <a:pt x="502523" y="480666"/>
                    <a:pt x="499695" y="477848"/>
                    <a:pt x="499695" y="475031"/>
                  </a:cubicBezTo>
                  <a:cubicBezTo>
                    <a:pt x="496867" y="475031"/>
                    <a:pt x="494039" y="472213"/>
                    <a:pt x="492625" y="473622"/>
                  </a:cubicBezTo>
                  <a:cubicBezTo>
                    <a:pt x="491211" y="473622"/>
                    <a:pt x="491211" y="473622"/>
                    <a:pt x="491211" y="473622"/>
                  </a:cubicBezTo>
                  <a:cubicBezTo>
                    <a:pt x="492625" y="470804"/>
                    <a:pt x="489797" y="470804"/>
                    <a:pt x="489797" y="469396"/>
                  </a:cubicBezTo>
                  <a:cubicBezTo>
                    <a:pt x="492625" y="469396"/>
                    <a:pt x="492625" y="463761"/>
                    <a:pt x="495453" y="462352"/>
                  </a:cubicBezTo>
                  <a:cubicBezTo>
                    <a:pt x="496867" y="462352"/>
                    <a:pt x="495453" y="463761"/>
                    <a:pt x="496867" y="465170"/>
                  </a:cubicBezTo>
                  <a:cubicBezTo>
                    <a:pt x="498281" y="463761"/>
                    <a:pt x="502523" y="463761"/>
                    <a:pt x="499695" y="460943"/>
                  </a:cubicBezTo>
                  <a:cubicBezTo>
                    <a:pt x="498281" y="462352"/>
                    <a:pt x="494039" y="462352"/>
                    <a:pt x="494039" y="456717"/>
                  </a:cubicBezTo>
                  <a:cubicBezTo>
                    <a:pt x="494039" y="458126"/>
                    <a:pt x="494039" y="458126"/>
                    <a:pt x="494039" y="458126"/>
                  </a:cubicBezTo>
                  <a:cubicBezTo>
                    <a:pt x="491211" y="455308"/>
                    <a:pt x="491211" y="455308"/>
                    <a:pt x="491211" y="455308"/>
                  </a:cubicBezTo>
                  <a:cubicBezTo>
                    <a:pt x="488383" y="458126"/>
                    <a:pt x="485554" y="455308"/>
                    <a:pt x="482726" y="455308"/>
                  </a:cubicBezTo>
                  <a:cubicBezTo>
                    <a:pt x="479898" y="453900"/>
                    <a:pt x="478484" y="451082"/>
                    <a:pt x="479898" y="448265"/>
                  </a:cubicBezTo>
                  <a:cubicBezTo>
                    <a:pt x="479898" y="448265"/>
                    <a:pt x="479898" y="446856"/>
                    <a:pt x="479898" y="446856"/>
                  </a:cubicBezTo>
                  <a:cubicBezTo>
                    <a:pt x="478484" y="445447"/>
                    <a:pt x="478484" y="445447"/>
                    <a:pt x="478484" y="445447"/>
                  </a:cubicBezTo>
                  <a:cubicBezTo>
                    <a:pt x="477070" y="446856"/>
                    <a:pt x="477070" y="448265"/>
                    <a:pt x="475656" y="448265"/>
                  </a:cubicBezTo>
                  <a:cubicBezTo>
                    <a:pt x="472828" y="449673"/>
                    <a:pt x="472828" y="444038"/>
                    <a:pt x="470000" y="446856"/>
                  </a:cubicBezTo>
                  <a:cubicBezTo>
                    <a:pt x="467172" y="448265"/>
                    <a:pt x="467172" y="448265"/>
                    <a:pt x="467172" y="448265"/>
                  </a:cubicBezTo>
                  <a:cubicBezTo>
                    <a:pt x="467172" y="446856"/>
                    <a:pt x="468586" y="446856"/>
                    <a:pt x="470000" y="445447"/>
                  </a:cubicBezTo>
                  <a:cubicBezTo>
                    <a:pt x="468586" y="444038"/>
                    <a:pt x="468586" y="444038"/>
                    <a:pt x="468586" y="444038"/>
                  </a:cubicBezTo>
                  <a:cubicBezTo>
                    <a:pt x="470000" y="444038"/>
                    <a:pt x="470000" y="439812"/>
                    <a:pt x="468586" y="438403"/>
                  </a:cubicBezTo>
                  <a:cubicBezTo>
                    <a:pt x="464344" y="432768"/>
                    <a:pt x="462930" y="444038"/>
                    <a:pt x="457274" y="438403"/>
                  </a:cubicBezTo>
                  <a:cubicBezTo>
                    <a:pt x="457274" y="436995"/>
                    <a:pt x="457274" y="436995"/>
                    <a:pt x="457274" y="435586"/>
                  </a:cubicBezTo>
                  <a:cubicBezTo>
                    <a:pt x="455860" y="436995"/>
                    <a:pt x="453032" y="439812"/>
                    <a:pt x="450204" y="441221"/>
                  </a:cubicBezTo>
                  <a:cubicBezTo>
                    <a:pt x="450204" y="439812"/>
                    <a:pt x="454446" y="436995"/>
                    <a:pt x="450204" y="435586"/>
                  </a:cubicBezTo>
                  <a:cubicBezTo>
                    <a:pt x="450204" y="432768"/>
                    <a:pt x="451618" y="432768"/>
                    <a:pt x="454446" y="432768"/>
                  </a:cubicBezTo>
                  <a:cubicBezTo>
                    <a:pt x="453032" y="431360"/>
                    <a:pt x="454446" y="429951"/>
                    <a:pt x="453032" y="427133"/>
                  </a:cubicBezTo>
                  <a:cubicBezTo>
                    <a:pt x="448790" y="428542"/>
                    <a:pt x="450204" y="422907"/>
                    <a:pt x="445962" y="422907"/>
                  </a:cubicBezTo>
                  <a:cubicBezTo>
                    <a:pt x="445962" y="427133"/>
                    <a:pt x="445962" y="427133"/>
                    <a:pt x="445962" y="427133"/>
                  </a:cubicBezTo>
                  <a:cubicBezTo>
                    <a:pt x="444548" y="424316"/>
                    <a:pt x="443134" y="420090"/>
                    <a:pt x="438891" y="418681"/>
                  </a:cubicBezTo>
                  <a:cubicBezTo>
                    <a:pt x="438891" y="418681"/>
                    <a:pt x="440305" y="421498"/>
                    <a:pt x="437477" y="421498"/>
                  </a:cubicBezTo>
                  <a:cubicBezTo>
                    <a:pt x="436063" y="420090"/>
                    <a:pt x="437477" y="417272"/>
                    <a:pt x="437477" y="415863"/>
                  </a:cubicBezTo>
                  <a:cubicBezTo>
                    <a:pt x="438891" y="414455"/>
                    <a:pt x="440305" y="414455"/>
                    <a:pt x="440305" y="413046"/>
                  </a:cubicBezTo>
                  <a:cubicBezTo>
                    <a:pt x="438891" y="411637"/>
                    <a:pt x="438891" y="411637"/>
                    <a:pt x="438891" y="411637"/>
                  </a:cubicBezTo>
                  <a:cubicBezTo>
                    <a:pt x="436063" y="414455"/>
                    <a:pt x="436063" y="414455"/>
                    <a:pt x="436063" y="414455"/>
                  </a:cubicBezTo>
                  <a:cubicBezTo>
                    <a:pt x="434649" y="410228"/>
                    <a:pt x="433235" y="407411"/>
                    <a:pt x="436063" y="403185"/>
                  </a:cubicBezTo>
                  <a:cubicBezTo>
                    <a:pt x="434649" y="403185"/>
                    <a:pt x="433235" y="401776"/>
                    <a:pt x="430407" y="403185"/>
                  </a:cubicBezTo>
                  <a:cubicBezTo>
                    <a:pt x="431821" y="407411"/>
                    <a:pt x="434649" y="410228"/>
                    <a:pt x="431821" y="413046"/>
                  </a:cubicBezTo>
                  <a:cubicBezTo>
                    <a:pt x="428993" y="413046"/>
                    <a:pt x="427579" y="415863"/>
                    <a:pt x="426165" y="417272"/>
                  </a:cubicBezTo>
                  <a:cubicBezTo>
                    <a:pt x="426165" y="421498"/>
                    <a:pt x="426165" y="421498"/>
                    <a:pt x="426165" y="421498"/>
                  </a:cubicBezTo>
                  <a:cubicBezTo>
                    <a:pt x="424751" y="420090"/>
                    <a:pt x="423337" y="422907"/>
                    <a:pt x="420509" y="422907"/>
                  </a:cubicBezTo>
                  <a:cubicBezTo>
                    <a:pt x="421923" y="424316"/>
                    <a:pt x="423337" y="425725"/>
                    <a:pt x="421923" y="427133"/>
                  </a:cubicBezTo>
                  <a:cubicBezTo>
                    <a:pt x="419095" y="428542"/>
                    <a:pt x="419095" y="428542"/>
                    <a:pt x="419095" y="428542"/>
                  </a:cubicBezTo>
                  <a:cubicBezTo>
                    <a:pt x="420509" y="434177"/>
                    <a:pt x="427579" y="438403"/>
                    <a:pt x="423337" y="441221"/>
                  </a:cubicBezTo>
                  <a:cubicBezTo>
                    <a:pt x="423337" y="442630"/>
                    <a:pt x="423337" y="444038"/>
                    <a:pt x="423337" y="445447"/>
                  </a:cubicBezTo>
                  <a:cubicBezTo>
                    <a:pt x="421923" y="445447"/>
                    <a:pt x="420509" y="445447"/>
                    <a:pt x="419095" y="446856"/>
                  </a:cubicBezTo>
                  <a:cubicBezTo>
                    <a:pt x="417681" y="438403"/>
                    <a:pt x="417681" y="438403"/>
                    <a:pt x="417681" y="438403"/>
                  </a:cubicBezTo>
                  <a:cubicBezTo>
                    <a:pt x="419095" y="438403"/>
                    <a:pt x="419095" y="438403"/>
                    <a:pt x="419095" y="438403"/>
                  </a:cubicBezTo>
                  <a:cubicBezTo>
                    <a:pt x="420509" y="436995"/>
                    <a:pt x="417681" y="434177"/>
                    <a:pt x="416267" y="432768"/>
                  </a:cubicBezTo>
                  <a:cubicBezTo>
                    <a:pt x="412025" y="434177"/>
                    <a:pt x="419095" y="438403"/>
                    <a:pt x="414853" y="438403"/>
                  </a:cubicBezTo>
                  <a:cubicBezTo>
                    <a:pt x="410611" y="436995"/>
                    <a:pt x="403541" y="435586"/>
                    <a:pt x="409197" y="429951"/>
                  </a:cubicBezTo>
                  <a:cubicBezTo>
                    <a:pt x="410611" y="427133"/>
                    <a:pt x="407783" y="425725"/>
                    <a:pt x="406369" y="422907"/>
                  </a:cubicBezTo>
                  <a:cubicBezTo>
                    <a:pt x="409197" y="420090"/>
                    <a:pt x="409197" y="420090"/>
                    <a:pt x="409197" y="420090"/>
                  </a:cubicBezTo>
                  <a:cubicBezTo>
                    <a:pt x="407783" y="418681"/>
                    <a:pt x="406369" y="418681"/>
                    <a:pt x="404955" y="417272"/>
                  </a:cubicBezTo>
                  <a:cubicBezTo>
                    <a:pt x="406369" y="415863"/>
                    <a:pt x="406369" y="414455"/>
                    <a:pt x="407783" y="413046"/>
                  </a:cubicBezTo>
                  <a:cubicBezTo>
                    <a:pt x="404955" y="411637"/>
                    <a:pt x="404955" y="411637"/>
                    <a:pt x="404955" y="411637"/>
                  </a:cubicBezTo>
                  <a:cubicBezTo>
                    <a:pt x="402127" y="411637"/>
                    <a:pt x="404955" y="417272"/>
                    <a:pt x="400713" y="417272"/>
                  </a:cubicBezTo>
                  <a:cubicBezTo>
                    <a:pt x="399299" y="415863"/>
                    <a:pt x="400713" y="413046"/>
                    <a:pt x="397885" y="413046"/>
                  </a:cubicBezTo>
                  <a:cubicBezTo>
                    <a:pt x="396470" y="414455"/>
                    <a:pt x="397885" y="417272"/>
                    <a:pt x="396470" y="418681"/>
                  </a:cubicBezTo>
                  <a:cubicBezTo>
                    <a:pt x="404955" y="420090"/>
                    <a:pt x="395056" y="429951"/>
                    <a:pt x="403541" y="432768"/>
                  </a:cubicBezTo>
                  <a:cubicBezTo>
                    <a:pt x="403541" y="432768"/>
                    <a:pt x="403541" y="434177"/>
                    <a:pt x="404955" y="434177"/>
                  </a:cubicBezTo>
                  <a:cubicBezTo>
                    <a:pt x="404955" y="432768"/>
                    <a:pt x="404955" y="434177"/>
                    <a:pt x="406369" y="434177"/>
                  </a:cubicBezTo>
                  <a:cubicBezTo>
                    <a:pt x="406369" y="436995"/>
                    <a:pt x="404955" y="436995"/>
                    <a:pt x="403541" y="438403"/>
                  </a:cubicBezTo>
                  <a:cubicBezTo>
                    <a:pt x="399299" y="439812"/>
                    <a:pt x="399299" y="432768"/>
                    <a:pt x="395056" y="436995"/>
                  </a:cubicBezTo>
                  <a:cubicBezTo>
                    <a:pt x="387986" y="429951"/>
                    <a:pt x="387986" y="429951"/>
                    <a:pt x="387986" y="429951"/>
                  </a:cubicBezTo>
                  <a:cubicBezTo>
                    <a:pt x="385158" y="431360"/>
                    <a:pt x="383744" y="434177"/>
                    <a:pt x="380916" y="432768"/>
                  </a:cubicBezTo>
                  <a:cubicBezTo>
                    <a:pt x="379502" y="436995"/>
                    <a:pt x="378088" y="439812"/>
                    <a:pt x="379502" y="444038"/>
                  </a:cubicBezTo>
                  <a:cubicBezTo>
                    <a:pt x="376674" y="449673"/>
                    <a:pt x="380916" y="460943"/>
                    <a:pt x="371018" y="459535"/>
                  </a:cubicBezTo>
                  <a:cubicBezTo>
                    <a:pt x="366776" y="462352"/>
                    <a:pt x="373846" y="467987"/>
                    <a:pt x="366776" y="466578"/>
                  </a:cubicBezTo>
                  <a:cubicBezTo>
                    <a:pt x="365362" y="462352"/>
                    <a:pt x="365362" y="459535"/>
                    <a:pt x="362534" y="455308"/>
                  </a:cubicBezTo>
                  <a:cubicBezTo>
                    <a:pt x="359706" y="452491"/>
                    <a:pt x="359706" y="452491"/>
                    <a:pt x="359706" y="452491"/>
                  </a:cubicBezTo>
                  <a:cubicBezTo>
                    <a:pt x="361120" y="451082"/>
                    <a:pt x="361120" y="451082"/>
                    <a:pt x="361120" y="451082"/>
                  </a:cubicBezTo>
                  <a:cubicBezTo>
                    <a:pt x="359706" y="449673"/>
                    <a:pt x="358292" y="451082"/>
                    <a:pt x="356878" y="452491"/>
                  </a:cubicBezTo>
                  <a:cubicBezTo>
                    <a:pt x="355464" y="452491"/>
                    <a:pt x="355464" y="452491"/>
                    <a:pt x="355464" y="452491"/>
                  </a:cubicBezTo>
                  <a:cubicBezTo>
                    <a:pt x="358292" y="458126"/>
                    <a:pt x="359706" y="462352"/>
                    <a:pt x="361120" y="467987"/>
                  </a:cubicBezTo>
                  <a:cubicBezTo>
                    <a:pt x="359706" y="467987"/>
                    <a:pt x="359706" y="467987"/>
                    <a:pt x="359706" y="467987"/>
                  </a:cubicBezTo>
                  <a:cubicBezTo>
                    <a:pt x="358292" y="472213"/>
                    <a:pt x="363948" y="473622"/>
                    <a:pt x="361120" y="477848"/>
                  </a:cubicBezTo>
                  <a:cubicBezTo>
                    <a:pt x="358292" y="479257"/>
                    <a:pt x="358292" y="479257"/>
                    <a:pt x="358292" y="479257"/>
                  </a:cubicBezTo>
                  <a:lnTo>
                    <a:pt x="364652" y="482878"/>
                  </a:lnTo>
                  <a:lnTo>
                    <a:pt x="364652" y="481475"/>
                  </a:lnTo>
                  <a:lnTo>
                    <a:pt x="366240" y="481475"/>
                  </a:lnTo>
                  <a:lnTo>
                    <a:pt x="366240" y="483063"/>
                  </a:lnTo>
                  <a:lnTo>
                    <a:pt x="364977" y="483063"/>
                  </a:lnTo>
                  <a:lnTo>
                    <a:pt x="368190" y="484892"/>
                  </a:lnTo>
                  <a:cubicBezTo>
                    <a:pt x="368190" y="486301"/>
                    <a:pt x="368190" y="486301"/>
                    <a:pt x="368190" y="486301"/>
                  </a:cubicBezTo>
                  <a:cubicBezTo>
                    <a:pt x="368190" y="486301"/>
                    <a:pt x="366776" y="484892"/>
                    <a:pt x="366776" y="486301"/>
                  </a:cubicBezTo>
                  <a:cubicBezTo>
                    <a:pt x="365362" y="489118"/>
                    <a:pt x="369604" y="487709"/>
                    <a:pt x="368190" y="490527"/>
                  </a:cubicBezTo>
                  <a:cubicBezTo>
                    <a:pt x="365362" y="490527"/>
                    <a:pt x="365362" y="490527"/>
                    <a:pt x="365362" y="490527"/>
                  </a:cubicBezTo>
                  <a:cubicBezTo>
                    <a:pt x="365362" y="490527"/>
                    <a:pt x="366776" y="491936"/>
                    <a:pt x="366776" y="493344"/>
                  </a:cubicBezTo>
                  <a:cubicBezTo>
                    <a:pt x="362534" y="493344"/>
                    <a:pt x="366776" y="500388"/>
                    <a:pt x="361120" y="498979"/>
                  </a:cubicBezTo>
                  <a:cubicBezTo>
                    <a:pt x="361120" y="496162"/>
                    <a:pt x="359706" y="490527"/>
                    <a:pt x="356878" y="487709"/>
                  </a:cubicBezTo>
                  <a:cubicBezTo>
                    <a:pt x="355464" y="490527"/>
                    <a:pt x="352636" y="486301"/>
                    <a:pt x="352636" y="490527"/>
                  </a:cubicBezTo>
                  <a:cubicBezTo>
                    <a:pt x="351221" y="489118"/>
                    <a:pt x="351221" y="486301"/>
                    <a:pt x="349807" y="486301"/>
                  </a:cubicBezTo>
                  <a:cubicBezTo>
                    <a:pt x="346979" y="489118"/>
                    <a:pt x="349807" y="493344"/>
                    <a:pt x="348393" y="493344"/>
                  </a:cubicBezTo>
                  <a:cubicBezTo>
                    <a:pt x="348393" y="493344"/>
                    <a:pt x="349807" y="491936"/>
                    <a:pt x="348393" y="491936"/>
                  </a:cubicBezTo>
                  <a:cubicBezTo>
                    <a:pt x="345565" y="493344"/>
                    <a:pt x="344151" y="497571"/>
                    <a:pt x="344151" y="498979"/>
                  </a:cubicBezTo>
                  <a:cubicBezTo>
                    <a:pt x="345565" y="498979"/>
                    <a:pt x="346979" y="496162"/>
                    <a:pt x="349807" y="496162"/>
                  </a:cubicBezTo>
                  <a:cubicBezTo>
                    <a:pt x="352636" y="496162"/>
                    <a:pt x="351221" y="491936"/>
                    <a:pt x="351221" y="490527"/>
                  </a:cubicBezTo>
                  <a:cubicBezTo>
                    <a:pt x="354050" y="491936"/>
                    <a:pt x="354050" y="496162"/>
                    <a:pt x="355464" y="497571"/>
                  </a:cubicBezTo>
                  <a:cubicBezTo>
                    <a:pt x="355464" y="500388"/>
                    <a:pt x="352636" y="497571"/>
                    <a:pt x="351221" y="500388"/>
                  </a:cubicBezTo>
                  <a:cubicBezTo>
                    <a:pt x="351221" y="501797"/>
                    <a:pt x="355464" y="503206"/>
                    <a:pt x="352636" y="504614"/>
                  </a:cubicBezTo>
                  <a:cubicBezTo>
                    <a:pt x="352636" y="508841"/>
                    <a:pt x="356878" y="506023"/>
                    <a:pt x="358292" y="508841"/>
                  </a:cubicBezTo>
                  <a:lnTo>
                    <a:pt x="358292" y="511658"/>
                  </a:lnTo>
                  <a:cubicBezTo>
                    <a:pt x="361120" y="513067"/>
                    <a:pt x="361120" y="513067"/>
                    <a:pt x="361120" y="513067"/>
                  </a:cubicBezTo>
                  <a:cubicBezTo>
                    <a:pt x="361120" y="517293"/>
                    <a:pt x="355464" y="521519"/>
                    <a:pt x="359706" y="522928"/>
                  </a:cubicBezTo>
                  <a:cubicBezTo>
                    <a:pt x="361120" y="524337"/>
                    <a:pt x="361120" y="524337"/>
                    <a:pt x="361120" y="524337"/>
                  </a:cubicBezTo>
                  <a:cubicBezTo>
                    <a:pt x="359706" y="522928"/>
                    <a:pt x="355464" y="524337"/>
                    <a:pt x="355464" y="522928"/>
                  </a:cubicBezTo>
                  <a:cubicBezTo>
                    <a:pt x="354050" y="521519"/>
                    <a:pt x="355464" y="520111"/>
                    <a:pt x="356878" y="520111"/>
                  </a:cubicBezTo>
                  <a:cubicBezTo>
                    <a:pt x="354050" y="520111"/>
                    <a:pt x="352636" y="514476"/>
                    <a:pt x="356878" y="513067"/>
                  </a:cubicBezTo>
                  <a:cubicBezTo>
                    <a:pt x="355464" y="507432"/>
                    <a:pt x="346979" y="515884"/>
                    <a:pt x="348393" y="507432"/>
                  </a:cubicBezTo>
                  <a:cubicBezTo>
                    <a:pt x="346979" y="508841"/>
                    <a:pt x="346979" y="508841"/>
                    <a:pt x="346979" y="508841"/>
                  </a:cubicBezTo>
                  <a:cubicBezTo>
                    <a:pt x="346979" y="507432"/>
                    <a:pt x="346979" y="506023"/>
                    <a:pt x="345565" y="504614"/>
                  </a:cubicBezTo>
                  <a:cubicBezTo>
                    <a:pt x="344151" y="504614"/>
                    <a:pt x="344151" y="507432"/>
                    <a:pt x="342737" y="507432"/>
                  </a:cubicBezTo>
                  <a:cubicBezTo>
                    <a:pt x="339909" y="507432"/>
                    <a:pt x="339909" y="506023"/>
                    <a:pt x="341323" y="504614"/>
                  </a:cubicBezTo>
                  <a:cubicBezTo>
                    <a:pt x="337081" y="510249"/>
                    <a:pt x="335667" y="498979"/>
                    <a:pt x="331425" y="503206"/>
                  </a:cubicBezTo>
                  <a:cubicBezTo>
                    <a:pt x="331425" y="501797"/>
                    <a:pt x="331425" y="500388"/>
                    <a:pt x="332839" y="498979"/>
                  </a:cubicBezTo>
                  <a:cubicBezTo>
                    <a:pt x="335667" y="503206"/>
                    <a:pt x="335667" y="503206"/>
                    <a:pt x="335667" y="503206"/>
                  </a:cubicBezTo>
                  <a:cubicBezTo>
                    <a:pt x="337081" y="501797"/>
                    <a:pt x="337081" y="501797"/>
                    <a:pt x="337081" y="501797"/>
                  </a:cubicBezTo>
                  <a:cubicBezTo>
                    <a:pt x="335667" y="500388"/>
                    <a:pt x="334253" y="498979"/>
                    <a:pt x="335667" y="497571"/>
                  </a:cubicBezTo>
                  <a:cubicBezTo>
                    <a:pt x="337081" y="497571"/>
                    <a:pt x="341323" y="496162"/>
                    <a:pt x="341323" y="494753"/>
                  </a:cubicBezTo>
                  <a:cubicBezTo>
                    <a:pt x="337081" y="493344"/>
                    <a:pt x="338495" y="490527"/>
                    <a:pt x="337081" y="489118"/>
                  </a:cubicBezTo>
                  <a:cubicBezTo>
                    <a:pt x="337081" y="487709"/>
                    <a:pt x="335667" y="486301"/>
                    <a:pt x="337081" y="486301"/>
                  </a:cubicBezTo>
                  <a:cubicBezTo>
                    <a:pt x="338495" y="489118"/>
                    <a:pt x="338495" y="489118"/>
                    <a:pt x="338495" y="489118"/>
                  </a:cubicBezTo>
                  <a:lnTo>
                    <a:pt x="340565" y="484650"/>
                  </a:lnTo>
                  <a:lnTo>
                    <a:pt x="346979" y="470804"/>
                  </a:lnTo>
                  <a:cubicBezTo>
                    <a:pt x="348393" y="466578"/>
                    <a:pt x="344151" y="466578"/>
                    <a:pt x="344151" y="462352"/>
                  </a:cubicBezTo>
                  <a:cubicBezTo>
                    <a:pt x="339909" y="462352"/>
                    <a:pt x="342737" y="467987"/>
                    <a:pt x="339909" y="469396"/>
                  </a:cubicBezTo>
                  <a:cubicBezTo>
                    <a:pt x="338495" y="466578"/>
                    <a:pt x="339909" y="462352"/>
                    <a:pt x="335667" y="459535"/>
                  </a:cubicBezTo>
                  <a:cubicBezTo>
                    <a:pt x="334253" y="460943"/>
                    <a:pt x="328597" y="458126"/>
                    <a:pt x="327183" y="463761"/>
                  </a:cubicBezTo>
                  <a:cubicBezTo>
                    <a:pt x="330011" y="465170"/>
                    <a:pt x="330011" y="467987"/>
                    <a:pt x="332839" y="469396"/>
                  </a:cubicBezTo>
                  <a:cubicBezTo>
                    <a:pt x="332839" y="470804"/>
                    <a:pt x="332839" y="470804"/>
                    <a:pt x="332839" y="470804"/>
                  </a:cubicBezTo>
                  <a:cubicBezTo>
                    <a:pt x="331425" y="469396"/>
                    <a:pt x="331425" y="472213"/>
                    <a:pt x="330011" y="472213"/>
                  </a:cubicBezTo>
                  <a:cubicBezTo>
                    <a:pt x="330011" y="472213"/>
                    <a:pt x="328597" y="472213"/>
                    <a:pt x="328597" y="473622"/>
                  </a:cubicBezTo>
                  <a:cubicBezTo>
                    <a:pt x="327183" y="473622"/>
                    <a:pt x="327183" y="475031"/>
                    <a:pt x="327183" y="475031"/>
                  </a:cubicBezTo>
                  <a:cubicBezTo>
                    <a:pt x="332839" y="475031"/>
                    <a:pt x="332839" y="475031"/>
                    <a:pt x="332839" y="475031"/>
                  </a:cubicBezTo>
                  <a:cubicBezTo>
                    <a:pt x="332839" y="480666"/>
                    <a:pt x="322941" y="479257"/>
                    <a:pt x="327183" y="484892"/>
                  </a:cubicBezTo>
                  <a:cubicBezTo>
                    <a:pt x="328597" y="486301"/>
                    <a:pt x="328597" y="489118"/>
                    <a:pt x="328597" y="491936"/>
                  </a:cubicBezTo>
                  <a:cubicBezTo>
                    <a:pt x="324355" y="493344"/>
                    <a:pt x="330011" y="497571"/>
                    <a:pt x="325769" y="500388"/>
                  </a:cubicBezTo>
                  <a:cubicBezTo>
                    <a:pt x="325769" y="496162"/>
                    <a:pt x="320113" y="497571"/>
                    <a:pt x="320113" y="498979"/>
                  </a:cubicBezTo>
                  <a:cubicBezTo>
                    <a:pt x="318699" y="493344"/>
                    <a:pt x="318699" y="493344"/>
                    <a:pt x="318699" y="493344"/>
                  </a:cubicBezTo>
                  <a:cubicBezTo>
                    <a:pt x="318699" y="494753"/>
                    <a:pt x="317285" y="493344"/>
                    <a:pt x="315871" y="493344"/>
                  </a:cubicBezTo>
                  <a:cubicBezTo>
                    <a:pt x="314457" y="497571"/>
                    <a:pt x="314457" y="497571"/>
                    <a:pt x="314457" y="497571"/>
                  </a:cubicBezTo>
                  <a:cubicBezTo>
                    <a:pt x="314457" y="494753"/>
                    <a:pt x="314457" y="490527"/>
                    <a:pt x="311629" y="490527"/>
                  </a:cubicBezTo>
                  <a:cubicBezTo>
                    <a:pt x="315871" y="486301"/>
                    <a:pt x="315871" y="486301"/>
                    <a:pt x="315871" y="486301"/>
                  </a:cubicBezTo>
                  <a:cubicBezTo>
                    <a:pt x="313043" y="484892"/>
                    <a:pt x="315871" y="482074"/>
                    <a:pt x="315871" y="480666"/>
                  </a:cubicBezTo>
                  <a:cubicBezTo>
                    <a:pt x="317285" y="483483"/>
                    <a:pt x="317285" y="483483"/>
                    <a:pt x="317285" y="483483"/>
                  </a:cubicBezTo>
                  <a:cubicBezTo>
                    <a:pt x="317285" y="480666"/>
                    <a:pt x="324355" y="477848"/>
                    <a:pt x="318699" y="476439"/>
                  </a:cubicBezTo>
                  <a:cubicBezTo>
                    <a:pt x="318699" y="477848"/>
                    <a:pt x="318699" y="477848"/>
                    <a:pt x="318699" y="477848"/>
                  </a:cubicBezTo>
                  <a:cubicBezTo>
                    <a:pt x="321527" y="473622"/>
                    <a:pt x="314457" y="473622"/>
                    <a:pt x="311629" y="472213"/>
                  </a:cubicBezTo>
                  <a:cubicBezTo>
                    <a:pt x="310215" y="473622"/>
                    <a:pt x="308801" y="473622"/>
                    <a:pt x="307386" y="473622"/>
                  </a:cubicBezTo>
                  <a:cubicBezTo>
                    <a:pt x="305972" y="472213"/>
                    <a:pt x="307386" y="472213"/>
                    <a:pt x="307386" y="472213"/>
                  </a:cubicBezTo>
                  <a:cubicBezTo>
                    <a:pt x="303144" y="473622"/>
                    <a:pt x="303144" y="476439"/>
                    <a:pt x="300316" y="479257"/>
                  </a:cubicBezTo>
                  <a:cubicBezTo>
                    <a:pt x="298902" y="477848"/>
                    <a:pt x="303144" y="473622"/>
                    <a:pt x="298902" y="473622"/>
                  </a:cubicBezTo>
                  <a:cubicBezTo>
                    <a:pt x="298902" y="476439"/>
                    <a:pt x="298902" y="476439"/>
                    <a:pt x="298902" y="476439"/>
                  </a:cubicBezTo>
                  <a:cubicBezTo>
                    <a:pt x="297488" y="476439"/>
                    <a:pt x="296074" y="475031"/>
                    <a:pt x="294660" y="475031"/>
                  </a:cubicBezTo>
                  <a:cubicBezTo>
                    <a:pt x="298902" y="475031"/>
                    <a:pt x="298902" y="469396"/>
                    <a:pt x="300316" y="467987"/>
                  </a:cubicBezTo>
                  <a:cubicBezTo>
                    <a:pt x="296074" y="465170"/>
                    <a:pt x="298902" y="455308"/>
                    <a:pt x="291832" y="456717"/>
                  </a:cubicBezTo>
                  <a:cubicBezTo>
                    <a:pt x="287590" y="455308"/>
                    <a:pt x="290418" y="451082"/>
                    <a:pt x="284762" y="452491"/>
                  </a:cubicBezTo>
                  <a:cubicBezTo>
                    <a:pt x="283348" y="455308"/>
                    <a:pt x="283348" y="455308"/>
                    <a:pt x="283348" y="455308"/>
                  </a:cubicBezTo>
                  <a:cubicBezTo>
                    <a:pt x="284762" y="456717"/>
                    <a:pt x="284762" y="456717"/>
                    <a:pt x="284762" y="456717"/>
                  </a:cubicBezTo>
                  <a:cubicBezTo>
                    <a:pt x="280520" y="460943"/>
                    <a:pt x="280520" y="460943"/>
                    <a:pt x="280520" y="460943"/>
                  </a:cubicBezTo>
                  <a:cubicBezTo>
                    <a:pt x="281934" y="462352"/>
                    <a:pt x="283348" y="462352"/>
                    <a:pt x="281934" y="463761"/>
                  </a:cubicBezTo>
                  <a:cubicBezTo>
                    <a:pt x="280520" y="465170"/>
                    <a:pt x="281934" y="467987"/>
                    <a:pt x="281934" y="469396"/>
                  </a:cubicBezTo>
                  <a:cubicBezTo>
                    <a:pt x="281934" y="469396"/>
                    <a:pt x="281934" y="470804"/>
                    <a:pt x="281934" y="470804"/>
                  </a:cubicBezTo>
                  <a:cubicBezTo>
                    <a:pt x="280520" y="472213"/>
                    <a:pt x="277692" y="473622"/>
                    <a:pt x="277692" y="475031"/>
                  </a:cubicBezTo>
                  <a:cubicBezTo>
                    <a:pt x="276278" y="473622"/>
                    <a:pt x="274864" y="477848"/>
                    <a:pt x="273450" y="479257"/>
                  </a:cubicBezTo>
                  <a:cubicBezTo>
                    <a:pt x="274864" y="482074"/>
                    <a:pt x="270622" y="482074"/>
                    <a:pt x="272036" y="486301"/>
                  </a:cubicBezTo>
                  <a:cubicBezTo>
                    <a:pt x="270622" y="486301"/>
                    <a:pt x="269208" y="483483"/>
                    <a:pt x="269208" y="486301"/>
                  </a:cubicBezTo>
                  <a:cubicBezTo>
                    <a:pt x="270622" y="487709"/>
                    <a:pt x="270622" y="490527"/>
                    <a:pt x="270622" y="491936"/>
                  </a:cubicBezTo>
                  <a:cubicBezTo>
                    <a:pt x="269208" y="491936"/>
                    <a:pt x="267794" y="493344"/>
                    <a:pt x="267794" y="494753"/>
                  </a:cubicBezTo>
                  <a:cubicBezTo>
                    <a:pt x="262137" y="494753"/>
                    <a:pt x="263552" y="489118"/>
                    <a:pt x="260723" y="486301"/>
                  </a:cubicBezTo>
                  <a:cubicBezTo>
                    <a:pt x="263552" y="475031"/>
                    <a:pt x="263552" y="475031"/>
                    <a:pt x="263552" y="475031"/>
                  </a:cubicBezTo>
                  <a:cubicBezTo>
                    <a:pt x="264966" y="475031"/>
                    <a:pt x="266380" y="476439"/>
                    <a:pt x="267794" y="475031"/>
                  </a:cubicBezTo>
                  <a:cubicBezTo>
                    <a:pt x="263552" y="473622"/>
                    <a:pt x="266380" y="469396"/>
                    <a:pt x="266380" y="467987"/>
                  </a:cubicBezTo>
                  <a:cubicBezTo>
                    <a:pt x="267794" y="466578"/>
                    <a:pt x="267794" y="465170"/>
                    <a:pt x="267794" y="463761"/>
                  </a:cubicBezTo>
                  <a:cubicBezTo>
                    <a:pt x="264966" y="462352"/>
                    <a:pt x="264966" y="462352"/>
                    <a:pt x="264966" y="462352"/>
                  </a:cubicBezTo>
                  <a:cubicBezTo>
                    <a:pt x="266380" y="462352"/>
                    <a:pt x="264966" y="459535"/>
                    <a:pt x="266380" y="459535"/>
                  </a:cubicBezTo>
                  <a:cubicBezTo>
                    <a:pt x="264966" y="458126"/>
                    <a:pt x="264966" y="458126"/>
                    <a:pt x="264966" y="458126"/>
                  </a:cubicBezTo>
                  <a:cubicBezTo>
                    <a:pt x="263552" y="459535"/>
                    <a:pt x="263552" y="460943"/>
                    <a:pt x="262137" y="459535"/>
                  </a:cubicBezTo>
                  <a:cubicBezTo>
                    <a:pt x="259309" y="455308"/>
                    <a:pt x="259309" y="455308"/>
                    <a:pt x="259309" y="455308"/>
                  </a:cubicBezTo>
                  <a:cubicBezTo>
                    <a:pt x="259309" y="458126"/>
                    <a:pt x="253653" y="455308"/>
                    <a:pt x="255067" y="459535"/>
                  </a:cubicBezTo>
                  <a:cubicBezTo>
                    <a:pt x="253653" y="462352"/>
                    <a:pt x="256481" y="465170"/>
                    <a:pt x="256481" y="467987"/>
                  </a:cubicBezTo>
                  <a:cubicBezTo>
                    <a:pt x="257895" y="467987"/>
                    <a:pt x="259309" y="467987"/>
                    <a:pt x="259309" y="467987"/>
                  </a:cubicBezTo>
                  <a:cubicBezTo>
                    <a:pt x="257895" y="469396"/>
                    <a:pt x="260723" y="472213"/>
                    <a:pt x="257895" y="473622"/>
                  </a:cubicBezTo>
                  <a:cubicBezTo>
                    <a:pt x="253653" y="475031"/>
                    <a:pt x="249411" y="470804"/>
                    <a:pt x="246583" y="475031"/>
                  </a:cubicBezTo>
                  <a:cubicBezTo>
                    <a:pt x="243755" y="479257"/>
                    <a:pt x="252239" y="486301"/>
                    <a:pt x="243755" y="486301"/>
                  </a:cubicBezTo>
                  <a:cubicBezTo>
                    <a:pt x="243755" y="487709"/>
                    <a:pt x="243755" y="487709"/>
                    <a:pt x="242341" y="489118"/>
                  </a:cubicBezTo>
                  <a:cubicBezTo>
                    <a:pt x="239513" y="489118"/>
                    <a:pt x="240927" y="486301"/>
                    <a:pt x="239513" y="484892"/>
                  </a:cubicBezTo>
                  <a:cubicBezTo>
                    <a:pt x="236685" y="484892"/>
                    <a:pt x="236685" y="484892"/>
                    <a:pt x="236685" y="484892"/>
                  </a:cubicBezTo>
                  <a:cubicBezTo>
                    <a:pt x="236685" y="480666"/>
                    <a:pt x="239513" y="473622"/>
                    <a:pt x="233857" y="470804"/>
                  </a:cubicBezTo>
                  <a:cubicBezTo>
                    <a:pt x="233857" y="470804"/>
                    <a:pt x="235271" y="469396"/>
                    <a:pt x="233857" y="469396"/>
                  </a:cubicBezTo>
                  <a:cubicBezTo>
                    <a:pt x="232443" y="470804"/>
                    <a:pt x="231029" y="475031"/>
                    <a:pt x="228201" y="472213"/>
                  </a:cubicBezTo>
                  <a:cubicBezTo>
                    <a:pt x="225372" y="472213"/>
                    <a:pt x="225372" y="470804"/>
                    <a:pt x="223958" y="467987"/>
                  </a:cubicBezTo>
                  <a:cubicBezTo>
                    <a:pt x="219716" y="470804"/>
                    <a:pt x="225372" y="475031"/>
                    <a:pt x="225372" y="479257"/>
                  </a:cubicBezTo>
                  <a:cubicBezTo>
                    <a:pt x="228201" y="479257"/>
                    <a:pt x="229615" y="476439"/>
                    <a:pt x="232443" y="475031"/>
                  </a:cubicBezTo>
                  <a:cubicBezTo>
                    <a:pt x="228201" y="480666"/>
                    <a:pt x="235271" y="487709"/>
                    <a:pt x="229615" y="493344"/>
                  </a:cubicBezTo>
                  <a:cubicBezTo>
                    <a:pt x="229615" y="496162"/>
                    <a:pt x="231029" y="500388"/>
                    <a:pt x="226787" y="501797"/>
                  </a:cubicBezTo>
                  <a:cubicBezTo>
                    <a:pt x="225372" y="497571"/>
                    <a:pt x="225372" y="497571"/>
                    <a:pt x="225372" y="497571"/>
                  </a:cubicBezTo>
                  <a:cubicBezTo>
                    <a:pt x="222544" y="498979"/>
                    <a:pt x="222544" y="498979"/>
                    <a:pt x="222544" y="498979"/>
                  </a:cubicBezTo>
                  <a:cubicBezTo>
                    <a:pt x="215474" y="493344"/>
                    <a:pt x="223958" y="489118"/>
                    <a:pt x="222544" y="482074"/>
                  </a:cubicBezTo>
                  <a:cubicBezTo>
                    <a:pt x="222544" y="479257"/>
                    <a:pt x="222544" y="469396"/>
                    <a:pt x="216888" y="472213"/>
                  </a:cubicBezTo>
                  <a:cubicBezTo>
                    <a:pt x="215474" y="469396"/>
                    <a:pt x="215474" y="466578"/>
                    <a:pt x="211232" y="466578"/>
                  </a:cubicBezTo>
                  <a:cubicBezTo>
                    <a:pt x="206990" y="470804"/>
                    <a:pt x="211232" y="476439"/>
                    <a:pt x="204162" y="479257"/>
                  </a:cubicBezTo>
                  <a:cubicBezTo>
                    <a:pt x="202748" y="479257"/>
                    <a:pt x="202748" y="479257"/>
                    <a:pt x="202748" y="479257"/>
                  </a:cubicBezTo>
                  <a:cubicBezTo>
                    <a:pt x="202748" y="480666"/>
                    <a:pt x="199920" y="477848"/>
                    <a:pt x="199920" y="477848"/>
                  </a:cubicBezTo>
                  <a:cubicBezTo>
                    <a:pt x="199920" y="476439"/>
                    <a:pt x="199920" y="476439"/>
                    <a:pt x="199920" y="476439"/>
                  </a:cubicBezTo>
                  <a:cubicBezTo>
                    <a:pt x="201334" y="476439"/>
                    <a:pt x="202748" y="480666"/>
                    <a:pt x="204162" y="476439"/>
                  </a:cubicBezTo>
                  <a:cubicBezTo>
                    <a:pt x="204162" y="475031"/>
                    <a:pt x="204162" y="475031"/>
                    <a:pt x="204162" y="475031"/>
                  </a:cubicBezTo>
                  <a:cubicBezTo>
                    <a:pt x="206990" y="473622"/>
                    <a:pt x="206990" y="473622"/>
                    <a:pt x="206990" y="473622"/>
                  </a:cubicBezTo>
                  <a:cubicBezTo>
                    <a:pt x="206990" y="469396"/>
                    <a:pt x="204162" y="465170"/>
                    <a:pt x="209818" y="463761"/>
                  </a:cubicBezTo>
                  <a:cubicBezTo>
                    <a:pt x="208404" y="462352"/>
                    <a:pt x="208404" y="462352"/>
                    <a:pt x="208404" y="462352"/>
                  </a:cubicBezTo>
                  <a:cubicBezTo>
                    <a:pt x="205576" y="463761"/>
                    <a:pt x="204162" y="467987"/>
                    <a:pt x="201334" y="469396"/>
                  </a:cubicBezTo>
                  <a:cubicBezTo>
                    <a:pt x="201334" y="470804"/>
                    <a:pt x="201334" y="470804"/>
                    <a:pt x="201334" y="472213"/>
                  </a:cubicBezTo>
                  <a:cubicBezTo>
                    <a:pt x="201334" y="473622"/>
                    <a:pt x="199920" y="472213"/>
                    <a:pt x="199920" y="472213"/>
                  </a:cubicBezTo>
                  <a:cubicBezTo>
                    <a:pt x="199920" y="470804"/>
                    <a:pt x="195678" y="469396"/>
                    <a:pt x="194264" y="467987"/>
                  </a:cubicBezTo>
                  <a:cubicBezTo>
                    <a:pt x="194264" y="465170"/>
                    <a:pt x="198506" y="463761"/>
                    <a:pt x="195678" y="462352"/>
                  </a:cubicBezTo>
                  <a:cubicBezTo>
                    <a:pt x="194264" y="460943"/>
                    <a:pt x="192850" y="462352"/>
                    <a:pt x="192850" y="463761"/>
                  </a:cubicBezTo>
                  <a:cubicBezTo>
                    <a:pt x="192850" y="465170"/>
                    <a:pt x="192850" y="465170"/>
                    <a:pt x="192850" y="466578"/>
                  </a:cubicBezTo>
                  <a:cubicBezTo>
                    <a:pt x="187194" y="466578"/>
                    <a:pt x="191436" y="458126"/>
                    <a:pt x="184365" y="460943"/>
                  </a:cubicBezTo>
                  <a:cubicBezTo>
                    <a:pt x="184365" y="462352"/>
                    <a:pt x="180123" y="463761"/>
                    <a:pt x="181537" y="467987"/>
                  </a:cubicBezTo>
                  <a:cubicBezTo>
                    <a:pt x="182951" y="469396"/>
                    <a:pt x="185780" y="467987"/>
                    <a:pt x="187194" y="470804"/>
                  </a:cubicBezTo>
                  <a:cubicBezTo>
                    <a:pt x="185780" y="473622"/>
                    <a:pt x="184365" y="475031"/>
                    <a:pt x="185780" y="476439"/>
                  </a:cubicBezTo>
                  <a:cubicBezTo>
                    <a:pt x="184365" y="479257"/>
                    <a:pt x="180123" y="476439"/>
                    <a:pt x="180123" y="479257"/>
                  </a:cubicBezTo>
                  <a:cubicBezTo>
                    <a:pt x="178709" y="479257"/>
                    <a:pt x="177295" y="477848"/>
                    <a:pt x="175881" y="476439"/>
                  </a:cubicBezTo>
                  <a:cubicBezTo>
                    <a:pt x="180123" y="473622"/>
                    <a:pt x="173053" y="469396"/>
                    <a:pt x="177295" y="465170"/>
                  </a:cubicBezTo>
                  <a:cubicBezTo>
                    <a:pt x="174467" y="462352"/>
                    <a:pt x="173053" y="455308"/>
                    <a:pt x="167397" y="459535"/>
                  </a:cubicBezTo>
                  <a:cubicBezTo>
                    <a:pt x="163155" y="460943"/>
                    <a:pt x="163155" y="460943"/>
                    <a:pt x="163155" y="460943"/>
                  </a:cubicBezTo>
                  <a:cubicBezTo>
                    <a:pt x="158913" y="458126"/>
                    <a:pt x="165983" y="453900"/>
                    <a:pt x="161741" y="451082"/>
                  </a:cubicBezTo>
                  <a:cubicBezTo>
                    <a:pt x="160327" y="448265"/>
                    <a:pt x="163155" y="444038"/>
                    <a:pt x="158913" y="445447"/>
                  </a:cubicBezTo>
                  <a:cubicBezTo>
                    <a:pt x="153257" y="436995"/>
                    <a:pt x="153257" y="436995"/>
                    <a:pt x="153257" y="436995"/>
                  </a:cubicBezTo>
                  <a:cubicBezTo>
                    <a:pt x="151843" y="438403"/>
                    <a:pt x="154671" y="441221"/>
                    <a:pt x="150429" y="442630"/>
                  </a:cubicBezTo>
                  <a:cubicBezTo>
                    <a:pt x="154671" y="445447"/>
                    <a:pt x="153257" y="451082"/>
                    <a:pt x="157499" y="452491"/>
                  </a:cubicBezTo>
                  <a:cubicBezTo>
                    <a:pt x="154671" y="453900"/>
                    <a:pt x="151843" y="448265"/>
                    <a:pt x="149015" y="452491"/>
                  </a:cubicBezTo>
                  <a:cubicBezTo>
                    <a:pt x="147601" y="451082"/>
                    <a:pt x="151843" y="446856"/>
                    <a:pt x="147601" y="444038"/>
                  </a:cubicBezTo>
                  <a:cubicBezTo>
                    <a:pt x="147601" y="442630"/>
                    <a:pt x="147601" y="442630"/>
                    <a:pt x="149015" y="441221"/>
                  </a:cubicBezTo>
                  <a:cubicBezTo>
                    <a:pt x="147601" y="439812"/>
                    <a:pt x="144773" y="442630"/>
                    <a:pt x="146187" y="442630"/>
                  </a:cubicBezTo>
                  <a:cubicBezTo>
                    <a:pt x="146187" y="439812"/>
                    <a:pt x="143359" y="436995"/>
                    <a:pt x="140531" y="438403"/>
                  </a:cubicBezTo>
                  <a:cubicBezTo>
                    <a:pt x="140531" y="434177"/>
                    <a:pt x="136288" y="435586"/>
                    <a:pt x="134874" y="434177"/>
                  </a:cubicBezTo>
                  <a:cubicBezTo>
                    <a:pt x="133460" y="436995"/>
                    <a:pt x="134874" y="438403"/>
                    <a:pt x="132046" y="441221"/>
                  </a:cubicBezTo>
                  <a:cubicBezTo>
                    <a:pt x="132046" y="442630"/>
                    <a:pt x="132046" y="442630"/>
                    <a:pt x="132046" y="442630"/>
                  </a:cubicBezTo>
                  <a:cubicBezTo>
                    <a:pt x="129218" y="441221"/>
                    <a:pt x="129218" y="441221"/>
                    <a:pt x="129218" y="441221"/>
                  </a:cubicBezTo>
                  <a:cubicBezTo>
                    <a:pt x="127804" y="444038"/>
                    <a:pt x="130632" y="446856"/>
                    <a:pt x="132046" y="448265"/>
                  </a:cubicBezTo>
                  <a:cubicBezTo>
                    <a:pt x="130632" y="448265"/>
                    <a:pt x="129218" y="449673"/>
                    <a:pt x="127804" y="451082"/>
                  </a:cubicBezTo>
                  <a:cubicBezTo>
                    <a:pt x="126390" y="451082"/>
                    <a:pt x="124976" y="448265"/>
                    <a:pt x="123562" y="448265"/>
                  </a:cubicBezTo>
                  <a:cubicBezTo>
                    <a:pt x="124976" y="452491"/>
                    <a:pt x="122148" y="455308"/>
                    <a:pt x="123562" y="459535"/>
                  </a:cubicBezTo>
                  <a:cubicBezTo>
                    <a:pt x="116492" y="459535"/>
                    <a:pt x="116492" y="459535"/>
                    <a:pt x="116492" y="459535"/>
                  </a:cubicBezTo>
                  <a:cubicBezTo>
                    <a:pt x="113664" y="458126"/>
                    <a:pt x="116492" y="453900"/>
                    <a:pt x="112250" y="453900"/>
                  </a:cubicBezTo>
                  <a:cubicBezTo>
                    <a:pt x="110836" y="452491"/>
                    <a:pt x="113664" y="451082"/>
                    <a:pt x="113664" y="448265"/>
                  </a:cubicBezTo>
                  <a:cubicBezTo>
                    <a:pt x="116492" y="445447"/>
                    <a:pt x="115078" y="438403"/>
                    <a:pt x="119320" y="435586"/>
                  </a:cubicBezTo>
                  <a:cubicBezTo>
                    <a:pt x="119320" y="432768"/>
                    <a:pt x="116492" y="428542"/>
                    <a:pt x="117906" y="427133"/>
                  </a:cubicBezTo>
                  <a:cubicBezTo>
                    <a:pt x="112250" y="418681"/>
                    <a:pt x="112250" y="418681"/>
                    <a:pt x="112250" y="418681"/>
                  </a:cubicBezTo>
                  <a:cubicBezTo>
                    <a:pt x="112250" y="415863"/>
                    <a:pt x="117906" y="408820"/>
                    <a:pt x="110836" y="407411"/>
                  </a:cubicBezTo>
                  <a:cubicBezTo>
                    <a:pt x="108008" y="406002"/>
                    <a:pt x="108008" y="406002"/>
                    <a:pt x="108008" y="406002"/>
                  </a:cubicBezTo>
                  <a:cubicBezTo>
                    <a:pt x="106594" y="407411"/>
                    <a:pt x="113664" y="411637"/>
                    <a:pt x="106594" y="413046"/>
                  </a:cubicBezTo>
                  <a:cubicBezTo>
                    <a:pt x="108008" y="414455"/>
                    <a:pt x="109422" y="415863"/>
                    <a:pt x="109422" y="418681"/>
                  </a:cubicBezTo>
                  <a:cubicBezTo>
                    <a:pt x="105180" y="418681"/>
                    <a:pt x="105180" y="418681"/>
                    <a:pt x="105180" y="418681"/>
                  </a:cubicBezTo>
                  <a:cubicBezTo>
                    <a:pt x="105180" y="420090"/>
                    <a:pt x="106594" y="420090"/>
                    <a:pt x="108008" y="420090"/>
                  </a:cubicBezTo>
                  <a:cubicBezTo>
                    <a:pt x="108008" y="421498"/>
                    <a:pt x="106594" y="424316"/>
                    <a:pt x="105180" y="427133"/>
                  </a:cubicBezTo>
                  <a:cubicBezTo>
                    <a:pt x="103766" y="427133"/>
                    <a:pt x="103766" y="428542"/>
                    <a:pt x="102352" y="429951"/>
                  </a:cubicBezTo>
                  <a:cubicBezTo>
                    <a:pt x="100938" y="436995"/>
                    <a:pt x="110836" y="429951"/>
                    <a:pt x="109422" y="436995"/>
                  </a:cubicBezTo>
                  <a:cubicBezTo>
                    <a:pt x="116492" y="438403"/>
                    <a:pt x="106594" y="441221"/>
                    <a:pt x="112250" y="444038"/>
                  </a:cubicBezTo>
                  <a:cubicBezTo>
                    <a:pt x="112250" y="444038"/>
                    <a:pt x="112250" y="445447"/>
                    <a:pt x="110836" y="446856"/>
                  </a:cubicBezTo>
                  <a:cubicBezTo>
                    <a:pt x="110836" y="445447"/>
                    <a:pt x="109422" y="444038"/>
                    <a:pt x="108008" y="445447"/>
                  </a:cubicBezTo>
                  <a:cubicBezTo>
                    <a:pt x="106594" y="446856"/>
                    <a:pt x="106594" y="446856"/>
                    <a:pt x="106594" y="446856"/>
                  </a:cubicBezTo>
                  <a:cubicBezTo>
                    <a:pt x="109422" y="448265"/>
                    <a:pt x="109422" y="448265"/>
                    <a:pt x="109422" y="448265"/>
                  </a:cubicBezTo>
                  <a:cubicBezTo>
                    <a:pt x="106594" y="448265"/>
                    <a:pt x="102352" y="452491"/>
                    <a:pt x="103766" y="456717"/>
                  </a:cubicBezTo>
                  <a:cubicBezTo>
                    <a:pt x="105180" y="458126"/>
                    <a:pt x="106594" y="462352"/>
                    <a:pt x="106594" y="463761"/>
                  </a:cubicBezTo>
                  <a:cubicBezTo>
                    <a:pt x="103766" y="462352"/>
                    <a:pt x="98110" y="458126"/>
                    <a:pt x="93867" y="456717"/>
                  </a:cubicBezTo>
                  <a:cubicBezTo>
                    <a:pt x="92453" y="456717"/>
                    <a:pt x="93867" y="458126"/>
                    <a:pt x="93867" y="458126"/>
                  </a:cubicBezTo>
                  <a:cubicBezTo>
                    <a:pt x="91039" y="458126"/>
                    <a:pt x="91039" y="458126"/>
                    <a:pt x="91039" y="458126"/>
                  </a:cubicBezTo>
                  <a:cubicBezTo>
                    <a:pt x="91039" y="456717"/>
                    <a:pt x="93867" y="453900"/>
                    <a:pt x="91039" y="455308"/>
                  </a:cubicBezTo>
                  <a:cubicBezTo>
                    <a:pt x="89625" y="456717"/>
                    <a:pt x="89625" y="456717"/>
                    <a:pt x="89625" y="456717"/>
                  </a:cubicBezTo>
                  <a:cubicBezTo>
                    <a:pt x="88211" y="453900"/>
                    <a:pt x="85383" y="449673"/>
                    <a:pt x="82555" y="449673"/>
                  </a:cubicBezTo>
                  <a:cubicBezTo>
                    <a:pt x="83969" y="448265"/>
                    <a:pt x="85383" y="448265"/>
                    <a:pt x="83969" y="446856"/>
                  </a:cubicBezTo>
                  <a:cubicBezTo>
                    <a:pt x="83969" y="445447"/>
                    <a:pt x="83969" y="445447"/>
                    <a:pt x="83969" y="445447"/>
                  </a:cubicBezTo>
                  <a:cubicBezTo>
                    <a:pt x="79727" y="449673"/>
                    <a:pt x="79727" y="449673"/>
                    <a:pt x="79727" y="449673"/>
                  </a:cubicBezTo>
                  <a:cubicBezTo>
                    <a:pt x="79727" y="448265"/>
                    <a:pt x="79727" y="444038"/>
                    <a:pt x="76899" y="442630"/>
                  </a:cubicBezTo>
                  <a:cubicBezTo>
                    <a:pt x="75485" y="444038"/>
                    <a:pt x="74071" y="444038"/>
                    <a:pt x="74071" y="441221"/>
                  </a:cubicBezTo>
                  <a:cubicBezTo>
                    <a:pt x="74071" y="439812"/>
                    <a:pt x="75485" y="439812"/>
                    <a:pt x="78313" y="439812"/>
                  </a:cubicBezTo>
                  <a:cubicBezTo>
                    <a:pt x="79727" y="442630"/>
                    <a:pt x="82555" y="442630"/>
                    <a:pt x="83969" y="442630"/>
                  </a:cubicBezTo>
                  <a:cubicBezTo>
                    <a:pt x="89625" y="436995"/>
                    <a:pt x="79727" y="436995"/>
                    <a:pt x="78313" y="432768"/>
                  </a:cubicBezTo>
                  <a:cubicBezTo>
                    <a:pt x="75485" y="432768"/>
                    <a:pt x="76899" y="429951"/>
                    <a:pt x="74071" y="428542"/>
                  </a:cubicBezTo>
                  <a:cubicBezTo>
                    <a:pt x="74071" y="432768"/>
                    <a:pt x="68415" y="431360"/>
                    <a:pt x="68415" y="432768"/>
                  </a:cubicBezTo>
                  <a:cubicBezTo>
                    <a:pt x="62759" y="428542"/>
                    <a:pt x="62759" y="428542"/>
                    <a:pt x="62759" y="428542"/>
                  </a:cubicBezTo>
                  <a:cubicBezTo>
                    <a:pt x="67001" y="424316"/>
                    <a:pt x="59931" y="420090"/>
                    <a:pt x="59931" y="414455"/>
                  </a:cubicBezTo>
                  <a:cubicBezTo>
                    <a:pt x="57103" y="413046"/>
                    <a:pt x="55689" y="410228"/>
                    <a:pt x="54275" y="406002"/>
                  </a:cubicBezTo>
                  <a:cubicBezTo>
                    <a:pt x="51447" y="404593"/>
                    <a:pt x="47204" y="394732"/>
                    <a:pt x="41548" y="400367"/>
                  </a:cubicBezTo>
                  <a:cubicBezTo>
                    <a:pt x="41548" y="403185"/>
                    <a:pt x="41548" y="403185"/>
                    <a:pt x="41548" y="403185"/>
                  </a:cubicBezTo>
                  <a:cubicBezTo>
                    <a:pt x="38720" y="400367"/>
                    <a:pt x="44376" y="393323"/>
                    <a:pt x="40134" y="390506"/>
                  </a:cubicBezTo>
                  <a:cubicBezTo>
                    <a:pt x="37306" y="387688"/>
                    <a:pt x="37306" y="384871"/>
                    <a:pt x="34478" y="380645"/>
                  </a:cubicBezTo>
                  <a:cubicBezTo>
                    <a:pt x="34478" y="380645"/>
                    <a:pt x="34478" y="380645"/>
                    <a:pt x="33064" y="380645"/>
                  </a:cubicBezTo>
                  <a:cubicBezTo>
                    <a:pt x="31650" y="382053"/>
                    <a:pt x="33064" y="384871"/>
                    <a:pt x="30236" y="386280"/>
                  </a:cubicBezTo>
                  <a:cubicBezTo>
                    <a:pt x="30236" y="382053"/>
                    <a:pt x="28822" y="379236"/>
                    <a:pt x="30236" y="375010"/>
                  </a:cubicBezTo>
                  <a:cubicBezTo>
                    <a:pt x="25994" y="372192"/>
                    <a:pt x="33064" y="366557"/>
                    <a:pt x="25994" y="366557"/>
                  </a:cubicBezTo>
                  <a:cubicBezTo>
                    <a:pt x="21752" y="360922"/>
                    <a:pt x="23166" y="355287"/>
                    <a:pt x="24580" y="349652"/>
                  </a:cubicBezTo>
                  <a:cubicBezTo>
                    <a:pt x="23166" y="348243"/>
                    <a:pt x="21752" y="349652"/>
                    <a:pt x="21752" y="348243"/>
                  </a:cubicBezTo>
                  <a:cubicBezTo>
                    <a:pt x="23166" y="345426"/>
                    <a:pt x="21752" y="341200"/>
                    <a:pt x="23166" y="338382"/>
                  </a:cubicBezTo>
                  <a:cubicBezTo>
                    <a:pt x="25994" y="341200"/>
                    <a:pt x="21752" y="345426"/>
                    <a:pt x="24580" y="348243"/>
                  </a:cubicBezTo>
                  <a:cubicBezTo>
                    <a:pt x="25994" y="345426"/>
                    <a:pt x="30236" y="344017"/>
                    <a:pt x="28822" y="339791"/>
                  </a:cubicBezTo>
                  <a:cubicBezTo>
                    <a:pt x="27408" y="336973"/>
                    <a:pt x="25994" y="334156"/>
                    <a:pt x="25994" y="329930"/>
                  </a:cubicBezTo>
                  <a:cubicBezTo>
                    <a:pt x="28822" y="329930"/>
                    <a:pt x="31650" y="329930"/>
                    <a:pt x="31650" y="327112"/>
                  </a:cubicBezTo>
                  <a:cubicBezTo>
                    <a:pt x="30236" y="324295"/>
                    <a:pt x="33064" y="321477"/>
                    <a:pt x="30236" y="318660"/>
                  </a:cubicBezTo>
                  <a:cubicBezTo>
                    <a:pt x="31650" y="317251"/>
                    <a:pt x="31650" y="317251"/>
                    <a:pt x="31650" y="317251"/>
                  </a:cubicBezTo>
                  <a:cubicBezTo>
                    <a:pt x="30236" y="315842"/>
                    <a:pt x="30236" y="313025"/>
                    <a:pt x="28822" y="311616"/>
                  </a:cubicBezTo>
                  <a:cubicBezTo>
                    <a:pt x="28822" y="307390"/>
                    <a:pt x="28822" y="307390"/>
                    <a:pt x="28822" y="307390"/>
                  </a:cubicBezTo>
                  <a:cubicBezTo>
                    <a:pt x="33064" y="305981"/>
                    <a:pt x="30236" y="300346"/>
                    <a:pt x="31650" y="297528"/>
                  </a:cubicBezTo>
                  <a:cubicBezTo>
                    <a:pt x="30236" y="296120"/>
                    <a:pt x="30236" y="296120"/>
                    <a:pt x="30236" y="296120"/>
                  </a:cubicBezTo>
                  <a:cubicBezTo>
                    <a:pt x="31650" y="294711"/>
                    <a:pt x="34478" y="293302"/>
                    <a:pt x="35892" y="296120"/>
                  </a:cubicBezTo>
                  <a:cubicBezTo>
                    <a:pt x="34478" y="290485"/>
                    <a:pt x="41548" y="284850"/>
                    <a:pt x="37306" y="280624"/>
                  </a:cubicBezTo>
                  <a:cubicBezTo>
                    <a:pt x="37306" y="279215"/>
                    <a:pt x="37306" y="277806"/>
                    <a:pt x="35892" y="276397"/>
                  </a:cubicBezTo>
                  <a:cubicBezTo>
                    <a:pt x="34478" y="277806"/>
                    <a:pt x="34478" y="277806"/>
                    <a:pt x="34478" y="277806"/>
                  </a:cubicBezTo>
                  <a:cubicBezTo>
                    <a:pt x="30236" y="270762"/>
                    <a:pt x="38720" y="270762"/>
                    <a:pt x="38720" y="266536"/>
                  </a:cubicBezTo>
                  <a:cubicBezTo>
                    <a:pt x="41548" y="265127"/>
                    <a:pt x="41548" y="260901"/>
                    <a:pt x="42962" y="258084"/>
                  </a:cubicBezTo>
                  <a:cubicBezTo>
                    <a:pt x="41548" y="253857"/>
                    <a:pt x="41548" y="248222"/>
                    <a:pt x="44376" y="243996"/>
                  </a:cubicBezTo>
                  <a:cubicBezTo>
                    <a:pt x="45790" y="241179"/>
                    <a:pt x="51447" y="236952"/>
                    <a:pt x="47204" y="232726"/>
                  </a:cubicBezTo>
                  <a:cubicBezTo>
                    <a:pt x="47204" y="231317"/>
                    <a:pt x="45790" y="229909"/>
                    <a:pt x="47204" y="228500"/>
                  </a:cubicBezTo>
                  <a:cubicBezTo>
                    <a:pt x="50033" y="227091"/>
                    <a:pt x="50033" y="222865"/>
                    <a:pt x="51447" y="220047"/>
                  </a:cubicBezTo>
                  <a:cubicBezTo>
                    <a:pt x="50033" y="213004"/>
                    <a:pt x="52861" y="207369"/>
                    <a:pt x="52861" y="200325"/>
                  </a:cubicBezTo>
                  <a:cubicBezTo>
                    <a:pt x="52861" y="196099"/>
                    <a:pt x="51447" y="193281"/>
                    <a:pt x="54275" y="190464"/>
                  </a:cubicBezTo>
                  <a:cubicBezTo>
                    <a:pt x="54275" y="187646"/>
                    <a:pt x="51447" y="184829"/>
                    <a:pt x="52861" y="180602"/>
                  </a:cubicBezTo>
                  <a:cubicBezTo>
                    <a:pt x="57103" y="179194"/>
                    <a:pt x="54275" y="176376"/>
                    <a:pt x="54275" y="173559"/>
                  </a:cubicBezTo>
                  <a:cubicBezTo>
                    <a:pt x="48618" y="170741"/>
                    <a:pt x="55689" y="163697"/>
                    <a:pt x="54275" y="158062"/>
                  </a:cubicBezTo>
                  <a:cubicBezTo>
                    <a:pt x="51447" y="153836"/>
                    <a:pt x="58517" y="151019"/>
                    <a:pt x="54275" y="146792"/>
                  </a:cubicBezTo>
                  <a:cubicBezTo>
                    <a:pt x="55689" y="141157"/>
                    <a:pt x="57103" y="135522"/>
                    <a:pt x="54275" y="131296"/>
                  </a:cubicBezTo>
                  <a:cubicBezTo>
                    <a:pt x="57103" y="124253"/>
                    <a:pt x="51447" y="118618"/>
                    <a:pt x="50033" y="112983"/>
                  </a:cubicBezTo>
                  <a:cubicBezTo>
                    <a:pt x="40134" y="100304"/>
                    <a:pt x="52861" y="89034"/>
                    <a:pt x="52861" y="76355"/>
                  </a:cubicBezTo>
                  <a:cubicBezTo>
                    <a:pt x="58517" y="63676"/>
                    <a:pt x="76899" y="67903"/>
                    <a:pt x="79727" y="52406"/>
                  </a:cubicBezTo>
                  <a:cubicBezTo>
                    <a:pt x="85383" y="46771"/>
                    <a:pt x="93867" y="53815"/>
                    <a:pt x="96696" y="45363"/>
                  </a:cubicBezTo>
                  <a:cubicBezTo>
                    <a:pt x="98110" y="32684"/>
                    <a:pt x="116492" y="35501"/>
                    <a:pt x="116492" y="21414"/>
                  </a:cubicBezTo>
                  <a:cubicBezTo>
                    <a:pt x="119320" y="17188"/>
                    <a:pt x="124976" y="21414"/>
                    <a:pt x="127804" y="20005"/>
                  </a:cubicBezTo>
                  <a:cubicBezTo>
                    <a:pt x="134874" y="18596"/>
                    <a:pt x="141945" y="17188"/>
                    <a:pt x="147601" y="21414"/>
                  </a:cubicBezTo>
                  <a:cubicBezTo>
                    <a:pt x="150429" y="25640"/>
                    <a:pt x="156085" y="25640"/>
                    <a:pt x="160327" y="25640"/>
                  </a:cubicBezTo>
                  <a:cubicBezTo>
                    <a:pt x="161741" y="21414"/>
                    <a:pt x="167397" y="22823"/>
                    <a:pt x="168811" y="18596"/>
                  </a:cubicBezTo>
                  <a:cubicBezTo>
                    <a:pt x="181537" y="15779"/>
                    <a:pt x="181537" y="15779"/>
                    <a:pt x="181537" y="15779"/>
                  </a:cubicBezTo>
                  <a:cubicBezTo>
                    <a:pt x="199920" y="24231"/>
                    <a:pt x="221130" y="21414"/>
                    <a:pt x="240927" y="28458"/>
                  </a:cubicBezTo>
                  <a:cubicBezTo>
                    <a:pt x="252239" y="29866"/>
                    <a:pt x="262137" y="38319"/>
                    <a:pt x="270622" y="45363"/>
                  </a:cubicBezTo>
                  <a:cubicBezTo>
                    <a:pt x="277692" y="45363"/>
                    <a:pt x="283348" y="48180"/>
                    <a:pt x="289004" y="46771"/>
                  </a:cubicBezTo>
                  <a:cubicBezTo>
                    <a:pt x="293246" y="42545"/>
                    <a:pt x="296074" y="36910"/>
                    <a:pt x="298902" y="31275"/>
                  </a:cubicBezTo>
                  <a:cubicBezTo>
                    <a:pt x="307386" y="21414"/>
                    <a:pt x="317285" y="11553"/>
                    <a:pt x="327183" y="4509"/>
                  </a:cubicBezTo>
                  <a:cubicBezTo>
                    <a:pt x="332839" y="3100"/>
                    <a:pt x="339909" y="-1126"/>
                    <a:pt x="345565" y="28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49910" y="3514622"/>
              <a:ext cx="34898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的倒数：先把整数化成分母是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的分数，再交换分子、分母的位置。</a:t>
              </a:r>
            </a:p>
          </p:txBody>
        </p:sp>
      </p:grpSp>
      <p:grpSp>
        <p:nvGrpSpPr>
          <p:cNvPr id="77" name="组合 24"/>
          <p:cNvGrpSpPr/>
          <p:nvPr/>
        </p:nvGrpSpPr>
        <p:grpSpPr bwMode="auto">
          <a:xfrm>
            <a:off x="3122342" y="938457"/>
            <a:ext cx="482198" cy="838855"/>
            <a:chOff x="3714739" y="3402243"/>
            <a:chExt cx="642943" cy="111805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3"/>
            <p:cNvSpPr txBox="1">
              <a:spLocks noChangeArrowheads="1"/>
            </p:cNvSpPr>
            <p:nvPr/>
          </p:nvSpPr>
          <p:spPr bwMode="auto">
            <a:xfrm>
              <a:off x="3714739" y="3987016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24"/>
          <p:cNvGrpSpPr/>
          <p:nvPr/>
        </p:nvGrpSpPr>
        <p:grpSpPr bwMode="auto">
          <a:xfrm>
            <a:off x="6521333" y="955021"/>
            <a:ext cx="482198" cy="843532"/>
            <a:chOff x="3694423" y="3402243"/>
            <a:chExt cx="642943" cy="1124286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3714739" y="3986224"/>
              <a:ext cx="357194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3"/>
            <p:cNvSpPr txBox="1">
              <a:spLocks noChangeArrowheads="1"/>
            </p:cNvSpPr>
            <p:nvPr/>
          </p:nvSpPr>
          <p:spPr bwMode="auto">
            <a:xfrm>
              <a:off x="3694423" y="3993250"/>
              <a:ext cx="642943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3"/>
            <p:cNvSpPr txBox="1">
              <a:spLocks noChangeArrowheads="1"/>
            </p:cNvSpPr>
            <p:nvPr/>
          </p:nvSpPr>
          <p:spPr bwMode="auto">
            <a:xfrm>
              <a:off x="3714747" y="3402243"/>
              <a:ext cx="428628" cy="5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89" name="图片 8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0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0" name="圆角矩形标注 79"/>
          <p:cNvSpPr/>
          <p:nvPr/>
        </p:nvSpPr>
        <p:spPr>
          <a:xfrm>
            <a:off x="1834815" y="528183"/>
            <a:ext cx="5220000" cy="504000"/>
          </a:xfrm>
          <a:prstGeom prst="wedgeRoundRectCallout">
            <a:avLst>
              <a:gd name="adj1" fmla="val 54241"/>
              <a:gd name="adj2" fmla="val 30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92284" y="555526"/>
            <a:ext cx="1089757" cy="1561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7" grpId="0"/>
      <p:bldP spid="46" grpId="0" animBg="1"/>
      <p:bldP spid="47" grpId="0"/>
      <p:bldP spid="56" grpId="0"/>
      <p:bldP spid="68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全屏显示(16:9)</PresentationFormat>
  <Paragraphs>506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2023-01-16T17:25:30Z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08C4CD1B12E44E64BA27BF5FFE101E7A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