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6261" r:id="rId2"/>
    <p:sldId id="7198" r:id="rId3"/>
    <p:sldId id="7194" r:id="rId4"/>
    <p:sldId id="7178" r:id="rId5"/>
    <p:sldId id="7175" r:id="rId6"/>
    <p:sldId id="7177" r:id="rId7"/>
    <p:sldId id="7189" r:id="rId8"/>
    <p:sldId id="7193" r:id="rId9"/>
    <p:sldId id="7195" r:id="rId10"/>
    <p:sldId id="7168" r:id="rId11"/>
    <p:sldId id="7182" r:id="rId12"/>
    <p:sldId id="7183" r:id="rId13"/>
    <p:sldId id="7186" r:id="rId14"/>
    <p:sldId id="7191" r:id="rId15"/>
    <p:sldId id="7196" r:id="rId16"/>
    <p:sldId id="7171" r:id="rId17"/>
    <p:sldId id="7172" r:id="rId18"/>
    <p:sldId id="7179" r:id="rId19"/>
    <p:sldId id="7188" r:id="rId20"/>
    <p:sldId id="7192" r:id="rId21"/>
    <p:sldId id="7197" r:id="rId22"/>
    <p:sldId id="7170" r:id="rId23"/>
    <p:sldId id="7176" r:id="rId24"/>
    <p:sldId id="7180" r:id="rId25"/>
    <p:sldId id="7190" r:id="rId26"/>
    <p:sldId id="7166"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B5"/>
    <a:srgbClr val="EF2A25"/>
    <a:srgbClr val="000000"/>
    <a:srgbClr val="0C6AC7"/>
    <a:srgbClr val="4BC1DD"/>
    <a:srgbClr val="CA8F45"/>
    <a:srgbClr val="FFFFFF"/>
    <a:srgbClr val="DD1D7C"/>
    <a:srgbClr val="909E25"/>
    <a:srgbClr val="F09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95394" autoAdjust="0"/>
  </p:normalViewPr>
  <p:slideViewPr>
    <p:cSldViewPr>
      <p:cViewPr>
        <p:scale>
          <a:sx n="50" d="100"/>
          <a:sy n="50" d="100"/>
        </p:scale>
        <p:origin x="-336" y="-1566"/>
      </p:cViewPr>
      <p:guideLst>
        <p:guide orient="horz" pos="328"/>
        <p:guide orient="horz" pos="4183"/>
        <p:guide pos="4050"/>
        <p:guide pos="557"/>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67" d="100"/>
          <a:sy n="67"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875" indent="0" algn="ctr">
              <a:buNone/>
              <a:defRPr>
                <a:solidFill>
                  <a:schemeClr val="tx1">
                    <a:tint val="75000"/>
                  </a:schemeClr>
                </a:solidFill>
              </a:defRPr>
            </a:lvl3pPr>
            <a:lvl4pPr marL="1928495" indent="0" algn="ctr">
              <a:buNone/>
              <a:defRPr>
                <a:solidFill>
                  <a:schemeClr val="tx1">
                    <a:tint val="75000"/>
                  </a:schemeClr>
                </a:solidFill>
              </a:defRPr>
            </a:lvl4pPr>
            <a:lvl5pPr marL="2571115" indent="0" algn="ctr">
              <a:buNone/>
              <a:defRPr>
                <a:solidFill>
                  <a:schemeClr val="tx1">
                    <a:tint val="75000"/>
                  </a:schemeClr>
                </a:solidFill>
              </a:defRPr>
            </a:lvl5pPr>
            <a:lvl6pPr marL="3213735" indent="0" algn="ctr">
              <a:buNone/>
              <a:defRPr>
                <a:solidFill>
                  <a:schemeClr val="tx1">
                    <a:tint val="75000"/>
                  </a:schemeClr>
                </a:solidFill>
              </a:defRPr>
            </a:lvl6pPr>
            <a:lvl7pPr marL="3856990" indent="0" algn="ctr">
              <a:buNone/>
              <a:defRPr>
                <a:solidFill>
                  <a:schemeClr val="tx1">
                    <a:tint val="75000"/>
                  </a:schemeClr>
                </a:solidFill>
              </a:defRPr>
            </a:lvl7pPr>
            <a:lvl8pPr marL="4499610" indent="0" algn="ctr">
              <a:buNone/>
              <a:defRPr>
                <a:solidFill>
                  <a:schemeClr val="tx1">
                    <a:tint val="75000"/>
                  </a:schemeClr>
                </a:solidFill>
              </a:defRPr>
            </a:lvl8pPr>
            <a:lvl9pPr marL="514223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88384D8-9F17-4372-A23A-924F96CB64E3}"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80A286-8FF2-4EC5-AF8A-818446FED1D6}" type="slidenum">
              <a:rPr lang="zh-CN" altLang="en-US"/>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4039" y="385072"/>
            <a:ext cx="11090672" cy="139797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84039" y="1925358"/>
            <a:ext cx="11090672" cy="45890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84039" y="6703595"/>
            <a:ext cx="2893219" cy="385072"/>
          </a:xfrm>
          <a:prstGeom prst="rect">
            <a:avLst/>
          </a:prstGeom>
        </p:spPr>
        <p:txBody>
          <a:bodyPr/>
          <a:lstStyle/>
          <a:p>
            <a:fld id="{C9470541-0799-4B80-BB55-C561F12F4962}" type="datetimeFigureOut">
              <a:rPr lang="en-US" smtClean="0"/>
              <a:t>1/10/2023</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BC595319-D5FB-4ACE-A348-957FA7BFD17B}" type="slidenum">
              <a:rPr lang="en-US" smtClean="0"/>
              <a:t>‹#›</a:t>
            </a:fld>
            <a:endParaRPr lang="en-US"/>
          </a:p>
        </p:txBody>
      </p:sp>
      <p:sp>
        <p:nvSpPr>
          <p:cNvPr id="8" name="矩形 7"/>
          <p:cNvSpPr/>
          <p:nvPr userDrawn="1"/>
        </p:nvSpPr>
        <p:spPr>
          <a:xfrm>
            <a:off x="9542671" y="6754480"/>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conic list 5">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Iconic list 5">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D9A3FB-949F-4B3A-BDC9-400100DD86E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035824-65D5-478C-9E42-BB7BDE2C2B4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2023-01-10</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notesSlide" Target="../notesSlides/notesSlide1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5.xml"/><Relationship Id="rId5" Type="http://schemas.openxmlformats.org/officeDocument/2006/relationships/tags" Target="../tags/tag26.xml"/><Relationship Id="rId4" Type="http://schemas.openxmlformats.org/officeDocument/2006/relationships/tags" Target="../tags/tag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6.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2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5.xml"/><Relationship Id="rId5" Type="http://schemas.openxmlformats.org/officeDocument/2006/relationships/tags" Target="../tags/tag31.xml"/><Relationship Id="rId4"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notesSlide" Target="../notesSlides/notesSlid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5.xml"/><Relationship Id="rId5" Type="http://schemas.openxmlformats.org/officeDocument/2006/relationships/tags" Target="../tags/tag16.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5.xml"/><Relationship Id="rId5" Type="http://schemas.openxmlformats.org/officeDocument/2006/relationships/tags" Target="../tags/tag21.xml"/><Relationship Id="rId4"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screen">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740743" y="3878854"/>
            <a:ext cx="77768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b="1" smtClean="0">
                <a:solidFill>
                  <a:schemeClr val="bg1"/>
                </a:solidFill>
                <a:cs typeface="Arial" panose="020B0604020202020204" pitchFamily="34" charset="0"/>
              </a:rPr>
              <a:t>摄影摄像器材</a:t>
            </a:r>
            <a:r>
              <a:rPr lang="en-US" altLang="zh-CN" sz="6600" b="1" smtClean="0">
                <a:solidFill>
                  <a:schemeClr val="bg1"/>
                </a:solidFill>
                <a:cs typeface="Arial" panose="020B0604020202020204" pitchFamily="34" charset="0"/>
              </a:rPr>
              <a:t>PPT</a:t>
            </a:r>
            <a:endParaRPr lang="zh-CN" altLang="en-US" sz="6600" b="1" dirty="0">
              <a:solidFill>
                <a:schemeClr val="bg1"/>
              </a:solidFill>
              <a:cs typeface="Arial" panose="020B0604020202020204" pitchFamily="34" charset="0"/>
            </a:endParaRPr>
          </a:p>
        </p:txBody>
      </p:sp>
      <p:sp>
        <p:nvSpPr>
          <p:cNvPr id="14" name="矩形 259"/>
          <p:cNvSpPr>
            <a:spLocks noChangeArrowheads="1"/>
          </p:cNvSpPr>
          <p:nvPr/>
        </p:nvSpPr>
        <p:spPr bwMode="auto">
          <a:xfrm>
            <a:off x="740743" y="3639256"/>
            <a:ext cx="6408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smtClean="0">
                <a:solidFill>
                  <a:schemeClr val="bg1"/>
                </a:solidFill>
                <a:cs typeface="Arial" panose="020B0604020202020204" pitchFamily="34" charset="0"/>
              </a:rPr>
              <a:t>PHOTOGRAPHIC CAMERA EQUIPMENT PPT</a:t>
            </a:r>
            <a:endParaRPr lang="zh-CN" altLang="en-US" sz="2000"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25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par>
                          <p:cTn id="20" fill="hold">
                            <p:stCondLst>
                              <p:cond delay="30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par>
                          <p:cTn id="28" fill="hold">
                            <p:stCondLst>
                              <p:cond delay="40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9" grpId="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901577" y="2154039"/>
            <a:ext cx="4360635" cy="4008195"/>
            <a:chOff x="1802741" y="2042460"/>
            <a:chExt cx="4134755" cy="3800571"/>
          </a:xfrm>
        </p:grpSpPr>
        <p:grpSp>
          <p:nvGrpSpPr>
            <p:cNvPr id="4" name="Group 3"/>
            <p:cNvGrpSpPr/>
            <p:nvPr/>
          </p:nvGrpSpPr>
          <p:grpSpPr>
            <a:xfrm>
              <a:off x="1802741" y="2042460"/>
              <a:ext cx="829215" cy="3800571"/>
              <a:chOff x="1802741" y="2042460"/>
              <a:chExt cx="829215" cy="3800571"/>
            </a:xfrm>
          </p:grpSpPr>
          <p:sp>
            <p:nvSpPr>
              <p:cNvPr id="8" name="Freeform 5"/>
              <p:cNvSpPr/>
              <p:nvPr/>
            </p:nvSpPr>
            <p:spPr bwMode="auto">
              <a:xfrm>
                <a:off x="2047737" y="2042460"/>
                <a:ext cx="339225" cy="3266606"/>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sp>
            <p:nvSpPr>
              <p:cNvPr id="9" name="Oval 6"/>
              <p:cNvSpPr>
                <a:spLocks noChangeArrowheads="1"/>
              </p:cNvSpPr>
              <p:nvPr/>
            </p:nvSpPr>
            <p:spPr bwMode="auto">
              <a:xfrm>
                <a:off x="1802741" y="5022192"/>
                <a:ext cx="829215" cy="820839"/>
              </a:xfrm>
              <a:prstGeom prst="ellipse">
                <a:avLst/>
              </a:prstGeom>
              <a:solidFill>
                <a:schemeClr val="bg1">
                  <a:lumMod val="85000"/>
                </a:schemeClr>
              </a:solid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grpSp>
          <p:nvGrpSpPr>
            <p:cNvPr id="6" name="Group 5"/>
            <p:cNvGrpSpPr/>
            <p:nvPr/>
          </p:nvGrpSpPr>
          <p:grpSpPr>
            <a:xfrm>
              <a:off x="2899558" y="2042460"/>
              <a:ext cx="829215" cy="3800571"/>
              <a:chOff x="2899558" y="2042460"/>
              <a:chExt cx="829215" cy="3800571"/>
            </a:xfrm>
          </p:grpSpPr>
          <p:sp>
            <p:nvSpPr>
              <p:cNvPr id="14" name="Freeform 5"/>
              <p:cNvSpPr/>
              <p:nvPr/>
            </p:nvSpPr>
            <p:spPr bwMode="auto">
              <a:xfrm>
                <a:off x="3144554" y="2042460"/>
                <a:ext cx="339225" cy="3266606"/>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sp>
            <p:nvSpPr>
              <p:cNvPr id="15" name="Oval 6"/>
              <p:cNvSpPr>
                <a:spLocks noChangeArrowheads="1"/>
              </p:cNvSpPr>
              <p:nvPr/>
            </p:nvSpPr>
            <p:spPr bwMode="auto">
              <a:xfrm>
                <a:off x="2899558" y="5022192"/>
                <a:ext cx="829215" cy="820839"/>
              </a:xfrm>
              <a:prstGeom prst="ellipse">
                <a:avLst/>
              </a:prstGeom>
              <a:solidFill>
                <a:schemeClr val="bg1">
                  <a:lumMod val="85000"/>
                </a:schemeClr>
              </a:solid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grpSp>
          <p:nvGrpSpPr>
            <p:cNvPr id="32" name="Group 31"/>
            <p:cNvGrpSpPr/>
            <p:nvPr/>
          </p:nvGrpSpPr>
          <p:grpSpPr>
            <a:xfrm>
              <a:off x="4011464" y="2042460"/>
              <a:ext cx="829215" cy="3800571"/>
              <a:chOff x="4055006" y="2042460"/>
              <a:chExt cx="829215" cy="3800571"/>
            </a:xfrm>
          </p:grpSpPr>
          <p:sp>
            <p:nvSpPr>
              <p:cNvPr id="20" name="Freeform 5"/>
              <p:cNvSpPr/>
              <p:nvPr/>
            </p:nvSpPr>
            <p:spPr bwMode="auto">
              <a:xfrm>
                <a:off x="4300002" y="2042460"/>
                <a:ext cx="339225" cy="3266606"/>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sp>
            <p:nvSpPr>
              <p:cNvPr id="21" name="Oval 6"/>
              <p:cNvSpPr>
                <a:spLocks noChangeArrowheads="1"/>
              </p:cNvSpPr>
              <p:nvPr/>
            </p:nvSpPr>
            <p:spPr bwMode="auto">
              <a:xfrm>
                <a:off x="4055006" y="5022192"/>
                <a:ext cx="829215" cy="820839"/>
              </a:xfrm>
              <a:prstGeom prst="ellipse">
                <a:avLst/>
              </a:prstGeom>
              <a:solidFill>
                <a:schemeClr val="bg1">
                  <a:lumMod val="85000"/>
                </a:schemeClr>
              </a:solid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grpSp>
          <p:nvGrpSpPr>
            <p:cNvPr id="35" name="Group 34"/>
            <p:cNvGrpSpPr/>
            <p:nvPr/>
          </p:nvGrpSpPr>
          <p:grpSpPr>
            <a:xfrm>
              <a:off x="5108281" y="2042460"/>
              <a:ext cx="829215" cy="3800571"/>
              <a:chOff x="5151823" y="2042460"/>
              <a:chExt cx="829215" cy="3800571"/>
            </a:xfrm>
          </p:grpSpPr>
          <p:sp>
            <p:nvSpPr>
              <p:cNvPr id="26" name="Freeform 5"/>
              <p:cNvSpPr/>
              <p:nvPr/>
            </p:nvSpPr>
            <p:spPr bwMode="auto">
              <a:xfrm>
                <a:off x="5396819" y="2042460"/>
                <a:ext cx="339225" cy="3266606"/>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sp>
            <p:nvSpPr>
              <p:cNvPr id="27" name="Oval 6"/>
              <p:cNvSpPr>
                <a:spLocks noChangeArrowheads="1"/>
              </p:cNvSpPr>
              <p:nvPr/>
            </p:nvSpPr>
            <p:spPr bwMode="auto">
              <a:xfrm>
                <a:off x="5151823" y="5022192"/>
                <a:ext cx="829215" cy="820839"/>
              </a:xfrm>
              <a:prstGeom prst="ellipse">
                <a:avLst/>
              </a:prstGeom>
              <a:solidFill>
                <a:schemeClr val="bg1">
                  <a:lumMod val="85000"/>
                </a:schemeClr>
              </a:solid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grpSp>
      <p:grpSp>
        <p:nvGrpSpPr>
          <p:cNvPr id="3" name="Group 2"/>
          <p:cNvGrpSpPr/>
          <p:nvPr/>
        </p:nvGrpSpPr>
        <p:grpSpPr>
          <a:xfrm>
            <a:off x="1901577" y="3129719"/>
            <a:ext cx="874515" cy="3032515"/>
            <a:chOff x="1802741" y="2967600"/>
            <a:chExt cx="829215" cy="2875431"/>
          </a:xfrm>
          <a:solidFill>
            <a:schemeClr val="accent1"/>
          </a:solidFill>
        </p:grpSpPr>
        <p:sp>
          <p:nvSpPr>
            <p:cNvPr id="10" name="Rectangle 7"/>
            <p:cNvSpPr>
              <a:spLocks noChangeArrowheads="1"/>
            </p:cNvSpPr>
            <p:nvPr/>
          </p:nvSpPr>
          <p:spPr bwMode="auto">
            <a:xfrm>
              <a:off x="2047737" y="2967600"/>
              <a:ext cx="339225" cy="2341465"/>
            </a:xfrm>
            <a:prstGeom prst="rect">
              <a:avLst/>
            </a:prstGeom>
            <a:grp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sp>
          <p:nvSpPr>
            <p:cNvPr id="11" name="Oval 8"/>
            <p:cNvSpPr>
              <a:spLocks noChangeArrowheads="1"/>
            </p:cNvSpPr>
            <p:nvPr/>
          </p:nvSpPr>
          <p:spPr bwMode="auto">
            <a:xfrm>
              <a:off x="1802741" y="5022192"/>
              <a:ext cx="829215" cy="820839"/>
            </a:xfrm>
            <a:prstGeom prst="ellipse">
              <a:avLst/>
            </a:prstGeom>
            <a:grp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sp>
        <p:nvSpPr>
          <p:cNvPr id="12" name="Rectangle 11"/>
          <p:cNvSpPr/>
          <p:nvPr/>
        </p:nvSpPr>
        <p:spPr>
          <a:xfrm>
            <a:off x="1861825" y="5413544"/>
            <a:ext cx="954018" cy="520848"/>
          </a:xfrm>
          <a:prstGeom prst="rect">
            <a:avLst/>
          </a:prstGeom>
        </p:spPr>
        <p:txBody>
          <a:bodyPr wrap="square">
            <a:spAutoFit/>
          </a:bodyPr>
          <a:lstStyle/>
          <a:p>
            <a:pPr algn="ctr">
              <a:lnSpc>
                <a:spcPct val="150000"/>
              </a:lnSpc>
            </a:pPr>
            <a:r>
              <a:rPr lang="en-US" sz="2110" b="1">
                <a:solidFill>
                  <a:schemeClr val="bg1"/>
                </a:solidFill>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rPr>
              <a:t>75%</a:t>
            </a:r>
            <a:endParaRPr lang="en-US" sz="1265" b="1">
              <a:solidFill>
                <a:schemeClr val="bg1"/>
              </a:solidFill>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nvGrpSpPr>
          <p:cNvPr id="5" name="Group 4"/>
          <p:cNvGrpSpPr/>
          <p:nvPr/>
        </p:nvGrpSpPr>
        <p:grpSpPr>
          <a:xfrm>
            <a:off x="3058313" y="2916847"/>
            <a:ext cx="874515" cy="3245386"/>
            <a:chOff x="2899558" y="2765755"/>
            <a:chExt cx="829215" cy="3077276"/>
          </a:xfrm>
        </p:grpSpPr>
        <p:sp>
          <p:nvSpPr>
            <p:cNvPr id="16" name="Rectangle 7"/>
            <p:cNvSpPr>
              <a:spLocks noChangeArrowheads="1"/>
            </p:cNvSpPr>
            <p:nvPr/>
          </p:nvSpPr>
          <p:spPr bwMode="auto">
            <a:xfrm>
              <a:off x="3144554" y="2765755"/>
              <a:ext cx="339225" cy="2543312"/>
            </a:xfrm>
            <a:prstGeom prst="rect">
              <a:avLst/>
            </a:prstGeom>
            <a:solidFill>
              <a:schemeClr val="accent2"/>
            </a:solid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sp>
          <p:nvSpPr>
            <p:cNvPr id="17" name="Oval 8"/>
            <p:cNvSpPr>
              <a:spLocks noChangeArrowheads="1"/>
            </p:cNvSpPr>
            <p:nvPr/>
          </p:nvSpPr>
          <p:spPr bwMode="auto">
            <a:xfrm>
              <a:off x="2899558" y="5022192"/>
              <a:ext cx="829215" cy="820839"/>
            </a:xfrm>
            <a:prstGeom prst="ellipse">
              <a:avLst/>
            </a:prstGeom>
            <a:solidFill>
              <a:schemeClr val="accent2"/>
            </a:solid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sp>
        <p:nvSpPr>
          <p:cNvPr id="18" name="Rectangle 17"/>
          <p:cNvSpPr/>
          <p:nvPr/>
        </p:nvSpPr>
        <p:spPr>
          <a:xfrm>
            <a:off x="3018560" y="5413544"/>
            <a:ext cx="954018" cy="520848"/>
          </a:xfrm>
          <a:prstGeom prst="rect">
            <a:avLst/>
          </a:prstGeom>
        </p:spPr>
        <p:txBody>
          <a:bodyPr wrap="square">
            <a:spAutoFit/>
          </a:bodyPr>
          <a:lstStyle/>
          <a:p>
            <a:pPr algn="ctr">
              <a:lnSpc>
                <a:spcPct val="150000"/>
              </a:lnSpc>
            </a:pPr>
            <a:r>
              <a:rPr lang="en-US" sz="2110" b="1">
                <a:solidFill>
                  <a:schemeClr val="bg1"/>
                </a:solidFill>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rPr>
              <a:t>80%</a:t>
            </a:r>
            <a:endParaRPr lang="en-US" sz="1265" b="1">
              <a:solidFill>
                <a:schemeClr val="bg1"/>
              </a:solidFill>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nvGrpSpPr>
          <p:cNvPr id="31" name="Group 30"/>
          <p:cNvGrpSpPr/>
          <p:nvPr/>
        </p:nvGrpSpPr>
        <p:grpSpPr>
          <a:xfrm>
            <a:off x="4230962" y="4006113"/>
            <a:ext cx="874515" cy="2156121"/>
            <a:chOff x="4055006" y="3798597"/>
            <a:chExt cx="829215" cy="2044434"/>
          </a:xfrm>
          <a:solidFill>
            <a:schemeClr val="accent3"/>
          </a:solidFill>
        </p:grpSpPr>
        <p:sp>
          <p:nvSpPr>
            <p:cNvPr id="22" name="Rectangle 7"/>
            <p:cNvSpPr>
              <a:spLocks noChangeArrowheads="1"/>
            </p:cNvSpPr>
            <p:nvPr/>
          </p:nvSpPr>
          <p:spPr bwMode="auto">
            <a:xfrm>
              <a:off x="4300002" y="3798597"/>
              <a:ext cx="339225" cy="1510469"/>
            </a:xfrm>
            <a:prstGeom prst="rect">
              <a:avLst/>
            </a:prstGeom>
            <a:grp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sp>
          <p:nvSpPr>
            <p:cNvPr id="23" name="Oval 8"/>
            <p:cNvSpPr>
              <a:spLocks noChangeArrowheads="1"/>
            </p:cNvSpPr>
            <p:nvPr/>
          </p:nvSpPr>
          <p:spPr bwMode="auto">
            <a:xfrm>
              <a:off x="4055006" y="5022192"/>
              <a:ext cx="829215" cy="820839"/>
            </a:xfrm>
            <a:prstGeom prst="ellipse">
              <a:avLst/>
            </a:prstGeom>
            <a:grp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sp>
        <p:nvSpPr>
          <p:cNvPr id="24" name="Rectangle 23"/>
          <p:cNvSpPr/>
          <p:nvPr/>
        </p:nvSpPr>
        <p:spPr>
          <a:xfrm>
            <a:off x="4155875" y="5413544"/>
            <a:ext cx="954018" cy="520848"/>
          </a:xfrm>
          <a:prstGeom prst="rect">
            <a:avLst/>
          </a:prstGeom>
        </p:spPr>
        <p:txBody>
          <a:bodyPr wrap="square">
            <a:spAutoFit/>
          </a:bodyPr>
          <a:lstStyle/>
          <a:p>
            <a:pPr algn="ctr">
              <a:lnSpc>
                <a:spcPct val="150000"/>
              </a:lnSpc>
            </a:pPr>
            <a:r>
              <a:rPr lang="en-US" sz="2110" b="1">
                <a:solidFill>
                  <a:schemeClr val="bg1"/>
                </a:solidFill>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rPr>
              <a:t>50%</a:t>
            </a:r>
            <a:endParaRPr lang="en-US" sz="1265" b="1">
              <a:solidFill>
                <a:schemeClr val="bg1"/>
              </a:solidFill>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nvGrpSpPr>
          <p:cNvPr id="34" name="Group 33"/>
          <p:cNvGrpSpPr/>
          <p:nvPr/>
        </p:nvGrpSpPr>
        <p:grpSpPr>
          <a:xfrm>
            <a:off x="5387698" y="2523362"/>
            <a:ext cx="874515" cy="3638872"/>
            <a:chOff x="5151823" y="2392652"/>
            <a:chExt cx="829215" cy="3450379"/>
          </a:xfrm>
          <a:solidFill>
            <a:schemeClr val="accent4"/>
          </a:solidFill>
        </p:grpSpPr>
        <p:sp>
          <p:nvSpPr>
            <p:cNvPr id="28" name="Rectangle 7"/>
            <p:cNvSpPr>
              <a:spLocks noChangeArrowheads="1"/>
            </p:cNvSpPr>
            <p:nvPr/>
          </p:nvSpPr>
          <p:spPr bwMode="auto">
            <a:xfrm>
              <a:off x="5396819" y="2392652"/>
              <a:ext cx="339225" cy="2916414"/>
            </a:xfrm>
            <a:prstGeom prst="rect">
              <a:avLst/>
            </a:prstGeom>
            <a:grp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sp>
          <p:nvSpPr>
            <p:cNvPr id="29" name="Oval 8"/>
            <p:cNvSpPr>
              <a:spLocks noChangeArrowheads="1"/>
            </p:cNvSpPr>
            <p:nvPr/>
          </p:nvSpPr>
          <p:spPr bwMode="auto">
            <a:xfrm>
              <a:off x="5151823" y="5022192"/>
              <a:ext cx="829215" cy="820839"/>
            </a:xfrm>
            <a:prstGeom prst="ellipse">
              <a:avLst/>
            </a:prstGeom>
            <a:grpFill/>
            <a:ln w="4" cap="flat">
              <a:noFill/>
              <a:prstDash val="solid"/>
              <a:miter lim="800000"/>
            </a:ln>
          </p:spPr>
          <p:txBody>
            <a:bodyPr vert="horz" wrap="square" lIns="128580" tIns="64290" rIns="128580" bIns="64290" numCol="1" anchor="t" anchorCtr="0" compatLnSpc="1"/>
            <a:lstStyle/>
            <a:p>
              <a:endParaRPr lang="en-US" sz="2110">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sp>
        <p:nvSpPr>
          <p:cNvPr id="30" name="Rectangle 29"/>
          <p:cNvSpPr/>
          <p:nvPr/>
        </p:nvSpPr>
        <p:spPr>
          <a:xfrm>
            <a:off x="5347945" y="5413544"/>
            <a:ext cx="954018" cy="520848"/>
          </a:xfrm>
          <a:prstGeom prst="rect">
            <a:avLst/>
          </a:prstGeom>
        </p:spPr>
        <p:txBody>
          <a:bodyPr wrap="square">
            <a:spAutoFit/>
          </a:bodyPr>
          <a:lstStyle/>
          <a:p>
            <a:pPr algn="ctr">
              <a:lnSpc>
                <a:spcPct val="150000"/>
              </a:lnSpc>
            </a:pPr>
            <a:r>
              <a:rPr lang="en-US" sz="2110" b="1">
                <a:solidFill>
                  <a:schemeClr val="bg1"/>
                </a:solidFill>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rPr>
              <a:t>90%</a:t>
            </a:r>
            <a:endParaRPr lang="en-US" sz="1265" b="1">
              <a:solidFill>
                <a:schemeClr val="bg1"/>
              </a:solidFill>
              <a:latin typeface="Times New Roman" panose="02020603050405020304" pitchFamily="18" charset="0"/>
              <a:ea typeface="微软雅黑" panose="020B0503020204020204" pitchFamily="34" charset="-122"/>
              <a:cs typeface="Open Sans Light" panose="020B0306030504020204" pitchFamily="34" charset="0"/>
              <a:sym typeface="Times New Roman" panose="02020603050405020304" pitchFamily="18" charset="0"/>
            </a:endParaRPr>
          </a:p>
        </p:txBody>
      </p:sp>
      <p:grpSp>
        <p:nvGrpSpPr>
          <p:cNvPr id="37" name="Group 36"/>
          <p:cNvGrpSpPr/>
          <p:nvPr/>
        </p:nvGrpSpPr>
        <p:grpSpPr>
          <a:xfrm>
            <a:off x="7113254" y="2091436"/>
            <a:ext cx="4246635" cy="829949"/>
            <a:chOff x="6744454" y="1983101"/>
            <a:chExt cx="4026660" cy="786958"/>
          </a:xfrm>
        </p:grpSpPr>
        <p:grpSp>
          <p:nvGrpSpPr>
            <p:cNvPr id="2" name="Group 1"/>
            <p:cNvGrpSpPr/>
            <p:nvPr/>
          </p:nvGrpSpPr>
          <p:grpSpPr>
            <a:xfrm>
              <a:off x="7415203" y="1983101"/>
              <a:ext cx="3355911" cy="786958"/>
              <a:chOff x="8836089" y="3653579"/>
              <a:chExt cx="3355911" cy="786958"/>
            </a:xfrm>
          </p:grpSpPr>
          <p:sp>
            <p:nvSpPr>
              <p:cNvPr id="66" name="TextBox 65"/>
              <p:cNvSpPr txBox="1"/>
              <p:nvPr/>
            </p:nvSpPr>
            <p:spPr>
              <a:xfrm>
                <a:off x="8841692" y="3983574"/>
                <a:ext cx="3350308" cy="456963"/>
              </a:xfrm>
              <a:prstGeom prst="rect">
                <a:avLst/>
              </a:prstGeom>
              <a:noFill/>
            </p:spPr>
            <p:txBody>
              <a:bodyPr wrap="square">
                <a:spAutoFit/>
              </a:bodyPr>
              <a:lstStyle/>
              <a:p>
                <a:pP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67" name="TextBox 66"/>
              <p:cNvSpPr txBox="1"/>
              <p:nvPr/>
            </p:nvSpPr>
            <p:spPr>
              <a:xfrm>
                <a:off x="8836089" y="3653579"/>
                <a:ext cx="1943469" cy="371906"/>
              </a:xfrm>
              <a:prstGeom prst="rect">
                <a:avLst/>
              </a:prstGeom>
              <a:noFill/>
            </p:spPr>
            <p:txBody>
              <a:bodyPr wrap="square" rtlCol="0" anchor="ctr">
                <a:spAutoFit/>
              </a:bodyPr>
              <a:lstStyle/>
              <a:p>
                <a:pP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Graphic Design</a:t>
                </a:r>
              </a:p>
            </p:txBody>
          </p:sp>
        </p:grpSp>
        <p:grpSp>
          <p:nvGrpSpPr>
            <p:cNvPr id="77" name="Group 76"/>
            <p:cNvGrpSpPr/>
            <p:nvPr/>
          </p:nvGrpSpPr>
          <p:grpSpPr>
            <a:xfrm>
              <a:off x="6744454" y="2197554"/>
              <a:ext cx="467425" cy="453208"/>
              <a:chOff x="4411266" y="2303265"/>
              <a:chExt cx="325040" cy="315154"/>
            </a:xfrm>
            <a:solidFill>
              <a:srgbClr val="F69C15"/>
            </a:solidFill>
          </p:grpSpPr>
          <p:sp>
            <p:nvSpPr>
              <p:cNvPr id="78" name="Freeform 28"/>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accent1"/>
              </a:solidFill>
              <a:ln>
                <a:noFill/>
              </a:ln>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9" name="Freeform 30"/>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accent1"/>
              </a:solidFill>
              <a:ln>
                <a:noFill/>
              </a:ln>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8" name="Group 37"/>
          <p:cNvGrpSpPr/>
          <p:nvPr/>
        </p:nvGrpSpPr>
        <p:grpSpPr>
          <a:xfrm>
            <a:off x="7052466" y="3162640"/>
            <a:ext cx="4307423" cy="829949"/>
            <a:chOff x="6686815" y="2998818"/>
            <a:chExt cx="4084299" cy="786958"/>
          </a:xfrm>
        </p:grpSpPr>
        <p:grpSp>
          <p:nvGrpSpPr>
            <p:cNvPr id="68" name="Group 67"/>
            <p:cNvGrpSpPr/>
            <p:nvPr/>
          </p:nvGrpSpPr>
          <p:grpSpPr>
            <a:xfrm>
              <a:off x="7415203" y="2998818"/>
              <a:ext cx="3355911" cy="786958"/>
              <a:chOff x="8836089" y="3653579"/>
              <a:chExt cx="3355911" cy="786958"/>
            </a:xfrm>
          </p:grpSpPr>
          <p:sp>
            <p:nvSpPr>
              <p:cNvPr id="69" name="TextBox 68"/>
              <p:cNvSpPr txBox="1"/>
              <p:nvPr/>
            </p:nvSpPr>
            <p:spPr>
              <a:xfrm>
                <a:off x="8841692" y="3983574"/>
                <a:ext cx="3350308" cy="456963"/>
              </a:xfrm>
              <a:prstGeom prst="rect">
                <a:avLst/>
              </a:prstGeom>
              <a:noFill/>
            </p:spPr>
            <p:txBody>
              <a:bodyPr wrap="square">
                <a:spAutoFit/>
              </a:bodyPr>
              <a:lstStyle/>
              <a:p>
                <a:pP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70" name="TextBox 69"/>
              <p:cNvSpPr txBox="1"/>
              <p:nvPr/>
            </p:nvSpPr>
            <p:spPr>
              <a:xfrm>
                <a:off x="8836089" y="3653579"/>
                <a:ext cx="1943469" cy="371906"/>
              </a:xfrm>
              <a:prstGeom prst="rect">
                <a:avLst/>
              </a:prstGeom>
              <a:noFill/>
            </p:spPr>
            <p:txBody>
              <a:bodyPr wrap="square" rtlCol="0" anchor="ctr">
                <a:spAutoFit/>
              </a:bodyPr>
              <a:lstStyle/>
              <a:p>
                <a:pP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Photography</a:t>
                </a:r>
              </a:p>
            </p:txBody>
          </p:sp>
        </p:grpSp>
        <p:sp>
          <p:nvSpPr>
            <p:cNvPr id="80" name="AutoShape 36"/>
            <p:cNvSpPr/>
            <p:nvPr/>
          </p:nvSpPr>
          <p:spPr bwMode="auto">
            <a:xfrm>
              <a:off x="6686815" y="3261038"/>
              <a:ext cx="525064" cy="366624"/>
            </a:xfrm>
            <a:custGeom>
              <a:avLst/>
              <a:gdLst>
                <a:gd name="T0" fmla="*/ 2348 w 21600"/>
                <a:gd name="T1" fmla="*/ 2618 h 21600"/>
                <a:gd name="T2" fmla="*/ 13148 w 21600"/>
                <a:gd name="T3" fmla="*/ 2618 h 21600"/>
                <a:gd name="T4" fmla="*/ 13148 w 21600"/>
                <a:gd name="T5" fmla="*/ 2618 h 21600"/>
                <a:gd name="T6" fmla="*/ 13148 w 21600"/>
                <a:gd name="T7" fmla="*/ 1309 h 21600"/>
                <a:gd name="T8" fmla="*/ 13617 w 21600"/>
                <a:gd name="T9" fmla="*/ 0 h 21600"/>
                <a:gd name="T10" fmla="*/ 17843 w 21600"/>
                <a:gd name="T11" fmla="*/ 0 h 21600"/>
                <a:gd name="T12" fmla="*/ 18783 w 21600"/>
                <a:gd name="T13" fmla="*/ 1309 h 21600"/>
                <a:gd name="T14" fmla="*/ 18783 w 21600"/>
                <a:gd name="T15" fmla="*/ 2618 h 21600"/>
                <a:gd name="T16" fmla="*/ 18783 w 21600"/>
                <a:gd name="T17" fmla="*/ 2618 h 21600"/>
                <a:gd name="T18" fmla="*/ 19252 w 21600"/>
                <a:gd name="T19" fmla="*/ 2618 h 21600"/>
                <a:gd name="T20" fmla="*/ 21600 w 21600"/>
                <a:gd name="T21" fmla="*/ 5891 h 21600"/>
                <a:gd name="T22" fmla="*/ 21600 w 21600"/>
                <a:gd name="T23" fmla="*/ 18327 h 21600"/>
                <a:gd name="T24" fmla="*/ 19252 w 21600"/>
                <a:gd name="T25" fmla="*/ 21600 h 21600"/>
                <a:gd name="T26" fmla="*/ 2348 w 21600"/>
                <a:gd name="T27" fmla="*/ 21600 h 21600"/>
                <a:gd name="T28" fmla="*/ 0 w 21600"/>
                <a:gd name="T29" fmla="*/ 18327 h 21600"/>
                <a:gd name="T30" fmla="*/ 0 w 21600"/>
                <a:gd name="T31" fmla="*/ 5891 h 21600"/>
                <a:gd name="T32" fmla="*/ 2348 w 21600"/>
                <a:gd name="T33" fmla="*/ 2618 h 21600"/>
                <a:gd name="T34" fmla="*/ 14087 w 21600"/>
                <a:gd name="T35" fmla="*/ 2618 h 21600"/>
                <a:gd name="T36" fmla="*/ 17374 w 21600"/>
                <a:gd name="T37" fmla="*/ 2618 h 21600"/>
                <a:gd name="T38" fmla="*/ 17374 w 21600"/>
                <a:gd name="T39" fmla="*/ 1309 h 21600"/>
                <a:gd name="T40" fmla="*/ 14087 w 21600"/>
                <a:gd name="T41" fmla="*/ 1309 h 21600"/>
                <a:gd name="T42" fmla="*/ 14087 w 21600"/>
                <a:gd name="T43" fmla="*/ 2618 h 21600"/>
                <a:gd name="T44" fmla="*/ 11270 w 21600"/>
                <a:gd name="T45" fmla="*/ 4582 h 21600"/>
                <a:gd name="T46" fmla="*/ 5635 w 21600"/>
                <a:gd name="T47" fmla="*/ 12436 h 21600"/>
                <a:gd name="T48" fmla="*/ 11270 w 21600"/>
                <a:gd name="T49" fmla="*/ 19636 h 21600"/>
                <a:gd name="T50" fmla="*/ 16435 w 21600"/>
                <a:gd name="T51" fmla="*/ 12436 h 21600"/>
                <a:gd name="T52" fmla="*/ 11270 w 21600"/>
                <a:gd name="T53" fmla="*/ 4582 h 21600"/>
                <a:gd name="T54" fmla="*/ 14557 w 21600"/>
                <a:gd name="T55" fmla="*/ 12436 h 21600"/>
                <a:gd name="T56" fmla="*/ 11270 w 21600"/>
                <a:gd name="T57" fmla="*/ 7200 h 21600"/>
                <a:gd name="T58" fmla="*/ 7513 w 21600"/>
                <a:gd name="T59" fmla="*/ 12436 h 21600"/>
                <a:gd name="T60" fmla="*/ 11270 w 21600"/>
                <a:gd name="T61" fmla="*/ 17018 h 21600"/>
                <a:gd name="T62" fmla="*/ 14557 w 21600"/>
                <a:gd name="T63" fmla="*/ 12436 h 21600"/>
                <a:gd name="T64" fmla="*/ 11270 w 21600"/>
                <a:gd name="T65" fmla="*/ 6545 h 21600"/>
                <a:gd name="T66" fmla="*/ 6574 w 21600"/>
                <a:gd name="T67" fmla="*/ 12436 h 21600"/>
                <a:gd name="T68" fmla="*/ 11270 w 21600"/>
                <a:gd name="T69" fmla="*/ 18327 h 21600"/>
                <a:gd name="T70" fmla="*/ 15496 w 21600"/>
                <a:gd name="T71" fmla="*/ 12436 h 21600"/>
                <a:gd name="T72" fmla="*/ 11270 w 21600"/>
                <a:gd name="T73" fmla="*/ 6545 h 21600"/>
                <a:gd name="T74" fmla="*/ 11270 w 21600"/>
                <a:gd name="T75" fmla="*/ 65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00" h="21600">
                  <a:moveTo>
                    <a:pt x="2348" y="2618"/>
                  </a:moveTo>
                  <a:cubicBezTo>
                    <a:pt x="13148" y="2618"/>
                    <a:pt x="13148" y="2618"/>
                    <a:pt x="13148" y="2618"/>
                  </a:cubicBezTo>
                  <a:cubicBezTo>
                    <a:pt x="13148" y="2618"/>
                    <a:pt x="13148" y="2618"/>
                    <a:pt x="13148" y="2618"/>
                  </a:cubicBezTo>
                  <a:cubicBezTo>
                    <a:pt x="13148" y="1309"/>
                    <a:pt x="13148" y="1309"/>
                    <a:pt x="13148" y="1309"/>
                  </a:cubicBezTo>
                  <a:cubicBezTo>
                    <a:pt x="13148" y="655"/>
                    <a:pt x="13148" y="0"/>
                    <a:pt x="13617" y="0"/>
                  </a:cubicBezTo>
                  <a:cubicBezTo>
                    <a:pt x="17843" y="0"/>
                    <a:pt x="17843" y="0"/>
                    <a:pt x="17843" y="0"/>
                  </a:cubicBezTo>
                  <a:cubicBezTo>
                    <a:pt x="18313" y="0"/>
                    <a:pt x="18783" y="655"/>
                    <a:pt x="18783" y="1309"/>
                  </a:cubicBezTo>
                  <a:cubicBezTo>
                    <a:pt x="18783" y="2618"/>
                    <a:pt x="18783" y="2618"/>
                    <a:pt x="18783" y="2618"/>
                  </a:cubicBezTo>
                  <a:cubicBezTo>
                    <a:pt x="18783" y="2618"/>
                    <a:pt x="18783" y="2618"/>
                    <a:pt x="18783" y="2618"/>
                  </a:cubicBezTo>
                  <a:cubicBezTo>
                    <a:pt x="19252" y="2618"/>
                    <a:pt x="19252" y="2618"/>
                    <a:pt x="19252" y="2618"/>
                  </a:cubicBezTo>
                  <a:cubicBezTo>
                    <a:pt x="20661" y="2618"/>
                    <a:pt x="21600" y="3927"/>
                    <a:pt x="21600" y="5891"/>
                  </a:cubicBezTo>
                  <a:cubicBezTo>
                    <a:pt x="21600" y="18327"/>
                    <a:pt x="21600" y="18327"/>
                    <a:pt x="21600" y="18327"/>
                  </a:cubicBezTo>
                  <a:cubicBezTo>
                    <a:pt x="21600" y="20291"/>
                    <a:pt x="20661" y="21600"/>
                    <a:pt x="19252" y="21600"/>
                  </a:cubicBezTo>
                  <a:cubicBezTo>
                    <a:pt x="2348" y="21600"/>
                    <a:pt x="2348" y="21600"/>
                    <a:pt x="2348" y="21600"/>
                  </a:cubicBezTo>
                  <a:cubicBezTo>
                    <a:pt x="939" y="21600"/>
                    <a:pt x="0" y="20291"/>
                    <a:pt x="0" y="18327"/>
                  </a:cubicBezTo>
                  <a:cubicBezTo>
                    <a:pt x="0" y="5891"/>
                    <a:pt x="0" y="5891"/>
                    <a:pt x="0" y="5891"/>
                  </a:cubicBezTo>
                  <a:cubicBezTo>
                    <a:pt x="0" y="3927"/>
                    <a:pt x="939" y="2618"/>
                    <a:pt x="2348" y="2618"/>
                  </a:cubicBezTo>
                  <a:close/>
                  <a:moveTo>
                    <a:pt x="14087" y="2618"/>
                  </a:moveTo>
                  <a:cubicBezTo>
                    <a:pt x="17374" y="2618"/>
                    <a:pt x="17374" y="2618"/>
                    <a:pt x="17374" y="2618"/>
                  </a:cubicBezTo>
                  <a:cubicBezTo>
                    <a:pt x="17374" y="1309"/>
                    <a:pt x="17374" y="1309"/>
                    <a:pt x="17374" y="1309"/>
                  </a:cubicBezTo>
                  <a:cubicBezTo>
                    <a:pt x="14087" y="1309"/>
                    <a:pt x="14087" y="1309"/>
                    <a:pt x="14087" y="1309"/>
                  </a:cubicBezTo>
                  <a:cubicBezTo>
                    <a:pt x="14087" y="2618"/>
                    <a:pt x="14087" y="2618"/>
                    <a:pt x="14087" y="2618"/>
                  </a:cubicBezTo>
                  <a:close/>
                  <a:moveTo>
                    <a:pt x="11270" y="4582"/>
                  </a:moveTo>
                  <a:cubicBezTo>
                    <a:pt x="7983" y="4582"/>
                    <a:pt x="5635" y="7855"/>
                    <a:pt x="5635" y="12436"/>
                  </a:cubicBezTo>
                  <a:cubicBezTo>
                    <a:pt x="5635" y="16364"/>
                    <a:pt x="7983" y="19636"/>
                    <a:pt x="11270" y="19636"/>
                  </a:cubicBezTo>
                  <a:cubicBezTo>
                    <a:pt x="14087" y="19636"/>
                    <a:pt x="16435" y="16364"/>
                    <a:pt x="16435" y="12436"/>
                  </a:cubicBezTo>
                  <a:cubicBezTo>
                    <a:pt x="16435" y="7855"/>
                    <a:pt x="14087" y="4582"/>
                    <a:pt x="11270" y="4582"/>
                  </a:cubicBezTo>
                  <a:close/>
                  <a:moveTo>
                    <a:pt x="14557" y="12436"/>
                  </a:moveTo>
                  <a:cubicBezTo>
                    <a:pt x="14557" y="9818"/>
                    <a:pt x="13148" y="7200"/>
                    <a:pt x="11270" y="7200"/>
                  </a:cubicBezTo>
                  <a:cubicBezTo>
                    <a:pt x="8922" y="7200"/>
                    <a:pt x="7513" y="9818"/>
                    <a:pt x="7513" y="12436"/>
                  </a:cubicBezTo>
                  <a:cubicBezTo>
                    <a:pt x="7513" y="15055"/>
                    <a:pt x="8922" y="17018"/>
                    <a:pt x="11270" y="17018"/>
                  </a:cubicBezTo>
                  <a:cubicBezTo>
                    <a:pt x="13148" y="17018"/>
                    <a:pt x="14557" y="15055"/>
                    <a:pt x="14557" y="12436"/>
                  </a:cubicBezTo>
                  <a:close/>
                  <a:moveTo>
                    <a:pt x="11270" y="6545"/>
                  </a:moveTo>
                  <a:cubicBezTo>
                    <a:pt x="8452" y="6545"/>
                    <a:pt x="6574" y="9164"/>
                    <a:pt x="6574" y="12436"/>
                  </a:cubicBezTo>
                  <a:cubicBezTo>
                    <a:pt x="6574" y="15709"/>
                    <a:pt x="8452" y="18327"/>
                    <a:pt x="11270" y="18327"/>
                  </a:cubicBezTo>
                  <a:cubicBezTo>
                    <a:pt x="13617" y="18327"/>
                    <a:pt x="15496" y="15709"/>
                    <a:pt x="15496" y="12436"/>
                  </a:cubicBezTo>
                  <a:cubicBezTo>
                    <a:pt x="15496" y="9164"/>
                    <a:pt x="13617" y="6545"/>
                    <a:pt x="11270" y="6545"/>
                  </a:cubicBezTo>
                  <a:close/>
                  <a:moveTo>
                    <a:pt x="11270" y="6545"/>
                  </a:moveTo>
                </a:path>
              </a:pathLst>
            </a:custGeom>
            <a:solidFill>
              <a:schemeClr val="accent2"/>
            </a:solidFill>
            <a:ln>
              <a:noFill/>
            </a:ln>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9" name="Group 38"/>
          <p:cNvGrpSpPr/>
          <p:nvPr/>
        </p:nvGrpSpPr>
        <p:grpSpPr>
          <a:xfrm>
            <a:off x="7113254" y="4259266"/>
            <a:ext cx="4246635" cy="829949"/>
            <a:chOff x="6744454" y="4038639"/>
            <a:chExt cx="4026660" cy="786958"/>
          </a:xfrm>
        </p:grpSpPr>
        <p:grpSp>
          <p:nvGrpSpPr>
            <p:cNvPr id="71" name="Group 70"/>
            <p:cNvGrpSpPr/>
            <p:nvPr/>
          </p:nvGrpSpPr>
          <p:grpSpPr>
            <a:xfrm>
              <a:off x="7415203" y="4038639"/>
              <a:ext cx="3355911" cy="786958"/>
              <a:chOff x="8836089" y="3653579"/>
              <a:chExt cx="3355911" cy="786958"/>
            </a:xfrm>
          </p:grpSpPr>
          <p:sp>
            <p:nvSpPr>
              <p:cNvPr id="72" name="TextBox 71"/>
              <p:cNvSpPr txBox="1"/>
              <p:nvPr/>
            </p:nvSpPr>
            <p:spPr>
              <a:xfrm>
                <a:off x="8841692" y="3983574"/>
                <a:ext cx="3350308" cy="456963"/>
              </a:xfrm>
              <a:prstGeom prst="rect">
                <a:avLst/>
              </a:prstGeom>
              <a:noFill/>
            </p:spPr>
            <p:txBody>
              <a:bodyPr wrap="square">
                <a:spAutoFit/>
              </a:bodyPr>
              <a:lstStyle/>
              <a:p>
                <a:pP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73" name="TextBox 72"/>
              <p:cNvSpPr txBox="1"/>
              <p:nvPr/>
            </p:nvSpPr>
            <p:spPr>
              <a:xfrm>
                <a:off x="8836089" y="3653579"/>
                <a:ext cx="1943469" cy="371906"/>
              </a:xfrm>
              <a:prstGeom prst="rect">
                <a:avLst/>
              </a:prstGeom>
              <a:noFill/>
            </p:spPr>
            <p:txBody>
              <a:bodyPr wrap="square" rtlCol="0" anchor="ctr">
                <a:spAutoFit/>
              </a:bodyPr>
              <a:lstStyle/>
              <a:p>
                <a:pP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Printing</a:t>
                </a:r>
              </a:p>
            </p:txBody>
          </p:sp>
        </p:grpSp>
        <p:sp>
          <p:nvSpPr>
            <p:cNvPr id="81" name="AutoShape 38"/>
            <p:cNvSpPr/>
            <p:nvPr/>
          </p:nvSpPr>
          <p:spPr bwMode="auto">
            <a:xfrm>
              <a:off x="6744454" y="4253029"/>
              <a:ext cx="467425" cy="471049"/>
            </a:xfrm>
            <a:custGeom>
              <a:avLst/>
              <a:gdLst>
                <a:gd name="T0" fmla="*/ 16241 w 21600"/>
                <a:gd name="T1" fmla="*/ 491 h 21600"/>
                <a:gd name="T2" fmla="*/ 15753 w 21600"/>
                <a:gd name="T3" fmla="*/ 0 h 21600"/>
                <a:gd name="T4" fmla="*/ 5847 w 21600"/>
                <a:gd name="T5" fmla="*/ 0 h 21600"/>
                <a:gd name="T6" fmla="*/ 5359 w 21600"/>
                <a:gd name="T7" fmla="*/ 491 h 21600"/>
                <a:gd name="T8" fmla="*/ 5359 w 21600"/>
                <a:gd name="T9" fmla="*/ 5400 h 21600"/>
                <a:gd name="T10" fmla="*/ 16241 w 21600"/>
                <a:gd name="T11" fmla="*/ 5400 h 21600"/>
                <a:gd name="T12" fmla="*/ 16241 w 21600"/>
                <a:gd name="T13" fmla="*/ 491 h 21600"/>
                <a:gd name="T14" fmla="*/ 16403 w 21600"/>
                <a:gd name="T15" fmla="*/ 16691 h 21600"/>
                <a:gd name="T16" fmla="*/ 15916 w 21600"/>
                <a:gd name="T17" fmla="*/ 16364 h 21600"/>
                <a:gd name="T18" fmla="*/ 5684 w 21600"/>
                <a:gd name="T19" fmla="*/ 16364 h 21600"/>
                <a:gd name="T20" fmla="*/ 5197 w 21600"/>
                <a:gd name="T21" fmla="*/ 16691 h 21600"/>
                <a:gd name="T22" fmla="*/ 3573 w 21600"/>
                <a:gd name="T23" fmla="*/ 21109 h 21600"/>
                <a:gd name="T24" fmla="*/ 3735 w 21600"/>
                <a:gd name="T25" fmla="*/ 21436 h 21600"/>
                <a:gd name="T26" fmla="*/ 4060 w 21600"/>
                <a:gd name="T27" fmla="*/ 21600 h 21600"/>
                <a:gd name="T28" fmla="*/ 17540 w 21600"/>
                <a:gd name="T29" fmla="*/ 21600 h 21600"/>
                <a:gd name="T30" fmla="*/ 17865 w 21600"/>
                <a:gd name="T31" fmla="*/ 21436 h 21600"/>
                <a:gd name="T32" fmla="*/ 18027 w 21600"/>
                <a:gd name="T33" fmla="*/ 21109 h 21600"/>
                <a:gd name="T34" fmla="*/ 16403 w 21600"/>
                <a:gd name="T35" fmla="*/ 16691 h 21600"/>
                <a:gd name="T36" fmla="*/ 4872 w 21600"/>
                <a:gd name="T37" fmla="*/ 9164 h 21600"/>
                <a:gd name="T38" fmla="*/ 4872 w 21600"/>
                <a:gd name="T39" fmla="*/ 10964 h 21600"/>
                <a:gd name="T40" fmla="*/ 16565 w 21600"/>
                <a:gd name="T41" fmla="*/ 10964 h 21600"/>
                <a:gd name="T42" fmla="*/ 16565 w 21600"/>
                <a:gd name="T43" fmla="*/ 9164 h 21600"/>
                <a:gd name="T44" fmla="*/ 15266 w 21600"/>
                <a:gd name="T45" fmla="*/ 6545 h 21600"/>
                <a:gd name="T46" fmla="*/ 6334 w 21600"/>
                <a:gd name="T47" fmla="*/ 6545 h 21600"/>
                <a:gd name="T48" fmla="*/ 4872 w 21600"/>
                <a:gd name="T49" fmla="*/ 9164 h 21600"/>
                <a:gd name="T50" fmla="*/ 10719 w 21600"/>
                <a:gd name="T51" fmla="*/ 8345 h 21600"/>
                <a:gd name="T52" fmla="*/ 12505 w 21600"/>
                <a:gd name="T53" fmla="*/ 9164 h 21600"/>
                <a:gd name="T54" fmla="*/ 10719 w 21600"/>
                <a:gd name="T55" fmla="*/ 10145 h 21600"/>
                <a:gd name="T56" fmla="*/ 9095 w 21600"/>
                <a:gd name="T57" fmla="*/ 9164 h 21600"/>
                <a:gd name="T58" fmla="*/ 10719 w 21600"/>
                <a:gd name="T59" fmla="*/ 8345 h 21600"/>
                <a:gd name="T60" fmla="*/ 19326 w 21600"/>
                <a:gd name="T61" fmla="*/ 6545 h 21600"/>
                <a:gd name="T62" fmla="*/ 16403 w 21600"/>
                <a:gd name="T63" fmla="*/ 6545 h 21600"/>
                <a:gd name="T64" fmla="*/ 17540 w 21600"/>
                <a:gd name="T65" fmla="*/ 8836 h 21600"/>
                <a:gd name="T66" fmla="*/ 17540 w 21600"/>
                <a:gd name="T67" fmla="*/ 8836 h 21600"/>
                <a:gd name="T68" fmla="*/ 17702 w 21600"/>
                <a:gd name="T69" fmla="*/ 9000 h 21600"/>
                <a:gd name="T70" fmla="*/ 17702 w 21600"/>
                <a:gd name="T71" fmla="*/ 11455 h 21600"/>
                <a:gd name="T72" fmla="*/ 17215 w 21600"/>
                <a:gd name="T73" fmla="*/ 11945 h 21600"/>
                <a:gd name="T74" fmla="*/ 4385 w 21600"/>
                <a:gd name="T75" fmla="*/ 11945 h 21600"/>
                <a:gd name="T76" fmla="*/ 3898 w 21600"/>
                <a:gd name="T77" fmla="*/ 11455 h 21600"/>
                <a:gd name="T78" fmla="*/ 3898 w 21600"/>
                <a:gd name="T79" fmla="*/ 9000 h 21600"/>
                <a:gd name="T80" fmla="*/ 4060 w 21600"/>
                <a:gd name="T81" fmla="*/ 8836 h 21600"/>
                <a:gd name="T82" fmla="*/ 5197 w 21600"/>
                <a:gd name="T83" fmla="*/ 6545 h 21600"/>
                <a:gd name="T84" fmla="*/ 2274 w 21600"/>
                <a:gd name="T85" fmla="*/ 6545 h 21600"/>
                <a:gd name="T86" fmla="*/ 0 w 21600"/>
                <a:gd name="T87" fmla="*/ 8836 h 21600"/>
                <a:gd name="T88" fmla="*/ 0 w 21600"/>
                <a:gd name="T89" fmla="*/ 16527 h 21600"/>
                <a:gd name="T90" fmla="*/ 2274 w 21600"/>
                <a:gd name="T91" fmla="*/ 18818 h 21600"/>
                <a:gd name="T92" fmla="*/ 3086 w 21600"/>
                <a:gd name="T93" fmla="*/ 18818 h 21600"/>
                <a:gd name="T94" fmla="*/ 4060 w 21600"/>
                <a:gd name="T95" fmla="*/ 16200 h 21600"/>
                <a:gd name="T96" fmla="*/ 5684 w 21600"/>
                <a:gd name="T97" fmla="*/ 15055 h 21600"/>
                <a:gd name="T98" fmla="*/ 15916 w 21600"/>
                <a:gd name="T99" fmla="*/ 15055 h 21600"/>
                <a:gd name="T100" fmla="*/ 17540 w 21600"/>
                <a:gd name="T101" fmla="*/ 16200 h 21600"/>
                <a:gd name="T102" fmla="*/ 18514 w 21600"/>
                <a:gd name="T103" fmla="*/ 18818 h 21600"/>
                <a:gd name="T104" fmla="*/ 19326 w 21600"/>
                <a:gd name="T105" fmla="*/ 18818 h 21600"/>
                <a:gd name="T106" fmla="*/ 21600 w 21600"/>
                <a:gd name="T107" fmla="*/ 16527 h 21600"/>
                <a:gd name="T108" fmla="*/ 21600 w 21600"/>
                <a:gd name="T109" fmla="*/ 8836 h 21600"/>
                <a:gd name="T110" fmla="*/ 19326 w 21600"/>
                <a:gd name="T111" fmla="*/ 6545 h 21600"/>
                <a:gd name="T112" fmla="*/ 19326 w 21600"/>
                <a:gd name="T113" fmla="*/ 65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chemeClr val="accent3"/>
            </a:solidFill>
            <a:ln>
              <a:noFill/>
            </a:ln>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0" name="Group 39"/>
          <p:cNvGrpSpPr/>
          <p:nvPr/>
        </p:nvGrpSpPr>
        <p:grpSpPr>
          <a:xfrm>
            <a:off x="7052466" y="5343549"/>
            <a:ext cx="4307423" cy="829949"/>
            <a:chOff x="6686815" y="5066757"/>
            <a:chExt cx="4084299" cy="786958"/>
          </a:xfrm>
        </p:grpSpPr>
        <p:grpSp>
          <p:nvGrpSpPr>
            <p:cNvPr id="74" name="Group 73"/>
            <p:cNvGrpSpPr/>
            <p:nvPr/>
          </p:nvGrpSpPr>
          <p:grpSpPr>
            <a:xfrm>
              <a:off x="7415203" y="5066757"/>
              <a:ext cx="3355911" cy="786958"/>
              <a:chOff x="8836089" y="3653579"/>
              <a:chExt cx="3355911" cy="786958"/>
            </a:xfrm>
          </p:grpSpPr>
          <p:sp>
            <p:nvSpPr>
              <p:cNvPr id="75" name="TextBox 74"/>
              <p:cNvSpPr txBox="1"/>
              <p:nvPr/>
            </p:nvSpPr>
            <p:spPr>
              <a:xfrm>
                <a:off x="8841692" y="3983574"/>
                <a:ext cx="3350308" cy="456963"/>
              </a:xfrm>
              <a:prstGeom prst="rect">
                <a:avLst/>
              </a:prstGeom>
              <a:noFill/>
            </p:spPr>
            <p:txBody>
              <a:bodyPr wrap="square">
                <a:spAutoFit/>
              </a:bodyPr>
              <a:lstStyle/>
              <a:p>
                <a:pP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76" name="TextBox 75"/>
              <p:cNvSpPr txBox="1"/>
              <p:nvPr/>
            </p:nvSpPr>
            <p:spPr>
              <a:xfrm>
                <a:off x="8836089" y="3653579"/>
                <a:ext cx="1943469" cy="371906"/>
              </a:xfrm>
              <a:prstGeom prst="rect">
                <a:avLst/>
              </a:prstGeom>
              <a:noFill/>
            </p:spPr>
            <p:txBody>
              <a:bodyPr wrap="square" rtlCol="0" anchor="ctr">
                <a:spAutoFit/>
              </a:bodyPr>
              <a:lstStyle/>
              <a:p>
                <a:pP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Public Relation</a:t>
                </a:r>
              </a:p>
            </p:txBody>
          </p:sp>
        </p:grpSp>
        <p:sp>
          <p:nvSpPr>
            <p:cNvPr id="82" name="AutoShape 32"/>
            <p:cNvSpPr/>
            <p:nvPr/>
          </p:nvSpPr>
          <p:spPr bwMode="auto">
            <a:xfrm>
              <a:off x="6686815" y="5276267"/>
              <a:ext cx="546405" cy="451236"/>
            </a:xfrm>
            <a:custGeom>
              <a:avLst/>
              <a:gdLst>
                <a:gd name="T0" fmla="*/ 15660 w 21600"/>
                <a:gd name="T1" fmla="*/ 16668 h 21148"/>
                <a:gd name="T2" fmla="*/ 11880 w 21600"/>
                <a:gd name="T3" fmla="*/ 12668 h 21148"/>
                <a:gd name="T4" fmla="*/ 11880 w 21600"/>
                <a:gd name="T5" fmla="*/ 10428 h 21148"/>
                <a:gd name="T6" fmla="*/ 13365 w 21600"/>
                <a:gd name="T7" fmla="*/ 12508 h 21148"/>
                <a:gd name="T8" fmla="*/ 15390 w 21600"/>
                <a:gd name="T9" fmla="*/ 11388 h 21148"/>
                <a:gd name="T10" fmla="*/ 16470 w 21600"/>
                <a:gd name="T11" fmla="*/ 11228 h 21148"/>
                <a:gd name="T12" fmla="*/ 17820 w 21600"/>
                <a:gd name="T13" fmla="*/ 9948 h 21148"/>
                <a:gd name="T14" fmla="*/ 21600 w 21600"/>
                <a:gd name="T15" fmla="*/ 14428 h 21148"/>
                <a:gd name="T16" fmla="*/ 18765 w 21600"/>
                <a:gd name="T17" fmla="*/ 4828 h 21148"/>
                <a:gd name="T18" fmla="*/ 18630 w 21600"/>
                <a:gd name="T19" fmla="*/ 2588 h 21148"/>
                <a:gd name="T20" fmla="*/ 15660 w 21600"/>
                <a:gd name="T21" fmla="*/ 28 h 21148"/>
                <a:gd name="T22" fmla="*/ 12690 w 21600"/>
                <a:gd name="T23" fmla="*/ 4828 h 21148"/>
                <a:gd name="T24" fmla="*/ 12285 w 21600"/>
                <a:gd name="T25" fmla="*/ 5308 h 21148"/>
                <a:gd name="T26" fmla="*/ 13230 w 21600"/>
                <a:gd name="T27" fmla="*/ 6748 h 21148"/>
                <a:gd name="T28" fmla="*/ 13635 w 21600"/>
                <a:gd name="T29" fmla="*/ 8188 h 21148"/>
                <a:gd name="T30" fmla="*/ 13635 w 21600"/>
                <a:gd name="T31" fmla="*/ 8188 h 21148"/>
                <a:gd name="T32" fmla="*/ 13770 w 21600"/>
                <a:gd name="T33" fmla="*/ 8348 h 21148"/>
                <a:gd name="T34" fmla="*/ 13770 w 21600"/>
                <a:gd name="T35" fmla="*/ 8668 h 21148"/>
                <a:gd name="T36" fmla="*/ 15660 w 21600"/>
                <a:gd name="T37" fmla="*/ 11068 h 21148"/>
                <a:gd name="T38" fmla="*/ 17415 w 21600"/>
                <a:gd name="T39" fmla="*/ 8668 h 21148"/>
                <a:gd name="T40" fmla="*/ 17550 w 21600"/>
                <a:gd name="T41" fmla="*/ 8188 h 21148"/>
                <a:gd name="T42" fmla="*/ 17955 w 21600"/>
                <a:gd name="T43" fmla="*/ 6748 h 21148"/>
                <a:gd name="T44" fmla="*/ 18900 w 21600"/>
                <a:gd name="T45" fmla="*/ 5308 h 21148"/>
                <a:gd name="T46" fmla="*/ 16335 w 21600"/>
                <a:gd name="T47" fmla="*/ 14268 h 21148"/>
                <a:gd name="T48" fmla="*/ 16335 w 21600"/>
                <a:gd name="T49" fmla="*/ 14268 h 21148"/>
                <a:gd name="T50" fmla="*/ 16335 w 21600"/>
                <a:gd name="T51" fmla="*/ 14268 h 21148"/>
                <a:gd name="T52" fmla="*/ 16335 w 21600"/>
                <a:gd name="T53" fmla="*/ 14268 h 21148"/>
                <a:gd name="T54" fmla="*/ 16335 w 21600"/>
                <a:gd name="T55" fmla="*/ 14268 h 21148"/>
                <a:gd name="T56" fmla="*/ 9855 w 21600"/>
                <a:gd name="T57" fmla="*/ 13148 h 21148"/>
                <a:gd name="T58" fmla="*/ 8100 w 21600"/>
                <a:gd name="T59" fmla="*/ 14748 h 21148"/>
                <a:gd name="T60" fmla="*/ 7020 w 21600"/>
                <a:gd name="T61" fmla="*/ 14908 h 21148"/>
                <a:gd name="T62" fmla="*/ 4455 w 21600"/>
                <a:gd name="T63" fmla="*/ 16188 h 21148"/>
                <a:gd name="T64" fmla="*/ 2700 w 21600"/>
                <a:gd name="T65" fmla="*/ 13788 h 21148"/>
                <a:gd name="T66" fmla="*/ 7155 w 21600"/>
                <a:gd name="T67" fmla="*/ 21148 h 21148"/>
                <a:gd name="T68" fmla="*/ 11610 w 21600"/>
                <a:gd name="T69" fmla="*/ 13788 h 21148"/>
                <a:gd name="T70" fmla="*/ 10935 w 21600"/>
                <a:gd name="T71" fmla="*/ 7228 h 21148"/>
                <a:gd name="T72" fmla="*/ 10665 w 21600"/>
                <a:gd name="T73" fmla="*/ 4348 h 21148"/>
                <a:gd name="T74" fmla="*/ 7155 w 21600"/>
                <a:gd name="T75" fmla="*/ 1308 h 21148"/>
                <a:gd name="T76" fmla="*/ 3645 w 21600"/>
                <a:gd name="T77" fmla="*/ 7068 h 21148"/>
                <a:gd name="T78" fmla="*/ 3240 w 21600"/>
                <a:gd name="T79" fmla="*/ 7708 h 21148"/>
                <a:gd name="T80" fmla="*/ 4320 w 21600"/>
                <a:gd name="T81" fmla="*/ 9468 h 21148"/>
                <a:gd name="T82" fmla="*/ 4725 w 21600"/>
                <a:gd name="T83" fmla="*/ 11068 h 21148"/>
                <a:gd name="T84" fmla="*/ 4860 w 21600"/>
                <a:gd name="T85" fmla="*/ 11228 h 21148"/>
                <a:gd name="T86" fmla="*/ 4860 w 21600"/>
                <a:gd name="T87" fmla="*/ 11228 h 21148"/>
                <a:gd name="T88" fmla="*/ 4995 w 21600"/>
                <a:gd name="T89" fmla="*/ 11708 h 21148"/>
                <a:gd name="T90" fmla="*/ 7155 w 21600"/>
                <a:gd name="T91" fmla="*/ 14588 h 21148"/>
                <a:gd name="T92" fmla="*/ 9315 w 21600"/>
                <a:gd name="T93" fmla="*/ 11708 h 21148"/>
                <a:gd name="T94" fmla="*/ 9450 w 21600"/>
                <a:gd name="T95" fmla="*/ 11228 h 21148"/>
                <a:gd name="T96" fmla="*/ 9990 w 21600"/>
                <a:gd name="T97" fmla="*/ 9468 h 21148"/>
                <a:gd name="T98" fmla="*/ 11070 w 21600"/>
                <a:gd name="T99" fmla="*/ 7708 h 2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00" h="21148">
                  <a:moveTo>
                    <a:pt x="21600" y="14428"/>
                  </a:moveTo>
                  <a:cubicBezTo>
                    <a:pt x="21600" y="16188"/>
                    <a:pt x="17280" y="16668"/>
                    <a:pt x="15660" y="16668"/>
                  </a:cubicBezTo>
                  <a:cubicBezTo>
                    <a:pt x="15390" y="16668"/>
                    <a:pt x="15255" y="16668"/>
                    <a:pt x="15120" y="16668"/>
                  </a:cubicBezTo>
                  <a:cubicBezTo>
                    <a:pt x="14580" y="14748"/>
                    <a:pt x="13365" y="12988"/>
                    <a:pt x="11880" y="12668"/>
                  </a:cubicBezTo>
                  <a:cubicBezTo>
                    <a:pt x="11205" y="12508"/>
                    <a:pt x="10665" y="12188"/>
                    <a:pt x="10260" y="11868"/>
                  </a:cubicBezTo>
                  <a:cubicBezTo>
                    <a:pt x="10665" y="11228"/>
                    <a:pt x="11205" y="10588"/>
                    <a:pt x="11880" y="10428"/>
                  </a:cubicBezTo>
                  <a:cubicBezTo>
                    <a:pt x="12015" y="10428"/>
                    <a:pt x="12690" y="10268"/>
                    <a:pt x="13365" y="9948"/>
                  </a:cubicBezTo>
                  <a:cubicBezTo>
                    <a:pt x="13365" y="12508"/>
                    <a:pt x="13365" y="12508"/>
                    <a:pt x="13365" y="12508"/>
                  </a:cubicBezTo>
                  <a:cubicBezTo>
                    <a:pt x="13500" y="12188"/>
                    <a:pt x="14175" y="11068"/>
                    <a:pt x="14715" y="11228"/>
                  </a:cubicBezTo>
                  <a:cubicBezTo>
                    <a:pt x="14985" y="11228"/>
                    <a:pt x="15120" y="11388"/>
                    <a:pt x="15390" y="11388"/>
                  </a:cubicBezTo>
                  <a:cubicBezTo>
                    <a:pt x="15660" y="11388"/>
                    <a:pt x="15660" y="11388"/>
                    <a:pt x="15660" y="11388"/>
                  </a:cubicBezTo>
                  <a:cubicBezTo>
                    <a:pt x="16065" y="11388"/>
                    <a:pt x="16200" y="11228"/>
                    <a:pt x="16470" y="11228"/>
                  </a:cubicBezTo>
                  <a:cubicBezTo>
                    <a:pt x="16875" y="11068"/>
                    <a:pt x="17685" y="12188"/>
                    <a:pt x="17820" y="12508"/>
                  </a:cubicBezTo>
                  <a:cubicBezTo>
                    <a:pt x="17820" y="9948"/>
                    <a:pt x="17820" y="9948"/>
                    <a:pt x="17820" y="9948"/>
                  </a:cubicBezTo>
                  <a:cubicBezTo>
                    <a:pt x="18495" y="10268"/>
                    <a:pt x="19170" y="10428"/>
                    <a:pt x="19305" y="10428"/>
                  </a:cubicBezTo>
                  <a:cubicBezTo>
                    <a:pt x="20655" y="10748"/>
                    <a:pt x="21600" y="12828"/>
                    <a:pt x="21600" y="14428"/>
                  </a:cubicBezTo>
                  <a:close/>
                  <a:moveTo>
                    <a:pt x="18900" y="5308"/>
                  </a:moveTo>
                  <a:cubicBezTo>
                    <a:pt x="18900" y="4988"/>
                    <a:pt x="18765" y="4988"/>
                    <a:pt x="18765" y="4828"/>
                  </a:cubicBezTo>
                  <a:cubicBezTo>
                    <a:pt x="18630" y="4828"/>
                    <a:pt x="18630" y="4828"/>
                    <a:pt x="18495" y="4828"/>
                  </a:cubicBezTo>
                  <a:cubicBezTo>
                    <a:pt x="18765" y="4028"/>
                    <a:pt x="18765" y="3228"/>
                    <a:pt x="18630" y="2588"/>
                  </a:cubicBezTo>
                  <a:cubicBezTo>
                    <a:pt x="18225" y="1148"/>
                    <a:pt x="17550" y="508"/>
                    <a:pt x="17010" y="188"/>
                  </a:cubicBezTo>
                  <a:cubicBezTo>
                    <a:pt x="16605" y="28"/>
                    <a:pt x="15660" y="28"/>
                    <a:pt x="15660" y="28"/>
                  </a:cubicBezTo>
                  <a:cubicBezTo>
                    <a:pt x="15660" y="28"/>
                    <a:pt x="13500" y="-452"/>
                    <a:pt x="12555" y="2588"/>
                  </a:cubicBezTo>
                  <a:cubicBezTo>
                    <a:pt x="12420" y="3228"/>
                    <a:pt x="12555" y="4028"/>
                    <a:pt x="12690" y="4828"/>
                  </a:cubicBezTo>
                  <a:cubicBezTo>
                    <a:pt x="12555" y="4828"/>
                    <a:pt x="12555" y="4828"/>
                    <a:pt x="12420" y="4828"/>
                  </a:cubicBezTo>
                  <a:cubicBezTo>
                    <a:pt x="12420" y="4988"/>
                    <a:pt x="12285" y="4988"/>
                    <a:pt x="12285" y="5308"/>
                  </a:cubicBezTo>
                  <a:cubicBezTo>
                    <a:pt x="12285" y="5628"/>
                    <a:pt x="12285" y="5948"/>
                    <a:pt x="12420" y="6268"/>
                  </a:cubicBezTo>
                  <a:cubicBezTo>
                    <a:pt x="12555" y="6748"/>
                    <a:pt x="12690" y="7068"/>
                    <a:pt x="13230" y="6748"/>
                  </a:cubicBezTo>
                  <a:cubicBezTo>
                    <a:pt x="13230" y="7708"/>
                    <a:pt x="13365" y="8028"/>
                    <a:pt x="13635" y="8188"/>
                  </a:cubicBezTo>
                  <a:cubicBezTo>
                    <a:pt x="13635" y="8188"/>
                    <a:pt x="13635" y="8188"/>
                    <a:pt x="13635" y="8188"/>
                  </a:cubicBezTo>
                  <a:cubicBezTo>
                    <a:pt x="13635" y="8188"/>
                    <a:pt x="13635" y="8188"/>
                    <a:pt x="13635" y="8188"/>
                  </a:cubicBezTo>
                  <a:cubicBezTo>
                    <a:pt x="13635" y="8188"/>
                    <a:pt x="13635" y="8188"/>
                    <a:pt x="13635" y="8188"/>
                  </a:cubicBezTo>
                  <a:cubicBezTo>
                    <a:pt x="13635" y="8188"/>
                    <a:pt x="13635" y="8188"/>
                    <a:pt x="13635" y="8188"/>
                  </a:cubicBezTo>
                  <a:cubicBezTo>
                    <a:pt x="13635" y="8188"/>
                    <a:pt x="13635" y="8188"/>
                    <a:pt x="13770" y="8348"/>
                  </a:cubicBezTo>
                  <a:cubicBezTo>
                    <a:pt x="13770" y="8348"/>
                    <a:pt x="13770" y="8348"/>
                    <a:pt x="13770" y="8348"/>
                  </a:cubicBezTo>
                  <a:cubicBezTo>
                    <a:pt x="13770" y="8508"/>
                    <a:pt x="13770" y="8668"/>
                    <a:pt x="13770" y="8668"/>
                  </a:cubicBezTo>
                  <a:cubicBezTo>
                    <a:pt x="13770" y="8988"/>
                    <a:pt x="13770" y="9308"/>
                    <a:pt x="13770" y="9468"/>
                  </a:cubicBezTo>
                  <a:cubicBezTo>
                    <a:pt x="13905" y="9628"/>
                    <a:pt x="14715" y="11068"/>
                    <a:pt x="15660" y="11068"/>
                  </a:cubicBezTo>
                  <a:cubicBezTo>
                    <a:pt x="16605" y="11068"/>
                    <a:pt x="17415" y="9628"/>
                    <a:pt x="17415" y="9468"/>
                  </a:cubicBezTo>
                  <a:cubicBezTo>
                    <a:pt x="17415" y="9148"/>
                    <a:pt x="17415" y="8988"/>
                    <a:pt x="17415" y="8668"/>
                  </a:cubicBezTo>
                  <a:cubicBezTo>
                    <a:pt x="17415" y="8668"/>
                    <a:pt x="17415" y="8508"/>
                    <a:pt x="17415" y="8348"/>
                  </a:cubicBezTo>
                  <a:cubicBezTo>
                    <a:pt x="17415" y="8348"/>
                    <a:pt x="17550" y="8348"/>
                    <a:pt x="17550" y="8188"/>
                  </a:cubicBezTo>
                  <a:cubicBezTo>
                    <a:pt x="17550" y="8188"/>
                    <a:pt x="17550" y="8188"/>
                    <a:pt x="17550" y="8188"/>
                  </a:cubicBezTo>
                  <a:cubicBezTo>
                    <a:pt x="17685" y="8028"/>
                    <a:pt x="17955" y="7708"/>
                    <a:pt x="17955" y="6748"/>
                  </a:cubicBezTo>
                  <a:cubicBezTo>
                    <a:pt x="18495" y="7068"/>
                    <a:pt x="18630" y="6748"/>
                    <a:pt x="18765" y="6268"/>
                  </a:cubicBezTo>
                  <a:cubicBezTo>
                    <a:pt x="18900" y="5948"/>
                    <a:pt x="18900" y="5628"/>
                    <a:pt x="18900" y="5308"/>
                  </a:cubicBezTo>
                  <a:close/>
                  <a:moveTo>
                    <a:pt x="16335" y="14268"/>
                  </a:moveTo>
                  <a:cubicBezTo>
                    <a:pt x="16335" y="14268"/>
                    <a:pt x="16335" y="14268"/>
                    <a:pt x="16335" y="14268"/>
                  </a:cubicBezTo>
                  <a:cubicBezTo>
                    <a:pt x="16335" y="14268"/>
                    <a:pt x="16335" y="14268"/>
                    <a:pt x="16335" y="14268"/>
                  </a:cubicBezTo>
                  <a:close/>
                  <a:moveTo>
                    <a:pt x="16335" y="14268"/>
                  </a:moveTo>
                  <a:cubicBezTo>
                    <a:pt x="16335" y="14268"/>
                    <a:pt x="16335" y="14268"/>
                    <a:pt x="16335" y="14268"/>
                  </a:cubicBezTo>
                  <a:cubicBezTo>
                    <a:pt x="16335" y="14268"/>
                    <a:pt x="16335" y="14268"/>
                    <a:pt x="16335" y="14268"/>
                  </a:cubicBezTo>
                  <a:close/>
                  <a:moveTo>
                    <a:pt x="16335" y="14268"/>
                  </a:moveTo>
                  <a:cubicBezTo>
                    <a:pt x="16335" y="14268"/>
                    <a:pt x="16335" y="14268"/>
                    <a:pt x="16335" y="14268"/>
                  </a:cubicBezTo>
                  <a:cubicBezTo>
                    <a:pt x="16335" y="14268"/>
                    <a:pt x="16335" y="14268"/>
                    <a:pt x="16335" y="14268"/>
                  </a:cubicBezTo>
                  <a:cubicBezTo>
                    <a:pt x="16335" y="14268"/>
                    <a:pt x="16335" y="14268"/>
                    <a:pt x="16335" y="14268"/>
                  </a:cubicBezTo>
                  <a:close/>
                  <a:moveTo>
                    <a:pt x="11610" y="13788"/>
                  </a:moveTo>
                  <a:cubicBezTo>
                    <a:pt x="11475" y="13788"/>
                    <a:pt x="10530" y="13628"/>
                    <a:pt x="9855" y="13148"/>
                  </a:cubicBezTo>
                  <a:cubicBezTo>
                    <a:pt x="9855" y="16188"/>
                    <a:pt x="9855" y="16188"/>
                    <a:pt x="9855" y="16188"/>
                  </a:cubicBezTo>
                  <a:cubicBezTo>
                    <a:pt x="9585" y="15868"/>
                    <a:pt x="8775" y="14428"/>
                    <a:pt x="8100" y="14748"/>
                  </a:cubicBezTo>
                  <a:cubicBezTo>
                    <a:pt x="7830" y="14748"/>
                    <a:pt x="7695" y="14908"/>
                    <a:pt x="7290" y="14908"/>
                  </a:cubicBezTo>
                  <a:cubicBezTo>
                    <a:pt x="7020" y="14908"/>
                    <a:pt x="7020" y="14908"/>
                    <a:pt x="7020" y="14908"/>
                  </a:cubicBezTo>
                  <a:cubicBezTo>
                    <a:pt x="6615" y="14908"/>
                    <a:pt x="6480" y="14748"/>
                    <a:pt x="6210" y="14748"/>
                  </a:cubicBezTo>
                  <a:cubicBezTo>
                    <a:pt x="5535" y="14428"/>
                    <a:pt x="4725" y="15868"/>
                    <a:pt x="4455" y="16188"/>
                  </a:cubicBezTo>
                  <a:cubicBezTo>
                    <a:pt x="4455" y="13148"/>
                    <a:pt x="4455" y="13148"/>
                    <a:pt x="4455" y="13148"/>
                  </a:cubicBezTo>
                  <a:cubicBezTo>
                    <a:pt x="3780" y="13628"/>
                    <a:pt x="2835" y="13788"/>
                    <a:pt x="2700" y="13788"/>
                  </a:cubicBezTo>
                  <a:cubicBezTo>
                    <a:pt x="1080" y="14268"/>
                    <a:pt x="0" y="16668"/>
                    <a:pt x="0" y="18428"/>
                  </a:cubicBezTo>
                  <a:cubicBezTo>
                    <a:pt x="0" y="20508"/>
                    <a:pt x="5130" y="21148"/>
                    <a:pt x="7155" y="21148"/>
                  </a:cubicBezTo>
                  <a:cubicBezTo>
                    <a:pt x="9180" y="21148"/>
                    <a:pt x="14310" y="20508"/>
                    <a:pt x="14310" y="18428"/>
                  </a:cubicBezTo>
                  <a:cubicBezTo>
                    <a:pt x="14310" y="16668"/>
                    <a:pt x="13095" y="14268"/>
                    <a:pt x="11610" y="13788"/>
                  </a:cubicBezTo>
                  <a:close/>
                  <a:moveTo>
                    <a:pt x="11070" y="7708"/>
                  </a:moveTo>
                  <a:cubicBezTo>
                    <a:pt x="11070" y="7388"/>
                    <a:pt x="10935" y="7228"/>
                    <a:pt x="10935" y="7228"/>
                  </a:cubicBezTo>
                  <a:cubicBezTo>
                    <a:pt x="10800" y="7068"/>
                    <a:pt x="10665" y="7068"/>
                    <a:pt x="10665" y="7068"/>
                  </a:cubicBezTo>
                  <a:cubicBezTo>
                    <a:pt x="10800" y="6108"/>
                    <a:pt x="10935" y="5308"/>
                    <a:pt x="10665" y="4348"/>
                  </a:cubicBezTo>
                  <a:cubicBezTo>
                    <a:pt x="10260" y="2908"/>
                    <a:pt x="9450" y="2108"/>
                    <a:pt x="8775" y="1628"/>
                  </a:cubicBezTo>
                  <a:cubicBezTo>
                    <a:pt x="8370" y="1468"/>
                    <a:pt x="7155" y="1308"/>
                    <a:pt x="7155" y="1308"/>
                  </a:cubicBezTo>
                  <a:cubicBezTo>
                    <a:pt x="7155" y="1308"/>
                    <a:pt x="4590" y="988"/>
                    <a:pt x="3645" y="4348"/>
                  </a:cubicBezTo>
                  <a:cubicBezTo>
                    <a:pt x="3375" y="5308"/>
                    <a:pt x="3510" y="6108"/>
                    <a:pt x="3645" y="7068"/>
                  </a:cubicBezTo>
                  <a:cubicBezTo>
                    <a:pt x="3645" y="7068"/>
                    <a:pt x="3510" y="7068"/>
                    <a:pt x="3510" y="7228"/>
                  </a:cubicBezTo>
                  <a:cubicBezTo>
                    <a:pt x="3375" y="7228"/>
                    <a:pt x="3240" y="7388"/>
                    <a:pt x="3240" y="7708"/>
                  </a:cubicBezTo>
                  <a:cubicBezTo>
                    <a:pt x="3240" y="8028"/>
                    <a:pt x="3240" y="8508"/>
                    <a:pt x="3375" y="8828"/>
                  </a:cubicBezTo>
                  <a:cubicBezTo>
                    <a:pt x="3510" y="9468"/>
                    <a:pt x="3780" y="9788"/>
                    <a:pt x="4320" y="9468"/>
                  </a:cubicBezTo>
                  <a:cubicBezTo>
                    <a:pt x="4320" y="10428"/>
                    <a:pt x="4590" y="10908"/>
                    <a:pt x="4725" y="11068"/>
                  </a:cubicBezTo>
                  <a:cubicBezTo>
                    <a:pt x="4725" y="11068"/>
                    <a:pt x="4725" y="11068"/>
                    <a:pt x="4725" y="11068"/>
                  </a:cubicBezTo>
                  <a:cubicBezTo>
                    <a:pt x="4725" y="11068"/>
                    <a:pt x="4725" y="11068"/>
                    <a:pt x="4725" y="11068"/>
                  </a:cubicBezTo>
                  <a:cubicBezTo>
                    <a:pt x="4860" y="11068"/>
                    <a:pt x="4860" y="11228"/>
                    <a:pt x="4860" y="11228"/>
                  </a:cubicBezTo>
                  <a:cubicBezTo>
                    <a:pt x="4860" y="11228"/>
                    <a:pt x="4860" y="11228"/>
                    <a:pt x="4860" y="11228"/>
                  </a:cubicBezTo>
                  <a:cubicBezTo>
                    <a:pt x="4860" y="11228"/>
                    <a:pt x="4860" y="11228"/>
                    <a:pt x="4860" y="11228"/>
                  </a:cubicBezTo>
                  <a:cubicBezTo>
                    <a:pt x="4995" y="11228"/>
                    <a:pt x="4995" y="11228"/>
                    <a:pt x="4995" y="11388"/>
                  </a:cubicBezTo>
                  <a:cubicBezTo>
                    <a:pt x="4995" y="11388"/>
                    <a:pt x="4995" y="11548"/>
                    <a:pt x="4995" y="11708"/>
                  </a:cubicBezTo>
                  <a:cubicBezTo>
                    <a:pt x="4995" y="12028"/>
                    <a:pt x="4995" y="12348"/>
                    <a:pt x="5130" y="12668"/>
                  </a:cubicBezTo>
                  <a:cubicBezTo>
                    <a:pt x="5130" y="12988"/>
                    <a:pt x="6075" y="14588"/>
                    <a:pt x="7155" y="14588"/>
                  </a:cubicBezTo>
                  <a:cubicBezTo>
                    <a:pt x="8235" y="14588"/>
                    <a:pt x="9315" y="12828"/>
                    <a:pt x="9315" y="12508"/>
                  </a:cubicBezTo>
                  <a:cubicBezTo>
                    <a:pt x="9315" y="12348"/>
                    <a:pt x="9315" y="12028"/>
                    <a:pt x="9315" y="11708"/>
                  </a:cubicBezTo>
                  <a:cubicBezTo>
                    <a:pt x="9315" y="11548"/>
                    <a:pt x="9315" y="11388"/>
                    <a:pt x="9315" y="11388"/>
                  </a:cubicBezTo>
                  <a:cubicBezTo>
                    <a:pt x="9315" y="11228"/>
                    <a:pt x="9450" y="11228"/>
                    <a:pt x="9450" y="11228"/>
                  </a:cubicBezTo>
                  <a:cubicBezTo>
                    <a:pt x="9450" y="11228"/>
                    <a:pt x="9450" y="11228"/>
                    <a:pt x="9450" y="11228"/>
                  </a:cubicBezTo>
                  <a:cubicBezTo>
                    <a:pt x="9720" y="11068"/>
                    <a:pt x="9990" y="10588"/>
                    <a:pt x="9990" y="9468"/>
                  </a:cubicBezTo>
                  <a:cubicBezTo>
                    <a:pt x="10530" y="9788"/>
                    <a:pt x="10800" y="9468"/>
                    <a:pt x="10935" y="8828"/>
                  </a:cubicBezTo>
                  <a:cubicBezTo>
                    <a:pt x="11070" y="8508"/>
                    <a:pt x="11070" y="8028"/>
                    <a:pt x="11070" y="7708"/>
                  </a:cubicBezTo>
                  <a:close/>
                  <a:moveTo>
                    <a:pt x="11070" y="7708"/>
                  </a:moveTo>
                </a:path>
              </a:pathLst>
            </a:custGeom>
            <a:solidFill>
              <a:schemeClr val="accent4"/>
            </a:solidFill>
            <a:ln>
              <a:noFill/>
            </a:ln>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3"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par>
                          <p:cTn id="50" fill="hold">
                            <p:stCondLst>
                              <p:cond delay="5000"/>
                            </p:stCondLst>
                            <p:childTnLst>
                              <p:par>
                                <p:cTn id="51" presetID="22" presetClass="entr" presetSubtype="4"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6000"/>
                            </p:stCondLst>
                            <p:childTnLst>
                              <p:par>
                                <p:cTn id="61" presetID="10"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4"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02883" y="2678514"/>
            <a:ext cx="3100652" cy="3108876"/>
            <a:chOff x="1519519" y="2539767"/>
            <a:chExt cx="2940039" cy="2947837"/>
          </a:xfrm>
        </p:grpSpPr>
        <p:sp>
          <p:nvSpPr>
            <p:cNvPr id="45" name="Rectangle 44"/>
            <p:cNvSpPr/>
            <p:nvPr/>
          </p:nvSpPr>
          <p:spPr>
            <a:xfrm>
              <a:off x="1519519" y="4112405"/>
              <a:ext cx="2940039" cy="344180"/>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Rectangle 46"/>
            <p:cNvSpPr/>
            <p:nvPr/>
          </p:nvSpPr>
          <p:spPr>
            <a:xfrm>
              <a:off x="1519519" y="4800765"/>
              <a:ext cx="2940039" cy="344180"/>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 name="Group 9"/>
            <p:cNvGrpSpPr/>
            <p:nvPr/>
          </p:nvGrpSpPr>
          <p:grpSpPr>
            <a:xfrm>
              <a:off x="1519519" y="2539767"/>
              <a:ext cx="2940039" cy="1203204"/>
              <a:chOff x="1519519" y="2539767"/>
              <a:chExt cx="2940039" cy="1203204"/>
            </a:xfrm>
          </p:grpSpPr>
          <p:sp>
            <p:nvSpPr>
              <p:cNvPr id="43" name="Rectangle 42"/>
              <p:cNvSpPr/>
              <p:nvPr/>
            </p:nvSpPr>
            <p:spPr>
              <a:xfrm>
                <a:off x="1519519" y="2584591"/>
                <a:ext cx="2940039" cy="115838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TextBox 50"/>
              <p:cNvSpPr txBox="1"/>
              <p:nvPr/>
            </p:nvSpPr>
            <p:spPr>
              <a:xfrm>
                <a:off x="2538716" y="2539767"/>
                <a:ext cx="901645" cy="918548"/>
              </a:xfrm>
              <a:prstGeom prst="rect">
                <a:avLst/>
              </a:prstGeom>
              <a:noFill/>
            </p:spPr>
            <p:txBody>
              <a:bodyPr wrap="none" rtlCol="0">
                <a:spAutoFit/>
              </a:bodyPr>
              <a:lstStyle/>
              <a:p>
                <a:pPr algn="ctr"/>
                <a:r>
                  <a:rPr lang="en-US" sz="5695">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2</a:t>
                </a:r>
                <a:r>
                  <a:rPr lang="id-ID" sz="5695">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0</a:t>
                </a:r>
              </a:p>
            </p:txBody>
          </p:sp>
          <p:sp>
            <p:nvSpPr>
              <p:cNvPr id="52" name="TextBox 51"/>
              <p:cNvSpPr txBox="1"/>
              <p:nvPr/>
            </p:nvSpPr>
            <p:spPr>
              <a:xfrm>
                <a:off x="3310646" y="2767095"/>
                <a:ext cx="348376" cy="498003"/>
              </a:xfrm>
              <a:prstGeom prst="rect">
                <a:avLst/>
              </a:prstGeom>
              <a:noFill/>
            </p:spPr>
            <p:txBody>
              <a:bodyPr wrap="none" rtlCol="0">
                <a:spAutoFit/>
              </a:bodyPr>
              <a:lstStyle/>
              <a:p>
                <a:pPr algn="ctr"/>
                <a:r>
                  <a:rPr lang="id-ID" sz="281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t>
                </a:r>
              </a:p>
            </p:txBody>
          </p:sp>
          <p:sp>
            <p:nvSpPr>
              <p:cNvPr id="53" name="TextBox 52"/>
              <p:cNvSpPr txBox="1"/>
              <p:nvPr/>
            </p:nvSpPr>
            <p:spPr>
              <a:xfrm>
                <a:off x="2518199" y="3325612"/>
                <a:ext cx="942685" cy="302899"/>
              </a:xfrm>
              <a:prstGeom prst="rect">
                <a:avLst/>
              </a:prstGeom>
              <a:noFill/>
            </p:spPr>
            <p:txBody>
              <a:bodyPr wrap="none" rtlCol="0">
                <a:spAutoFit/>
              </a:bodyPr>
              <a:lstStyle/>
              <a:p>
                <a:pPr algn="ctr"/>
                <a:r>
                  <a:rPr lang="id-ID" sz="147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per month</a:t>
                </a:r>
              </a:p>
            </p:txBody>
          </p:sp>
        </p:grpSp>
        <p:grpSp>
          <p:nvGrpSpPr>
            <p:cNvPr id="13" name="Group 12"/>
            <p:cNvGrpSpPr/>
            <p:nvPr/>
          </p:nvGrpSpPr>
          <p:grpSpPr>
            <a:xfrm>
              <a:off x="1519519" y="3768223"/>
              <a:ext cx="2940039" cy="344182"/>
              <a:chOff x="1519519" y="3768223"/>
              <a:chExt cx="2940039" cy="344182"/>
            </a:xfrm>
          </p:grpSpPr>
          <p:sp>
            <p:nvSpPr>
              <p:cNvPr id="44" name="Rectangle 43"/>
              <p:cNvSpPr/>
              <p:nvPr/>
            </p:nvSpPr>
            <p:spPr>
              <a:xfrm>
                <a:off x="1519519" y="3768225"/>
                <a:ext cx="2940039" cy="34418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TextBox 53"/>
              <p:cNvSpPr txBox="1"/>
              <p:nvPr/>
            </p:nvSpPr>
            <p:spPr>
              <a:xfrm>
                <a:off x="2594349" y="3768223"/>
                <a:ext cx="790384" cy="272256"/>
              </a:xfrm>
              <a:prstGeom prst="rect">
                <a:avLst/>
              </a:prstGeom>
              <a:noFill/>
            </p:spPr>
            <p:txBody>
              <a:bodyPr wrap="none" rtlCol="0">
                <a:spAutoFit/>
              </a:bodyPr>
              <a:lstStyle/>
              <a:p>
                <a:pPr algn="ctr"/>
                <a:r>
                  <a:rPr lang="en-US" sz="126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1 Website</a:t>
                </a:r>
                <a:endParaRPr lang="id-ID" sz="126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5" name="TextBox 54"/>
            <p:cNvSpPr txBox="1"/>
            <p:nvPr/>
          </p:nvSpPr>
          <p:spPr>
            <a:xfrm>
              <a:off x="2404962" y="4122075"/>
              <a:ext cx="1169160" cy="272257"/>
            </a:xfrm>
            <a:prstGeom prst="rect">
              <a:avLst/>
            </a:prstGeom>
            <a:noFill/>
          </p:spPr>
          <p:txBody>
            <a:bodyPr wrap="none" rtlCol="0">
              <a:spAutoFit/>
            </a:bodyPr>
            <a:lstStyle/>
            <a:p>
              <a:pPr algn="ctr"/>
              <a:r>
                <a:rPr lang="en-US" sz="1265">
                  <a:solidFill>
                    <a:schemeClr val="bg1">
                      <a:lumMod val="65000"/>
                    </a:schemeClr>
                  </a:solidFill>
                  <a:latin typeface="Times New Roman" panose="02020603050405020304" pitchFamily="18" charset="0"/>
                  <a:ea typeface="微软雅黑" panose="020B0503020204020204" pitchFamily="34" charset="-122"/>
                  <a:sym typeface="Times New Roman" panose="02020603050405020304" pitchFamily="18" charset="0"/>
                </a:rPr>
                <a:t>100 GB Storage</a:t>
              </a:r>
              <a:endParaRPr lang="id-ID" sz="1265">
                <a:solidFill>
                  <a:schemeClr val="bg1">
                    <a:lumMod val="6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TextBox 56"/>
            <p:cNvSpPr txBox="1"/>
            <p:nvPr/>
          </p:nvSpPr>
          <p:spPr>
            <a:xfrm>
              <a:off x="2361641" y="4820192"/>
              <a:ext cx="1255798" cy="272257"/>
            </a:xfrm>
            <a:prstGeom prst="rect">
              <a:avLst/>
            </a:prstGeom>
            <a:noFill/>
          </p:spPr>
          <p:txBody>
            <a:bodyPr wrap="none" rtlCol="0">
              <a:spAutoFit/>
            </a:bodyPr>
            <a:lstStyle/>
            <a:p>
              <a:pPr algn="ctr"/>
              <a:r>
                <a:rPr lang="id-ID" sz="1265">
                  <a:solidFill>
                    <a:schemeClr val="bg1">
                      <a:lumMod val="65000"/>
                    </a:schemeClr>
                  </a:solidFill>
                  <a:latin typeface="Times New Roman" panose="02020603050405020304" pitchFamily="18" charset="0"/>
                  <a:ea typeface="微软雅黑" panose="020B0503020204020204" pitchFamily="34" charset="-122"/>
                  <a:sym typeface="Times New Roman" panose="02020603050405020304" pitchFamily="18" charset="0"/>
                </a:rPr>
                <a:t>256 MB Memory</a:t>
              </a:r>
            </a:p>
          </p:txBody>
        </p:sp>
        <p:grpSp>
          <p:nvGrpSpPr>
            <p:cNvPr id="17" name="Group 16"/>
            <p:cNvGrpSpPr/>
            <p:nvPr/>
          </p:nvGrpSpPr>
          <p:grpSpPr>
            <a:xfrm>
              <a:off x="1519519" y="4456585"/>
              <a:ext cx="2940039" cy="344180"/>
              <a:chOff x="1519519" y="4456585"/>
              <a:chExt cx="2940039" cy="344180"/>
            </a:xfrm>
          </p:grpSpPr>
          <p:sp>
            <p:nvSpPr>
              <p:cNvPr id="46" name="Rectangle 45"/>
              <p:cNvSpPr/>
              <p:nvPr/>
            </p:nvSpPr>
            <p:spPr>
              <a:xfrm>
                <a:off x="1519519" y="4456585"/>
                <a:ext cx="2940039" cy="34418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TextBox 55"/>
              <p:cNvSpPr txBox="1"/>
              <p:nvPr/>
            </p:nvSpPr>
            <p:spPr>
              <a:xfrm>
                <a:off x="2290659" y="4477761"/>
                <a:ext cx="1397764" cy="272257"/>
              </a:xfrm>
              <a:prstGeom prst="rect">
                <a:avLst/>
              </a:prstGeom>
              <a:noFill/>
              <a:ln>
                <a:noFill/>
              </a:ln>
            </p:spPr>
            <p:txBody>
              <a:bodyPr wrap="none" rtlCol="0">
                <a:spAutoFit/>
              </a:bodyPr>
              <a:lstStyle/>
              <a:p>
                <a:pPr algn="ctr"/>
                <a:r>
                  <a:rPr lang="en-GB"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10 Email Addresses</a:t>
                </a:r>
              </a:p>
            </p:txBody>
          </p:sp>
        </p:grpSp>
        <p:grpSp>
          <p:nvGrpSpPr>
            <p:cNvPr id="18" name="Group 17"/>
            <p:cNvGrpSpPr/>
            <p:nvPr/>
          </p:nvGrpSpPr>
          <p:grpSpPr>
            <a:xfrm>
              <a:off x="1519519" y="5143424"/>
              <a:ext cx="2940039" cy="344180"/>
              <a:chOff x="1519519" y="5143424"/>
              <a:chExt cx="2940039" cy="344180"/>
            </a:xfrm>
          </p:grpSpPr>
          <p:sp>
            <p:nvSpPr>
              <p:cNvPr id="85" name="Rectangle 84"/>
              <p:cNvSpPr/>
              <p:nvPr/>
            </p:nvSpPr>
            <p:spPr>
              <a:xfrm>
                <a:off x="1519519" y="5143424"/>
                <a:ext cx="2940039" cy="34418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8" name="TextBox 97"/>
              <p:cNvSpPr txBox="1"/>
              <p:nvPr/>
            </p:nvSpPr>
            <p:spPr>
              <a:xfrm>
                <a:off x="2483238" y="5164600"/>
                <a:ext cx="1012603" cy="272257"/>
              </a:xfrm>
              <a:prstGeom prst="rect">
                <a:avLst/>
              </a:prstGeom>
              <a:noFill/>
              <a:ln>
                <a:noFill/>
              </a:ln>
            </p:spPr>
            <p:txBody>
              <a:bodyPr wrap="none" rtlCol="0">
                <a:spAutoFit/>
              </a:bodyPr>
              <a:lstStyle/>
              <a:p>
                <a:pPr algn="ctr"/>
                <a:r>
                  <a:rPr lang="en-GB"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24x7 Support</a:t>
                </a:r>
              </a:p>
            </p:txBody>
          </p:sp>
        </p:grpSp>
      </p:grpSp>
      <p:grpSp>
        <p:nvGrpSpPr>
          <p:cNvPr id="4" name="Group 3"/>
          <p:cNvGrpSpPr/>
          <p:nvPr/>
        </p:nvGrpSpPr>
        <p:grpSpPr>
          <a:xfrm>
            <a:off x="2289436" y="5966250"/>
            <a:ext cx="1727552" cy="433183"/>
            <a:chOff x="2069839" y="6089745"/>
            <a:chExt cx="1683915" cy="410744"/>
          </a:xfrm>
        </p:grpSpPr>
        <p:sp>
          <p:nvSpPr>
            <p:cNvPr id="58" name="Rectangle 57"/>
            <p:cNvSpPr/>
            <p:nvPr/>
          </p:nvSpPr>
          <p:spPr>
            <a:xfrm>
              <a:off x="2069839" y="6089745"/>
              <a:ext cx="1683915" cy="41074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TextBox 59"/>
            <p:cNvSpPr txBox="1"/>
            <p:nvPr/>
          </p:nvSpPr>
          <p:spPr>
            <a:xfrm>
              <a:off x="2652471" y="6168020"/>
              <a:ext cx="509691" cy="256813"/>
            </a:xfrm>
            <a:prstGeom prst="rect">
              <a:avLst/>
            </a:prstGeom>
            <a:noFill/>
          </p:spPr>
          <p:txBody>
            <a:bodyPr wrap="none" rtlCol="0">
              <a:spAutoFit/>
            </a:bodyPr>
            <a:lstStyle/>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Basic</a:t>
              </a:r>
              <a:endParaRPr lang="id-ID"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6"/>
          <p:cNvGrpSpPr/>
          <p:nvPr/>
        </p:nvGrpSpPr>
        <p:grpSpPr>
          <a:xfrm>
            <a:off x="4874064" y="2280318"/>
            <a:ext cx="3100652" cy="3507072"/>
            <a:chOff x="4621253" y="2162198"/>
            <a:chExt cx="2940039" cy="3325406"/>
          </a:xfrm>
        </p:grpSpPr>
        <p:sp>
          <p:nvSpPr>
            <p:cNvPr id="62" name="Rectangle 61"/>
            <p:cNvSpPr/>
            <p:nvPr/>
          </p:nvSpPr>
          <p:spPr>
            <a:xfrm>
              <a:off x="4621253" y="3768225"/>
              <a:ext cx="2940039" cy="34418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Rectangle 62"/>
            <p:cNvSpPr/>
            <p:nvPr/>
          </p:nvSpPr>
          <p:spPr>
            <a:xfrm>
              <a:off x="4621253" y="4112405"/>
              <a:ext cx="2940039" cy="344180"/>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Rectangle 64"/>
            <p:cNvSpPr/>
            <p:nvPr/>
          </p:nvSpPr>
          <p:spPr>
            <a:xfrm>
              <a:off x="4621253" y="4800765"/>
              <a:ext cx="2940039" cy="344180"/>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 name="Group 11"/>
            <p:cNvGrpSpPr/>
            <p:nvPr/>
          </p:nvGrpSpPr>
          <p:grpSpPr>
            <a:xfrm>
              <a:off x="4621253" y="2162198"/>
              <a:ext cx="2940039" cy="1580774"/>
              <a:chOff x="4621253" y="2162198"/>
              <a:chExt cx="2940039" cy="1580774"/>
            </a:xfrm>
          </p:grpSpPr>
          <p:sp>
            <p:nvSpPr>
              <p:cNvPr id="61" name="Rectangle 60"/>
              <p:cNvSpPr/>
              <p:nvPr/>
            </p:nvSpPr>
            <p:spPr>
              <a:xfrm>
                <a:off x="4621253" y="2162198"/>
                <a:ext cx="2940039" cy="1580774"/>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9" name="TextBox 68"/>
              <p:cNvSpPr txBox="1"/>
              <p:nvPr/>
            </p:nvSpPr>
            <p:spPr>
              <a:xfrm>
                <a:off x="5640453" y="2387367"/>
                <a:ext cx="901645" cy="918547"/>
              </a:xfrm>
              <a:prstGeom prst="rect">
                <a:avLst/>
              </a:prstGeom>
              <a:noFill/>
            </p:spPr>
            <p:txBody>
              <a:bodyPr wrap="none" rtlCol="0">
                <a:spAutoFit/>
              </a:bodyPr>
              <a:lstStyle/>
              <a:p>
                <a:pPr algn="ctr"/>
                <a:r>
                  <a:rPr lang="en-US" sz="5695">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5</a:t>
                </a:r>
                <a:r>
                  <a:rPr lang="id-ID" sz="5695">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0</a:t>
                </a:r>
              </a:p>
            </p:txBody>
          </p:sp>
          <p:sp>
            <p:nvSpPr>
              <p:cNvPr id="70" name="TextBox 69"/>
              <p:cNvSpPr txBox="1"/>
              <p:nvPr/>
            </p:nvSpPr>
            <p:spPr>
              <a:xfrm>
                <a:off x="6412380" y="2767095"/>
                <a:ext cx="348376" cy="498002"/>
              </a:xfrm>
              <a:prstGeom prst="rect">
                <a:avLst/>
              </a:prstGeom>
              <a:noFill/>
            </p:spPr>
            <p:txBody>
              <a:bodyPr wrap="none" rtlCol="0">
                <a:spAutoFit/>
              </a:bodyPr>
              <a:lstStyle/>
              <a:p>
                <a:pPr algn="ctr"/>
                <a:r>
                  <a:rPr lang="id-ID" sz="281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t>
                </a:r>
              </a:p>
            </p:txBody>
          </p:sp>
          <p:sp>
            <p:nvSpPr>
              <p:cNvPr id="71" name="TextBox 70"/>
              <p:cNvSpPr txBox="1"/>
              <p:nvPr/>
            </p:nvSpPr>
            <p:spPr>
              <a:xfrm>
                <a:off x="5619933" y="3173212"/>
                <a:ext cx="942685" cy="302899"/>
              </a:xfrm>
              <a:prstGeom prst="rect">
                <a:avLst/>
              </a:prstGeom>
              <a:noFill/>
            </p:spPr>
            <p:txBody>
              <a:bodyPr wrap="none" rtlCol="0">
                <a:spAutoFit/>
              </a:bodyPr>
              <a:lstStyle/>
              <a:p>
                <a:pPr algn="ctr"/>
                <a:r>
                  <a:rPr lang="id-ID" sz="147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per month</a:t>
                </a:r>
              </a:p>
            </p:txBody>
          </p:sp>
        </p:grpSp>
        <p:sp>
          <p:nvSpPr>
            <p:cNvPr id="72" name="TextBox 71"/>
            <p:cNvSpPr txBox="1"/>
            <p:nvPr/>
          </p:nvSpPr>
          <p:spPr>
            <a:xfrm>
              <a:off x="5657328" y="3768223"/>
              <a:ext cx="867902" cy="272257"/>
            </a:xfrm>
            <a:prstGeom prst="rect">
              <a:avLst/>
            </a:prstGeom>
            <a:noFill/>
          </p:spPr>
          <p:txBody>
            <a:bodyPr wrap="none" rtlCol="0">
              <a:spAutoFit/>
            </a:bodyPr>
            <a:lstStyle/>
            <a:p>
              <a:pPr algn="ctr"/>
              <a:r>
                <a:rPr lang="en-US" sz="126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10 Website</a:t>
              </a:r>
              <a:endParaRPr lang="id-ID" sz="126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TextBox 72"/>
            <p:cNvSpPr txBox="1"/>
            <p:nvPr/>
          </p:nvSpPr>
          <p:spPr>
            <a:xfrm>
              <a:off x="5436778" y="4122075"/>
              <a:ext cx="1308996" cy="272257"/>
            </a:xfrm>
            <a:prstGeom prst="rect">
              <a:avLst/>
            </a:prstGeom>
            <a:noFill/>
          </p:spPr>
          <p:txBody>
            <a:bodyPr wrap="none" rtlCol="0">
              <a:spAutoFit/>
            </a:bodyPr>
            <a:lstStyle/>
            <a:p>
              <a:pPr algn="ctr"/>
              <a:r>
                <a:rPr lang="en-US" sz="1265">
                  <a:solidFill>
                    <a:schemeClr val="bg1">
                      <a:lumMod val="65000"/>
                    </a:schemeClr>
                  </a:solidFill>
                  <a:latin typeface="Times New Roman" panose="02020603050405020304" pitchFamily="18" charset="0"/>
                  <a:ea typeface="微软雅黑" panose="020B0503020204020204" pitchFamily="34" charset="-122"/>
                  <a:sym typeface="Times New Roman" panose="02020603050405020304" pitchFamily="18" charset="0"/>
                </a:rPr>
                <a:t>Unlimited Storage</a:t>
              </a:r>
              <a:endParaRPr lang="id-ID" sz="1265">
                <a:solidFill>
                  <a:schemeClr val="bg1">
                    <a:lumMod val="6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TextBox 74"/>
            <p:cNvSpPr txBox="1"/>
            <p:nvPr/>
          </p:nvSpPr>
          <p:spPr>
            <a:xfrm>
              <a:off x="5424616" y="4820192"/>
              <a:ext cx="1333317" cy="272257"/>
            </a:xfrm>
            <a:prstGeom prst="rect">
              <a:avLst/>
            </a:prstGeom>
            <a:noFill/>
          </p:spPr>
          <p:txBody>
            <a:bodyPr wrap="none" rtlCol="0">
              <a:spAutoFit/>
            </a:bodyPr>
            <a:lstStyle/>
            <a:p>
              <a:pPr algn="ctr"/>
              <a:r>
                <a:rPr lang="id-ID" sz="1265">
                  <a:solidFill>
                    <a:schemeClr val="bg1">
                      <a:lumMod val="65000"/>
                    </a:schemeClr>
                  </a:solidFill>
                  <a:latin typeface="Times New Roman" panose="02020603050405020304" pitchFamily="18" charset="0"/>
                  <a:ea typeface="微软雅黑" panose="020B0503020204020204" pitchFamily="34" charset="-122"/>
                  <a:sym typeface="Times New Roman" panose="02020603050405020304" pitchFamily="18" charset="0"/>
                </a:rPr>
                <a:t>1024 MB Memory</a:t>
              </a:r>
            </a:p>
          </p:txBody>
        </p:sp>
        <p:grpSp>
          <p:nvGrpSpPr>
            <p:cNvPr id="19" name="Group 18"/>
            <p:cNvGrpSpPr/>
            <p:nvPr/>
          </p:nvGrpSpPr>
          <p:grpSpPr>
            <a:xfrm>
              <a:off x="4621253" y="4456585"/>
              <a:ext cx="2940039" cy="344180"/>
              <a:chOff x="4621253" y="4456585"/>
              <a:chExt cx="2940039" cy="344180"/>
            </a:xfrm>
          </p:grpSpPr>
          <p:sp>
            <p:nvSpPr>
              <p:cNvPr id="64" name="Rectangle 63"/>
              <p:cNvSpPr/>
              <p:nvPr/>
            </p:nvSpPr>
            <p:spPr>
              <a:xfrm>
                <a:off x="4621253" y="4456585"/>
                <a:ext cx="2940039" cy="34418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4" name="TextBox 73"/>
              <p:cNvSpPr txBox="1"/>
              <p:nvPr/>
            </p:nvSpPr>
            <p:spPr>
              <a:xfrm>
                <a:off x="5392391" y="4477761"/>
                <a:ext cx="1397764" cy="272257"/>
              </a:xfrm>
              <a:prstGeom prst="rect">
                <a:avLst/>
              </a:prstGeom>
              <a:noFill/>
              <a:ln>
                <a:noFill/>
              </a:ln>
            </p:spPr>
            <p:txBody>
              <a:bodyPr wrap="none" rtlCol="0">
                <a:spAutoFit/>
              </a:bodyPr>
              <a:lstStyle/>
              <a:p>
                <a:pPr algn="ctr"/>
                <a:r>
                  <a:rPr lang="en-GB"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20 Email Addresses</a:t>
                </a:r>
              </a:p>
            </p:txBody>
          </p:sp>
        </p:grpSp>
        <p:grpSp>
          <p:nvGrpSpPr>
            <p:cNvPr id="20" name="Group 19"/>
            <p:cNvGrpSpPr/>
            <p:nvPr/>
          </p:nvGrpSpPr>
          <p:grpSpPr>
            <a:xfrm>
              <a:off x="4621253" y="5143424"/>
              <a:ext cx="2940039" cy="344180"/>
              <a:chOff x="4621253" y="5143424"/>
              <a:chExt cx="2940039" cy="344180"/>
            </a:xfrm>
          </p:grpSpPr>
          <p:sp>
            <p:nvSpPr>
              <p:cNvPr id="106" name="Rectangle 105"/>
              <p:cNvSpPr/>
              <p:nvPr/>
            </p:nvSpPr>
            <p:spPr>
              <a:xfrm>
                <a:off x="4621253" y="5143424"/>
                <a:ext cx="2940039" cy="34418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7" name="TextBox 106"/>
              <p:cNvSpPr txBox="1"/>
              <p:nvPr/>
            </p:nvSpPr>
            <p:spPr>
              <a:xfrm>
                <a:off x="5584971" y="5164600"/>
                <a:ext cx="1012603" cy="272257"/>
              </a:xfrm>
              <a:prstGeom prst="rect">
                <a:avLst/>
              </a:prstGeom>
              <a:noFill/>
              <a:ln>
                <a:noFill/>
              </a:ln>
            </p:spPr>
            <p:txBody>
              <a:bodyPr wrap="none" rtlCol="0">
                <a:spAutoFit/>
              </a:bodyPr>
              <a:lstStyle/>
              <a:p>
                <a:pPr algn="ctr"/>
                <a:r>
                  <a:rPr lang="en-GB"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24x7 Support</a:t>
                </a:r>
              </a:p>
            </p:txBody>
          </p:sp>
        </p:grpSp>
      </p:grpSp>
      <p:grpSp>
        <p:nvGrpSpPr>
          <p:cNvPr id="133" name="Group 132"/>
          <p:cNvGrpSpPr/>
          <p:nvPr/>
        </p:nvGrpSpPr>
        <p:grpSpPr>
          <a:xfrm>
            <a:off x="5568947" y="5966250"/>
            <a:ext cx="1727552" cy="433183"/>
            <a:chOff x="2069839" y="6089745"/>
            <a:chExt cx="1683915" cy="410744"/>
          </a:xfrm>
        </p:grpSpPr>
        <p:sp>
          <p:nvSpPr>
            <p:cNvPr id="135" name="Rectangle 134"/>
            <p:cNvSpPr/>
            <p:nvPr/>
          </p:nvSpPr>
          <p:spPr>
            <a:xfrm>
              <a:off x="2069839" y="6089745"/>
              <a:ext cx="1683915" cy="41074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6" name="TextBox 135"/>
            <p:cNvSpPr txBox="1"/>
            <p:nvPr/>
          </p:nvSpPr>
          <p:spPr>
            <a:xfrm>
              <a:off x="2533998" y="6168020"/>
              <a:ext cx="759693" cy="256813"/>
            </a:xfrm>
            <a:prstGeom prst="rect">
              <a:avLst/>
            </a:prstGeom>
            <a:noFill/>
          </p:spPr>
          <p:txBody>
            <a:bodyPr wrap="none" rtlCol="0">
              <a:spAutoFit/>
            </a:bodyPr>
            <a:lstStyle/>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Premium</a:t>
              </a:r>
              <a:endParaRPr lang="id-ID"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7"/>
          <p:cNvGrpSpPr/>
          <p:nvPr/>
        </p:nvGrpSpPr>
        <p:grpSpPr>
          <a:xfrm>
            <a:off x="8145764" y="2678514"/>
            <a:ext cx="3100652" cy="3108876"/>
            <a:chOff x="7723480" y="2539767"/>
            <a:chExt cx="2940039" cy="2947837"/>
          </a:xfrm>
        </p:grpSpPr>
        <p:sp>
          <p:nvSpPr>
            <p:cNvPr id="82" name="Rectangle 81"/>
            <p:cNvSpPr/>
            <p:nvPr/>
          </p:nvSpPr>
          <p:spPr>
            <a:xfrm>
              <a:off x="7723480" y="4112405"/>
              <a:ext cx="2940039" cy="344180"/>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4" name="Rectangle 83"/>
            <p:cNvSpPr/>
            <p:nvPr/>
          </p:nvSpPr>
          <p:spPr>
            <a:xfrm>
              <a:off x="7723480" y="4800765"/>
              <a:ext cx="2940039" cy="344180"/>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1" name="Group 10"/>
            <p:cNvGrpSpPr/>
            <p:nvPr/>
          </p:nvGrpSpPr>
          <p:grpSpPr>
            <a:xfrm>
              <a:off x="7723480" y="2539767"/>
              <a:ext cx="2940039" cy="1203204"/>
              <a:chOff x="7723480" y="2539767"/>
              <a:chExt cx="2940039" cy="1203204"/>
            </a:xfrm>
          </p:grpSpPr>
          <p:sp>
            <p:nvSpPr>
              <p:cNvPr id="80" name="Rectangle 79"/>
              <p:cNvSpPr/>
              <p:nvPr/>
            </p:nvSpPr>
            <p:spPr>
              <a:xfrm>
                <a:off x="7723480" y="2584591"/>
                <a:ext cx="2940039" cy="115838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8" name="TextBox 87"/>
              <p:cNvSpPr txBox="1"/>
              <p:nvPr/>
            </p:nvSpPr>
            <p:spPr>
              <a:xfrm>
                <a:off x="8742677" y="2539767"/>
                <a:ext cx="901645" cy="918548"/>
              </a:xfrm>
              <a:prstGeom prst="rect">
                <a:avLst/>
              </a:prstGeom>
              <a:noFill/>
            </p:spPr>
            <p:txBody>
              <a:bodyPr wrap="none" rtlCol="0">
                <a:spAutoFit/>
              </a:bodyPr>
              <a:lstStyle/>
              <a:p>
                <a:pPr algn="ctr"/>
                <a:r>
                  <a:rPr lang="en-US" sz="5695">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9</a:t>
                </a:r>
                <a:r>
                  <a:rPr lang="id-ID" sz="5695">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0</a:t>
                </a:r>
              </a:p>
            </p:txBody>
          </p:sp>
          <p:sp>
            <p:nvSpPr>
              <p:cNvPr id="89" name="TextBox 88"/>
              <p:cNvSpPr txBox="1"/>
              <p:nvPr/>
            </p:nvSpPr>
            <p:spPr>
              <a:xfrm>
                <a:off x="9514606" y="2767095"/>
                <a:ext cx="348376" cy="498003"/>
              </a:xfrm>
              <a:prstGeom prst="rect">
                <a:avLst/>
              </a:prstGeom>
              <a:noFill/>
            </p:spPr>
            <p:txBody>
              <a:bodyPr wrap="none" rtlCol="0">
                <a:spAutoFit/>
              </a:bodyPr>
              <a:lstStyle/>
              <a:p>
                <a:pPr algn="ctr"/>
                <a:r>
                  <a:rPr lang="id-ID" sz="281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t>
                </a:r>
              </a:p>
            </p:txBody>
          </p:sp>
          <p:sp>
            <p:nvSpPr>
              <p:cNvPr id="90" name="TextBox 89"/>
              <p:cNvSpPr txBox="1"/>
              <p:nvPr/>
            </p:nvSpPr>
            <p:spPr>
              <a:xfrm>
                <a:off x="8722160" y="3325612"/>
                <a:ext cx="942685" cy="302899"/>
              </a:xfrm>
              <a:prstGeom prst="rect">
                <a:avLst/>
              </a:prstGeom>
              <a:noFill/>
            </p:spPr>
            <p:txBody>
              <a:bodyPr wrap="none" rtlCol="0">
                <a:spAutoFit/>
              </a:bodyPr>
              <a:lstStyle/>
              <a:p>
                <a:pPr algn="ctr"/>
                <a:r>
                  <a:rPr lang="id-ID" sz="147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per month</a:t>
                </a:r>
              </a:p>
            </p:txBody>
          </p:sp>
        </p:grpSp>
        <p:grpSp>
          <p:nvGrpSpPr>
            <p:cNvPr id="14" name="Group 13"/>
            <p:cNvGrpSpPr/>
            <p:nvPr/>
          </p:nvGrpSpPr>
          <p:grpSpPr>
            <a:xfrm>
              <a:off x="7723480" y="3768223"/>
              <a:ext cx="2940039" cy="344182"/>
              <a:chOff x="7723480" y="3768223"/>
              <a:chExt cx="2940039" cy="344182"/>
            </a:xfrm>
          </p:grpSpPr>
          <p:sp>
            <p:nvSpPr>
              <p:cNvPr id="81" name="Rectangle 80"/>
              <p:cNvSpPr/>
              <p:nvPr/>
            </p:nvSpPr>
            <p:spPr>
              <a:xfrm>
                <a:off x="7723480" y="3768225"/>
                <a:ext cx="2940039" cy="34418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1" name="TextBox 90"/>
              <p:cNvSpPr txBox="1"/>
              <p:nvPr/>
            </p:nvSpPr>
            <p:spPr>
              <a:xfrm>
                <a:off x="8539767" y="3768223"/>
                <a:ext cx="1307477" cy="272256"/>
              </a:xfrm>
              <a:prstGeom prst="rect">
                <a:avLst/>
              </a:prstGeom>
              <a:noFill/>
            </p:spPr>
            <p:txBody>
              <a:bodyPr wrap="none" rtlCol="0">
                <a:spAutoFit/>
              </a:bodyPr>
              <a:lstStyle/>
              <a:p>
                <a:pPr algn="ctr"/>
                <a:r>
                  <a:rPr lang="en-US" sz="126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rPr>
                  <a:t>Unlimited website</a:t>
                </a:r>
                <a:endParaRPr lang="id-ID" sz="1265">
                  <a:solidFill>
                    <a:schemeClr val="bg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2" name="TextBox 91"/>
            <p:cNvSpPr txBox="1"/>
            <p:nvPr/>
          </p:nvSpPr>
          <p:spPr>
            <a:xfrm>
              <a:off x="8539006" y="4122075"/>
              <a:ext cx="1308996" cy="272257"/>
            </a:xfrm>
            <a:prstGeom prst="rect">
              <a:avLst/>
            </a:prstGeom>
            <a:noFill/>
          </p:spPr>
          <p:txBody>
            <a:bodyPr wrap="none" rtlCol="0">
              <a:spAutoFit/>
            </a:bodyPr>
            <a:lstStyle/>
            <a:p>
              <a:pPr algn="ctr"/>
              <a:r>
                <a:rPr lang="en-US" sz="1265">
                  <a:solidFill>
                    <a:schemeClr val="bg1">
                      <a:lumMod val="65000"/>
                    </a:schemeClr>
                  </a:solidFill>
                  <a:latin typeface="Times New Roman" panose="02020603050405020304" pitchFamily="18" charset="0"/>
                  <a:ea typeface="微软雅黑" panose="020B0503020204020204" pitchFamily="34" charset="-122"/>
                  <a:sym typeface="Times New Roman" panose="02020603050405020304" pitchFamily="18" charset="0"/>
                </a:rPr>
                <a:t>Unlimited Storage</a:t>
              </a:r>
              <a:endParaRPr lang="id-ID" sz="1265">
                <a:solidFill>
                  <a:schemeClr val="bg1">
                    <a:lumMod val="65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5" name="Group 14"/>
            <p:cNvGrpSpPr/>
            <p:nvPr/>
          </p:nvGrpSpPr>
          <p:grpSpPr>
            <a:xfrm>
              <a:off x="7723480" y="4456585"/>
              <a:ext cx="2940039" cy="344180"/>
              <a:chOff x="7723480" y="4456585"/>
              <a:chExt cx="2940039" cy="344180"/>
            </a:xfrm>
          </p:grpSpPr>
          <p:sp>
            <p:nvSpPr>
              <p:cNvPr id="83" name="Rectangle 82"/>
              <p:cNvSpPr/>
              <p:nvPr/>
            </p:nvSpPr>
            <p:spPr>
              <a:xfrm>
                <a:off x="7723480" y="4456585"/>
                <a:ext cx="2940039" cy="34418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3" name="TextBox 92"/>
              <p:cNvSpPr txBox="1"/>
              <p:nvPr/>
            </p:nvSpPr>
            <p:spPr>
              <a:xfrm>
                <a:off x="8362388" y="4477761"/>
                <a:ext cx="1662237" cy="272257"/>
              </a:xfrm>
              <a:prstGeom prst="rect">
                <a:avLst/>
              </a:prstGeom>
              <a:noFill/>
              <a:ln>
                <a:noFill/>
              </a:ln>
            </p:spPr>
            <p:txBody>
              <a:bodyPr wrap="none" rtlCol="0">
                <a:spAutoFit/>
              </a:bodyPr>
              <a:lstStyle/>
              <a:p>
                <a:pPr algn="ctr"/>
                <a:r>
                  <a:rPr lang="en-GB"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Unlimited Email </a:t>
                </a:r>
                <a:r>
                  <a:rPr lang="en-GB"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Adress</a:t>
                </a:r>
                <a:endParaRPr lang="en-GB"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94" name="TextBox 93"/>
            <p:cNvSpPr txBox="1"/>
            <p:nvPr/>
          </p:nvSpPr>
          <p:spPr>
            <a:xfrm>
              <a:off x="8643119" y="4820192"/>
              <a:ext cx="1100761" cy="272257"/>
            </a:xfrm>
            <a:prstGeom prst="rect">
              <a:avLst/>
            </a:prstGeom>
            <a:noFill/>
          </p:spPr>
          <p:txBody>
            <a:bodyPr wrap="none" rtlCol="0">
              <a:spAutoFit/>
            </a:bodyPr>
            <a:lstStyle/>
            <a:p>
              <a:pPr algn="ctr"/>
              <a:r>
                <a:rPr lang="id-ID" sz="1265">
                  <a:solidFill>
                    <a:schemeClr val="bg1">
                      <a:lumMod val="65000"/>
                    </a:schemeClr>
                  </a:solidFill>
                  <a:latin typeface="Times New Roman" panose="02020603050405020304" pitchFamily="18" charset="0"/>
                  <a:ea typeface="微软雅黑" panose="020B0503020204020204" pitchFamily="34" charset="-122"/>
                  <a:sym typeface="Times New Roman" panose="02020603050405020304" pitchFamily="18" charset="0"/>
                </a:rPr>
                <a:t>4 MB Memory</a:t>
              </a:r>
            </a:p>
          </p:txBody>
        </p:sp>
        <p:grpSp>
          <p:nvGrpSpPr>
            <p:cNvPr id="16" name="Group 15"/>
            <p:cNvGrpSpPr/>
            <p:nvPr/>
          </p:nvGrpSpPr>
          <p:grpSpPr>
            <a:xfrm>
              <a:off x="7723480" y="5143424"/>
              <a:ext cx="2940039" cy="344180"/>
              <a:chOff x="7723480" y="5143424"/>
              <a:chExt cx="2940039" cy="344180"/>
            </a:xfrm>
          </p:grpSpPr>
          <p:sp>
            <p:nvSpPr>
              <p:cNvPr id="108" name="Rectangle 107"/>
              <p:cNvSpPr/>
              <p:nvPr/>
            </p:nvSpPr>
            <p:spPr>
              <a:xfrm>
                <a:off x="7723480" y="5143424"/>
                <a:ext cx="2940039" cy="34418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9" name="TextBox 108"/>
              <p:cNvSpPr txBox="1"/>
              <p:nvPr/>
            </p:nvSpPr>
            <p:spPr>
              <a:xfrm>
                <a:off x="8687198" y="5164600"/>
                <a:ext cx="1012603" cy="272257"/>
              </a:xfrm>
              <a:prstGeom prst="rect">
                <a:avLst/>
              </a:prstGeom>
              <a:noFill/>
              <a:ln>
                <a:noFill/>
              </a:ln>
            </p:spPr>
            <p:txBody>
              <a:bodyPr wrap="none" rtlCol="0">
                <a:spAutoFit/>
              </a:bodyPr>
              <a:lstStyle/>
              <a:p>
                <a:pPr algn="ctr"/>
                <a:r>
                  <a:rPr lang="en-GB"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24x7 Support</a:t>
                </a:r>
              </a:p>
            </p:txBody>
          </p:sp>
        </p:grpSp>
      </p:grpSp>
      <p:grpSp>
        <p:nvGrpSpPr>
          <p:cNvPr id="138" name="Group 137"/>
          <p:cNvGrpSpPr/>
          <p:nvPr/>
        </p:nvGrpSpPr>
        <p:grpSpPr>
          <a:xfrm>
            <a:off x="8902302" y="5966250"/>
            <a:ext cx="1727552" cy="433183"/>
            <a:chOff x="2069839" y="6089745"/>
            <a:chExt cx="1683915" cy="410744"/>
          </a:xfrm>
        </p:grpSpPr>
        <p:sp>
          <p:nvSpPr>
            <p:cNvPr id="140" name="Rectangle 139"/>
            <p:cNvSpPr/>
            <p:nvPr/>
          </p:nvSpPr>
          <p:spPr>
            <a:xfrm>
              <a:off x="2069839" y="6089745"/>
              <a:ext cx="1683915" cy="41074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1" name="TextBox 140"/>
            <p:cNvSpPr txBox="1"/>
            <p:nvPr/>
          </p:nvSpPr>
          <p:spPr>
            <a:xfrm>
              <a:off x="2554311" y="6168020"/>
              <a:ext cx="719067" cy="256813"/>
            </a:xfrm>
            <a:prstGeom prst="rect">
              <a:avLst/>
            </a:prstGeom>
            <a:noFill/>
          </p:spPr>
          <p:txBody>
            <a:bodyPr wrap="none" rtlCol="0">
              <a:spAutoFit/>
            </a:bodyPr>
            <a:lstStyle/>
            <a:p>
              <a:pPr algn="ctr"/>
              <a:r>
                <a:rPr lang="en-US"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rPr>
                <a:t>Ultimate</a:t>
              </a:r>
              <a:endParaRPr lang="id-ID" sz="1160" b="1">
                <a:solidFill>
                  <a:schemeClr val="tx1">
                    <a:lumMod val="50000"/>
                    <a:lumOff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7"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3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 calcmode="lin" valueType="num">
                                      <p:cBhvr>
                                        <p:cTn id="31" dur="500" fill="hold"/>
                                        <p:tgtEl>
                                          <p:spTgt spid="133"/>
                                        </p:tgtEl>
                                        <p:attrNameLst>
                                          <p:attrName>ppt_w</p:attrName>
                                        </p:attrNameLst>
                                      </p:cBhvr>
                                      <p:tavLst>
                                        <p:tav tm="0">
                                          <p:val>
                                            <p:fltVal val="0"/>
                                          </p:val>
                                        </p:tav>
                                        <p:tav tm="100000">
                                          <p:val>
                                            <p:strVal val="#ppt_w"/>
                                          </p:val>
                                        </p:tav>
                                      </p:tavLst>
                                    </p:anim>
                                    <p:anim calcmode="lin" valueType="num">
                                      <p:cBhvr>
                                        <p:cTn id="32" dur="500" fill="hold"/>
                                        <p:tgtEl>
                                          <p:spTgt spid="133"/>
                                        </p:tgtEl>
                                        <p:attrNameLst>
                                          <p:attrName>ppt_h</p:attrName>
                                        </p:attrNameLst>
                                      </p:cBhvr>
                                      <p:tavLst>
                                        <p:tav tm="0">
                                          <p:val>
                                            <p:fltVal val="0"/>
                                          </p:val>
                                        </p:tav>
                                        <p:tav tm="100000">
                                          <p:val>
                                            <p:strVal val="#ppt_h"/>
                                          </p:val>
                                        </p:tav>
                                      </p:tavLst>
                                    </p:anim>
                                    <p:animEffect transition="in" filter="fade">
                                      <p:cBhvr>
                                        <p:cTn id="33" dur="500"/>
                                        <p:tgtEl>
                                          <p:spTgt spid="133"/>
                                        </p:tgtEl>
                                      </p:cBhvr>
                                    </p:animEffect>
                                  </p:childTnLst>
                                </p:cTn>
                              </p:par>
                            </p:childTnLst>
                          </p:cTn>
                        </p:par>
                        <p:par>
                          <p:cTn id="34" fill="hold">
                            <p:stCondLst>
                              <p:cond delay="3000"/>
                            </p:stCondLst>
                            <p:childTnLst>
                              <p:par>
                                <p:cTn id="35" presetID="3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decel="100000"/>
                                        <p:tgtEl>
                                          <p:spTgt spid="8"/>
                                        </p:tgtEl>
                                      </p:cBhvr>
                                    </p:animEffect>
                                    <p:anim calcmode="lin" valueType="num">
                                      <p:cBhvr>
                                        <p:cTn id="38" dur="800" decel="100000" fill="hold"/>
                                        <p:tgtEl>
                                          <p:spTgt spid="8"/>
                                        </p:tgtEl>
                                        <p:attrNameLst>
                                          <p:attrName>style.rotation</p:attrName>
                                        </p:attrNameLst>
                                      </p:cBhvr>
                                      <p:tavLst>
                                        <p:tav tm="0">
                                          <p:val>
                                            <p:fltVal val="-90"/>
                                          </p:val>
                                        </p:tav>
                                        <p:tav tm="100000">
                                          <p:val>
                                            <p:fltVal val="0"/>
                                          </p:val>
                                        </p:tav>
                                      </p:tavLst>
                                    </p:anim>
                                    <p:anim calcmode="lin" valueType="num">
                                      <p:cBhvr>
                                        <p:cTn id="39" dur="800" decel="100000" fill="hold"/>
                                        <p:tgtEl>
                                          <p:spTgt spid="8"/>
                                        </p:tgtEl>
                                        <p:attrNameLst>
                                          <p:attrName>ppt_x</p:attrName>
                                        </p:attrNameLst>
                                      </p:cBhvr>
                                      <p:tavLst>
                                        <p:tav tm="0">
                                          <p:val>
                                            <p:strVal val="#ppt_x+0.4"/>
                                          </p:val>
                                        </p:tav>
                                        <p:tav tm="100000">
                                          <p:val>
                                            <p:strVal val="#ppt_x-0.05"/>
                                          </p:val>
                                        </p:tav>
                                      </p:tavLst>
                                    </p:anim>
                                    <p:anim calcmode="lin" valueType="num">
                                      <p:cBhvr>
                                        <p:cTn id="40" dur="800" decel="100000" fill="hold"/>
                                        <p:tgtEl>
                                          <p:spTgt spid="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138"/>
                                        </p:tgtEl>
                                        <p:attrNameLst>
                                          <p:attrName>style.visibility</p:attrName>
                                        </p:attrNameLst>
                                      </p:cBhvr>
                                      <p:to>
                                        <p:strVal val="visible"/>
                                      </p:to>
                                    </p:set>
                                    <p:anim calcmode="lin" valueType="num">
                                      <p:cBhvr>
                                        <p:cTn id="46" dur="500" fill="hold"/>
                                        <p:tgtEl>
                                          <p:spTgt spid="138"/>
                                        </p:tgtEl>
                                        <p:attrNameLst>
                                          <p:attrName>ppt_w</p:attrName>
                                        </p:attrNameLst>
                                      </p:cBhvr>
                                      <p:tavLst>
                                        <p:tav tm="0">
                                          <p:val>
                                            <p:fltVal val="0"/>
                                          </p:val>
                                        </p:tav>
                                        <p:tav tm="100000">
                                          <p:val>
                                            <p:strVal val="#ppt_w"/>
                                          </p:val>
                                        </p:tav>
                                      </p:tavLst>
                                    </p:anim>
                                    <p:anim calcmode="lin" valueType="num">
                                      <p:cBhvr>
                                        <p:cTn id="47" dur="500" fill="hold"/>
                                        <p:tgtEl>
                                          <p:spTgt spid="138"/>
                                        </p:tgtEl>
                                        <p:attrNameLst>
                                          <p:attrName>ppt_h</p:attrName>
                                        </p:attrNameLst>
                                      </p:cBhvr>
                                      <p:tavLst>
                                        <p:tav tm="0">
                                          <p:val>
                                            <p:fltVal val="0"/>
                                          </p:val>
                                        </p:tav>
                                        <p:tav tm="100000">
                                          <p:val>
                                            <p:strVal val="#ppt_h"/>
                                          </p:val>
                                        </p:tav>
                                      </p:tavLst>
                                    </p:anim>
                                    <p:animEffect transition="in" filter="fade">
                                      <p:cBhvr>
                                        <p:cTn id="48"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Elbow Connector 35"/>
          <p:cNvCxnSpPr/>
          <p:nvPr/>
        </p:nvCxnSpPr>
        <p:spPr>
          <a:xfrm>
            <a:off x="7072049" y="3593276"/>
            <a:ext cx="997916" cy="278095"/>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7055977" y="2745901"/>
            <a:ext cx="997916" cy="278095"/>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602883" y="5157617"/>
            <a:ext cx="9643533" cy="641779"/>
          </a:xfrm>
          <a:prstGeom prst="rect">
            <a:avLst/>
          </a:prstGeom>
          <a:noFill/>
        </p:spPr>
        <p:txBody>
          <a:bodyPr wrap="square" rtlCol="0">
            <a:spAutoFit/>
          </a:bodyPr>
          <a:lstStyle/>
          <a:p>
            <a:pPr algn="ctr">
              <a:lnSpc>
                <a:spcPct val="150000"/>
              </a:lnSpc>
            </a:pP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Wakama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masanaki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kudapatar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id-ID"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cxnSp>
        <p:nvCxnSpPr>
          <p:cNvPr id="75" name="Elbow Connector 74"/>
          <p:cNvCxnSpPr/>
          <p:nvPr/>
        </p:nvCxnSpPr>
        <p:spPr>
          <a:xfrm flipH="1">
            <a:off x="4823507" y="3614435"/>
            <a:ext cx="997916" cy="278095"/>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120482" y="2345464"/>
            <a:ext cx="3462630" cy="807111"/>
            <a:chOff x="7699508" y="2223969"/>
            <a:chExt cx="3283266" cy="765303"/>
          </a:xfrm>
        </p:grpSpPr>
        <p:sp>
          <p:nvSpPr>
            <p:cNvPr id="16" name="Round Same Side Corner Rectangle 15"/>
            <p:cNvSpPr/>
            <p:nvPr/>
          </p:nvSpPr>
          <p:spPr>
            <a:xfrm rot="5400000">
              <a:off x="9371697" y="1378195"/>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8" name="Group 7"/>
            <p:cNvGrpSpPr/>
            <p:nvPr/>
          </p:nvGrpSpPr>
          <p:grpSpPr>
            <a:xfrm>
              <a:off x="7699508" y="2223969"/>
              <a:ext cx="826412" cy="765300"/>
              <a:chOff x="7699508" y="2223969"/>
              <a:chExt cx="826412" cy="765300"/>
            </a:xfrm>
          </p:grpSpPr>
          <p:sp>
            <p:nvSpPr>
              <p:cNvPr id="29" name="Round Same Side Corner Rectangle 28"/>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Text Placeholder 1"/>
              <p:cNvSpPr txBox="1"/>
              <p:nvPr/>
            </p:nvSpPr>
            <p:spPr>
              <a:xfrm>
                <a:off x="7831419" y="2413875"/>
                <a:ext cx="673100" cy="456087"/>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60" b="1">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W</a:t>
                </a:r>
              </a:p>
            </p:txBody>
          </p:sp>
        </p:grpSp>
        <p:sp>
          <p:nvSpPr>
            <p:cNvPr id="67" name="TextBox 66"/>
            <p:cNvSpPr txBox="1"/>
            <p:nvPr/>
          </p:nvSpPr>
          <p:spPr>
            <a:xfrm>
              <a:off x="8593885" y="2322530"/>
              <a:ext cx="2266352" cy="554120"/>
            </a:xfrm>
            <a:prstGeom prst="rect">
              <a:avLst/>
            </a:prstGeom>
            <a:noFill/>
          </p:spPr>
          <p:txBody>
            <a:bodyPr wrap="square" lIns="0" tIns="0" rIns="0" bIns="0" rtlCol="0">
              <a:spAutoFit/>
            </a:bodyPr>
            <a:lstStyle/>
            <a:p>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dolome</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Seimpediet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raesent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14" name="Group 13"/>
          <p:cNvGrpSpPr/>
          <p:nvPr/>
        </p:nvGrpSpPr>
        <p:grpSpPr>
          <a:xfrm>
            <a:off x="8120482" y="3472466"/>
            <a:ext cx="3462630" cy="807110"/>
            <a:chOff x="7699508" y="3292593"/>
            <a:chExt cx="3283266" cy="765302"/>
          </a:xfrm>
        </p:grpSpPr>
        <p:sp>
          <p:nvSpPr>
            <p:cNvPr id="22" name="Round Same Side Corner Rectangle 21"/>
            <p:cNvSpPr/>
            <p:nvPr/>
          </p:nvSpPr>
          <p:spPr>
            <a:xfrm rot="5400000">
              <a:off x="9371697" y="2446818"/>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9" name="Group 8"/>
            <p:cNvGrpSpPr/>
            <p:nvPr/>
          </p:nvGrpSpPr>
          <p:grpSpPr>
            <a:xfrm>
              <a:off x="7699508" y="3292593"/>
              <a:ext cx="826412" cy="765300"/>
              <a:chOff x="7699508" y="3292593"/>
              <a:chExt cx="826412" cy="765300"/>
            </a:xfrm>
          </p:grpSpPr>
          <p:sp>
            <p:nvSpPr>
              <p:cNvPr id="32" name="Round Same Side Corner Rectangle 31"/>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6" name="Text Placeholder 1"/>
              <p:cNvSpPr txBox="1"/>
              <p:nvPr/>
            </p:nvSpPr>
            <p:spPr>
              <a:xfrm>
                <a:off x="7836985" y="3479800"/>
                <a:ext cx="673100" cy="456087"/>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60" b="1">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T</a:t>
                </a:r>
              </a:p>
            </p:txBody>
          </p:sp>
        </p:grpSp>
        <p:sp>
          <p:nvSpPr>
            <p:cNvPr id="69" name="TextBox 68"/>
            <p:cNvSpPr txBox="1"/>
            <p:nvPr/>
          </p:nvSpPr>
          <p:spPr>
            <a:xfrm>
              <a:off x="8593885" y="3383659"/>
              <a:ext cx="2266352" cy="554120"/>
            </a:xfrm>
            <a:prstGeom prst="rect">
              <a:avLst/>
            </a:prstGeom>
            <a:noFill/>
          </p:spPr>
          <p:txBody>
            <a:bodyPr wrap="square" lIns="0" tIns="0" rIns="0" bIns="0" rtlCol="0">
              <a:spAutoFit/>
            </a:bodyPr>
            <a:lstStyle/>
            <a:p>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dolome</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Seimpediet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raesent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11" name="Group 10"/>
          <p:cNvGrpSpPr/>
          <p:nvPr/>
        </p:nvGrpSpPr>
        <p:grpSpPr>
          <a:xfrm>
            <a:off x="1314955" y="2358855"/>
            <a:ext cx="3462630" cy="807110"/>
            <a:chOff x="1246506" y="2236667"/>
            <a:chExt cx="3283266" cy="765302"/>
          </a:xfrm>
        </p:grpSpPr>
        <p:sp>
          <p:nvSpPr>
            <p:cNvPr id="80" name="Round Same Side Corner Rectangle 79"/>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 name="Group 5"/>
            <p:cNvGrpSpPr/>
            <p:nvPr/>
          </p:nvGrpSpPr>
          <p:grpSpPr>
            <a:xfrm>
              <a:off x="3703360" y="2236669"/>
              <a:ext cx="826412" cy="765300"/>
              <a:chOff x="3703360" y="2236669"/>
              <a:chExt cx="826412" cy="765300"/>
            </a:xfrm>
          </p:grpSpPr>
          <p:sp>
            <p:nvSpPr>
              <p:cNvPr id="76" name="Round Same Side Corner Rectangle 7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Text Placeholder 1"/>
              <p:cNvSpPr txBox="1"/>
              <p:nvPr/>
            </p:nvSpPr>
            <p:spPr>
              <a:xfrm>
                <a:off x="3768467" y="2413875"/>
                <a:ext cx="673100" cy="456087"/>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60" b="1">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S</a:t>
                </a:r>
              </a:p>
            </p:txBody>
          </p:sp>
        </p:grpSp>
        <p:sp>
          <p:nvSpPr>
            <p:cNvPr id="70" name="TextBox 69"/>
            <p:cNvSpPr txBox="1"/>
            <p:nvPr/>
          </p:nvSpPr>
          <p:spPr>
            <a:xfrm>
              <a:off x="1371053" y="2322530"/>
              <a:ext cx="2266352" cy="554120"/>
            </a:xfrm>
            <a:prstGeom prst="rect">
              <a:avLst/>
            </a:prstGeom>
            <a:noFill/>
          </p:spPr>
          <p:txBody>
            <a:bodyPr wrap="square" lIns="0" tIns="0" rIns="0" bIns="0" rtlCol="0">
              <a:spAutoFit/>
            </a:bodyPr>
            <a:lstStyle/>
            <a:p>
              <a:pPr algn="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dolome</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Seimpediet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raesent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13" name="Group 12"/>
          <p:cNvGrpSpPr/>
          <p:nvPr/>
        </p:nvGrpSpPr>
        <p:grpSpPr>
          <a:xfrm>
            <a:off x="1314955" y="3485857"/>
            <a:ext cx="3462630" cy="807111"/>
            <a:chOff x="1246506" y="3305290"/>
            <a:chExt cx="3283266" cy="765303"/>
          </a:xfrm>
        </p:grpSpPr>
        <p:sp>
          <p:nvSpPr>
            <p:cNvPr id="82" name="Round Same Side Corner Rectangle 81"/>
            <p:cNvSpPr/>
            <p:nvPr/>
          </p:nvSpPr>
          <p:spPr>
            <a:xfrm rot="5400000" flipH="1" flipV="1">
              <a:off x="2092283" y="2459513"/>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 name="Group 6"/>
            <p:cNvGrpSpPr/>
            <p:nvPr/>
          </p:nvGrpSpPr>
          <p:grpSpPr>
            <a:xfrm>
              <a:off x="3703360" y="3305293"/>
              <a:ext cx="826412" cy="765300"/>
              <a:chOff x="3703360" y="3305293"/>
              <a:chExt cx="826412" cy="765300"/>
            </a:xfrm>
          </p:grpSpPr>
          <p:sp>
            <p:nvSpPr>
              <p:cNvPr id="78" name="Round Same Side Corner Rectangle 77"/>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Text Placeholder 1"/>
              <p:cNvSpPr txBox="1"/>
              <p:nvPr/>
            </p:nvSpPr>
            <p:spPr>
              <a:xfrm>
                <a:off x="3768467" y="3479800"/>
                <a:ext cx="673100" cy="456087"/>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60" b="1">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O</a:t>
                </a:r>
              </a:p>
            </p:txBody>
          </p:sp>
        </p:grpSp>
        <p:sp>
          <p:nvSpPr>
            <p:cNvPr id="71" name="TextBox 70"/>
            <p:cNvSpPr txBox="1"/>
            <p:nvPr/>
          </p:nvSpPr>
          <p:spPr>
            <a:xfrm>
              <a:off x="1371053" y="3391905"/>
              <a:ext cx="2266352" cy="554120"/>
            </a:xfrm>
            <a:prstGeom prst="rect">
              <a:avLst/>
            </a:prstGeom>
            <a:noFill/>
          </p:spPr>
          <p:txBody>
            <a:bodyPr wrap="square" lIns="0" tIns="0" rIns="0" bIns="0" rtlCol="0">
              <a:spAutoFit/>
            </a:bodyPr>
            <a:lstStyle/>
            <a:p>
              <a:pPr algn="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dolome</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Seimpediet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raesent</a:t>
              </a:r>
              <a:r>
                <a:rPr lang="en-US" sz="1265">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cxnSp>
        <p:nvCxnSpPr>
          <p:cNvPr id="74" name="Elbow Connector 73"/>
          <p:cNvCxnSpPr/>
          <p:nvPr/>
        </p:nvCxnSpPr>
        <p:spPr>
          <a:xfrm flipH="1" flipV="1">
            <a:off x="4823507" y="2767060"/>
            <a:ext cx="997916" cy="278095"/>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299008" y="2155772"/>
            <a:ext cx="1137053" cy="1134476"/>
            <a:chOff x="5024186" y="2044104"/>
            <a:chExt cx="1078154" cy="1075710"/>
          </a:xfrm>
        </p:grpSpPr>
        <p:sp>
          <p:nvSpPr>
            <p:cNvPr id="58" name="Freeform 12"/>
            <p:cNvSpPr/>
            <p:nvPr/>
          </p:nvSpPr>
          <p:spPr bwMode="auto">
            <a:xfrm>
              <a:off x="5024186" y="2044104"/>
              <a:ext cx="1078154" cy="1075710"/>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Shape 162"/>
            <p:cNvSpPr/>
            <p:nvPr/>
          </p:nvSpPr>
          <p:spPr>
            <a:xfrm>
              <a:off x="5487669" y="2487414"/>
              <a:ext cx="491198" cy="431754"/>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1055"/>
                </a:spcBef>
                <a:defRPr sz="2000">
                  <a:solidFill>
                    <a:srgbClr val="53585F"/>
                  </a:solidFill>
                  <a:latin typeface="Aller Light"/>
                  <a:ea typeface="Aller Light"/>
                  <a:cs typeface="Aller Light"/>
                  <a:sym typeface="Aller Light"/>
                </a:defRPr>
              </a:pPr>
              <a:endParaRPr sz="211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 name="Group 4"/>
          <p:cNvGrpSpPr/>
          <p:nvPr/>
        </p:nvGrpSpPr>
        <p:grpSpPr>
          <a:xfrm>
            <a:off x="6436062" y="2155772"/>
            <a:ext cx="1135764" cy="1134476"/>
            <a:chOff x="6102340" y="2044104"/>
            <a:chExt cx="1076932" cy="1075710"/>
          </a:xfrm>
        </p:grpSpPr>
        <p:sp>
          <p:nvSpPr>
            <p:cNvPr id="34" name="Freeform 13"/>
            <p:cNvSpPr/>
            <p:nvPr/>
          </p:nvSpPr>
          <p:spPr bwMode="auto">
            <a:xfrm>
              <a:off x="6102340" y="2044104"/>
              <a:ext cx="1076932" cy="1075710"/>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2"/>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7" name="Shape 162"/>
            <p:cNvSpPr/>
            <p:nvPr/>
          </p:nvSpPr>
          <p:spPr>
            <a:xfrm flipV="1">
              <a:off x="6150719" y="2525514"/>
              <a:ext cx="491198" cy="431754"/>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1055"/>
                </a:spcBef>
                <a:defRPr sz="2000">
                  <a:solidFill>
                    <a:srgbClr val="53585F"/>
                  </a:solidFill>
                  <a:latin typeface="Aller Light"/>
                  <a:ea typeface="Aller Light"/>
                  <a:cs typeface="Aller Light"/>
                  <a:sym typeface="Aller Light"/>
                </a:defRPr>
              </a:pPr>
              <a:endParaRPr sz="211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6436062" y="3290249"/>
            <a:ext cx="1135764" cy="1133186"/>
            <a:chOff x="6102340" y="3119814"/>
            <a:chExt cx="1076932" cy="1074487"/>
          </a:xfrm>
        </p:grpSpPr>
        <p:sp>
          <p:nvSpPr>
            <p:cNvPr id="61" name="Freeform 15"/>
            <p:cNvSpPr/>
            <p:nvPr/>
          </p:nvSpPr>
          <p:spPr bwMode="auto">
            <a:xfrm>
              <a:off x="6102340" y="3119814"/>
              <a:ext cx="1076932" cy="107448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3"/>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9" name="Freeform 11"/>
            <p:cNvSpPr>
              <a:spLocks noEditPoints="1"/>
            </p:cNvSpPr>
            <p:nvPr/>
          </p:nvSpPr>
          <p:spPr bwMode="auto">
            <a:xfrm>
              <a:off x="6233467" y="3259897"/>
              <a:ext cx="463070" cy="41143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1"/>
          <p:cNvGrpSpPr/>
          <p:nvPr/>
        </p:nvGrpSpPr>
        <p:grpSpPr>
          <a:xfrm>
            <a:off x="5299008" y="3290249"/>
            <a:ext cx="1137053" cy="1133186"/>
            <a:chOff x="5024186" y="3119814"/>
            <a:chExt cx="1078154" cy="1074487"/>
          </a:xfrm>
        </p:grpSpPr>
        <p:sp>
          <p:nvSpPr>
            <p:cNvPr id="42" name="Freeform 14"/>
            <p:cNvSpPr/>
            <p:nvPr/>
          </p:nvSpPr>
          <p:spPr bwMode="auto">
            <a:xfrm>
              <a:off x="5024186" y="3119814"/>
              <a:ext cx="1078154" cy="107448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4"/>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1" name="Shape 3659"/>
            <p:cNvSpPr/>
            <p:nvPr/>
          </p:nvSpPr>
          <p:spPr>
            <a:xfrm>
              <a:off x="5466223" y="3236630"/>
              <a:ext cx="513712" cy="481626"/>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3"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right)">
                                      <p:cBhvr>
                                        <p:cTn id="24" dur="500"/>
                                        <p:tgtEl>
                                          <p:spTgt spid="74"/>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2500"/>
                            </p:stCondLst>
                            <p:childTnLst>
                              <p:par>
                                <p:cTn id="38" presetID="22" presetClass="entr" presetSubtype="2" fill="hold"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right)">
                                      <p:cBhvr>
                                        <p:cTn id="40" dur="500"/>
                                        <p:tgtEl>
                                          <p:spTgt spid="75"/>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9508454" y="2815149"/>
            <a:ext cx="809645" cy="319446"/>
          </a:xfrm>
          <a:prstGeom prst="rect">
            <a:avLst/>
          </a:prstGeom>
          <a:noFill/>
        </p:spPr>
        <p:txBody>
          <a:bodyPr wrap="none" rtlCol="0">
            <a:spAutoFit/>
          </a:body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Interest</a:t>
            </a:r>
          </a:p>
        </p:txBody>
      </p:sp>
      <p:sp>
        <p:nvSpPr>
          <p:cNvPr id="61" name="TextBox 60"/>
          <p:cNvSpPr txBox="1"/>
          <p:nvPr/>
        </p:nvSpPr>
        <p:spPr>
          <a:xfrm>
            <a:off x="9570966" y="3118328"/>
            <a:ext cx="1794230" cy="714042"/>
          </a:xfrm>
          <a:prstGeom prst="rect">
            <a:avLst/>
          </a:prstGeom>
          <a:noFill/>
        </p:spPr>
        <p:txBody>
          <a:bodyPr wrap="square" lIns="0" tIns="0" rIns="0" bIns="0" rtlCol="0">
            <a:spAutoFit/>
          </a:bodyPr>
          <a:lstStyle/>
          <a:p>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met,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nsectetur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aradipiscing</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ed</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Praesent</a:t>
            </a:r>
            <a:endPar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15" name="Rectangle 14"/>
          <p:cNvSpPr/>
          <p:nvPr/>
        </p:nvSpPr>
        <p:spPr>
          <a:xfrm rot="2700000">
            <a:off x="4897971" y="2628576"/>
            <a:ext cx="3091711" cy="3091711"/>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 name="Group 1"/>
          <p:cNvGrpSpPr/>
          <p:nvPr/>
        </p:nvGrpSpPr>
        <p:grpSpPr>
          <a:xfrm>
            <a:off x="4746027" y="2504016"/>
            <a:ext cx="1611735" cy="1611736"/>
            <a:chOff x="4499849" y="2374309"/>
            <a:chExt cx="1528247" cy="1528248"/>
          </a:xfrm>
        </p:grpSpPr>
        <p:sp>
          <p:nvSpPr>
            <p:cNvPr id="20" name="Rounded Rectangle 19"/>
            <p:cNvSpPr/>
            <p:nvPr/>
          </p:nvSpPr>
          <p:spPr>
            <a:xfrm>
              <a:off x="4499849" y="2374309"/>
              <a:ext cx="1528247" cy="15282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Text Placeholder 1"/>
            <p:cNvSpPr txBox="1"/>
            <p:nvPr/>
          </p:nvSpPr>
          <p:spPr>
            <a:xfrm>
              <a:off x="4966316" y="2922941"/>
              <a:ext cx="636051" cy="43098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330" b="1">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A</a:t>
              </a:r>
            </a:p>
          </p:txBody>
        </p:sp>
      </p:grpSp>
      <p:grpSp>
        <p:nvGrpSpPr>
          <p:cNvPr id="16" name="Group 15"/>
          <p:cNvGrpSpPr/>
          <p:nvPr/>
        </p:nvGrpSpPr>
        <p:grpSpPr>
          <a:xfrm>
            <a:off x="6443827" y="2504016"/>
            <a:ext cx="1611735" cy="1611736"/>
            <a:chOff x="6095900" y="2441544"/>
            <a:chExt cx="1617266" cy="1617267"/>
          </a:xfrm>
        </p:grpSpPr>
        <p:sp>
          <p:nvSpPr>
            <p:cNvPr id="25" name="Rounded Rectangle 24"/>
            <p:cNvSpPr/>
            <p:nvPr/>
          </p:nvSpPr>
          <p:spPr>
            <a:xfrm>
              <a:off x="6095900" y="2441544"/>
              <a:ext cx="1617266" cy="16172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Text Placeholder 1"/>
            <p:cNvSpPr txBox="1"/>
            <p:nvPr/>
          </p:nvSpPr>
          <p:spPr>
            <a:xfrm>
              <a:off x="6567983" y="3022133"/>
              <a:ext cx="673100" cy="456087"/>
            </a:xfrm>
            <a:prstGeom prst="rect">
              <a:avLst/>
            </a:prstGeom>
            <a:ln>
              <a:noFill/>
            </a:ln>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330" b="1">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I</a:t>
              </a:r>
            </a:p>
          </p:txBody>
        </p:sp>
      </p:grpSp>
      <p:grpSp>
        <p:nvGrpSpPr>
          <p:cNvPr id="3" name="Group 2"/>
          <p:cNvGrpSpPr/>
          <p:nvPr/>
        </p:nvGrpSpPr>
        <p:grpSpPr>
          <a:xfrm>
            <a:off x="4746027" y="4229200"/>
            <a:ext cx="1611735" cy="1611736"/>
            <a:chOff x="4499849" y="4010128"/>
            <a:chExt cx="1528247" cy="1528248"/>
          </a:xfrm>
        </p:grpSpPr>
        <p:sp>
          <p:nvSpPr>
            <p:cNvPr id="30" name="Rounded Rectangle 29"/>
            <p:cNvSpPr/>
            <p:nvPr/>
          </p:nvSpPr>
          <p:spPr>
            <a:xfrm>
              <a:off x="4499849" y="4010128"/>
              <a:ext cx="1528247" cy="15282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Text Placeholder 1"/>
            <p:cNvSpPr txBox="1"/>
            <p:nvPr/>
          </p:nvSpPr>
          <p:spPr>
            <a:xfrm>
              <a:off x="4966316" y="4562842"/>
              <a:ext cx="636051" cy="43098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330" b="1">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D</a:t>
              </a:r>
            </a:p>
          </p:txBody>
        </p:sp>
      </p:grpSp>
      <p:grpSp>
        <p:nvGrpSpPr>
          <p:cNvPr id="18" name="Group 17"/>
          <p:cNvGrpSpPr/>
          <p:nvPr/>
        </p:nvGrpSpPr>
        <p:grpSpPr>
          <a:xfrm>
            <a:off x="6443827" y="4229200"/>
            <a:ext cx="1611735" cy="1611736"/>
            <a:chOff x="6095900" y="4172648"/>
            <a:chExt cx="1617266" cy="1617267"/>
          </a:xfrm>
        </p:grpSpPr>
        <p:sp>
          <p:nvSpPr>
            <p:cNvPr id="35" name="Rounded Rectangle 34"/>
            <p:cNvSpPr/>
            <p:nvPr/>
          </p:nvSpPr>
          <p:spPr>
            <a:xfrm>
              <a:off x="6095900" y="4172648"/>
              <a:ext cx="1617266" cy="161726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Text Placeholder 1"/>
            <p:cNvSpPr txBox="1"/>
            <p:nvPr/>
          </p:nvSpPr>
          <p:spPr>
            <a:xfrm>
              <a:off x="6567983" y="4757557"/>
              <a:ext cx="673100" cy="456087"/>
            </a:xfrm>
            <a:prstGeom prst="rect">
              <a:avLst/>
            </a:prstGeom>
            <a:ln>
              <a:noFill/>
            </a:ln>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330" b="1">
                  <a:solidFill>
                    <a:schemeClr val="bg1"/>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A</a:t>
              </a:r>
            </a:p>
          </p:txBody>
        </p:sp>
      </p:grpSp>
      <p:grpSp>
        <p:nvGrpSpPr>
          <p:cNvPr id="73" name="Group 2177"/>
          <p:cNvGrpSpPr/>
          <p:nvPr/>
        </p:nvGrpSpPr>
        <p:grpSpPr>
          <a:xfrm>
            <a:off x="8298302" y="2937391"/>
            <a:ext cx="1046735" cy="826735"/>
            <a:chOff x="33075" y="0"/>
            <a:chExt cx="3467959" cy="1461013"/>
          </a:xfrm>
        </p:grpSpPr>
        <p:sp>
          <p:nvSpPr>
            <p:cNvPr id="74" name="Shape 2175"/>
            <p:cNvSpPr/>
            <p:nvPr/>
          </p:nvSpPr>
          <p:spPr>
            <a:xfrm flipV="1">
              <a:off x="3488334" y="-1"/>
              <a:ext cx="1" cy="1461015"/>
            </a:xfrm>
            <a:prstGeom prst="line">
              <a:avLst/>
            </a:prstGeom>
            <a:noFill/>
            <a:ln w="28575" cap="flat">
              <a:solidFill>
                <a:schemeClr val="bg1">
                  <a:lumMod val="50000"/>
                </a:schemeClr>
              </a:solidFill>
              <a:prstDash val="solid"/>
              <a:miter lim="400000"/>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Shape 2176"/>
            <p:cNvSpPr/>
            <p:nvPr/>
          </p:nvSpPr>
          <p:spPr>
            <a:xfrm flipH="1" flipV="1">
              <a:off x="33075" y="730506"/>
              <a:ext cx="3467961" cy="1"/>
            </a:xfrm>
            <a:prstGeom prst="line">
              <a:avLst/>
            </a:prstGeom>
            <a:noFill/>
            <a:ln w="28575" cap="flat">
              <a:solidFill>
                <a:schemeClr val="bg1">
                  <a:lumMod val="50000"/>
                </a:schemeClr>
              </a:solidFill>
              <a:prstDash val="solid"/>
              <a:miter lim="400000"/>
              <a:tailEnd type="oval" w="med" len="med"/>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1" name="TextBox 80"/>
          <p:cNvSpPr txBox="1"/>
          <p:nvPr/>
        </p:nvSpPr>
        <p:spPr>
          <a:xfrm>
            <a:off x="9508454" y="4530794"/>
            <a:ext cx="720069" cy="319446"/>
          </a:xfrm>
          <a:prstGeom prst="rect">
            <a:avLst/>
          </a:prstGeom>
          <a:noFill/>
        </p:spPr>
        <p:txBody>
          <a:bodyPr wrap="none" rtlCol="0">
            <a:spAutoFit/>
          </a:body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Action</a:t>
            </a:r>
          </a:p>
        </p:txBody>
      </p:sp>
      <p:sp>
        <p:nvSpPr>
          <p:cNvPr id="82" name="TextBox 81"/>
          <p:cNvSpPr txBox="1"/>
          <p:nvPr/>
        </p:nvSpPr>
        <p:spPr>
          <a:xfrm>
            <a:off x="9570966" y="4833973"/>
            <a:ext cx="1794230" cy="714042"/>
          </a:xfrm>
          <a:prstGeom prst="rect">
            <a:avLst/>
          </a:prstGeom>
          <a:noFill/>
        </p:spPr>
        <p:txBody>
          <a:bodyPr wrap="square" lIns="0" tIns="0" rIns="0" bIns="0" rtlCol="0">
            <a:spAutoFit/>
          </a:bodyPr>
          <a:lstStyle/>
          <a:p>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met,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nsectetur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aradipiscing</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ed</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Praesent</a:t>
            </a:r>
            <a:endPar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nvGrpSpPr>
          <p:cNvPr id="83" name="Group 2177"/>
          <p:cNvGrpSpPr/>
          <p:nvPr/>
        </p:nvGrpSpPr>
        <p:grpSpPr>
          <a:xfrm>
            <a:off x="8298302" y="4653036"/>
            <a:ext cx="1046735" cy="826735"/>
            <a:chOff x="33075" y="0"/>
            <a:chExt cx="3467959" cy="1461013"/>
          </a:xfrm>
        </p:grpSpPr>
        <p:sp>
          <p:nvSpPr>
            <p:cNvPr id="84" name="Shape 2175"/>
            <p:cNvSpPr/>
            <p:nvPr/>
          </p:nvSpPr>
          <p:spPr>
            <a:xfrm flipV="1">
              <a:off x="3488334" y="-1"/>
              <a:ext cx="1" cy="1461015"/>
            </a:xfrm>
            <a:prstGeom prst="line">
              <a:avLst/>
            </a:prstGeom>
            <a:noFill/>
            <a:ln w="28575" cap="flat">
              <a:solidFill>
                <a:schemeClr val="bg1">
                  <a:lumMod val="50000"/>
                </a:schemeClr>
              </a:solidFill>
              <a:prstDash val="solid"/>
              <a:miter lim="400000"/>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5" name="Shape 2176"/>
            <p:cNvSpPr/>
            <p:nvPr/>
          </p:nvSpPr>
          <p:spPr>
            <a:xfrm flipH="1" flipV="1">
              <a:off x="33075" y="730506"/>
              <a:ext cx="3467961" cy="1"/>
            </a:xfrm>
            <a:prstGeom prst="line">
              <a:avLst/>
            </a:prstGeom>
            <a:noFill/>
            <a:ln w="28575" cap="flat">
              <a:solidFill>
                <a:schemeClr val="bg1">
                  <a:lumMod val="50000"/>
                </a:schemeClr>
              </a:solidFill>
              <a:prstDash val="solid"/>
              <a:miter lim="400000"/>
              <a:tailEnd type="oval" w="med" len="med"/>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6" name="Group 2177"/>
          <p:cNvGrpSpPr/>
          <p:nvPr/>
        </p:nvGrpSpPr>
        <p:grpSpPr>
          <a:xfrm flipH="1">
            <a:off x="3343685" y="2923210"/>
            <a:ext cx="1046735" cy="826735"/>
            <a:chOff x="33075" y="0"/>
            <a:chExt cx="3467959" cy="1461013"/>
          </a:xfrm>
        </p:grpSpPr>
        <p:sp>
          <p:nvSpPr>
            <p:cNvPr id="87" name="Shape 2175"/>
            <p:cNvSpPr/>
            <p:nvPr/>
          </p:nvSpPr>
          <p:spPr>
            <a:xfrm flipV="1">
              <a:off x="3488334" y="-1"/>
              <a:ext cx="1" cy="1461015"/>
            </a:xfrm>
            <a:prstGeom prst="line">
              <a:avLst/>
            </a:prstGeom>
            <a:noFill/>
            <a:ln w="28575" cap="flat">
              <a:solidFill>
                <a:schemeClr val="bg1">
                  <a:lumMod val="50000"/>
                </a:schemeClr>
              </a:solidFill>
              <a:prstDash val="solid"/>
              <a:miter lim="400000"/>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8" name="Shape 2176"/>
            <p:cNvSpPr/>
            <p:nvPr/>
          </p:nvSpPr>
          <p:spPr>
            <a:xfrm flipH="1" flipV="1">
              <a:off x="33075" y="730506"/>
              <a:ext cx="3467961" cy="1"/>
            </a:xfrm>
            <a:prstGeom prst="line">
              <a:avLst/>
            </a:prstGeom>
            <a:noFill/>
            <a:ln w="28575" cap="flat">
              <a:solidFill>
                <a:schemeClr val="bg1">
                  <a:lumMod val="50000"/>
                </a:schemeClr>
              </a:solidFill>
              <a:prstDash val="solid"/>
              <a:miter lim="400000"/>
              <a:tailEnd type="oval" w="med" len="med"/>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9" name="Group 2177"/>
          <p:cNvGrpSpPr/>
          <p:nvPr/>
        </p:nvGrpSpPr>
        <p:grpSpPr>
          <a:xfrm flipH="1">
            <a:off x="3343685" y="4653035"/>
            <a:ext cx="1046735" cy="826735"/>
            <a:chOff x="33075" y="0"/>
            <a:chExt cx="3467959" cy="1461013"/>
          </a:xfrm>
        </p:grpSpPr>
        <p:sp>
          <p:nvSpPr>
            <p:cNvPr id="90" name="Shape 2175"/>
            <p:cNvSpPr/>
            <p:nvPr/>
          </p:nvSpPr>
          <p:spPr>
            <a:xfrm flipV="1">
              <a:off x="3488334" y="-1"/>
              <a:ext cx="1" cy="1461015"/>
            </a:xfrm>
            <a:prstGeom prst="line">
              <a:avLst/>
            </a:prstGeom>
            <a:noFill/>
            <a:ln w="28575" cap="flat">
              <a:solidFill>
                <a:schemeClr val="bg1">
                  <a:lumMod val="50000"/>
                </a:schemeClr>
              </a:solidFill>
              <a:prstDash val="solid"/>
              <a:miter lim="400000"/>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1" name="Shape 2176"/>
            <p:cNvSpPr/>
            <p:nvPr/>
          </p:nvSpPr>
          <p:spPr>
            <a:xfrm flipH="1" flipV="1">
              <a:off x="33075" y="730506"/>
              <a:ext cx="3467961" cy="1"/>
            </a:xfrm>
            <a:prstGeom prst="line">
              <a:avLst/>
            </a:prstGeom>
            <a:noFill/>
            <a:ln w="28575" cap="flat">
              <a:solidFill>
                <a:schemeClr val="bg1">
                  <a:lumMod val="50000"/>
                </a:schemeClr>
              </a:solidFill>
              <a:prstDash val="solid"/>
              <a:miter lim="400000"/>
              <a:tailEnd type="oval" w="med" len="med"/>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2" name="TextBox 91"/>
          <p:cNvSpPr txBox="1"/>
          <p:nvPr/>
        </p:nvSpPr>
        <p:spPr>
          <a:xfrm>
            <a:off x="2264992" y="2800968"/>
            <a:ext cx="950901" cy="319446"/>
          </a:xfrm>
          <a:prstGeom prst="rect">
            <a:avLst/>
          </a:prstGeom>
          <a:noFill/>
        </p:spPr>
        <p:txBody>
          <a:bodyPr wrap="none" rtlCol="0">
            <a:spAutoFit/>
          </a:bodyPr>
          <a:lstStyle/>
          <a:p>
            <a:pPr algn="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Attention</a:t>
            </a:r>
          </a:p>
        </p:txBody>
      </p:sp>
      <p:sp>
        <p:nvSpPr>
          <p:cNvPr id="93" name="TextBox 92"/>
          <p:cNvSpPr txBox="1"/>
          <p:nvPr/>
        </p:nvSpPr>
        <p:spPr>
          <a:xfrm>
            <a:off x="1355725" y="3104146"/>
            <a:ext cx="1794230" cy="714042"/>
          </a:xfrm>
          <a:prstGeom prst="rect">
            <a:avLst/>
          </a:prstGeom>
          <a:noFill/>
        </p:spPr>
        <p:txBody>
          <a:bodyPr wrap="square" lIns="0" tIns="0" rIns="0" bIns="0" rtlCol="0">
            <a:spAutoFit/>
          </a:bodyPr>
          <a:lstStyle/>
          <a:p>
            <a:pPr algn="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met,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nsectetur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aradipiscing</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ed</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Praesent</a:t>
            </a:r>
            <a:endPar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94" name="TextBox 93"/>
          <p:cNvSpPr txBox="1"/>
          <p:nvPr/>
        </p:nvSpPr>
        <p:spPr>
          <a:xfrm>
            <a:off x="2512725" y="4530794"/>
            <a:ext cx="694229" cy="319446"/>
          </a:xfrm>
          <a:prstGeom prst="rect">
            <a:avLst/>
          </a:prstGeom>
          <a:noFill/>
        </p:spPr>
        <p:txBody>
          <a:bodyPr wrap="none" rtlCol="0">
            <a:spAutoFit/>
          </a:bodyPr>
          <a:lstStyle/>
          <a:p>
            <a:pPr algn="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Desire</a:t>
            </a:r>
          </a:p>
        </p:txBody>
      </p:sp>
      <p:sp>
        <p:nvSpPr>
          <p:cNvPr id="95" name="TextBox 94"/>
          <p:cNvSpPr txBox="1"/>
          <p:nvPr/>
        </p:nvSpPr>
        <p:spPr>
          <a:xfrm>
            <a:off x="1331477" y="4833973"/>
            <a:ext cx="1794230" cy="714042"/>
          </a:xfrm>
          <a:prstGeom prst="rect">
            <a:avLst/>
          </a:prstGeom>
          <a:noFill/>
        </p:spPr>
        <p:txBody>
          <a:bodyPr wrap="square" lIns="0" tIns="0" rIns="0" bIns="0" rtlCol="0">
            <a:spAutoFit/>
          </a:bodyPr>
          <a:lstStyle/>
          <a:p>
            <a:pPr algn="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met,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nsectetur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aradipiscing</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ed</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Praesent</a:t>
            </a:r>
            <a:endPar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36"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wipe(right)">
                                      <p:cBhvr>
                                        <p:cTn id="35" dur="500"/>
                                        <p:tgtEl>
                                          <p:spTgt spid="86"/>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childTnLst>
                          </p:cTn>
                        </p:par>
                        <p:par>
                          <p:cTn id="40" fill="hold">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wipe(right)">
                                      <p:cBhvr>
                                        <p:cTn id="43" dur="500"/>
                                        <p:tgtEl>
                                          <p:spTgt spid="9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wipe(left)">
                                      <p:cBhvr>
                                        <p:cTn id="47" dur="500"/>
                                        <p:tgtEl>
                                          <p:spTgt spid="73"/>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childTnLst>
                          </p:cTn>
                        </p:par>
                        <p:par>
                          <p:cTn id="56" fill="hold">
                            <p:stCondLst>
                              <p:cond delay="5500"/>
                            </p:stCondLst>
                            <p:childTnLst>
                              <p:par>
                                <p:cTn id="57" presetID="22" presetClass="entr" presetSubtype="2"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right)">
                                      <p:cBhvr>
                                        <p:cTn id="59" dur="500"/>
                                        <p:tgtEl>
                                          <p:spTgt spid="89"/>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500"/>
                                        <p:tgtEl>
                                          <p:spTgt spid="94"/>
                                        </p:tgtEl>
                                      </p:cBhvr>
                                    </p:animEffect>
                                  </p:childTnLst>
                                </p:cTn>
                              </p:par>
                            </p:childTnLst>
                          </p:cTn>
                        </p:par>
                        <p:par>
                          <p:cTn id="64" fill="hold">
                            <p:stCondLst>
                              <p:cond delay="6500"/>
                            </p:stCondLst>
                            <p:childTnLst>
                              <p:par>
                                <p:cTn id="65" presetID="22" presetClass="entr" presetSubtype="2" fill="hold" grpId="0" nodeType="after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wipe(right)">
                                      <p:cBhvr>
                                        <p:cTn id="67" dur="500"/>
                                        <p:tgtEl>
                                          <p:spTgt spid="95"/>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fade">
                                      <p:cBhvr>
                                        <p:cTn id="75" dur="500"/>
                                        <p:tgtEl>
                                          <p:spTgt spid="81"/>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wipe(left)">
                                      <p:cBhvr>
                                        <p:cTn id="7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p:bldP spid="15" grpId="0" animBg="1"/>
      <p:bldP spid="81" grpId="0"/>
      <p:bldP spid="82" grpId="0"/>
      <p:bldP spid="92" grpId="0"/>
      <p:bldP spid="93" grpId="0"/>
      <p:bldP spid="94" grpId="0"/>
      <p:bldP spid="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62879" y="4203750"/>
            <a:ext cx="2184692" cy="1677535"/>
            <a:chOff x="4041728" y="3985996"/>
            <a:chExt cx="2071525" cy="1590639"/>
          </a:xfrm>
        </p:grpSpPr>
        <p:sp>
          <p:nvSpPr>
            <p:cNvPr id="16" name="Pie 15"/>
            <p:cNvSpPr/>
            <p:nvPr/>
          </p:nvSpPr>
          <p:spPr>
            <a:xfrm rot="16200000">
              <a:off x="4522614" y="3985996"/>
              <a:ext cx="1590639" cy="1590639"/>
            </a:xfrm>
            <a:prstGeom prst="pieWedg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60" name="Straight Connector 59"/>
            <p:cNvCxnSpPr/>
            <p:nvPr/>
          </p:nvCxnSpPr>
          <p:spPr>
            <a:xfrm flipH="1">
              <a:off x="4041728" y="4030813"/>
              <a:ext cx="1012484"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3" name="Shape 1713"/>
            <p:cNvSpPr/>
            <p:nvPr/>
          </p:nvSpPr>
          <p:spPr>
            <a:xfrm>
              <a:off x="4714919" y="4073665"/>
              <a:ext cx="379332" cy="476591"/>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a:miter lim="400000"/>
            </a:ln>
          </p:spPr>
          <p:txBody>
            <a:bodyPr lIns="40181" tIns="40181" rIns="40181" bIns="40181" anchor="ct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3" name="Group 42"/>
          <p:cNvGrpSpPr/>
          <p:nvPr/>
        </p:nvGrpSpPr>
        <p:grpSpPr>
          <a:xfrm>
            <a:off x="8416862" y="2381952"/>
            <a:ext cx="2753151" cy="933002"/>
            <a:chOff x="7966022" y="2026338"/>
            <a:chExt cx="2610538" cy="884673"/>
          </a:xfrm>
        </p:grpSpPr>
        <p:sp>
          <p:nvSpPr>
            <p:cNvPr id="44" name="Text Placeholder 8"/>
            <p:cNvSpPr txBox="1"/>
            <p:nvPr/>
          </p:nvSpPr>
          <p:spPr>
            <a:xfrm>
              <a:off x="7966022" y="2026338"/>
              <a:ext cx="1890842" cy="271292"/>
            </a:xfrm>
            <a:prstGeom prst="rect">
              <a:avLst/>
            </a:prstGeom>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Schedule</a:t>
              </a:r>
            </a:p>
          </p:txBody>
        </p:sp>
        <p:sp>
          <p:nvSpPr>
            <p:cNvPr id="45" name="Text Placeholder 1"/>
            <p:cNvSpPr txBox="1"/>
            <p:nvPr/>
          </p:nvSpPr>
          <p:spPr>
            <a:xfrm>
              <a:off x="8061274" y="2297630"/>
              <a:ext cx="2515286" cy="613381"/>
            </a:xfrm>
            <a:prstGeom prst="rect">
              <a:avLst/>
            </a:prstGeom>
          </p:spPr>
          <p:txBody>
            <a:bodyPr vert="horz" lIns="0" tIns="48218" rIns="96435" bIns="48218"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46" name="Group 45"/>
          <p:cNvGrpSpPr/>
          <p:nvPr/>
        </p:nvGrpSpPr>
        <p:grpSpPr>
          <a:xfrm>
            <a:off x="8416862" y="4951647"/>
            <a:ext cx="2753151" cy="933002"/>
            <a:chOff x="7966022" y="2026338"/>
            <a:chExt cx="2610538" cy="884673"/>
          </a:xfrm>
        </p:grpSpPr>
        <p:sp>
          <p:nvSpPr>
            <p:cNvPr id="47" name="Text Placeholder 8"/>
            <p:cNvSpPr txBox="1"/>
            <p:nvPr/>
          </p:nvSpPr>
          <p:spPr>
            <a:xfrm>
              <a:off x="7966022" y="2026338"/>
              <a:ext cx="1890842" cy="271292"/>
            </a:xfrm>
            <a:prstGeom prst="rect">
              <a:avLst/>
            </a:prstGeom>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Distribution</a:t>
              </a:r>
            </a:p>
          </p:txBody>
        </p:sp>
        <p:sp>
          <p:nvSpPr>
            <p:cNvPr id="48" name="Text Placeholder 1"/>
            <p:cNvSpPr txBox="1"/>
            <p:nvPr/>
          </p:nvSpPr>
          <p:spPr>
            <a:xfrm>
              <a:off x="8061274" y="2297630"/>
              <a:ext cx="2515286" cy="613381"/>
            </a:xfrm>
            <a:prstGeom prst="rect">
              <a:avLst/>
            </a:prstGeom>
          </p:spPr>
          <p:txBody>
            <a:bodyPr vert="horz" lIns="0" tIns="48218" rIns="96435" bIns="48218"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49" name="Group 48"/>
          <p:cNvGrpSpPr/>
          <p:nvPr/>
        </p:nvGrpSpPr>
        <p:grpSpPr>
          <a:xfrm>
            <a:off x="1762481" y="2381952"/>
            <a:ext cx="2659044" cy="933002"/>
            <a:chOff x="8061274" y="2026338"/>
            <a:chExt cx="2521306" cy="884673"/>
          </a:xfrm>
        </p:grpSpPr>
        <p:sp>
          <p:nvSpPr>
            <p:cNvPr id="50" name="Text Placeholder 8"/>
            <p:cNvSpPr txBox="1"/>
            <p:nvPr/>
          </p:nvSpPr>
          <p:spPr>
            <a:xfrm>
              <a:off x="8691738" y="2026338"/>
              <a:ext cx="1890842" cy="271292"/>
            </a:xfrm>
            <a:prstGeom prst="rect">
              <a:avLst/>
            </a:prstGeom>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Concept</a:t>
              </a:r>
            </a:p>
          </p:txBody>
        </p:sp>
        <p:sp>
          <p:nvSpPr>
            <p:cNvPr id="51" name="Text Placeholder 1"/>
            <p:cNvSpPr txBox="1"/>
            <p:nvPr/>
          </p:nvSpPr>
          <p:spPr>
            <a:xfrm>
              <a:off x="8061274" y="2297630"/>
              <a:ext cx="2515286" cy="613381"/>
            </a:xfrm>
            <a:prstGeom prst="rect">
              <a:avLst/>
            </a:prstGeom>
          </p:spPr>
          <p:txBody>
            <a:bodyPr vert="horz" lIns="0" tIns="48218" rIns="96435" bIns="48218"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52" name="Group 51"/>
          <p:cNvGrpSpPr/>
          <p:nvPr/>
        </p:nvGrpSpPr>
        <p:grpSpPr>
          <a:xfrm>
            <a:off x="1762481" y="4951647"/>
            <a:ext cx="2659044" cy="933002"/>
            <a:chOff x="8061274" y="2026338"/>
            <a:chExt cx="2521306" cy="884673"/>
          </a:xfrm>
        </p:grpSpPr>
        <p:sp>
          <p:nvSpPr>
            <p:cNvPr id="53" name="Text Placeholder 8"/>
            <p:cNvSpPr txBox="1"/>
            <p:nvPr/>
          </p:nvSpPr>
          <p:spPr>
            <a:xfrm>
              <a:off x="8691738" y="2026338"/>
              <a:ext cx="1890842" cy="271292"/>
            </a:xfrm>
            <a:prstGeom prst="rect">
              <a:avLst/>
            </a:prstGeom>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75" b="1"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Keywork</a:t>
              </a:r>
              <a:endPar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54" name="Text Placeholder 1"/>
            <p:cNvSpPr txBox="1"/>
            <p:nvPr/>
          </p:nvSpPr>
          <p:spPr>
            <a:xfrm>
              <a:off x="8061274" y="2297630"/>
              <a:ext cx="2515286" cy="613381"/>
            </a:xfrm>
            <a:prstGeom prst="rect">
              <a:avLst/>
            </a:prstGeom>
          </p:spPr>
          <p:txBody>
            <a:bodyPr vert="horz" lIns="0" tIns="48218" rIns="96435" bIns="48218"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4" name="Group 3"/>
          <p:cNvGrpSpPr/>
          <p:nvPr/>
        </p:nvGrpSpPr>
        <p:grpSpPr>
          <a:xfrm>
            <a:off x="6437558" y="2529792"/>
            <a:ext cx="2116087" cy="1677535"/>
            <a:chOff x="6103759" y="2398749"/>
            <a:chExt cx="2006474" cy="1590639"/>
          </a:xfrm>
        </p:grpSpPr>
        <p:sp>
          <p:nvSpPr>
            <p:cNvPr id="15" name="Pie 14"/>
            <p:cNvSpPr/>
            <p:nvPr/>
          </p:nvSpPr>
          <p:spPr>
            <a:xfrm rot="5400000">
              <a:off x="6103759" y="2398749"/>
              <a:ext cx="1590639" cy="1590639"/>
            </a:xfrm>
            <a:prstGeom prst="pieWedg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58" name="Straight Connector 57"/>
            <p:cNvCxnSpPr/>
            <p:nvPr/>
          </p:nvCxnSpPr>
          <p:spPr>
            <a:xfrm flipH="1">
              <a:off x="7097749" y="3946993"/>
              <a:ext cx="101248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7046949" y="3467100"/>
              <a:ext cx="458751" cy="444141"/>
              <a:chOff x="2339975" y="3200401"/>
              <a:chExt cx="249238" cy="241301"/>
            </a:xfrm>
            <a:solidFill>
              <a:schemeClr val="bg1"/>
            </a:solidFill>
          </p:grpSpPr>
          <p:sp>
            <p:nvSpPr>
              <p:cNvPr id="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0"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5" name="Group 4"/>
          <p:cNvGrpSpPr/>
          <p:nvPr/>
        </p:nvGrpSpPr>
        <p:grpSpPr>
          <a:xfrm>
            <a:off x="6437561" y="4203750"/>
            <a:ext cx="1677535" cy="2178115"/>
            <a:chOff x="6103761" y="3985996"/>
            <a:chExt cx="1590639" cy="2065289"/>
          </a:xfrm>
        </p:grpSpPr>
        <p:sp>
          <p:nvSpPr>
            <p:cNvPr id="17" name="Pie 16"/>
            <p:cNvSpPr/>
            <p:nvPr/>
          </p:nvSpPr>
          <p:spPr>
            <a:xfrm rot="10800000">
              <a:off x="6103761" y="3985996"/>
              <a:ext cx="1590639" cy="1590639"/>
            </a:xfrm>
            <a:prstGeom prst="pieWedg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57" name="Straight Connector 56"/>
            <p:cNvCxnSpPr/>
            <p:nvPr/>
          </p:nvCxnSpPr>
          <p:spPr>
            <a:xfrm>
              <a:off x="6141741" y="5062716"/>
              <a:ext cx="0" cy="988569"/>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1" name="Group 27"/>
            <p:cNvGrpSpPr/>
            <p:nvPr/>
          </p:nvGrpSpPr>
          <p:grpSpPr bwMode="auto">
            <a:xfrm>
              <a:off x="6141741" y="4988003"/>
              <a:ext cx="563609" cy="423704"/>
              <a:chOff x="0" y="0"/>
              <a:chExt cx="772" cy="579"/>
            </a:xfrm>
            <a:solidFill>
              <a:schemeClr val="bg1"/>
            </a:solidFill>
          </p:grpSpPr>
          <p:sp>
            <p:nvSpPr>
              <p:cNvPr id="92" name="Freeform 23"/>
              <p:cNvSpPr/>
              <p:nvPr/>
            </p:nvSpPr>
            <p:spPr bwMode="auto">
              <a:xfrm>
                <a:off x="0" y="0"/>
                <a:ext cx="772" cy="344"/>
              </a:xfrm>
              <a:custGeom>
                <a:avLst/>
                <a:gdLst>
                  <a:gd name="T0" fmla="*/ 653 w 21279"/>
                  <a:gd name="T1" fmla="*/ 344 h 21600"/>
                  <a:gd name="T2" fmla="*/ 707 w 21279"/>
                  <a:gd name="T3" fmla="*/ 301 h 21600"/>
                  <a:gd name="T4" fmla="*/ 771 w 21279"/>
                  <a:gd name="T5" fmla="*/ 43 h 21600"/>
                  <a:gd name="T6" fmla="*/ 739 w 21279"/>
                  <a:gd name="T7" fmla="*/ 0 h 21600"/>
                  <a:gd name="T8" fmla="*/ 30 w 21279"/>
                  <a:gd name="T9" fmla="*/ 0 h 21600"/>
                  <a:gd name="T10" fmla="*/ 3 w 21279"/>
                  <a:gd name="T11" fmla="*/ 27 h 21600"/>
                  <a:gd name="T12" fmla="*/ 57 w 21279"/>
                  <a:gd name="T13" fmla="*/ 54 h 21600"/>
                  <a:gd name="T14" fmla="*/ 159 w 21279"/>
                  <a:gd name="T15" fmla="*/ 65 h 21600"/>
                  <a:gd name="T16" fmla="*/ 213 w 21279"/>
                  <a:gd name="T17" fmla="*/ 108 h 21600"/>
                  <a:gd name="T18" fmla="*/ 256 w 21279"/>
                  <a:gd name="T19" fmla="*/ 301 h 21600"/>
                  <a:gd name="T20" fmla="*/ 309 w 21279"/>
                  <a:gd name="T21" fmla="*/ 344 h 21600"/>
                  <a:gd name="T22" fmla="*/ 653 w 21279"/>
                  <a:gd name="T23" fmla="*/ 344 h 21600"/>
                  <a:gd name="T24" fmla="*/ 653 w 21279"/>
                  <a:gd name="T25" fmla="*/ 344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79" h="21600">
                    <a:moveTo>
                      <a:pt x="17995" y="21600"/>
                    </a:moveTo>
                    <a:cubicBezTo>
                      <a:pt x="18587" y="21600"/>
                      <a:pt x="19327" y="20588"/>
                      <a:pt x="19475" y="18900"/>
                    </a:cubicBezTo>
                    <a:cubicBezTo>
                      <a:pt x="21250" y="2700"/>
                      <a:pt x="21250" y="2700"/>
                      <a:pt x="21250" y="2700"/>
                    </a:cubicBezTo>
                    <a:cubicBezTo>
                      <a:pt x="21398" y="1350"/>
                      <a:pt x="20954" y="0"/>
                      <a:pt x="20362" y="0"/>
                    </a:cubicBezTo>
                    <a:cubicBezTo>
                      <a:pt x="834" y="0"/>
                      <a:pt x="834" y="0"/>
                      <a:pt x="834" y="0"/>
                    </a:cubicBezTo>
                    <a:cubicBezTo>
                      <a:pt x="242" y="0"/>
                      <a:pt x="-202" y="675"/>
                      <a:pt x="94" y="1688"/>
                    </a:cubicBezTo>
                    <a:cubicBezTo>
                      <a:pt x="242" y="2362"/>
                      <a:pt x="982" y="3375"/>
                      <a:pt x="1573" y="3375"/>
                    </a:cubicBezTo>
                    <a:cubicBezTo>
                      <a:pt x="4384" y="4050"/>
                      <a:pt x="4384" y="4050"/>
                      <a:pt x="4384" y="4050"/>
                    </a:cubicBezTo>
                    <a:cubicBezTo>
                      <a:pt x="4976" y="4050"/>
                      <a:pt x="5716" y="5400"/>
                      <a:pt x="5864" y="6750"/>
                    </a:cubicBezTo>
                    <a:cubicBezTo>
                      <a:pt x="7047" y="18900"/>
                      <a:pt x="7047" y="18900"/>
                      <a:pt x="7047" y="18900"/>
                    </a:cubicBezTo>
                    <a:cubicBezTo>
                      <a:pt x="7195" y="20588"/>
                      <a:pt x="7935" y="21600"/>
                      <a:pt x="8527" y="21600"/>
                    </a:cubicBezTo>
                    <a:lnTo>
                      <a:pt x="17995" y="21600"/>
                    </a:lnTo>
                    <a:close/>
                    <a:moveTo>
                      <a:pt x="17995" y="21600"/>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3" name="Oval 24"/>
              <p:cNvSpPr/>
              <p:nvPr/>
            </p:nvSpPr>
            <p:spPr bwMode="auto">
              <a:xfrm>
                <a:off x="304" y="461"/>
                <a:ext cx="122" cy="118"/>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4" name="Oval 25"/>
              <p:cNvSpPr/>
              <p:nvPr/>
            </p:nvSpPr>
            <p:spPr bwMode="auto">
              <a:xfrm>
                <a:off x="520" y="461"/>
                <a:ext cx="122" cy="118"/>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5" name="Freeform 26"/>
              <p:cNvSpPr/>
              <p:nvPr/>
            </p:nvSpPr>
            <p:spPr bwMode="auto">
              <a:xfrm>
                <a:off x="247" y="302"/>
                <a:ext cx="432" cy="127"/>
              </a:xfrm>
              <a:custGeom>
                <a:avLst/>
                <a:gdLst>
                  <a:gd name="T0" fmla="*/ 36 w 21275"/>
                  <a:gd name="T1" fmla="*/ 0 h 21600"/>
                  <a:gd name="T2" fmla="*/ 4 w 21275"/>
                  <a:gd name="T3" fmla="*/ 85 h 21600"/>
                  <a:gd name="T4" fmla="*/ 31 w 21275"/>
                  <a:gd name="T5" fmla="*/ 127 h 21600"/>
                  <a:gd name="T6" fmla="*/ 432 w 21275"/>
                  <a:gd name="T7" fmla="*/ 1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75" h="21600">
                    <a:moveTo>
                      <a:pt x="1782" y="0"/>
                    </a:moveTo>
                    <a:cubicBezTo>
                      <a:pt x="202" y="14400"/>
                      <a:pt x="202" y="14400"/>
                      <a:pt x="202" y="14400"/>
                    </a:cubicBezTo>
                    <a:cubicBezTo>
                      <a:pt x="-325" y="18000"/>
                      <a:pt x="202" y="21600"/>
                      <a:pt x="1519" y="21600"/>
                    </a:cubicBezTo>
                    <a:cubicBezTo>
                      <a:pt x="21275" y="21600"/>
                      <a:pt x="21275" y="21600"/>
                      <a:pt x="21275" y="21600"/>
                    </a:cubicBezTo>
                  </a:path>
                </a:pathLst>
              </a:custGeom>
              <a:grpFill/>
              <a:ln w="12700" cap="flat">
                <a:solidFill>
                  <a:srgbClr val="FFFFFF"/>
                </a:solidFill>
                <a:prstDash val="solid"/>
                <a:miter lim="800000"/>
                <a:headEnd type="none" w="med" len="med"/>
                <a:tailEnd type="none" w="med" len="med"/>
              </a:ln>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 name="Group 2"/>
          <p:cNvGrpSpPr/>
          <p:nvPr/>
        </p:nvGrpSpPr>
        <p:grpSpPr>
          <a:xfrm>
            <a:off x="4770037" y="2040809"/>
            <a:ext cx="1677534" cy="2166518"/>
            <a:chOff x="4522615" y="1935094"/>
            <a:chExt cx="1590638" cy="2054293"/>
          </a:xfrm>
        </p:grpSpPr>
        <p:grpSp>
          <p:nvGrpSpPr>
            <p:cNvPr id="2" name="Group 1"/>
            <p:cNvGrpSpPr/>
            <p:nvPr/>
          </p:nvGrpSpPr>
          <p:grpSpPr>
            <a:xfrm>
              <a:off x="4522615" y="1935094"/>
              <a:ext cx="1590638" cy="2054293"/>
              <a:chOff x="4522615" y="1935094"/>
              <a:chExt cx="1590638" cy="2054293"/>
            </a:xfrm>
          </p:grpSpPr>
          <p:sp>
            <p:nvSpPr>
              <p:cNvPr id="18" name="Pie 17"/>
              <p:cNvSpPr/>
              <p:nvPr/>
            </p:nvSpPr>
            <p:spPr>
              <a:xfrm>
                <a:off x="4522615" y="2398745"/>
                <a:ext cx="1590638" cy="1590642"/>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56" name="Straight Connector 55"/>
              <p:cNvCxnSpPr/>
              <p:nvPr/>
            </p:nvCxnSpPr>
            <p:spPr>
              <a:xfrm>
                <a:off x="6073161" y="1935094"/>
                <a:ext cx="0" cy="98856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6" name="AutoShape 17"/>
            <p:cNvSpPr/>
            <p:nvPr/>
          </p:nvSpPr>
          <p:spPr bwMode="auto">
            <a:xfrm>
              <a:off x="5555077" y="2551710"/>
              <a:ext cx="457103" cy="478939"/>
            </a:xfrm>
            <a:custGeom>
              <a:avLst/>
              <a:gdLst>
                <a:gd name="T0" fmla="*/ 11727 w 21338"/>
                <a:gd name="T1" fmla="*/ 7308 h 21600"/>
                <a:gd name="T2" fmla="*/ 7039 w 21338"/>
                <a:gd name="T3" fmla="*/ 9744 h 21600"/>
                <a:gd name="T4" fmla="*/ 9551 w 21338"/>
                <a:gd name="T5" fmla="*/ 14292 h 21600"/>
                <a:gd name="T6" fmla="*/ 14239 w 21338"/>
                <a:gd name="T7" fmla="*/ 11856 h 21600"/>
                <a:gd name="T8" fmla="*/ 11727 w 21338"/>
                <a:gd name="T9" fmla="*/ 7308 h 21600"/>
                <a:gd name="T10" fmla="*/ 12397 w 21338"/>
                <a:gd name="T11" fmla="*/ 11368 h 21600"/>
                <a:gd name="T12" fmla="*/ 10053 w 21338"/>
                <a:gd name="T13" fmla="*/ 12505 h 21600"/>
                <a:gd name="T14" fmla="*/ 8881 w 21338"/>
                <a:gd name="T15" fmla="*/ 10232 h 21600"/>
                <a:gd name="T16" fmla="*/ 11225 w 21338"/>
                <a:gd name="T17" fmla="*/ 9095 h 21600"/>
                <a:gd name="T18" fmla="*/ 12397 w 21338"/>
                <a:gd name="T19" fmla="*/ 11368 h 21600"/>
                <a:gd name="T20" fmla="*/ 20937 w 21338"/>
                <a:gd name="T21" fmla="*/ 13155 h 21600"/>
                <a:gd name="T22" fmla="*/ 18760 w 21338"/>
                <a:gd name="T23" fmla="*/ 12018 h 21600"/>
                <a:gd name="T24" fmla="*/ 18760 w 21338"/>
                <a:gd name="T25" fmla="*/ 9420 h 21600"/>
                <a:gd name="T26" fmla="*/ 20769 w 21338"/>
                <a:gd name="T27" fmla="*/ 8120 h 21600"/>
                <a:gd name="T28" fmla="*/ 21104 w 21338"/>
                <a:gd name="T29" fmla="*/ 6983 h 21600"/>
                <a:gd name="T30" fmla="*/ 18927 w 21338"/>
                <a:gd name="T31" fmla="*/ 3411 h 21600"/>
                <a:gd name="T32" fmla="*/ 17755 w 21338"/>
                <a:gd name="T33" fmla="*/ 3086 h 21600"/>
                <a:gd name="T34" fmla="*/ 15746 w 21338"/>
                <a:gd name="T35" fmla="*/ 4385 h 21600"/>
                <a:gd name="T36" fmla="*/ 13569 w 21338"/>
                <a:gd name="T37" fmla="*/ 3248 h 21600"/>
                <a:gd name="T38" fmla="*/ 13569 w 21338"/>
                <a:gd name="T39" fmla="*/ 812 h 21600"/>
                <a:gd name="T40" fmla="*/ 12732 w 21338"/>
                <a:gd name="T41" fmla="*/ 0 h 21600"/>
                <a:gd name="T42" fmla="*/ 8546 w 21338"/>
                <a:gd name="T43" fmla="*/ 0 h 21600"/>
                <a:gd name="T44" fmla="*/ 7876 w 21338"/>
                <a:gd name="T45" fmla="*/ 325 h 21600"/>
                <a:gd name="T46" fmla="*/ 7541 w 21338"/>
                <a:gd name="T47" fmla="*/ 974 h 21600"/>
                <a:gd name="T48" fmla="*/ 7541 w 21338"/>
                <a:gd name="T49" fmla="*/ 3248 h 21600"/>
                <a:gd name="T50" fmla="*/ 5532 w 21338"/>
                <a:gd name="T51" fmla="*/ 4385 h 21600"/>
                <a:gd name="T52" fmla="*/ 3355 w 21338"/>
                <a:gd name="T53" fmla="*/ 3248 h 21600"/>
                <a:gd name="T54" fmla="*/ 2686 w 21338"/>
                <a:gd name="T55" fmla="*/ 3248 h 21600"/>
                <a:gd name="T56" fmla="*/ 2183 w 21338"/>
                <a:gd name="T57" fmla="*/ 3735 h 21600"/>
                <a:gd name="T58" fmla="*/ 6 w 21338"/>
                <a:gd name="T59" fmla="*/ 7308 h 21600"/>
                <a:gd name="T60" fmla="*/ 6 w 21338"/>
                <a:gd name="T61" fmla="*/ 7958 h 21600"/>
                <a:gd name="T62" fmla="*/ 509 w 21338"/>
                <a:gd name="T63" fmla="*/ 8445 h 21600"/>
                <a:gd name="T64" fmla="*/ 2518 w 21338"/>
                <a:gd name="T65" fmla="*/ 9582 h 21600"/>
                <a:gd name="T66" fmla="*/ 2518 w 21338"/>
                <a:gd name="T67" fmla="*/ 12018 h 21600"/>
                <a:gd name="T68" fmla="*/ 509 w 21338"/>
                <a:gd name="T69" fmla="*/ 13155 h 21600"/>
                <a:gd name="T70" fmla="*/ 174 w 21338"/>
                <a:gd name="T71" fmla="*/ 14454 h 21600"/>
                <a:gd name="T72" fmla="*/ 2183 w 21338"/>
                <a:gd name="T73" fmla="*/ 18027 h 21600"/>
                <a:gd name="T74" fmla="*/ 3523 w 21338"/>
                <a:gd name="T75" fmla="*/ 18352 h 21600"/>
                <a:gd name="T76" fmla="*/ 5532 w 21338"/>
                <a:gd name="T77" fmla="*/ 17215 h 21600"/>
                <a:gd name="T78" fmla="*/ 7709 w 21338"/>
                <a:gd name="T79" fmla="*/ 18352 h 21600"/>
                <a:gd name="T80" fmla="*/ 7709 w 21338"/>
                <a:gd name="T81" fmla="*/ 20788 h 21600"/>
                <a:gd name="T82" fmla="*/ 8044 w 21338"/>
                <a:gd name="T83" fmla="*/ 21438 h 21600"/>
                <a:gd name="T84" fmla="*/ 8713 w 21338"/>
                <a:gd name="T85" fmla="*/ 21600 h 21600"/>
                <a:gd name="T86" fmla="*/ 12899 w 21338"/>
                <a:gd name="T87" fmla="*/ 21600 h 21600"/>
                <a:gd name="T88" fmla="*/ 13737 w 21338"/>
                <a:gd name="T89" fmla="*/ 20626 h 21600"/>
                <a:gd name="T90" fmla="*/ 13737 w 21338"/>
                <a:gd name="T91" fmla="*/ 18352 h 21600"/>
                <a:gd name="T92" fmla="*/ 15913 w 21338"/>
                <a:gd name="T93" fmla="*/ 17053 h 21600"/>
                <a:gd name="T94" fmla="*/ 17923 w 21338"/>
                <a:gd name="T95" fmla="*/ 18189 h 21600"/>
                <a:gd name="T96" fmla="*/ 18592 w 21338"/>
                <a:gd name="T97" fmla="*/ 18352 h 21600"/>
                <a:gd name="T98" fmla="*/ 19262 w 21338"/>
                <a:gd name="T99" fmla="*/ 17865 h 21600"/>
                <a:gd name="T100" fmla="*/ 21272 w 21338"/>
                <a:gd name="T101" fmla="*/ 14292 h 21600"/>
                <a:gd name="T102" fmla="*/ 20937 w 21338"/>
                <a:gd name="T103" fmla="*/ 13155 h 21600"/>
                <a:gd name="T104" fmla="*/ 15579 w 21338"/>
                <a:gd name="T105" fmla="*/ 12343 h 21600"/>
                <a:gd name="T106" fmla="*/ 9048 w 21338"/>
                <a:gd name="T107" fmla="*/ 15591 h 21600"/>
                <a:gd name="T108" fmla="*/ 5699 w 21338"/>
                <a:gd name="T109" fmla="*/ 9257 h 21600"/>
                <a:gd name="T110" fmla="*/ 12230 w 21338"/>
                <a:gd name="T111" fmla="*/ 6009 h 21600"/>
                <a:gd name="T112" fmla="*/ 15579 w 21338"/>
                <a:gd name="T113" fmla="*/ 12343 h 21600"/>
                <a:gd name="T114" fmla="*/ 15579 w 21338"/>
                <a:gd name="T115" fmla="*/ 1234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38" h="21600">
                  <a:moveTo>
                    <a:pt x="11727" y="7308"/>
                  </a:moveTo>
                  <a:cubicBezTo>
                    <a:pt x="9718" y="6659"/>
                    <a:pt x="7709" y="7795"/>
                    <a:pt x="7039" y="9744"/>
                  </a:cubicBezTo>
                  <a:cubicBezTo>
                    <a:pt x="6537" y="11693"/>
                    <a:pt x="7541" y="13642"/>
                    <a:pt x="9551" y="14292"/>
                  </a:cubicBezTo>
                  <a:cubicBezTo>
                    <a:pt x="11560" y="14941"/>
                    <a:pt x="13569" y="13805"/>
                    <a:pt x="14239" y="11856"/>
                  </a:cubicBezTo>
                  <a:cubicBezTo>
                    <a:pt x="14909" y="9907"/>
                    <a:pt x="13737" y="7958"/>
                    <a:pt x="11727" y="7308"/>
                  </a:cubicBezTo>
                  <a:close/>
                  <a:moveTo>
                    <a:pt x="12397" y="11368"/>
                  </a:moveTo>
                  <a:cubicBezTo>
                    <a:pt x="12062" y="12343"/>
                    <a:pt x="11058" y="12830"/>
                    <a:pt x="10053" y="12505"/>
                  </a:cubicBezTo>
                  <a:cubicBezTo>
                    <a:pt x="9048" y="12180"/>
                    <a:pt x="8546" y="11206"/>
                    <a:pt x="8881" y="10232"/>
                  </a:cubicBezTo>
                  <a:cubicBezTo>
                    <a:pt x="9216" y="9257"/>
                    <a:pt x="10220" y="8770"/>
                    <a:pt x="11225" y="9095"/>
                  </a:cubicBezTo>
                  <a:cubicBezTo>
                    <a:pt x="12230" y="9420"/>
                    <a:pt x="12732" y="10394"/>
                    <a:pt x="12397" y="11368"/>
                  </a:cubicBezTo>
                  <a:close/>
                  <a:moveTo>
                    <a:pt x="20937" y="13155"/>
                  </a:moveTo>
                  <a:cubicBezTo>
                    <a:pt x="18760" y="12018"/>
                    <a:pt x="18760" y="12018"/>
                    <a:pt x="18760" y="12018"/>
                  </a:cubicBezTo>
                  <a:cubicBezTo>
                    <a:pt x="18760" y="9420"/>
                    <a:pt x="18760" y="9420"/>
                    <a:pt x="18760" y="9420"/>
                  </a:cubicBezTo>
                  <a:cubicBezTo>
                    <a:pt x="20769" y="8120"/>
                    <a:pt x="20769" y="8120"/>
                    <a:pt x="20769" y="8120"/>
                  </a:cubicBezTo>
                  <a:cubicBezTo>
                    <a:pt x="21272" y="7958"/>
                    <a:pt x="21439" y="7308"/>
                    <a:pt x="21104" y="6983"/>
                  </a:cubicBezTo>
                  <a:cubicBezTo>
                    <a:pt x="18927" y="3411"/>
                    <a:pt x="18927" y="3411"/>
                    <a:pt x="18927" y="3411"/>
                  </a:cubicBezTo>
                  <a:cubicBezTo>
                    <a:pt x="18592" y="3086"/>
                    <a:pt x="18090" y="2923"/>
                    <a:pt x="17755" y="3086"/>
                  </a:cubicBezTo>
                  <a:cubicBezTo>
                    <a:pt x="15746" y="4385"/>
                    <a:pt x="15746" y="4385"/>
                    <a:pt x="15746" y="4385"/>
                  </a:cubicBezTo>
                  <a:cubicBezTo>
                    <a:pt x="13569" y="3248"/>
                    <a:pt x="13569" y="3248"/>
                    <a:pt x="13569" y="3248"/>
                  </a:cubicBezTo>
                  <a:cubicBezTo>
                    <a:pt x="13569" y="812"/>
                    <a:pt x="13569" y="812"/>
                    <a:pt x="13569" y="812"/>
                  </a:cubicBezTo>
                  <a:cubicBezTo>
                    <a:pt x="13569" y="325"/>
                    <a:pt x="13234" y="0"/>
                    <a:pt x="12732" y="0"/>
                  </a:cubicBezTo>
                  <a:cubicBezTo>
                    <a:pt x="8546" y="0"/>
                    <a:pt x="8546" y="0"/>
                    <a:pt x="8546" y="0"/>
                  </a:cubicBezTo>
                  <a:cubicBezTo>
                    <a:pt x="8211" y="0"/>
                    <a:pt x="8044" y="162"/>
                    <a:pt x="7876" y="325"/>
                  </a:cubicBezTo>
                  <a:cubicBezTo>
                    <a:pt x="7709" y="487"/>
                    <a:pt x="7541" y="650"/>
                    <a:pt x="7541" y="974"/>
                  </a:cubicBezTo>
                  <a:cubicBezTo>
                    <a:pt x="7541" y="3248"/>
                    <a:pt x="7541" y="3248"/>
                    <a:pt x="7541" y="3248"/>
                  </a:cubicBezTo>
                  <a:cubicBezTo>
                    <a:pt x="5532" y="4385"/>
                    <a:pt x="5532" y="4385"/>
                    <a:pt x="5532" y="4385"/>
                  </a:cubicBezTo>
                  <a:cubicBezTo>
                    <a:pt x="3355" y="3248"/>
                    <a:pt x="3355" y="3248"/>
                    <a:pt x="3355" y="3248"/>
                  </a:cubicBezTo>
                  <a:cubicBezTo>
                    <a:pt x="3188" y="3248"/>
                    <a:pt x="3020" y="3248"/>
                    <a:pt x="2686" y="3248"/>
                  </a:cubicBezTo>
                  <a:cubicBezTo>
                    <a:pt x="2518" y="3248"/>
                    <a:pt x="2351" y="3411"/>
                    <a:pt x="2183" y="3735"/>
                  </a:cubicBezTo>
                  <a:cubicBezTo>
                    <a:pt x="6" y="7308"/>
                    <a:pt x="6" y="7308"/>
                    <a:pt x="6" y="7308"/>
                  </a:cubicBezTo>
                  <a:cubicBezTo>
                    <a:pt x="6" y="7471"/>
                    <a:pt x="6" y="7633"/>
                    <a:pt x="6" y="7958"/>
                  </a:cubicBezTo>
                  <a:cubicBezTo>
                    <a:pt x="6" y="8120"/>
                    <a:pt x="174" y="8283"/>
                    <a:pt x="509" y="8445"/>
                  </a:cubicBezTo>
                  <a:cubicBezTo>
                    <a:pt x="2518" y="9582"/>
                    <a:pt x="2518" y="9582"/>
                    <a:pt x="2518" y="9582"/>
                  </a:cubicBezTo>
                  <a:cubicBezTo>
                    <a:pt x="2518" y="12018"/>
                    <a:pt x="2518" y="12018"/>
                    <a:pt x="2518" y="12018"/>
                  </a:cubicBezTo>
                  <a:cubicBezTo>
                    <a:pt x="509" y="13155"/>
                    <a:pt x="509" y="13155"/>
                    <a:pt x="509" y="13155"/>
                  </a:cubicBezTo>
                  <a:cubicBezTo>
                    <a:pt x="6" y="13480"/>
                    <a:pt x="-161" y="13967"/>
                    <a:pt x="174" y="14454"/>
                  </a:cubicBezTo>
                  <a:cubicBezTo>
                    <a:pt x="2183" y="18027"/>
                    <a:pt x="2183" y="18027"/>
                    <a:pt x="2183" y="18027"/>
                  </a:cubicBezTo>
                  <a:cubicBezTo>
                    <a:pt x="2518" y="18514"/>
                    <a:pt x="3020" y="18514"/>
                    <a:pt x="3523" y="18352"/>
                  </a:cubicBezTo>
                  <a:cubicBezTo>
                    <a:pt x="5532" y="17215"/>
                    <a:pt x="5532" y="17215"/>
                    <a:pt x="5532" y="17215"/>
                  </a:cubicBezTo>
                  <a:cubicBezTo>
                    <a:pt x="7709" y="18352"/>
                    <a:pt x="7709" y="18352"/>
                    <a:pt x="7709" y="18352"/>
                  </a:cubicBezTo>
                  <a:cubicBezTo>
                    <a:pt x="7709" y="20788"/>
                    <a:pt x="7709" y="20788"/>
                    <a:pt x="7709" y="20788"/>
                  </a:cubicBezTo>
                  <a:cubicBezTo>
                    <a:pt x="7709" y="20950"/>
                    <a:pt x="7876" y="21275"/>
                    <a:pt x="8044" y="21438"/>
                  </a:cubicBezTo>
                  <a:cubicBezTo>
                    <a:pt x="8211" y="21600"/>
                    <a:pt x="8379" y="21600"/>
                    <a:pt x="8713" y="21600"/>
                  </a:cubicBezTo>
                  <a:cubicBezTo>
                    <a:pt x="12899" y="21600"/>
                    <a:pt x="12899" y="21600"/>
                    <a:pt x="12899" y="21600"/>
                  </a:cubicBezTo>
                  <a:cubicBezTo>
                    <a:pt x="13402" y="21600"/>
                    <a:pt x="13737" y="21113"/>
                    <a:pt x="13737" y="20626"/>
                  </a:cubicBezTo>
                  <a:cubicBezTo>
                    <a:pt x="13737" y="18352"/>
                    <a:pt x="13737" y="18352"/>
                    <a:pt x="13737" y="18352"/>
                  </a:cubicBezTo>
                  <a:cubicBezTo>
                    <a:pt x="15913" y="17053"/>
                    <a:pt x="15913" y="17053"/>
                    <a:pt x="15913" y="17053"/>
                  </a:cubicBezTo>
                  <a:cubicBezTo>
                    <a:pt x="17923" y="18189"/>
                    <a:pt x="17923" y="18189"/>
                    <a:pt x="17923" y="18189"/>
                  </a:cubicBezTo>
                  <a:cubicBezTo>
                    <a:pt x="18090" y="18352"/>
                    <a:pt x="18425" y="18352"/>
                    <a:pt x="18592" y="18352"/>
                  </a:cubicBezTo>
                  <a:cubicBezTo>
                    <a:pt x="18927" y="18189"/>
                    <a:pt x="19095" y="18027"/>
                    <a:pt x="19262" y="17865"/>
                  </a:cubicBezTo>
                  <a:cubicBezTo>
                    <a:pt x="21272" y="14292"/>
                    <a:pt x="21272" y="14292"/>
                    <a:pt x="21272" y="14292"/>
                  </a:cubicBezTo>
                  <a:cubicBezTo>
                    <a:pt x="21439" y="13805"/>
                    <a:pt x="21272" y="13317"/>
                    <a:pt x="20937" y="13155"/>
                  </a:cubicBezTo>
                  <a:close/>
                  <a:moveTo>
                    <a:pt x="15579" y="12343"/>
                  </a:moveTo>
                  <a:cubicBezTo>
                    <a:pt x="14741" y="14941"/>
                    <a:pt x="11895" y="16403"/>
                    <a:pt x="9048" y="15591"/>
                  </a:cubicBezTo>
                  <a:cubicBezTo>
                    <a:pt x="6369" y="14779"/>
                    <a:pt x="4862" y="12018"/>
                    <a:pt x="5699" y="9257"/>
                  </a:cubicBezTo>
                  <a:cubicBezTo>
                    <a:pt x="6537" y="6659"/>
                    <a:pt x="9551" y="5197"/>
                    <a:pt x="12230" y="6009"/>
                  </a:cubicBezTo>
                  <a:cubicBezTo>
                    <a:pt x="14909" y="6821"/>
                    <a:pt x="16416" y="9582"/>
                    <a:pt x="15579" y="12343"/>
                  </a:cubicBezTo>
                  <a:close/>
                  <a:moveTo>
                    <a:pt x="15579" y="12343"/>
                  </a:moveTo>
                </a:path>
              </a:pathLst>
            </a:custGeom>
            <a:solidFill>
              <a:schemeClr val="bg1"/>
            </a:solidFill>
            <a:ln>
              <a:noFill/>
            </a:ln>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0" name="Freeform 54"/>
          <p:cNvSpPr>
            <a:spLocks noEditPoints="1"/>
          </p:cNvSpPr>
          <p:nvPr/>
        </p:nvSpPr>
        <p:spPr bwMode="auto">
          <a:xfrm>
            <a:off x="5917514" y="3698531"/>
            <a:ext cx="1023723" cy="1056746"/>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2"/>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right)">
                                      <p:cBhvr>
                                        <p:cTn id="38" dur="500"/>
                                        <p:tgtEl>
                                          <p:spTgt spid="52"/>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707" y="3132039"/>
            <a:ext cx="1285733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707" y="4583850"/>
            <a:ext cx="1285733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418" y="2886745"/>
            <a:ext cx="3427668" cy="490586"/>
          </a:xfrm>
          <a:prstGeom prst="roundRect">
            <a:avLst>
              <a:gd name="adj" fmla="val 50000"/>
            </a:avLst>
          </a:prstGeom>
          <a:solidFill>
            <a:schemeClr val="accent3"/>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609" y="3629963"/>
            <a:ext cx="4125285" cy="799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p:nvPr/>
        </p:nvGrpSpPr>
        <p:grpSpPr>
          <a:xfrm>
            <a:off x="9244830" y="2412777"/>
            <a:ext cx="2715036" cy="942199"/>
            <a:chOff x="8657822" y="2704651"/>
            <a:chExt cx="2574398" cy="893393"/>
          </a:xfrm>
        </p:grpSpPr>
        <p:sp>
          <p:nvSpPr>
            <p:cNvPr id="69"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Product Service</a:t>
              </a:r>
            </a:p>
          </p:txBody>
        </p:sp>
        <p:sp>
          <p:nvSpPr>
            <p:cNvPr id="70" name="TextBox 69"/>
            <p:cNvSpPr txBox="1"/>
            <p:nvPr/>
          </p:nvSpPr>
          <p:spPr>
            <a:xfrm>
              <a:off x="8738504" y="3043924"/>
              <a:ext cx="2493716"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raesent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grpSp>
        <p:nvGrpSpPr>
          <p:cNvPr id="123" name="Group 122"/>
          <p:cNvGrpSpPr/>
          <p:nvPr/>
        </p:nvGrpSpPr>
        <p:grpSpPr>
          <a:xfrm>
            <a:off x="952833" y="2412775"/>
            <a:ext cx="2706844" cy="942198"/>
            <a:chOff x="1319148" y="2220559"/>
            <a:chExt cx="2566630" cy="893393"/>
          </a:xfrm>
        </p:grpSpPr>
        <p:sp>
          <p:nvSpPr>
            <p:cNvPr id="75" name="Text Placeholder 2"/>
            <p:cNvSpPr txBox="1"/>
            <p:nvPr/>
          </p:nvSpPr>
          <p:spPr>
            <a:xfrm>
              <a:off x="1872318"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Mission </a:t>
              </a:r>
              <a:r>
                <a:rPr lang="en-GB" sz="1475" b="1"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Statment</a:t>
              </a:r>
              <a:endPar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76" name="TextBox 75"/>
            <p:cNvSpPr txBox="1"/>
            <p:nvPr/>
          </p:nvSpPr>
          <p:spPr>
            <a:xfrm>
              <a:off x="1319148" y="2559832"/>
              <a:ext cx="2499503"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raesent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68" name="Shape 4159"/>
          <p:cNvSpPr/>
          <p:nvPr/>
        </p:nvSpPr>
        <p:spPr>
          <a:xfrm rot="2218901">
            <a:off x="8223548" y="1833783"/>
            <a:ext cx="1338840" cy="1268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4" name="Shape 4159"/>
          <p:cNvSpPr/>
          <p:nvPr/>
        </p:nvSpPr>
        <p:spPr>
          <a:xfrm rot="20065798" flipV="1">
            <a:off x="8110120" y="5104602"/>
            <a:ext cx="1338840" cy="1268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2" name="Group 121"/>
          <p:cNvGrpSpPr/>
          <p:nvPr/>
        </p:nvGrpSpPr>
        <p:grpSpPr>
          <a:xfrm>
            <a:off x="916601" y="4953927"/>
            <a:ext cx="2712460" cy="942198"/>
            <a:chOff x="1313823" y="4952809"/>
            <a:chExt cx="2571955" cy="893393"/>
          </a:xfrm>
        </p:grpSpPr>
        <p:sp>
          <p:nvSpPr>
            <p:cNvPr id="115" name="Text Placeholder 2"/>
            <p:cNvSpPr txBox="1"/>
            <p:nvPr/>
          </p:nvSpPr>
          <p:spPr>
            <a:xfrm>
              <a:off x="1872318" y="495280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Time Management</a:t>
              </a:r>
            </a:p>
          </p:txBody>
        </p:sp>
        <p:sp>
          <p:nvSpPr>
            <p:cNvPr id="116" name="TextBox 115"/>
            <p:cNvSpPr txBox="1"/>
            <p:nvPr/>
          </p:nvSpPr>
          <p:spPr>
            <a:xfrm>
              <a:off x="1313823" y="5292082"/>
              <a:ext cx="2504828"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raesent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grpSp>
        <p:nvGrpSpPr>
          <p:cNvPr id="118" name="Group 117"/>
          <p:cNvGrpSpPr/>
          <p:nvPr/>
        </p:nvGrpSpPr>
        <p:grpSpPr>
          <a:xfrm>
            <a:off x="9244825" y="4953928"/>
            <a:ext cx="2886479" cy="942198"/>
            <a:chOff x="8657822" y="2704651"/>
            <a:chExt cx="2736960" cy="893393"/>
          </a:xfrm>
        </p:grpSpPr>
        <p:sp>
          <p:nvSpPr>
            <p:cNvPr id="119"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75" b="1"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Asessment</a:t>
              </a:r>
              <a:endPar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120" name="TextBox 119"/>
            <p:cNvSpPr txBox="1"/>
            <p:nvPr/>
          </p:nvSpPr>
          <p:spPr>
            <a:xfrm>
              <a:off x="8738503" y="3043924"/>
              <a:ext cx="2656279"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facilisis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raesent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51" name="Shape 4159"/>
          <p:cNvSpPr/>
          <p:nvPr/>
        </p:nvSpPr>
        <p:spPr>
          <a:xfrm rot="19381099" flipH="1">
            <a:off x="3335005" y="1833783"/>
            <a:ext cx="1338840" cy="1268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4159"/>
          <p:cNvSpPr/>
          <p:nvPr/>
        </p:nvSpPr>
        <p:spPr>
          <a:xfrm rot="1534202" flipH="1" flipV="1">
            <a:off x="3432009" y="5104601"/>
            <a:ext cx="1338840" cy="1268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Freeform 29"/>
          <p:cNvSpPr/>
          <p:nvPr/>
        </p:nvSpPr>
        <p:spPr bwMode="auto">
          <a:xfrm>
            <a:off x="5965854" y="4178385"/>
            <a:ext cx="914127" cy="2491246"/>
          </a:xfrm>
          <a:custGeom>
            <a:avLst/>
            <a:gdLst>
              <a:gd name="T0" fmla="*/ 183 w 278"/>
              <a:gd name="T1" fmla="*/ 249 h 757"/>
              <a:gd name="T2" fmla="*/ 156 w 278"/>
              <a:gd name="T3" fmla="*/ 0 h 757"/>
              <a:gd name="T4" fmla="*/ 143 w 278"/>
              <a:gd name="T5" fmla="*/ 2 h 757"/>
              <a:gd name="T6" fmla="*/ 122 w 278"/>
              <a:gd name="T7" fmla="*/ 257 h 757"/>
              <a:gd name="T8" fmla="*/ 14 w 278"/>
              <a:gd name="T9" fmla="*/ 198 h 757"/>
              <a:gd name="T10" fmla="*/ 0 w 278"/>
              <a:gd name="T11" fmla="*/ 231 h 757"/>
              <a:gd name="T12" fmla="*/ 111 w 278"/>
              <a:gd name="T13" fmla="*/ 352 h 757"/>
              <a:gd name="T14" fmla="*/ 82 w 278"/>
              <a:gd name="T15" fmla="*/ 753 h 757"/>
              <a:gd name="T16" fmla="*/ 239 w 278"/>
              <a:gd name="T17" fmla="*/ 757 h 757"/>
              <a:gd name="T18" fmla="*/ 194 w 278"/>
              <a:gd name="T19" fmla="*/ 351 h 757"/>
              <a:gd name="T20" fmla="*/ 278 w 278"/>
              <a:gd name="T21" fmla="*/ 238 h 757"/>
              <a:gd name="T22" fmla="*/ 259 w 278"/>
              <a:gd name="T23" fmla="*/ 195 h 757"/>
              <a:gd name="T24" fmla="*/ 183 w 278"/>
              <a:gd name="T25" fmla="*/ 24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chemeClr val="bg1">
              <a:lumMod val="75000"/>
            </a:schemeClr>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 name="Group 2"/>
          <p:cNvGrpSpPr/>
          <p:nvPr/>
        </p:nvGrpSpPr>
        <p:grpSpPr>
          <a:xfrm>
            <a:off x="4037148" y="2067188"/>
            <a:ext cx="4818418" cy="3325010"/>
            <a:chOff x="3827689" y="1960108"/>
            <a:chExt cx="4568825" cy="3152775"/>
          </a:xfrm>
        </p:grpSpPr>
        <p:sp>
          <p:nvSpPr>
            <p:cNvPr id="31" name="Freeform 30"/>
            <p:cNvSpPr/>
            <p:nvPr/>
          </p:nvSpPr>
          <p:spPr bwMode="auto">
            <a:xfrm>
              <a:off x="5727927" y="1960108"/>
              <a:ext cx="736600" cy="1362075"/>
            </a:xfrm>
            <a:custGeom>
              <a:avLst/>
              <a:gdLst>
                <a:gd name="T0" fmla="*/ 123 w 236"/>
                <a:gd name="T1" fmla="*/ 0 h 436"/>
                <a:gd name="T2" fmla="*/ 6 w 236"/>
                <a:gd name="T3" fmla="*/ 218 h 436"/>
                <a:gd name="T4" fmla="*/ 0 w 236"/>
                <a:gd name="T5" fmla="*/ 219 h 436"/>
                <a:gd name="T6" fmla="*/ 105 w 236"/>
                <a:gd name="T7" fmla="*/ 5 h 436"/>
                <a:gd name="T8" fmla="*/ 105 w 236"/>
                <a:gd name="T9" fmla="*/ 432 h 436"/>
                <a:gd name="T10" fmla="*/ 116 w 236"/>
                <a:gd name="T11" fmla="*/ 436 h 436"/>
                <a:gd name="T12" fmla="*/ 236 w 236"/>
                <a:gd name="T13" fmla="*/ 218 h 436"/>
                <a:gd name="T14" fmla="*/ 123 w 236"/>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solidFill>
              <a:schemeClr val="accent1"/>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Freeform 31"/>
            <p:cNvSpPr/>
            <p:nvPr/>
          </p:nvSpPr>
          <p:spPr bwMode="auto">
            <a:xfrm>
              <a:off x="7459889" y="4195308"/>
              <a:ext cx="936625" cy="693738"/>
            </a:xfrm>
            <a:custGeom>
              <a:avLst/>
              <a:gdLst>
                <a:gd name="T0" fmla="*/ 180 w 300"/>
                <a:gd name="T1" fmla="*/ 31 h 222"/>
                <a:gd name="T2" fmla="*/ 0 w 300"/>
                <a:gd name="T3" fmla="*/ 55 h 222"/>
                <a:gd name="T4" fmla="*/ 120 w 300"/>
                <a:gd name="T5" fmla="*/ 191 h 222"/>
                <a:gd name="T6" fmla="*/ 300 w 300"/>
                <a:gd name="T7" fmla="*/ 167 h 222"/>
                <a:gd name="T8" fmla="*/ 180 w 300"/>
                <a:gd name="T9" fmla="*/ 31 h 222"/>
              </a:gdLst>
              <a:ahLst/>
              <a:cxnLst>
                <a:cxn ang="0">
                  <a:pos x="T0" y="T1"/>
                </a:cxn>
                <a:cxn ang="0">
                  <a:pos x="T2" y="T3"/>
                </a:cxn>
                <a:cxn ang="0">
                  <a:pos x="T4" y="T5"/>
                </a:cxn>
                <a:cxn ang="0">
                  <a:pos x="T6" y="T7"/>
                </a:cxn>
                <a:cxn ang="0">
                  <a:pos x="T8" y="T9"/>
                </a:cxn>
              </a:cxnLst>
              <a:rect l="0" t="0" r="r" b="b"/>
              <a:pathLst>
                <a:path w="300" h="222">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solidFill>
              <a:schemeClr val="accent2"/>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Freeform 32"/>
            <p:cNvSpPr/>
            <p:nvPr/>
          </p:nvSpPr>
          <p:spPr bwMode="auto">
            <a:xfrm>
              <a:off x="7472589" y="2682420"/>
              <a:ext cx="908050" cy="714375"/>
            </a:xfrm>
            <a:custGeom>
              <a:avLst/>
              <a:gdLst>
                <a:gd name="T0" fmla="*/ 181 w 291"/>
                <a:gd name="T1" fmla="*/ 192 h 229"/>
                <a:gd name="T2" fmla="*/ 291 w 291"/>
                <a:gd name="T3" fmla="*/ 48 h 229"/>
                <a:gd name="T4" fmla="*/ 110 w 291"/>
                <a:gd name="T5" fmla="*/ 36 h 229"/>
                <a:gd name="T6" fmla="*/ 0 w 291"/>
                <a:gd name="T7" fmla="*/ 180 h 229"/>
                <a:gd name="T8" fmla="*/ 181 w 291"/>
                <a:gd name="T9" fmla="*/ 192 h 229"/>
              </a:gdLst>
              <a:ahLst/>
              <a:cxnLst>
                <a:cxn ang="0">
                  <a:pos x="T0" y="T1"/>
                </a:cxn>
                <a:cxn ang="0">
                  <a:pos x="T2" y="T3"/>
                </a:cxn>
                <a:cxn ang="0">
                  <a:pos x="T4" y="T5"/>
                </a:cxn>
                <a:cxn ang="0">
                  <a:pos x="T6" y="T7"/>
                </a:cxn>
                <a:cxn ang="0">
                  <a:pos x="T8" y="T9"/>
                </a:cxn>
              </a:cxnLst>
              <a:rect l="0" t="0" r="r" b="b"/>
              <a:pathLst>
                <a:path w="291" h="229">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solidFill>
              <a:schemeClr val="accent2"/>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Freeform 32"/>
            <p:cNvSpPr/>
            <p:nvPr/>
          </p:nvSpPr>
          <p:spPr bwMode="auto">
            <a:xfrm>
              <a:off x="6386739" y="4068308"/>
              <a:ext cx="1023938" cy="1044575"/>
            </a:xfrm>
            <a:custGeom>
              <a:avLst/>
              <a:gdLst>
                <a:gd name="T0" fmla="*/ 7 w 328"/>
                <a:gd name="T1" fmla="*/ 13 h 335"/>
                <a:gd name="T2" fmla="*/ 25 w 328"/>
                <a:gd name="T3" fmla="*/ 161 h 335"/>
                <a:gd name="T4" fmla="*/ 44 w 328"/>
                <a:gd name="T5" fmla="*/ 204 h 335"/>
                <a:gd name="T6" fmla="*/ 79 w 328"/>
                <a:gd name="T7" fmla="*/ 250 h 335"/>
                <a:gd name="T8" fmla="*/ 315 w 328"/>
                <a:gd name="T9" fmla="*/ 321 h 335"/>
                <a:gd name="T10" fmla="*/ 243 w 328"/>
                <a:gd name="T11" fmla="*/ 85 h 335"/>
                <a:gd name="T12" fmla="*/ 7 w 328"/>
                <a:gd name="T13" fmla="*/ 13 h 335"/>
              </a:gdLst>
              <a:ahLst/>
              <a:cxnLst>
                <a:cxn ang="0">
                  <a:pos x="T0" y="T1"/>
                </a:cxn>
                <a:cxn ang="0">
                  <a:pos x="T2" y="T3"/>
                </a:cxn>
                <a:cxn ang="0">
                  <a:pos x="T4" y="T5"/>
                </a:cxn>
                <a:cxn ang="0">
                  <a:pos x="T6" y="T7"/>
                </a:cxn>
                <a:cxn ang="0">
                  <a:pos x="T8" y="T9"/>
                </a:cxn>
                <a:cxn ang="0">
                  <a:pos x="T10" y="T11"/>
                </a:cxn>
                <a:cxn ang="0">
                  <a:pos x="T12" y="T13"/>
                </a:cxn>
              </a:cxnLst>
              <a:rect l="0" t="0" r="r" b="b"/>
              <a:pathLst>
                <a:path w="328" h="335">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solidFill>
              <a:schemeClr val="accent1"/>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34"/>
            <p:cNvSpPr/>
            <p:nvPr/>
          </p:nvSpPr>
          <p:spPr bwMode="auto">
            <a:xfrm>
              <a:off x="6386739" y="2463345"/>
              <a:ext cx="1044575" cy="1046163"/>
            </a:xfrm>
            <a:custGeom>
              <a:avLst/>
              <a:gdLst>
                <a:gd name="T0" fmla="*/ 13 w 335"/>
                <a:gd name="T1" fmla="*/ 321 h 335"/>
                <a:gd name="T2" fmla="*/ 250 w 335"/>
                <a:gd name="T3" fmla="*/ 249 h 335"/>
                <a:gd name="T4" fmla="*/ 322 w 335"/>
                <a:gd name="T5" fmla="*/ 13 h 335"/>
                <a:gd name="T6" fmla="*/ 85 w 335"/>
                <a:gd name="T7" fmla="*/ 85 h 335"/>
                <a:gd name="T8" fmla="*/ 13 w 335"/>
                <a:gd name="T9" fmla="*/ 321 h 335"/>
              </a:gdLst>
              <a:ahLst/>
              <a:cxnLst>
                <a:cxn ang="0">
                  <a:pos x="T0" y="T1"/>
                </a:cxn>
                <a:cxn ang="0">
                  <a:pos x="T2" y="T3"/>
                </a:cxn>
                <a:cxn ang="0">
                  <a:pos x="T4" y="T5"/>
                </a:cxn>
                <a:cxn ang="0">
                  <a:pos x="T6" y="T7"/>
                </a:cxn>
                <a:cxn ang="0">
                  <a:pos x="T8" y="T9"/>
                </a:cxn>
              </a:cxnLst>
              <a:rect l="0" t="0" r="r" b="b"/>
              <a:pathLst>
                <a:path w="335" h="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solidFill>
              <a:schemeClr val="accent1"/>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42"/>
            <p:cNvSpPr/>
            <p:nvPr/>
          </p:nvSpPr>
          <p:spPr bwMode="auto">
            <a:xfrm>
              <a:off x="5718402" y="1975983"/>
              <a:ext cx="338138" cy="1339850"/>
            </a:xfrm>
            <a:custGeom>
              <a:avLst/>
              <a:gdLst>
                <a:gd name="T0" fmla="*/ 3 w 108"/>
                <a:gd name="T1" fmla="*/ 214 h 429"/>
                <a:gd name="T2" fmla="*/ 0 w 108"/>
                <a:gd name="T3" fmla="*/ 214 h 429"/>
                <a:gd name="T4" fmla="*/ 108 w 108"/>
                <a:gd name="T5" fmla="*/ 429 h 429"/>
                <a:gd name="T6" fmla="*/ 108 w 108"/>
                <a:gd name="T7" fmla="*/ 427 h 429"/>
                <a:gd name="T8" fmla="*/ 108 w 108"/>
                <a:gd name="T9" fmla="*/ 0 h 429"/>
                <a:gd name="T10" fmla="*/ 3 w 108"/>
                <a:gd name="T11" fmla="*/ 214 h 429"/>
              </a:gdLst>
              <a:ahLst/>
              <a:cxnLst>
                <a:cxn ang="0">
                  <a:pos x="T0" y="T1"/>
                </a:cxn>
                <a:cxn ang="0">
                  <a:pos x="T2" y="T3"/>
                </a:cxn>
                <a:cxn ang="0">
                  <a:pos x="T4" y="T5"/>
                </a:cxn>
                <a:cxn ang="0">
                  <a:pos x="T6" y="T7"/>
                </a:cxn>
                <a:cxn ang="0">
                  <a:pos x="T8" y="T9"/>
                </a:cxn>
                <a:cxn ang="0">
                  <a:pos x="T10" y="T11"/>
                </a:cxn>
              </a:cxnLst>
              <a:rect l="0" t="0" r="r" b="b"/>
              <a:pathLst>
                <a:path w="108" h="429">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solidFill>
              <a:schemeClr val="accent2"/>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52"/>
            <p:cNvSpPr/>
            <p:nvPr/>
          </p:nvSpPr>
          <p:spPr bwMode="auto">
            <a:xfrm>
              <a:off x="3827689" y="2699883"/>
              <a:ext cx="936625" cy="693738"/>
            </a:xfrm>
            <a:custGeom>
              <a:avLst/>
              <a:gdLst>
                <a:gd name="T0" fmla="*/ 180 w 300"/>
                <a:gd name="T1" fmla="*/ 30 h 222"/>
                <a:gd name="T2" fmla="*/ 0 w 300"/>
                <a:gd name="T3" fmla="*/ 54 h 222"/>
                <a:gd name="T4" fmla="*/ 0 w 300"/>
                <a:gd name="T5" fmla="*/ 54 h 222"/>
                <a:gd name="T6" fmla="*/ 120 w 300"/>
                <a:gd name="T7" fmla="*/ 191 h 222"/>
                <a:gd name="T8" fmla="*/ 300 w 300"/>
                <a:gd name="T9" fmla="*/ 167 h 222"/>
                <a:gd name="T10" fmla="*/ 299 w 300"/>
                <a:gd name="T11" fmla="*/ 165 h 222"/>
                <a:gd name="T12" fmla="*/ 180 w 300"/>
                <a:gd name="T13" fmla="*/ 30 h 222"/>
              </a:gdLst>
              <a:ahLst/>
              <a:cxnLst>
                <a:cxn ang="0">
                  <a:pos x="T0" y="T1"/>
                </a:cxn>
                <a:cxn ang="0">
                  <a:pos x="T2" y="T3"/>
                </a:cxn>
                <a:cxn ang="0">
                  <a:pos x="T4" y="T5"/>
                </a:cxn>
                <a:cxn ang="0">
                  <a:pos x="T6" y="T7"/>
                </a:cxn>
                <a:cxn ang="0">
                  <a:pos x="T8" y="T9"/>
                </a:cxn>
                <a:cxn ang="0">
                  <a:pos x="T10" y="T11"/>
                </a:cxn>
                <a:cxn ang="0">
                  <a:pos x="T12" y="T13"/>
                </a:cxn>
              </a:cxnLst>
              <a:rect l="0" t="0" r="r" b="b"/>
              <a:pathLst>
                <a:path w="300" h="222">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solidFill>
              <a:schemeClr val="accent1"/>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53"/>
            <p:cNvSpPr/>
            <p:nvPr/>
          </p:nvSpPr>
          <p:spPr bwMode="auto">
            <a:xfrm>
              <a:off x="3840389" y="4201658"/>
              <a:ext cx="911225" cy="711200"/>
            </a:xfrm>
            <a:custGeom>
              <a:avLst/>
              <a:gdLst>
                <a:gd name="T0" fmla="*/ 111 w 292"/>
                <a:gd name="T1" fmla="*/ 35 h 228"/>
                <a:gd name="T2" fmla="*/ 1 w 292"/>
                <a:gd name="T3" fmla="*/ 177 h 228"/>
                <a:gd name="T4" fmla="*/ 0 w 292"/>
                <a:gd name="T5" fmla="*/ 180 h 228"/>
                <a:gd name="T6" fmla="*/ 181 w 292"/>
                <a:gd name="T7" fmla="*/ 192 h 228"/>
                <a:gd name="T8" fmla="*/ 292 w 292"/>
                <a:gd name="T9" fmla="*/ 47 h 228"/>
                <a:gd name="T10" fmla="*/ 291 w 292"/>
                <a:gd name="T11" fmla="*/ 47 h 228"/>
                <a:gd name="T12" fmla="*/ 111 w 292"/>
                <a:gd name="T13" fmla="*/ 35 h 228"/>
              </a:gdLst>
              <a:ahLst/>
              <a:cxnLst>
                <a:cxn ang="0">
                  <a:pos x="T0" y="T1"/>
                </a:cxn>
                <a:cxn ang="0">
                  <a:pos x="T2" y="T3"/>
                </a:cxn>
                <a:cxn ang="0">
                  <a:pos x="T4" y="T5"/>
                </a:cxn>
                <a:cxn ang="0">
                  <a:pos x="T6" y="T7"/>
                </a:cxn>
                <a:cxn ang="0">
                  <a:pos x="T8" y="T9"/>
                </a:cxn>
                <a:cxn ang="0">
                  <a:pos x="T10" y="T11"/>
                </a:cxn>
                <a:cxn ang="0">
                  <a:pos x="T12" y="T13"/>
                </a:cxn>
              </a:cxnLst>
              <a:rect l="0" t="0" r="r" b="b"/>
              <a:pathLst>
                <a:path w="292" h="228">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solidFill>
              <a:schemeClr val="accent1"/>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54"/>
            <p:cNvSpPr/>
            <p:nvPr/>
          </p:nvSpPr>
          <p:spPr bwMode="auto">
            <a:xfrm>
              <a:off x="4819877" y="2444295"/>
              <a:ext cx="968375" cy="1049338"/>
            </a:xfrm>
            <a:custGeom>
              <a:avLst/>
              <a:gdLst>
                <a:gd name="T0" fmla="*/ 1 w 310"/>
                <a:gd name="T1" fmla="*/ 13 h 336"/>
                <a:gd name="T2" fmla="*/ 0 w 310"/>
                <a:gd name="T3" fmla="*/ 38 h 336"/>
                <a:gd name="T4" fmla="*/ 73 w 310"/>
                <a:gd name="T5" fmla="*/ 251 h 336"/>
                <a:gd name="T6" fmla="*/ 310 w 310"/>
                <a:gd name="T7" fmla="*/ 323 h 336"/>
                <a:gd name="T8" fmla="*/ 310 w 310"/>
                <a:gd name="T9" fmla="*/ 298 h 336"/>
                <a:gd name="T10" fmla="*/ 238 w 310"/>
                <a:gd name="T11" fmla="*/ 85 h 336"/>
                <a:gd name="T12" fmla="*/ 1 w 310"/>
                <a:gd name="T13" fmla="*/ 13 h 336"/>
              </a:gdLst>
              <a:ahLst/>
              <a:cxnLst>
                <a:cxn ang="0">
                  <a:pos x="T0" y="T1"/>
                </a:cxn>
                <a:cxn ang="0">
                  <a:pos x="T2" y="T3"/>
                </a:cxn>
                <a:cxn ang="0">
                  <a:pos x="T4" y="T5"/>
                </a:cxn>
                <a:cxn ang="0">
                  <a:pos x="T6" y="T7"/>
                </a:cxn>
                <a:cxn ang="0">
                  <a:pos x="T8" y="T9"/>
                </a:cxn>
                <a:cxn ang="0">
                  <a:pos x="T10" y="T11"/>
                </a:cxn>
                <a:cxn ang="0">
                  <a:pos x="T12" y="T13"/>
                </a:cxn>
              </a:cxnLst>
              <a:rect l="0" t="0" r="r" b="b"/>
              <a:pathLst>
                <a:path w="310" h="336">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solidFill>
              <a:schemeClr val="accent2"/>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Freeform 55"/>
            <p:cNvSpPr/>
            <p:nvPr/>
          </p:nvSpPr>
          <p:spPr bwMode="auto">
            <a:xfrm>
              <a:off x="428330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chemeClr val="accent2"/>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56"/>
            <p:cNvSpPr/>
            <p:nvPr/>
          </p:nvSpPr>
          <p:spPr bwMode="auto">
            <a:xfrm>
              <a:off x="4800827" y="4055608"/>
              <a:ext cx="968375" cy="1050925"/>
            </a:xfrm>
            <a:custGeom>
              <a:avLst/>
              <a:gdLst>
                <a:gd name="T0" fmla="*/ 310 w 310"/>
                <a:gd name="T1" fmla="*/ 36 h 337"/>
                <a:gd name="T2" fmla="*/ 309 w 310"/>
                <a:gd name="T3" fmla="*/ 14 h 337"/>
                <a:gd name="T4" fmla="*/ 72 w 310"/>
                <a:gd name="T5" fmla="*/ 86 h 337"/>
                <a:gd name="T6" fmla="*/ 0 w 310"/>
                <a:gd name="T7" fmla="*/ 298 h 337"/>
                <a:gd name="T8" fmla="*/ 1 w 310"/>
                <a:gd name="T9" fmla="*/ 323 h 337"/>
                <a:gd name="T10" fmla="*/ 237 w 310"/>
                <a:gd name="T11" fmla="*/ 251 h 337"/>
                <a:gd name="T12" fmla="*/ 274 w 310"/>
                <a:gd name="T13" fmla="*/ 201 h 337"/>
                <a:gd name="T14" fmla="*/ 288 w 310"/>
                <a:gd name="T15" fmla="*/ 168 h 337"/>
                <a:gd name="T16" fmla="*/ 310 w 310"/>
                <a:gd name="T17"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37">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solidFill>
              <a:schemeClr val="accent2"/>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55"/>
            <p:cNvSpPr/>
            <p:nvPr/>
          </p:nvSpPr>
          <p:spPr bwMode="auto">
            <a:xfrm>
              <a:off x="654764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chemeClr val="accent1"/>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4" name="Group 53"/>
            <p:cNvGrpSpPr/>
            <p:nvPr/>
          </p:nvGrpSpPr>
          <p:grpSpPr>
            <a:xfrm>
              <a:off x="5959985" y="3684603"/>
              <a:ext cx="304800" cy="290513"/>
              <a:chOff x="5935663" y="4418013"/>
              <a:chExt cx="304800" cy="290513"/>
            </a:xfrm>
          </p:grpSpPr>
          <p:sp>
            <p:nvSpPr>
              <p:cNvPr id="55" name="Freeform 41"/>
              <p:cNvSpPr/>
              <p:nvPr/>
            </p:nvSpPr>
            <p:spPr bwMode="auto">
              <a:xfrm>
                <a:off x="5945188" y="4418013"/>
                <a:ext cx="295275" cy="290513"/>
              </a:xfrm>
              <a:custGeom>
                <a:avLst/>
                <a:gdLst>
                  <a:gd name="T0" fmla="*/ 77 w 95"/>
                  <a:gd name="T1" fmla="*/ 80 h 93"/>
                  <a:gd name="T2" fmla="*/ 77 w 95"/>
                  <a:gd name="T3" fmla="*/ 17 h 93"/>
                  <a:gd name="T4" fmla="*/ 15 w 95"/>
                  <a:gd name="T5" fmla="*/ 17 h 93"/>
                  <a:gd name="T6" fmla="*/ 2 w 95"/>
                  <a:gd name="T7" fmla="*/ 50 h 93"/>
                  <a:gd name="T8" fmla="*/ 8 w 95"/>
                  <a:gd name="T9" fmla="*/ 20 h 93"/>
                  <a:gd name="T10" fmla="*/ 31 w 95"/>
                  <a:gd name="T11" fmla="*/ 7 h 93"/>
                  <a:gd name="T12" fmla="*/ 31 w 95"/>
                  <a:gd name="T13" fmla="*/ 93 h 93"/>
                  <a:gd name="T14" fmla="*/ 40 w 95"/>
                  <a:gd name="T15" fmla="*/ 93 h 93"/>
                  <a:gd name="T16" fmla="*/ 56 w 95"/>
                  <a:gd name="T17" fmla="*/ 91 h 93"/>
                  <a:gd name="T18" fmla="*/ 77 w 95"/>
                  <a:gd name="T19"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3">
                    <a:moveTo>
                      <a:pt x="77" y="80"/>
                    </a:moveTo>
                    <a:cubicBezTo>
                      <a:pt x="95" y="63"/>
                      <a:pt x="95" y="35"/>
                      <a:pt x="77" y="17"/>
                    </a:cubicBezTo>
                    <a:cubicBezTo>
                      <a:pt x="60" y="0"/>
                      <a:pt x="32" y="0"/>
                      <a:pt x="15" y="17"/>
                    </a:cubicBezTo>
                    <a:cubicBezTo>
                      <a:pt x="6" y="26"/>
                      <a:pt x="1" y="38"/>
                      <a:pt x="2" y="50"/>
                    </a:cubicBezTo>
                    <a:cubicBezTo>
                      <a:pt x="2" y="39"/>
                      <a:pt x="0" y="28"/>
                      <a:pt x="8" y="20"/>
                    </a:cubicBezTo>
                    <a:cubicBezTo>
                      <a:pt x="16" y="12"/>
                      <a:pt x="31" y="7"/>
                      <a:pt x="31" y="7"/>
                    </a:cubicBezTo>
                    <a:cubicBezTo>
                      <a:pt x="31" y="93"/>
                      <a:pt x="31" y="93"/>
                      <a:pt x="31" y="93"/>
                    </a:cubicBezTo>
                    <a:cubicBezTo>
                      <a:pt x="31" y="93"/>
                      <a:pt x="39" y="93"/>
                      <a:pt x="40" y="93"/>
                    </a:cubicBezTo>
                    <a:cubicBezTo>
                      <a:pt x="44" y="93"/>
                      <a:pt x="52" y="92"/>
                      <a:pt x="56" y="91"/>
                    </a:cubicBezTo>
                    <a:cubicBezTo>
                      <a:pt x="63" y="89"/>
                      <a:pt x="72" y="85"/>
                      <a:pt x="77" y="80"/>
                    </a:cubicBezTo>
                    <a:close/>
                  </a:path>
                </a:pathLst>
              </a:custGeom>
              <a:solidFill>
                <a:schemeClr val="accent2"/>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Freeform 60"/>
              <p:cNvSpPr/>
              <p:nvPr/>
            </p:nvSpPr>
            <p:spPr bwMode="auto">
              <a:xfrm>
                <a:off x="5935663" y="4440238"/>
                <a:ext cx="106363" cy="265113"/>
              </a:xfrm>
              <a:custGeom>
                <a:avLst/>
                <a:gdLst>
                  <a:gd name="T0" fmla="*/ 11 w 34"/>
                  <a:gd name="T1" fmla="*/ 13 h 89"/>
                  <a:gd name="T2" fmla="*/ 1 w 34"/>
                  <a:gd name="T3" fmla="*/ 43 h 89"/>
                  <a:gd name="T4" fmla="*/ 9 w 34"/>
                  <a:gd name="T5" fmla="*/ 76 h 89"/>
                  <a:gd name="T6" fmla="*/ 34 w 34"/>
                  <a:gd name="T7" fmla="*/ 89 h 89"/>
                  <a:gd name="T8" fmla="*/ 34 w 34"/>
                  <a:gd name="T9" fmla="*/ 86 h 89"/>
                  <a:gd name="T10" fmla="*/ 34 w 34"/>
                  <a:gd name="T11" fmla="*/ 0 h 89"/>
                  <a:gd name="T12" fmla="*/ 11 w 34"/>
                  <a:gd name="T13" fmla="*/ 13 h 89"/>
                </a:gdLst>
                <a:ahLst/>
                <a:cxnLst>
                  <a:cxn ang="0">
                    <a:pos x="T0" y="T1"/>
                  </a:cxn>
                  <a:cxn ang="0">
                    <a:pos x="T2" y="T3"/>
                  </a:cxn>
                  <a:cxn ang="0">
                    <a:pos x="T4" y="T5"/>
                  </a:cxn>
                  <a:cxn ang="0">
                    <a:pos x="T6" y="T7"/>
                  </a:cxn>
                  <a:cxn ang="0">
                    <a:pos x="T8" y="T9"/>
                  </a:cxn>
                  <a:cxn ang="0">
                    <a:pos x="T10" y="T11"/>
                  </a:cxn>
                  <a:cxn ang="0">
                    <a:pos x="T12" y="T13"/>
                  </a:cxn>
                </a:cxnLst>
                <a:rect l="0" t="0" r="r" b="b"/>
                <a:pathLst>
                  <a:path w="34" h="89">
                    <a:moveTo>
                      <a:pt x="11" y="13"/>
                    </a:moveTo>
                    <a:cubicBezTo>
                      <a:pt x="3" y="21"/>
                      <a:pt x="2" y="32"/>
                      <a:pt x="1" y="43"/>
                    </a:cubicBezTo>
                    <a:cubicBezTo>
                      <a:pt x="1" y="55"/>
                      <a:pt x="0" y="67"/>
                      <a:pt x="9" y="76"/>
                    </a:cubicBezTo>
                    <a:cubicBezTo>
                      <a:pt x="18" y="84"/>
                      <a:pt x="34" y="88"/>
                      <a:pt x="34" y="89"/>
                    </a:cubicBezTo>
                    <a:cubicBezTo>
                      <a:pt x="34" y="86"/>
                      <a:pt x="34" y="86"/>
                      <a:pt x="34" y="86"/>
                    </a:cubicBezTo>
                    <a:cubicBezTo>
                      <a:pt x="34" y="0"/>
                      <a:pt x="34" y="0"/>
                      <a:pt x="34" y="0"/>
                    </a:cubicBezTo>
                    <a:cubicBezTo>
                      <a:pt x="34" y="0"/>
                      <a:pt x="19" y="5"/>
                      <a:pt x="11" y="13"/>
                    </a:cubicBezTo>
                    <a:close/>
                  </a:path>
                </a:pathLst>
              </a:custGeom>
              <a:solidFill>
                <a:schemeClr val="accent1"/>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36"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right)">
                                      <p:cBhvr>
                                        <p:cTn id="15" dur="500"/>
                                        <p:tgtEl>
                                          <p:spTgt spid="5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500"/>
                                        <p:tgtEl>
                                          <p:spTgt spid="5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500"/>
                                        <p:tgtEl>
                                          <p:spTgt spid="6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500"/>
                                        <p:tgtEl>
                                          <p:spTgt spid="11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fade">
                                      <p:cBhvr>
                                        <p:cTn id="43"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14" grpId="0" animBg="1"/>
      <p:bldP spid="51" grpId="0" animBg="1"/>
      <p:bldP spid="52"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600371" y="2302171"/>
            <a:ext cx="3594251" cy="3621161"/>
            <a:chOff x="4361738" y="2182918"/>
            <a:chExt cx="3408069" cy="3433586"/>
          </a:xfrm>
        </p:grpSpPr>
        <p:sp>
          <p:nvSpPr>
            <p:cNvPr id="13" name="Oval 12"/>
            <p:cNvSpPr/>
            <p:nvPr/>
          </p:nvSpPr>
          <p:spPr>
            <a:xfrm>
              <a:off x="4361738" y="2182918"/>
              <a:ext cx="3408069" cy="3408069"/>
            </a:xfrm>
            <a:prstGeom prst="ellipse">
              <a:avLst/>
            </a:prstGeom>
            <a:no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9" name="Group 58"/>
            <p:cNvGrpSpPr/>
            <p:nvPr/>
          </p:nvGrpSpPr>
          <p:grpSpPr>
            <a:xfrm>
              <a:off x="5626101" y="2248179"/>
              <a:ext cx="952500" cy="3368325"/>
              <a:chOff x="5885821" y="2998040"/>
              <a:chExt cx="592553" cy="2095444"/>
            </a:xfrm>
          </p:grpSpPr>
          <p:sp>
            <p:nvSpPr>
              <p:cNvPr id="61" name="Shape 1033"/>
              <p:cNvSpPr/>
              <p:nvPr/>
            </p:nvSpPr>
            <p:spPr>
              <a:xfrm>
                <a:off x="5885821" y="2998040"/>
                <a:ext cx="592553" cy="2095444"/>
              </a:xfrm>
              <a:custGeom>
                <a:avLst/>
                <a:gdLst/>
                <a:ahLst/>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solidFill>
                <a:schemeClr val="bg1">
                  <a:lumMod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Shape 1034"/>
              <p:cNvSpPr/>
              <p:nvPr/>
            </p:nvSpPr>
            <p:spPr>
              <a:xfrm>
                <a:off x="6044928" y="3266536"/>
                <a:ext cx="152772" cy="118030"/>
              </a:xfrm>
              <a:custGeom>
                <a:avLst/>
                <a:gdLst/>
                <a:ahLst/>
                <a:cxnLst>
                  <a:cxn ang="0">
                    <a:pos x="wd2" y="hd2"/>
                  </a:cxn>
                  <a:cxn ang="5400000">
                    <a:pos x="wd2" y="hd2"/>
                  </a:cxn>
                  <a:cxn ang="10800000">
                    <a:pos x="wd2" y="hd2"/>
                  </a:cxn>
                  <a:cxn ang="16200000">
                    <a:pos x="wd2" y="hd2"/>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Shape 1035"/>
              <p:cNvSpPr/>
              <p:nvPr/>
            </p:nvSpPr>
            <p:spPr>
              <a:xfrm>
                <a:off x="6204036" y="3584752"/>
                <a:ext cx="63807" cy="88944"/>
              </a:xfrm>
              <a:custGeom>
                <a:avLst/>
                <a:gdLst/>
                <a:ahLst/>
                <a:cxnLst>
                  <a:cxn ang="0">
                    <a:pos x="wd2" y="hd2"/>
                  </a:cxn>
                  <a:cxn ang="5400000">
                    <a:pos x="wd2" y="hd2"/>
                  </a:cxn>
                  <a:cxn ang="10800000">
                    <a:pos x="wd2" y="hd2"/>
                  </a:cxn>
                  <a:cxn ang="16200000">
                    <a:pos x="wd2" y="hd2"/>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Shape 1036"/>
              <p:cNvSpPr/>
              <p:nvPr/>
            </p:nvSpPr>
            <p:spPr>
              <a:xfrm>
                <a:off x="6243813" y="3793582"/>
                <a:ext cx="27989" cy="76476"/>
              </a:xfrm>
              <a:custGeom>
                <a:avLst/>
                <a:gdLst/>
                <a:ahLst/>
                <a:cxnLst>
                  <a:cxn ang="0">
                    <a:pos x="wd2" y="hd2"/>
                  </a:cxn>
                  <a:cxn ang="5400000">
                    <a:pos x="wd2" y="hd2"/>
                  </a:cxn>
                  <a:cxn ang="10800000">
                    <a:pos x="wd2" y="hd2"/>
                  </a:cxn>
                  <a:cxn ang="16200000">
                    <a:pos x="wd2" y="hd2"/>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74" name="Group 73"/>
          <p:cNvGrpSpPr/>
          <p:nvPr/>
        </p:nvGrpSpPr>
        <p:grpSpPr>
          <a:xfrm>
            <a:off x="8539378" y="2465903"/>
            <a:ext cx="2488375" cy="751311"/>
            <a:chOff x="8689522" y="2386924"/>
            <a:chExt cx="2359478" cy="712393"/>
          </a:xfrm>
        </p:grpSpPr>
        <p:sp>
          <p:nvSpPr>
            <p:cNvPr id="75" name="TextBox 74"/>
            <p:cNvSpPr txBox="1"/>
            <p:nvPr/>
          </p:nvSpPr>
          <p:spPr>
            <a:xfrm>
              <a:off x="8689522" y="2386924"/>
              <a:ext cx="1082521" cy="302899"/>
            </a:xfrm>
            <a:prstGeom prst="rect">
              <a:avLst/>
            </a:prstGeom>
            <a:noFill/>
          </p:spPr>
          <p:txBody>
            <a:bodyPr wrap="none" rtlCol="0">
              <a:spAutoFit/>
            </a:bodyPr>
            <a:lstStyle/>
            <a:p>
              <a:pPr fontAlgn="base">
                <a:spcBef>
                  <a:spcPct val="0"/>
                </a:spcBef>
                <a:spcAft>
                  <a:spcPct val="0"/>
                </a:spcAft>
              </a:pPr>
              <a:r>
                <a:rPr lang="en-US" sz="1475" b="1"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Infographic</a:t>
              </a:r>
              <a:endPar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76" name="Rectangle 75"/>
            <p:cNvSpPr/>
            <p:nvPr/>
          </p:nvSpPr>
          <p:spPr>
            <a:xfrm>
              <a:off x="8689522" y="2642354"/>
              <a:ext cx="2359478" cy="456963"/>
            </a:xfrm>
            <a:prstGeom prst="rect">
              <a:avLst/>
            </a:prstGeom>
          </p:spPr>
          <p:txBody>
            <a:bodyPr wrap="square">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sametanam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grpSp>
        <p:nvGrpSpPr>
          <p:cNvPr id="77" name="Group 76"/>
          <p:cNvGrpSpPr/>
          <p:nvPr/>
        </p:nvGrpSpPr>
        <p:grpSpPr>
          <a:xfrm>
            <a:off x="8942017" y="3711521"/>
            <a:ext cx="2488375" cy="751311"/>
            <a:chOff x="8689522" y="2386924"/>
            <a:chExt cx="2359478" cy="712393"/>
          </a:xfrm>
        </p:grpSpPr>
        <p:sp>
          <p:nvSpPr>
            <p:cNvPr id="78" name="TextBox 77"/>
            <p:cNvSpPr txBox="1"/>
            <p:nvPr/>
          </p:nvSpPr>
          <p:spPr>
            <a:xfrm>
              <a:off x="8689522" y="2386924"/>
              <a:ext cx="1409314" cy="302899"/>
            </a:xfrm>
            <a:prstGeom prst="rect">
              <a:avLst/>
            </a:prstGeom>
            <a:noFill/>
          </p:spPr>
          <p:txBody>
            <a:bodyPr wrap="none" rtlCol="0">
              <a:spAutoFit/>
            </a:bodyPr>
            <a:lstStyle/>
            <a:p>
              <a:pPr fontAlgn="base">
                <a:spcBef>
                  <a:spcPct val="0"/>
                </a:spcBef>
                <a:spcAft>
                  <a:spcPct val="0"/>
                </a:spcAft>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Computing skill</a:t>
              </a:r>
            </a:p>
          </p:txBody>
        </p:sp>
        <p:sp>
          <p:nvSpPr>
            <p:cNvPr id="79" name="Rectangle 78"/>
            <p:cNvSpPr/>
            <p:nvPr/>
          </p:nvSpPr>
          <p:spPr>
            <a:xfrm>
              <a:off x="8689522" y="2642354"/>
              <a:ext cx="2359478" cy="456963"/>
            </a:xfrm>
            <a:prstGeom prst="rect">
              <a:avLst/>
            </a:prstGeom>
          </p:spPr>
          <p:txBody>
            <a:bodyPr wrap="square">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sametanam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grpSp>
        <p:nvGrpSpPr>
          <p:cNvPr id="80" name="Group 79"/>
          <p:cNvGrpSpPr/>
          <p:nvPr/>
        </p:nvGrpSpPr>
        <p:grpSpPr>
          <a:xfrm>
            <a:off x="8539378" y="4989530"/>
            <a:ext cx="2488375" cy="751311"/>
            <a:chOff x="8689522" y="2386924"/>
            <a:chExt cx="2359478" cy="712393"/>
          </a:xfrm>
        </p:grpSpPr>
        <p:sp>
          <p:nvSpPr>
            <p:cNvPr id="81" name="TextBox 80"/>
            <p:cNvSpPr txBox="1"/>
            <p:nvPr/>
          </p:nvSpPr>
          <p:spPr>
            <a:xfrm>
              <a:off x="8689522" y="2386924"/>
              <a:ext cx="1600648" cy="302899"/>
            </a:xfrm>
            <a:prstGeom prst="rect">
              <a:avLst/>
            </a:prstGeom>
            <a:noFill/>
          </p:spPr>
          <p:txBody>
            <a:bodyPr wrap="none" rtlCol="0">
              <a:spAutoFit/>
            </a:bodyPr>
            <a:lstStyle/>
            <a:p>
              <a:pPr fontAlgn="base">
                <a:spcBef>
                  <a:spcPct val="0"/>
                </a:spcBef>
                <a:spcAft>
                  <a:spcPct val="0"/>
                </a:spcAft>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Time </a:t>
              </a:r>
              <a:r>
                <a:rPr lang="en-US" sz="1475" b="1"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maganement</a:t>
              </a:r>
              <a:endPar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82" name="Rectangle 81"/>
            <p:cNvSpPr/>
            <p:nvPr/>
          </p:nvSpPr>
          <p:spPr>
            <a:xfrm>
              <a:off x="8689522" y="2642354"/>
              <a:ext cx="2359478" cy="456963"/>
            </a:xfrm>
            <a:prstGeom prst="rect">
              <a:avLst/>
            </a:prstGeom>
          </p:spPr>
          <p:txBody>
            <a:bodyPr wrap="square">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sametanam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grpSp>
        <p:nvGrpSpPr>
          <p:cNvPr id="83" name="Group 82"/>
          <p:cNvGrpSpPr/>
          <p:nvPr/>
        </p:nvGrpSpPr>
        <p:grpSpPr>
          <a:xfrm>
            <a:off x="1805401" y="2453366"/>
            <a:ext cx="2460835" cy="751311"/>
            <a:chOff x="1139825" y="2386923"/>
            <a:chExt cx="2333364" cy="712393"/>
          </a:xfrm>
        </p:grpSpPr>
        <p:sp>
          <p:nvSpPr>
            <p:cNvPr id="84" name="TextBox 83"/>
            <p:cNvSpPr txBox="1"/>
            <p:nvPr/>
          </p:nvSpPr>
          <p:spPr>
            <a:xfrm>
              <a:off x="2430187" y="2386923"/>
              <a:ext cx="1043002" cy="302899"/>
            </a:xfrm>
            <a:prstGeom prst="rect">
              <a:avLst/>
            </a:prstGeom>
            <a:noFill/>
          </p:spPr>
          <p:txBody>
            <a:bodyPr wrap="none" rtlCol="0">
              <a:spAutoFit/>
            </a:bodyPr>
            <a:lstStyle/>
            <a:p>
              <a:pPr algn="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Leadership</a:t>
              </a:r>
              <a:endParaRPr lang="id-ID"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85" name="Rectangle 84"/>
            <p:cNvSpPr/>
            <p:nvPr/>
          </p:nvSpPr>
          <p:spPr>
            <a:xfrm>
              <a:off x="1139825" y="2642353"/>
              <a:ext cx="2333364" cy="456963"/>
            </a:xfrm>
            <a:prstGeom prst="rect">
              <a:avLst/>
            </a:prstGeom>
          </p:spPr>
          <p:txBody>
            <a:bodyPr wrap="square">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sametanam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grpSp>
        <p:nvGrpSpPr>
          <p:cNvPr id="86" name="Group 85"/>
          <p:cNvGrpSpPr/>
          <p:nvPr/>
        </p:nvGrpSpPr>
        <p:grpSpPr>
          <a:xfrm>
            <a:off x="1805401" y="5004956"/>
            <a:ext cx="2460835" cy="751311"/>
            <a:chOff x="1139825" y="2386923"/>
            <a:chExt cx="2333364" cy="712393"/>
          </a:xfrm>
        </p:grpSpPr>
        <p:sp>
          <p:nvSpPr>
            <p:cNvPr id="87" name="TextBox 86"/>
            <p:cNvSpPr txBox="1"/>
            <p:nvPr/>
          </p:nvSpPr>
          <p:spPr>
            <a:xfrm>
              <a:off x="2062355" y="2386923"/>
              <a:ext cx="1410834" cy="302899"/>
            </a:xfrm>
            <a:prstGeom prst="rect">
              <a:avLst/>
            </a:prstGeom>
            <a:noFill/>
          </p:spPr>
          <p:txBody>
            <a:bodyPr wrap="none" rtlCol="0">
              <a:spAutoFit/>
            </a:bodyPr>
            <a:lstStyle/>
            <a:p>
              <a:pPr algn="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Communication</a:t>
              </a:r>
              <a:endParaRPr lang="id-ID"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88" name="Rectangle 87"/>
            <p:cNvSpPr/>
            <p:nvPr/>
          </p:nvSpPr>
          <p:spPr>
            <a:xfrm>
              <a:off x="1139825" y="2642353"/>
              <a:ext cx="2333364" cy="456963"/>
            </a:xfrm>
            <a:prstGeom prst="rect">
              <a:avLst/>
            </a:prstGeom>
          </p:spPr>
          <p:txBody>
            <a:bodyPr wrap="square">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sametanam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grpSp>
        <p:nvGrpSpPr>
          <p:cNvPr id="89" name="Group 88"/>
          <p:cNvGrpSpPr/>
          <p:nvPr/>
        </p:nvGrpSpPr>
        <p:grpSpPr>
          <a:xfrm>
            <a:off x="1392472" y="3721159"/>
            <a:ext cx="2460835" cy="751311"/>
            <a:chOff x="1139825" y="2386923"/>
            <a:chExt cx="2333364" cy="712393"/>
          </a:xfrm>
        </p:grpSpPr>
        <p:sp>
          <p:nvSpPr>
            <p:cNvPr id="90" name="TextBox 89"/>
            <p:cNvSpPr txBox="1"/>
            <p:nvPr/>
          </p:nvSpPr>
          <p:spPr>
            <a:xfrm>
              <a:off x="2095794" y="2386923"/>
              <a:ext cx="1377395" cy="302899"/>
            </a:xfrm>
            <a:prstGeom prst="rect">
              <a:avLst/>
            </a:prstGeom>
            <a:noFill/>
          </p:spPr>
          <p:txBody>
            <a:bodyPr wrap="none" rtlCol="0">
              <a:spAutoFit/>
            </a:bodyPr>
            <a:lstStyle/>
            <a:p>
              <a:pPr algn="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Graphic Design</a:t>
              </a:r>
              <a:endParaRPr lang="id-ID"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91" name="Rectangle 90"/>
            <p:cNvSpPr/>
            <p:nvPr/>
          </p:nvSpPr>
          <p:spPr>
            <a:xfrm>
              <a:off x="1139825" y="2642353"/>
              <a:ext cx="2333364" cy="456963"/>
            </a:xfrm>
            <a:prstGeom prst="rect">
              <a:avLst/>
            </a:prstGeom>
          </p:spPr>
          <p:txBody>
            <a:bodyPr wrap="square">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sametanam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grpSp>
        <p:nvGrpSpPr>
          <p:cNvPr id="6" name="Group 5"/>
          <p:cNvGrpSpPr/>
          <p:nvPr/>
        </p:nvGrpSpPr>
        <p:grpSpPr>
          <a:xfrm>
            <a:off x="7589359" y="4946808"/>
            <a:ext cx="810810" cy="810810"/>
            <a:chOff x="7195897" y="4690564"/>
            <a:chExt cx="768810" cy="768810"/>
          </a:xfrm>
        </p:grpSpPr>
        <p:sp>
          <p:nvSpPr>
            <p:cNvPr id="47" name="Oval 46"/>
            <p:cNvSpPr/>
            <p:nvPr/>
          </p:nvSpPr>
          <p:spPr>
            <a:xfrm>
              <a:off x="7195897" y="4690564"/>
              <a:ext cx="768810" cy="76881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 name="Group 1"/>
            <p:cNvGrpSpPr/>
            <p:nvPr/>
          </p:nvGrpSpPr>
          <p:grpSpPr>
            <a:xfrm>
              <a:off x="7398984" y="4901792"/>
              <a:ext cx="377876" cy="405642"/>
              <a:chOff x="8705164" y="5768787"/>
              <a:chExt cx="602561" cy="646836"/>
            </a:xfrm>
            <a:solidFill>
              <a:srgbClr val="445468"/>
            </a:solidFill>
          </p:grpSpPr>
          <p:sp>
            <p:nvSpPr>
              <p:cNvPr id="51" name="Freeform 20"/>
              <p:cNvSpPr>
                <a:spLocks noEditPoints="1"/>
              </p:cNvSpPr>
              <p:nvPr/>
            </p:nvSpPr>
            <p:spPr bwMode="auto">
              <a:xfrm>
                <a:off x="8705164" y="5768787"/>
                <a:ext cx="602561" cy="646836"/>
              </a:xfrm>
              <a:custGeom>
                <a:avLst/>
                <a:gdLst>
                  <a:gd name="T0" fmla="*/ 236 w 236"/>
                  <a:gd name="T1" fmla="*/ 123 h 253"/>
                  <a:gd name="T2" fmla="*/ 220 w 236"/>
                  <a:gd name="T3" fmla="*/ 63 h 253"/>
                  <a:gd name="T4" fmla="*/ 226 w 236"/>
                  <a:gd name="T5" fmla="*/ 60 h 253"/>
                  <a:gd name="T6" fmla="*/ 220 w 236"/>
                  <a:gd name="T7" fmla="*/ 24 h 253"/>
                  <a:gd name="T8" fmla="*/ 221 w 236"/>
                  <a:gd name="T9" fmla="*/ 22 h 253"/>
                  <a:gd name="T10" fmla="*/ 221 w 236"/>
                  <a:gd name="T11" fmla="*/ 12 h 253"/>
                  <a:gd name="T12" fmla="*/ 210 w 236"/>
                  <a:gd name="T13" fmla="*/ 12 h 253"/>
                  <a:gd name="T14" fmla="*/ 209 w 236"/>
                  <a:gd name="T15" fmla="*/ 13 h 253"/>
                  <a:gd name="T16" fmla="*/ 173 w 236"/>
                  <a:gd name="T17" fmla="*/ 7 h 253"/>
                  <a:gd name="T18" fmla="*/ 169 w 236"/>
                  <a:gd name="T19" fmla="*/ 16 h 253"/>
                  <a:gd name="T20" fmla="*/ 168 w 236"/>
                  <a:gd name="T21" fmla="*/ 16 h 253"/>
                  <a:gd name="T22" fmla="*/ 118 w 236"/>
                  <a:gd name="T23" fmla="*/ 5 h 253"/>
                  <a:gd name="T24" fmla="*/ 79 w 236"/>
                  <a:gd name="T25" fmla="*/ 11 h 253"/>
                  <a:gd name="T26" fmla="*/ 74 w 236"/>
                  <a:gd name="T27" fmla="*/ 13 h 253"/>
                  <a:gd name="T28" fmla="*/ 70 w 236"/>
                  <a:gd name="T29" fmla="*/ 15 h 253"/>
                  <a:gd name="T30" fmla="*/ 66 w 236"/>
                  <a:gd name="T31" fmla="*/ 16 h 253"/>
                  <a:gd name="T32" fmla="*/ 62 w 236"/>
                  <a:gd name="T33" fmla="*/ 7 h 253"/>
                  <a:gd name="T34" fmla="*/ 27 w 236"/>
                  <a:gd name="T35" fmla="*/ 13 h 253"/>
                  <a:gd name="T36" fmla="*/ 25 w 236"/>
                  <a:gd name="T37" fmla="*/ 12 h 253"/>
                  <a:gd name="T38" fmla="*/ 15 w 236"/>
                  <a:gd name="T39" fmla="*/ 12 h 253"/>
                  <a:gd name="T40" fmla="*/ 15 w 236"/>
                  <a:gd name="T41" fmla="*/ 22 h 253"/>
                  <a:gd name="T42" fmla="*/ 16 w 236"/>
                  <a:gd name="T43" fmla="*/ 24 h 253"/>
                  <a:gd name="T44" fmla="*/ 9 w 236"/>
                  <a:gd name="T45" fmla="*/ 60 h 253"/>
                  <a:gd name="T46" fmla="*/ 16 w 236"/>
                  <a:gd name="T47" fmla="*/ 63 h 253"/>
                  <a:gd name="T48" fmla="*/ 14 w 236"/>
                  <a:gd name="T49" fmla="*/ 66 h 253"/>
                  <a:gd name="T50" fmla="*/ 13 w 236"/>
                  <a:gd name="T51" fmla="*/ 68 h 253"/>
                  <a:gd name="T52" fmla="*/ 10 w 236"/>
                  <a:gd name="T53" fmla="*/ 75 h 253"/>
                  <a:gd name="T54" fmla="*/ 0 w 236"/>
                  <a:gd name="T55" fmla="*/ 123 h 253"/>
                  <a:gd name="T56" fmla="*/ 45 w 236"/>
                  <a:gd name="T57" fmla="*/ 216 h 253"/>
                  <a:gd name="T58" fmla="*/ 28 w 236"/>
                  <a:gd name="T59" fmla="*/ 249 h 253"/>
                  <a:gd name="T60" fmla="*/ 36 w 236"/>
                  <a:gd name="T61" fmla="*/ 253 h 253"/>
                  <a:gd name="T62" fmla="*/ 62 w 236"/>
                  <a:gd name="T63" fmla="*/ 227 h 253"/>
                  <a:gd name="T64" fmla="*/ 118 w 236"/>
                  <a:gd name="T65" fmla="*/ 241 h 253"/>
                  <a:gd name="T66" fmla="*/ 174 w 236"/>
                  <a:gd name="T67" fmla="*/ 227 h 253"/>
                  <a:gd name="T68" fmla="*/ 199 w 236"/>
                  <a:gd name="T69" fmla="*/ 253 h 253"/>
                  <a:gd name="T70" fmla="*/ 208 w 236"/>
                  <a:gd name="T71" fmla="*/ 249 h 253"/>
                  <a:gd name="T72" fmla="*/ 190 w 236"/>
                  <a:gd name="T73" fmla="*/ 217 h 253"/>
                  <a:gd name="T74" fmla="*/ 236 w 236"/>
                  <a:gd name="T75" fmla="*/ 123 h 253"/>
                  <a:gd name="T76" fmla="*/ 21 w 236"/>
                  <a:gd name="T77" fmla="*/ 123 h 253"/>
                  <a:gd name="T78" fmla="*/ 118 w 236"/>
                  <a:gd name="T79" fmla="*/ 26 h 253"/>
                  <a:gd name="T80" fmla="*/ 215 w 236"/>
                  <a:gd name="T81" fmla="*/ 123 h 253"/>
                  <a:gd name="T82" fmla="*/ 118 w 236"/>
                  <a:gd name="T83" fmla="*/ 220 h 253"/>
                  <a:gd name="T84" fmla="*/ 21 w 236"/>
                  <a:gd name="T85" fmla="*/ 12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53">
                    <a:moveTo>
                      <a:pt x="236" y="123"/>
                    </a:moveTo>
                    <a:cubicBezTo>
                      <a:pt x="236" y="101"/>
                      <a:pt x="230" y="81"/>
                      <a:pt x="220" y="63"/>
                    </a:cubicBezTo>
                    <a:cubicBezTo>
                      <a:pt x="222" y="63"/>
                      <a:pt x="224" y="62"/>
                      <a:pt x="226" y="60"/>
                    </a:cubicBezTo>
                    <a:cubicBezTo>
                      <a:pt x="233" y="53"/>
                      <a:pt x="230" y="37"/>
                      <a:pt x="220" y="24"/>
                    </a:cubicBezTo>
                    <a:cubicBezTo>
                      <a:pt x="221" y="22"/>
                      <a:pt x="221" y="22"/>
                      <a:pt x="221" y="22"/>
                    </a:cubicBezTo>
                    <a:cubicBezTo>
                      <a:pt x="224" y="19"/>
                      <a:pt x="224" y="15"/>
                      <a:pt x="221" y="12"/>
                    </a:cubicBezTo>
                    <a:cubicBezTo>
                      <a:pt x="218" y="9"/>
                      <a:pt x="213" y="9"/>
                      <a:pt x="210" y="12"/>
                    </a:cubicBezTo>
                    <a:cubicBezTo>
                      <a:pt x="209" y="13"/>
                      <a:pt x="209" y="13"/>
                      <a:pt x="209" y="13"/>
                    </a:cubicBezTo>
                    <a:cubicBezTo>
                      <a:pt x="195" y="3"/>
                      <a:pt x="180" y="0"/>
                      <a:pt x="173" y="7"/>
                    </a:cubicBezTo>
                    <a:cubicBezTo>
                      <a:pt x="171" y="9"/>
                      <a:pt x="169" y="13"/>
                      <a:pt x="169" y="16"/>
                    </a:cubicBezTo>
                    <a:cubicBezTo>
                      <a:pt x="169" y="16"/>
                      <a:pt x="169" y="16"/>
                      <a:pt x="168" y="16"/>
                    </a:cubicBezTo>
                    <a:cubicBezTo>
                      <a:pt x="153" y="9"/>
                      <a:pt x="136" y="5"/>
                      <a:pt x="118" y="5"/>
                    </a:cubicBezTo>
                    <a:cubicBezTo>
                      <a:pt x="104" y="5"/>
                      <a:pt x="91" y="7"/>
                      <a:pt x="79" y="11"/>
                    </a:cubicBezTo>
                    <a:cubicBezTo>
                      <a:pt x="77" y="12"/>
                      <a:pt x="76" y="13"/>
                      <a:pt x="74" y="13"/>
                    </a:cubicBezTo>
                    <a:cubicBezTo>
                      <a:pt x="73" y="14"/>
                      <a:pt x="72" y="14"/>
                      <a:pt x="70" y="15"/>
                    </a:cubicBezTo>
                    <a:cubicBezTo>
                      <a:pt x="69" y="15"/>
                      <a:pt x="68" y="16"/>
                      <a:pt x="66" y="16"/>
                    </a:cubicBezTo>
                    <a:cubicBezTo>
                      <a:pt x="66" y="13"/>
                      <a:pt x="65" y="9"/>
                      <a:pt x="62" y="7"/>
                    </a:cubicBezTo>
                    <a:cubicBezTo>
                      <a:pt x="55" y="0"/>
                      <a:pt x="40" y="3"/>
                      <a:pt x="27" y="13"/>
                    </a:cubicBezTo>
                    <a:cubicBezTo>
                      <a:pt x="25" y="12"/>
                      <a:pt x="25" y="12"/>
                      <a:pt x="25" y="12"/>
                    </a:cubicBezTo>
                    <a:cubicBezTo>
                      <a:pt x="23" y="9"/>
                      <a:pt x="18" y="9"/>
                      <a:pt x="15" y="12"/>
                    </a:cubicBezTo>
                    <a:cubicBezTo>
                      <a:pt x="12" y="15"/>
                      <a:pt x="12" y="19"/>
                      <a:pt x="15" y="22"/>
                    </a:cubicBezTo>
                    <a:cubicBezTo>
                      <a:pt x="16" y="24"/>
                      <a:pt x="16" y="24"/>
                      <a:pt x="16" y="24"/>
                    </a:cubicBezTo>
                    <a:cubicBezTo>
                      <a:pt x="5" y="37"/>
                      <a:pt x="2" y="53"/>
                      <a:pt x="9" y="60"/>
                    </a:cubicBezTo>
                    <a:cubicBezTo>
                      <a:pt x="11" y="62"/>
                      <a:pt x="13" y="63"/>
                      <a:pt x="16" y="63"/>
                    </a:cubicBezTo>
                    <a:cubicBezTo>
                      <a:pt x="15" y="64"/>
                      <a:pt x="15" y="65"/>
                      <a:pt x="14" y="66"/>
                    </a:cubicBezTo>
                    <a:cubicBezTo>
                      <a:pt x="14" y="67"/>
                      <a:pt x="13" y="68"/>
                      <a:pt x="13" y="68"/>
                    </a:cubicBezTo>
                    <a:cubicBezTo>
                      <a:pt x="12" y="70"/>
                      <a:pt x="11" y="72"/>
                      <a:pt x="10" y="75"/>
                    </a:cubicBezTo>
                    <a:cubicBezTo>
                      <a:pt x="3" y="89"/>
                      <a:pt x="0" y="106"/>
                      <a:pt x="0" y="123"/>
                    </a:cubicBezTo>
                    <a:cubicBezTo>
                      <a:pt x="0" y="161"/>
                      <a:pt x="18" y="195"/>
                      <a:pt x="45" y="216"/>
                    </a:cubicBezTo>
                    <a:cubicBezTo>
                      <a:pt x="28" y="249"/>
                      <a:pt x="28" y="249"/>
                      <a:pt x="28" y="249"/>
                    </a:cubicBezTo>
                    <a:cubicBezTo>
                      <a:pt x="36" y="253"/>
                      <a:pt x="36" y="253"/>
                      <a:pt x="36" y="253"/>
                    </a:cubicBezTo>
                    <a:cubicBezTo>
                      <a:pt x="62" y="227"/>
                      <a:pt x="62" y="227"/>
                      <a:pt x="62" y="227"/>
                    </a:cubicBezTo>
                    <a:cubicBezTo>
                      <a:pt x="78" y="236"/>
                      <a:pt x="98" y="241"/>
                      <a:pt x="118" y="241"/>
                    </a:cubicBezTo>
                    <a:cubicBezTo>
                      <a:pt x="138" y="241"/>
                      <a:pt x="157" y="236"/>
                      <a:pt x="174" y="227"/>
                    </a:cubicBezTo>
                    <a:cubicBezTo>
                      <a:pt x="199" y="253"/>
                      <a:pt x="199" y="253"/>
                      <a:pt x="199" y="253"/>
                    </a:cubicBezTo>
                    <a:cubicBezTo>
                      <a:pt x="208" y="249"/>
                      <a:pt x="208" y="249"/>
                      <a:pt x="208" y="249"/>
                    </a:cubicBezTo>
                    <a:cubicBezTo>
                      <a:pt x="190" y="217"/>
                      <a:pt x="190" y="217"/>
                      <a:pt x="190" y="217"/>
                    </a:cubicBezTo>
                    <a:cubicBezTo>
                      <a:pt x="218" y="195"/>
                      <a:pt x="236" y="161"/>
                      <a:pt x="236" y="123"/>
                    </a:cubicBezTo>
                    <a:close/>
                    <a:moveTo>
                      <a:pt x="21" y="123"/>
                    </a:moveTo>
                    <a:cubicBezTo>
                      <a:pt x="21" y="69"/>
                      <a:pt x="64" y="26"/>
                      <a:pt x="118" y="26"/>
                    </a:cubicBezTo>
                    <a:cubicBezTo>
                      <a:pt x="172" y="26"/>
                      <a:pt x="215" y="69"/>
                      <a:pt x="215" y="123"/>
                    </a:cubicBezTo>
                    <a:cubicBezTo>
                      <a:pt x="215" y="177"/>
                      <a:pt x="172" y="220"/>
                      <a:pt x="118" y="220"/>
                    </a:cubicBezTo>
                    <a:cubicBezTo>
                      <a:pt x="64" y="220"/>
                      <a:pt x="21" y="177"/>
                      <a:pt x="21" y="123"/>
                    </a:cubicBezTo>
                    <a:close/>
                  </a:path>
                </a:pathLst>
              </a:custGeom>
              <a:solidFill>
                <a:schemeClr val="accent6"/>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Freeform 19"/>
              <p:cNvSpPr/>
              <p:nvPr/>
            </p:nvSpPr>
            <p:spPr bwMode="auto">
              <a:xfrm>
                <a:off x="8968344" y="5939397"/>
                <a:ext cx="186816" cy="179256"/>
              </a:xfrm>
              <a:custGeom>
                <a:avLst/>
                <a:gdLst>
                  <a:gd name="T0" fmla="*/ 68 w 73"/>
                  <a:gd name="T1" fmla="*/ 60 h 70"/>
                  <a:gd name="T2" fmla="*/ 10 w 73"/>
                  <a:gd name="T3" fmla="*/ 60 h 70"/>
                  <a:gd name="T4" fmla="*/ 10 w 73"/>
                  <a:gd name="T5" fmla="*/ 6 h 70"/>
                  <a:gd name="T6" fmla="*/ 0 w 73"/>
                  <a:gd name="T7" fmla="*/ 6 h 70"/>
                  <a:gd name="T8" fmla="*/ 0 w 73"/>
                  <a:gd name="T9" fmla="*/ 65 h 70"/>
                  <a:gd name="T10" fmla="*/ 4 w 73"/>
                  <a:gd name="T11" fmla="*/ 69 h 70"/>
                  <a:gd name="T12" fmla="*/ 5 w 73"/>
                  <a:gd name="T13" fmla="*/ 70 h 70"/>
                  <a:gd name="T14" fmla="*/ 68 w 73"/>
                  <a:gd name="T15" fmla="*/ 70 h 70"/>
                  <a:gd name="T16" fmla="*/ 73 w 73"/>
                  <a:gd name="T17" fmla="*/ 65 h 70"/>
                  <a:gd name="T18" fmla="*/ 68 w 73"/>
                  <a:gd name="T19"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0">
                    <a:moveTo>
                      <a:pt x="68" y="60"/>
                    </a:moveTo>
                    <a:cubicBezTo>
                      <a:pt x="10" y="60"/>
                      <a:pt x="10" y="60"/>
                      <a:pt x="10" y="60"/>
                    </a:cubicBezTo>
                    <a:cubicBezTo>
                      <a:pt x="10" y="6"/>
                      <a:pt x="10" y="6"/>
                      <a:pt x="10" y="6"/>
                    </a:cubicBezTo>
                    <a:cubicBezTo>
                      <a:pt x="10" y="0"/>
                      <a:pt x="0" y="0"/>
                      <a:pt x="0" y="6"/>
                    </a:cubicBezTo>
                    <a:cubicBezTo>
                      <a:pt x="0" y="65"/>
                      <a:pt x="0" y="65"/>
                      <a:pt x="0" y="65"/>
                    </a:cubicBezTo>
                    <a:cubicBezTo>
                      <a:pt x="0" y="67"/>
                      <a:pt x="2" y="69"/>
                      <a:pt x="4" y="69"/>
                    </a:cubicBezTo>
                    <a:cubicBezTo>
                      <a:pt x="4" y="69"/>
                      <a:pt x="4" y="70"/>
                      <a:pt x="5" y="70"/>
                    </a:cubicBezTo>
                    <a:cubicBezTo>
                      <a:pt x="68" y="70"/>
                      <a:pt x="68" y="70"/>
                      <a:pt x="68" y="70"/>
                    </a:cubicBezTo>
                    <a:cubicBezTo>
                      <a:pt x="71" y="70"/>
                      <a:pt x="73" y="67"/>
                      <a:pt x="73" y="65"/>
                    </a:cubicBezTo>
                    <a:cubicBezTo>
                      <a:pt x="73" y="62"/>
                      <a:pt x="71" y="60"/>
                      <a:pt x="68" y="60"/>
                    </a:cubicBezTo>
                    <a:close/>
                  </a:path>
                </a:pathLst>
              </a:custGeom>
              <a:solidFill>
                <a:schemeClr val="accent6"/>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7" name="Group 6"/>
          <p:cNvGrpSpPr/>
          <p:nvPr/>
        </p:nvGrpSpPr>
        <p:grpSpPr>
          <a:xfrm>
            <a:off x="7589359" y="2464493"/>
            <a:ext cx="810810" cy="810809"/>
            <a:chOff x="7195897" y="2336832"/>
            <a:chExt cx="768810" cy="768809"/>
          </a:xfrm>
        </p:grpSpPr>
        <p:sp>
          <p:nvSpPr>
            <p:cNvPr id="38" name="Oval 37"/>
            <p:cNvSpPr/>
            <p:nvPr/>
          </p:nvSpPr>
          <p:spPr>
            <a:xfrm>
              <a:off x="7195897" y="2336832"/>
              <a:ext cx="768810" cy="768809"/>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Shape 162"/>
            <p:cNvSpPr/>
            <p:nvPr/>
          </p:nvSpPr>
          <p:spPr>
            <a:xfrm>
              <a:off x="7361259" y="2523731"/>
              <a:ext cx="417541" cy="36701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chemeClr val="accent2"/>
            </a:solidFill>
            <a:ln w="12700" cap="flat">
              <a:noFill/>
              <a:miter lim="400000"/>
            </a:ln>
            <a:effectLst/>
          </p:spPr>
          <p:txBody>
            <a:bodyPr wrap="square" lIns="0" tIns="0" rIns="0" bIns="0" numCol="1" anchor="t">
              <a:noAutofit/>
            </a:bodyPr>
            <a:lstStyle/>
            <a:p>
              <a:pPr>
                <a:spcBef>
                  <a:spcPts val="1055"/>
                </a:spcBef>
                <a:defRPr sz="2000">
                  <a:solidFill>
                    <a:srgbClr val="53585F"/>
                  </a:solidFill>
                  <a:latin typeface="Aller Light"/>
                  <a:ea typeface="Aller Light"/>
                  <a:cs typeface="Aller Light"/>
                  <a:sym typeface="Aller Light"/>
                </a:defRPr>
              </a:pPr>
              <a:endParaRPr sz="211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7"/>
          <p:cNvGrpSpPr/>
          <p:nvPr/>
        </p:nvGrpSpPr>
        <p:grpSpPr>
          <a:xfrm>
            <a:off x="8001174" y="3693890"/>
            <a:ext cx="810810" cy="810810"/>
            <a:chOff x="7586380" y="3502547"/>
            <a:chExt cx="768810" cy="768810"/>
          </a:xfrm>
        </p:grpSpPr>
        <p:sp>
          <p:nvSpPr>
            <p:cNvPr id="44" name="Oval 43"/>
            <p:cNvSpPr/>
            <p:nvPr/>
          </p:nvSpPr>
          <p:spPr>
            <a:xfrm>
              <a:off x="7586380" y="3502547"/>
              <a:ext cx="768810" cy="76881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Shape 940"/>
            <p:cNvSpPr/>
            <p:nvPr/>
          </p:nvSpPr>
          <p:spPr>
            <a:xfrm>
              <a:off x="7753227" y="3723026"/>
              <a:ext cx="478913" cy="319055"/>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accent4"/>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4405162" y="2464495"/>
            <a:ext cx="810810" cy="810810"/>
            <a:chOff x="4176641" y="2336835"/>
            <a:chExt cx="768810" cy="768810"/>
          </a:xfrm>
        </p:grpSpPr>
        <p:sp>
          <p:nvSpPr>
            <p:cNvPr id="60" name="Oval 59"/>
            <p:cNvSpPr/>
            <p:nvPr/>
          </p:nvSpPr>
          <p:spPr>
            <a:xfrm>
              <a:off x="4176641" y="2336835"/>
              <a:ext cx="768810" cy="76881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Freeform 54"/>
            <p:cNvSpPr>
              <a:spLocks noEditPoints="1"/>
            </p:cNvSpPr>
            <p:nvPr/>
          </p:nvSpPr>
          <p:spPr bwMode="auto">
            <a:xfrm>
              <a:off x="4360365" y="2531351"/>
              <a:ext cx="404675" cy="417729"/>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accent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 name="Group 3"/>
          <p:cNvGrpSpPr/>
          <p:nvPr/>
        </p:nvGrpSpPr>
        <p:grpSpPr>
          <a:xfrm>
            <a:off x="3977364" y="3693890"/>
            <a:ext cx="810810" cy="810810"/>
            <a:chOff x="3771003" y="3502547"/>
            <a:chExt cx="768810" cy="768810"/>
          </a:xfrm>
        </p:grpSpPr>
        <p:sp>
          <p:nvSpPr>
            <p:cNvPr id="55" name="Oval 54"/>
            <p:cNvSpPr/>
            <p:nvPr/>
          </p:nvSpPr>
          <p:spPr>
            <a:xfrm>
              <a:off x="3771003" y="3502547"/>
              <a:ext cx="768810" cy="76881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Shape 1804"/>
            <p:cNvSpPr/>
            <p:nvPr/>
          </p:nvSpPr>
          <p:spPr>
            <a:xfrm>
              <a:off x="3997514" y="3724730"/>
              <a:ext cx="332569" cy="332591"/>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 name="Group 4"/>
          <p:cNvGrpSpPr/>
          <p:nvPr/>
        </p:nvGrpSpPr>
        <p:grpSpPr>
          <a:xfrm>
            <a:off x="4405162" y="4946808"/>
            <a:ext cx="810810" cy="810810"/>
            <a:chOff x="4176641" y="4690564"/>
            <a:chExt cx="768810" cy="768810"/>
          </a:xfrm>
        </p:grpSpPr>
        <p:sp>
          <p:nvSpPr>
            <p:cNvPr id="50" name="Oval 49"/>
            <p:cNvSpPr/>
            <p:nvPr/>
          </p:nvSpPr>
          <p:spPr>
            <a:xfrm>
              <a:off x="4176641" y="4690564"/>
              <a:ext cx="768810" cy="76881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Freeform 11"/>
            <p:cNvSpPr>
              <a:spLocks noEditPoints="1"/>
            </p:cNvSpPr>
            <p:nvPr/>
          </p:nvSpPr>
          <p:spPr bwMode="auto">
            <a:xfrm>
              <a:off x="4345469" y="4899589"/>
              <a:ext cx="450235" cy="372677"/>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accent5"/>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8"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right)">
                                      <p:cBhvr>
                                        <p:cTn id="18" dur="500"/>
                                        <p:tgtEl>
                                          <p:spTgt spid="8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right)">
                                      <p:cBhvr>
                                        <p:cTn id="26" dur="500"/>
                                        <p:tgtEl>
                                          <p:spTgt spid="89"/>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wipe(right)">
                                      <p:cBhvr>
                                        <p:cTn id="34" dur="500"/>
                                        <p:tgtEl>
                                          <p:spTgt spid="86"/>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868788" y="4233125"/>
            <a:ext cx="9121505" cy="1630138"/>
            <a:chOff x="1771650" y="4013849"/>
            <a:chExt cx="8649013" cy="1545697"/>
          </a:xfrm>
        </p:grpSpPr>
        <p:grpSp>
          <p:nvGrpSpPr>
            <p:cNvPr id="6" name="Group 5"/>
            <p:cNvGrpSpPr/>
            <p:nvPr/>
          </p:nvGrpSpPr>
          <p:grpSpPr>
            <a:xfrm>
              <a:off x="1771650" y="5134238"/>
              <a:ext cx="8649013" cy="425308"/>
              <a:chOff x="1771650" y="5192294"/>
              <a:chExt cx="8649013" cy="425308"/>
            </a:xfrm>
          </p:grpSpPr>
          <p:sp>
            <p:nvSpPr>
              <p:cNvPr id="85" name="Shape 1068"/>
              <p:cNvSpPr/>
              <p:nvPr/>
            </p:nvSpPr>
            <p:spPr>
              <a:xfrm>
                <a:off x="1771650" y="5352511"/>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6" name="Shape 1070"/>
              <p:cNvSpPr/>
              <p:nvPr/>
            </p:nvSpPr>
            <p:spPr>
              <a:xfrm>
                <a:off x="7270461" y="5352511"/>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9" name="Text Placeholder 1"/>
              <p:cNvSpPr txBox="1"/>
              <p:nvPr/>
            </p:nvSpPr>
            <p:spPr>
              <a:xfrm>
                <a:off x="4781136" y="5192294"/>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Support</a:t>
                </a:r>
              </a:p>
            </p:txBody>
          </p:sp>
        </p:grpSp>
        <p:grpSp>
          <p:nvGrpSpPr>
            <p:cNvPr id="5" name="Group 4"/>
            <p:cNvGrpSpPr/>
            <p:nvPr/>
          </p:nvGrpSpPr>
          <p:grpSpPr>
            <a:xfrm>
              <a:off x="1771650" y="4763711"/>
              <a:ext cx="8649013" cy="425308"/>
              <a:chOff x="1771650" y="4821767"/>
              <a:chExt cx="8649013" cy="425308"/>
            </a:xfrm>
          </p:grpSpPr>
          <p:sp>
            <p:nvSpPr>
              <p:cNvPr id="78" name="Shape 1070"/>
              <p:cNvSpPr/>
              <p:nvPr/>
            </p:nvSpPr>
            <p:spPr>
              <a:xfrm>
                <a:off x="7270461" y="4981984"/>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7" name="Shape 1068"/>
              <p:cNvSpPr/>
              <p:nvPr/>
            </p:nvSpPr>
            <p:spPr>
              <a:xfrm>
                <a:off x="1771650" y="4981984"/>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1" name="Text Placeholder 1"/>
              <p:cNvSpPr txBox="1"/>
              <p:nvPr/>
            </p:nvSpPr>
            <p:spPr>
              <a:xfrm>
                <a:off x="4781136" y="4821767"/>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Compatibility</a:t>
                </a:r>
              </a:p>
            </p:txBody>
          </p:sp>
        </p:grpSp>
        <p:grpSp>
          <p:nvGrpSpPr>
            <p:cNvPr id="4" name="Group 3"/>
            <p:cNvGrpSpPr/>
            <p:nvPr/>
          </p:nvGrpSpPr>
          <p:grpSpPr>
            <a:xfrm>
              <a:off x="1771650" y="4390096"/>
              <a:ext cx="8649013" cy="425308"/>
              <a:chOff x="1771650" y="4448152"/>
              <a:chExt cx="8649013" cy="425308"/>
            </a:xfrm>
          </p:grpSpPr>
          <p:sp>
            <p:nvSpPr>
              <p:cNvPr id="69" name="Shape 1068"/>
              <p:cNvSpPr/>
              <p:nvPr/>
            </p:nvSpPr>
            <p:spPr>
              <a:xfrm>
                <a:off x="1771650" y="4608369"/>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0" name="Shape 1070"/>
              <p:cNvSpPr/>
              <p:nvPr/>
            </p:nvSpPr>
            <p:spPr>
              <a:xfrm>
                <a:off x="7270461" y="4608369"/>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Text Placeholder 1"/>
              <p:cNvSpPr txBox="1"/>
              <p:nvPr/>
            </p:nvSpPr>
            <p:spPr>
              <a:xfrm>
                <a:off x="4781136" y="4448152"/>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Performance</a:t>
                </a:r>
              </a:p>
            </p:txBody>
          </p:sp>
        </p:grpSp>
        <p:grpSp>
          <p:nvGrpSpPr>
            <p:cNvPr id="3" name="Group 2"/>
            <p:cNvGrpSpPr/>
            <p:nvPr/>
          </p:nvGrpSpPr>
          <p:grpSpPr>
            <a:xfrm>
              <a:off x="1771650" y="4013849"/>
              <a:ext cx="8649013" cy="425308"/>
              <a:chOff x="1771650" y="4071905"/>
              <a:chExt cx="8649013" cy="425308"/>
            </a:xfrm>
          </p:grpSpPr>
          <p:sp>
            <p:nvSpPr>
              <p:cNvPr id="7" name="Shape 1068"/>
              <p:cNvSpPr/>
              <p:nvPr/>
            </p:nvSpPr>
            <p:spPr>
              <a:xfrm>
                <a:off x="1771650" y="4232122"/>
                <a:ext cx="3151398"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Shape 1070"/>
              <p:cNvSpPr/>
              <p:nvPr/>
            </p:nvSpPr>
            <p:spPr>
              <a:xfrm>
                <a:off x="7270461" y="4232122"/>
                <a:ext cx="3150202" cy="104879"/>
              </a:xfrm>
              <a:prstGeom prst="rect">
                <a:avLst/>
              </a:prstGeom>
              <a:solidFill>
                <a:schemeClr val="bg1">
                  <a:lumMod val="85000"/>
                  <a:alpha val="49595"/>
                </a:schemeClr>
              </a:solidFill>
              <a:ln w="12700" cap="flat">
                <a:noFill/>
                <a:miter lim="400000"/>
              </a:ln>
              <a:effectLst/>
            </p:spPr>
            <p:txBody>
              <a:bodyPr wrap="square" lIns="53575" tIns="53575" rIns="53575" bIns="53575" numCol="1" anchor="ctr">
                <a:noAutofit/>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Text Placeholder 1"/>
              <p:cNvSpPr txBox="1"/>
              <p:nvPr/>
            </p:nvSpPr>
            <p:spPr>
              <a:xfrm>
                <a:off x="4781136" y="4071905"/>
                <a:ext cx="2652685" cy="425308"/>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70"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Features</a:t>
                </a:r>
              </a:p>
            </p:txBody>
          </p:sp>
        </p:grpSp>
      </p:grpSp>
      <p:sp>
        <p:nvSpPr>
          <p:cNvPr id="20" name="Shape 1102"/>
          <p:cNvSpPr/>
          <p:nvPr/>
        </p:nvSpPr>
        <p:spPr>
          <a:xfrm>
            <a:off x="2441373" y="4402094"/>
            <a:ext cx="2750971" cy="110609"/>
          </a:xfrm>
          <a:prstGeom prst="rect">
            <a:avLst/>
          </a:prstGeom>
          <a:solidFill>
            <a:schemeClr val="accent1"/>
          </a:solidFill>
          <a:ln w="12700">
            <a:miter lim="400000"/>
          </a:ln>
        </p:spPr>
        <p:txBody>
          <a:bodyPr lIns="53575" tIns="53575" rIns="53575" bIns="53575" anchor="ct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Shape 1103"/>
          <p:cNvSpPr/>
          <p:nvPr/>
        </p:nvSpPr>
        <p:spPr>
          <a:xfrm>
            <a:off x="7668237" y="4402094"/>
            <a:ext cx="2189951" cy="110609"/>
          </a:xfrm>
          <a:prstGeom prst="rect">
            <a:avLst/>
          </a:prstGeom>
          <a:solidFill>
            <a:schemeClr val="accent1"/>
          </a:solidFill>
          <a:ln w="12700">
            <a:miter lim="400000"/>
          </a:ln>
        </p:spPr>
        <p:txBody>
          <a:bodyPr lIns="53575" tIns="53575" rIns="53575" bIns="53575" anchor="ct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Text Placeholder 1"/>
          <p:cNvSpPr txBox="1"/>
          <p:nvPr/>
        </p:nvSpPr>
        <p:spPr>
          <a:xfrm>
            <a:off x="11050107" y="4215210"/>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a:solidFill>
                  <a:schemeClr val="tx1">
                    <a:lumMod val="65000"/>
                    <a:lumOff val="35000"/>
                  </a:schemeClr>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60%</a:t>
            </a:r>
          </a:p>
        </p:txBody>
      </p:sp>
      <p:sp>
        <p:nvSpPr>
          <p:cNvPr id="39" name="Text Placeholder 1"/>
          <p:cNvSpPr txBox="1"/>
          <p:nvPr/>
        </p:nvSpPr>
        <p:spPr>
          <a:xfrm>
            <a:off x="1390203" y="4223084"/>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a:solidFill>
                  <a:schemeClr val="tx1">
                    <a:lumMod val="65000"/>
                    <a:lumOff val="35000"/>
                  </a:schemeClr>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80%</a:t>
            </a:r>
          </a:p>
        </p:txBody>
      </p:sp>
      <p:sp>
        <p:nvSpPr>
          <p:cNvPr id="71" name="Shape 1102"/>
          <p:cNvSpPr/>
          <p:nvPr/>
        </p:nvSpPr>
        <p:spPr>
          <a:xfrm>
            <a:off x="2237117" y="4798895"/>
            <a:ext cx="2955226" cy="110609"/>
          </a:xfrm>
          <a:prstGeom prst="rect">
            <a:avLst/>
          </a:prstGeom>
          <a:solidFill>
            <a:schemeClr val="accent2"/>
          </a:solidFill>
          <a:ln w="12700">
            <a:miter lim="400000"/>
          </a:ln>
        </p:spPr>
        <p:txBody>
          <a:bodyPr lIns="53575" tIns="53575" rIns="53575" bIns="53575" anchor="ct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Shape 1103"/>
          <p:cNvSpPr/>
          <p:nvPr/>
        </p:nvSpPr>
        <p:spPr>
          <a:xfrm>
            <a:off x="7668236" y="4798895"/>
            <a:ext cx="2575860" cy="110609"/>
          </a:xfrm>
          <a:prstGeom prst="rect">
            <a:avLst/>
          </a:prstGeom>
          <a:solidFill>
            <a:schemeClr val="accent2"/>
          </a:solidFill>
          <a:ln w="12700">
            <a:miter lim="400000"/>
          </a:ln>
        </p:spPr>
        <p:txBody>
          <a:bodyPr lIns="53575" tIns="53575" rIns="53575" bIns="53575" anchor="ct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4" name="Text Placeholder 1"/>
          <p:cNvSpPr txBox="1"/>
          <p:nvPr/>
        </p:nvSpPr>
        <p:spPr>
          <a:xfrm>
            <a:off x="11050107" y="4612011"/>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a:solidFill>
                  <a:schemeClr val="tx1">
                    <a:lumMod val="65000"/>
                    <a:lumOff val="35000"/>
                  </a:schemeClr>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75%</a:t>
            </a:r>
          </a:p>
        </p:txBody>
      </p:sp>
      <p:sp>
        <p:nvSpPr>
          <p:cNvPr id="75" name="Text Placeholder 1"/>
          <p:cNvSpPr txBox="1"/>
          <p:nvPr/>
        </p:nvSpPr>
        <p:spPr>
          <a:xfrm>
            <a:off x="1390203" y="4619886"/>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a:solidFill>
                  <a:schemeClr val="tx1">
                    <a:lumMod val="65000"/>
                    <a:lumOff val="35000"/>
                  </a:schemeClr>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85%</a:t>
            </a:r>
          </a:p>
        </p:txBody>
      </p:sp>
      <p:sp>
        <p:nvSpPr>
          <p:cNvPr id="79" name="Shape 1102"/>
          <p:cNvSpPr/>
          <p:nvPr/>
        </p:nvSpPr>
        <p:spPr>
          <a:xfrm>
            <a:off x="2073043" y="5192921"/>
            <a:ext cx="3119300" cy="110609"/>
          </a:xfrm>
          <a:prstGeom prst="rect">
            <a:avLst/>
          </a:prstGeom>
          <a:solidFill>
            <a:schemeClr val="accent3"/>
          </a:solidFill>
          <a:ln w="12700">
            <a:miter lim="400000"/>
          </a:ln>
        </p:spPr>
        <p:txBody>
          <a:bodyPr lIns="53575" tIns="53575" rIns="53575" bIns="53575" anchor="ct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0" name="Shape 1103"/>
          <p:cNvSpPr/>
          <p:nvPr/>
        </p:nvSpPr>
        <p:spPr>
          <a:xfrm>
            <a:off x="7668235" y="5192921"/>
            <a:ext cx="2189952" cy="110609"/>
          </a:xfrm>
          <a:prstGeom prst="rect">
            <a:avLst/>
          </a:prstGeom>
          <a:solidFill>
            <a:schemeClr val="accent3"/>
          </a:solidFill>
          <a:ln w="12700">
            <a:miter lim="400000"/>
          </a:ln>
        </p:spPr>
        <p:txBody>
          <a:bodyPr lIns="53575" tIns="53575" rIns="53575" bIns="53575" anchor="ct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2" name="Text Placeholder 1"/>
          <p:cNvSpPr txBox="1"/>
          <p:nvPr/>
        </p:nvSpPr>
        <p:spPr>
          <a:xfrm>
            <a:off x="11050107" y="5006036"/>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a:solidFill>
                  <a:schemeClr val="tx1">
                    <a:lumMod val="65000"/>
                    <a:lumOff val="35000"/>
                  </a:schemeClr>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60%</a:t>
            </a:r>
          </a:p>
        </p:txBody>
      </p:sp>
      <p:sp>
        <p:nvSpPr>
          <p:cNvPr id="83" name="Text Placeholder 1"/>
          <p:cNvSpPr txBox="1"/>
          <p:nvPr/>
        </p:nvSpPr>
        <p:spPr>
          <a:xfrm>
            <a:off x="1390203" y="5013911"/>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a:solidFill>
                  <a:schemeClr val="tx1">
                    <a:lumMod val="65000"/>
                    <a:lumOff val="35000"/>
                  </a:schemeClr>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90%</a:t>
            </a:r>
          </a:p>
        </p:txBody>
      </p:sp>
      <p:sp>
        <p:nvSpPr>
          <p:cNvPr id="87" name="Shape 1102"/>
          <p:cNvSpPr/>
          <p:nvPr/>
        </p:nvSpPr>
        <p:spPr>
          <a:xfrm>
            <a:off x="2494948" y="5583689"/>
            <a:ext cx="2697396" cy="110609"/>
          </a:xfrm>
          <a:prstGeom prst="rect">
            <a:avLst/>
          </a:prstGeom>
          <a:solidFill>
            <a:schemeClr val="accent4"/>
          </a:solidFill>
          <a:ln w="12700">
            <a:miter lim="400000"/>
          </a:ln>
        </p:spPr>
        <p:txBody>
          <a:bodyPr lIns="53575" tIns="53575" rIns="53575" bIns="53575" anchor="ct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8" name="Shape 1103"/>
          <p:cNvSpPr/>
          <p:nvPr/>
        </p:nvSpPr>
        <p:spPr>
          <a:xfrm>
            <a:off x="7668236" y="5583689"/>
            <a:ext cx="2366778" cy="110609"/>
          </a:xfrm>
          <a:prstGeom prst="rect">
            <a:avLst/>
          </a:prstGeom>
          <a:solidFill>
            <a:schemeClr val="accent4"/>
          </a:solidFill>
          <a:ln w="12700">
            <a:miter lim="400000"/>
          </a:ln>
        </p:spPr>
        <p:txBody>
          <a:bodyPr lIns="53575" tIns="53575" rIns="53575" bIns="53575" anchor="ct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0" name="Text Placeholder 1"/>
          <p:cNvSpPr txBox="1"/>
          <p:nvPr/>
        </p:nvSpPr>
        <p:spPr>
          <a:xfrm>
            <a:off x="11050107" y="5396805"/>
            <a:ext cx="571955"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65" b="1">
                <a:solidFill>
                  <a:schemeClr val="tx1">
                    <a:lumMod val="65000"/>
                    <a:lumOff val="35000"/>
                  </a:schemeClr>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65%</a:t>
            </a:r>
          </a:p>
        </p:txBody>
      </p:sp>
      <p:sp>
        <p:nvSpPr>
          <p:cNvPr id="91" name="Text Placeholder 1"/>
          <p:cNvSpPr txBox="1"/>
          <p:nvPr/>
        </p:nvSpPr>
        <p:spPr>
          <a:xfrm>
            <a:off x="1390203" y="5404680"/>
            <a:ext cx="46519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65" b="1">
                <a:solidFill>
                  <a:schemeClr val="tx1">
                    <a:lumMod val="65000"/>
                    <a:lumOff val="35000"/>
                  </a:schemeClr>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75%</a:t>
            </a:r>
          </a:p>
        </p:txBody>
      </p:sp>
      <p:sp>
        <p:nvSpPr>
          <p:cNvPr id="45" name="Text Placeholder 1"/>
          <p:cNvSpPr txBox="1"/>
          <p:nvPr/>
        </p:nvSpPr>
        <p:spPr>
          <a:xfrm>
            <a:off x="6086545" y="2788920"/>
            <a:ext cx="709871" cy="481003"/>
          </a:xfrm>
          <a:prstGeom prst="rect">
            <a:avLst/>
          </a:prstGeom>
        </p:spPr>
        <p:txBody>
          <a:bodyPr vert="horz" lIns="0" tIns="0" rIns="96435"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955" b="1">
                <a:solidFill>
                  <a:schemeClr val="tx1">
                    <a:lumMod val="65000"/>
                    <a:lumOff val="35000"/>
                  </a:schemeClr>
                </a:solidFill>
                <a:latin typeface="Times New Roman" panose="02020603050405020304" pitchFamily="18" charset="0"/>
                <a:ea typeface="微软雅黑" panose="020B0503020204020204" pitchFamily="34" charset="-122"/>
                <a:cs typeface="Clear Sans Medium" panose="020B0603030202020304" pitchFamily="34" charset="0"/>
                <a:sym typeface="Times New Roman" panose="02020603050405020304" pitchFamily="18" charset="0"/>
              </a:rPr>
              <a:t>VS</a:t>
            </a:r>
          </a:p>
        </p:txBody>
      </p:sp>
      <p:grpSp>
        <p:nvGrpSpPr>
          <p:cNvPr id="2" name="Group 1"/>
          <p:cNvGrpSpPr/>
          <p:nvPr/>
        </p:nvGrpSpPr>
        <p:grpSpPr>
          <a:xfrm>
            <a:off x="2831822" y="2202497"/>
            <a:ext cx="2373759" cy="1907618"/>
            <a:chOff x="2684799" y="2088408"/>
            <a:chExt cx="2250799" cy="1808804"/>
          </a:xfrm>
        </p:grpSpPr>
        <p:sp>
          <p:nvSpPr>
            <p:cNvPr id="44" name="Rounded Rectangle 43"/>
            <p:cNvSpPr/>
            <p:nvPr/>
          </p:nvSpPr>
          <p:spPr>
            <a:xfrm>
              <a:off x="2684799" y="2088408"/>
              <a:ext cx="2250799" cy="1467142"/>
            </a:xfrm>
            <a:prstGeom prst="roundRect">
              <a:avLst/>
            </a:prstGeom>
            <a:solidFill>
              <a:schemeClr val="accent1"/>
            </a:solidFill>
            <a:ln w="571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Rectangle 16"/>
            <p:cNvSpPr/>
            <p:nvPr/>
          </p:nvSpPr>
          <p:spPr bwMode="auto">
            <a:xfrm flipH="1">
              <a:off x="3314925" y="3637701"/>
              <a:ext cx="1014168" cy="2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40181" tIns="40181" rIns="40181" bIns="40181"/>
            <a:lstStyle/>
            <a:p>
              <a:pPr algn="ctr"/>
              <a:r>
                <a:rPr lang="en-US" sz="126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Company</a:t>
              </a:r>
            </a:p>
          </p:txBody>
        </p:sp>
      </p:grpSp>
      <p:grpSp>
        <p:nvGrpSpPr>
          <p:cNvPr id="9" name="Group 8"/>
          <p:cNvGrpSpPr/>
          <p:nvPr/>
        </p:nvGrpSpPr>
        <p:grpSpPr>
          <a:xfrm>
            <a:off x="7661255" y="2202497"/>
            <a:ext cx="2373759" cy="1907618"/>
            <a:chOff x="7264068" y="2088408"/>
            <a:chExt cx="2250799" cy="1808804"/>
          </a:xfrm>
        </p:grpSpPr>
        <p:sp>
          <p:nvSpPr>
            <p:cNvPr id="43" name="Rounded Rectangle 42"/>
            <p:cNvSpPr/>
            <p:nvPr/>
          </p:nvSpPr>
          <p:spPr>
            <a:xfrm>
              <a:off x="7264068" y="2088408"/>
              <a:ext cx="2250799" cy="1467142"/>
            </a:xfrm>
            <a:prstGeom prst="roundRect">
              <a:avLst/>
            </a:prstGeom>
            <a:solidFill>
              <a:schemeClr val="accent2"/>
            </a:solidFill>
            <a:ln w="571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Rectangle 16"/>
            <p:cNvSpPr/>
            <p:nvPr/>
          </p:nvSpPr>
          <p:spPr bwMode="auto">
            <a:xfrm flipH="1">
              <a:off x="7882383" y="3637701"/>
              <a:ext cx="1014168" cy="2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40181" tIns="40181" rIns="40181" bIns="40181"/>
            <a:lstStyle/>
            <a:p>
              <a:pPr algn="ctr"/>
              <a:r>
                <a:rPr lang="en-US" sz="126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Competitor</a:t>
              </a:r>
            </a:p>
          </p:txBody>
        </p:sp>
      </p:grpSp>
      <p:sp>
        <p:nvSpPr>
          <p:cNvPr id="42"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right)">
                                      <p:cBhvr>
                                        <p:cTn id="43" dur="500"/>
                                        <p:tgtEl>
                                          <p:spTgt spid="71"/>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500"/>
                                        <p:tgtEl>
                                          <p:spTgt spid="72"/>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6000"/>
                            </p:stCondLst>
                            <p:childTnLst>
                              <p:par>
                                <p:cTn id="57" presetID="22" presetClass="entr" presetSubtype="2"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right)">
                                      <p:cBhvr>
                                        <p:cTn id="59" dur="500"/>
                                        <p:tgtEl>
                                          <p:spTgt spid="79"/>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left)">
                                      <p:cBhvr>
                                        <p:cTn id="67" dur="500"/>
                                        <p:tgtEl>
                                          <p:spTgt spid="80"/>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par>
                          <p:cTn id="72" fill="hold">
                            <p:stCondLst>
                              <p:cond delay="8000"/>
                            </p:stCondLst>
                            <p:childTnLst>
                              <p:par>
                                <p:cTn id="73" presetID="22" presetClass="entr" presetSubtype="2"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wipe(right)">
                                      <p:cBhvr>
                                        <p:cTn id="75" dur="500"/>
                                        <p:tgtEl>
                                          <p:spTgt spid="87"/>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left)">
                                      <p:cBhvr>
                                        <p:cTn id="83" dur="500"/>
                                        <p:tgtEl>
                                          <p:spTgt spid="88"/>
                                        </p:tgtEl>
                                      </p:cBhvr>
                                    </p:animEffect>
                                  </p:childTnLst>
                                </p:cTn>
                              </p:par>
                            </p:childTnLst>
                          </p:cTn>
                        </p:par>
                        <p:par>
                          <p:cTn id="84" fill="hold">
                            <p:stCondLst>
                              <p:cond delay="9500"/>
                            </p:stCondLst>
                            <p:childTnLst>
                              <p:par>
                                <p:cTn id="85" presetID="10" presetClass="entr" presetSubtype="0" fill="hold" grpId="0" nodeType="after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fade">
                                      <p:cBhvr>
                                        <p:cTn id="8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4" grpId="0"/>
      <p:bldP spid="39" grpId="0"/>
      <p:bldP spid="71" grpId="0" animBg="1"/>
      <p:bldP spid="72" grpId="0" animBg="1"/>
      <p:bldP spid="74" grpId="0"/>
      <p:bldP spid="75" grpId="0"/>
      <p:bldP spid="79" grpId="0" animBg="1"/>
      <p:bldP spid="80" grpId="0" animBg="1"/>
      <p:bldP spid="82" grpId="0"/>
      <p:bldP spid="83" grpId="0"/>
      <p:bldP spid="87" grpId="0" animBg="1"/>
      <p:bldP spid="88" grpId="0" animBg="1"/>
      <p:bldP spid="90" grpId="0"/>
      <p:bldP spid="91"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602883" y="5568883"/>
            <a:ext cx="9643533" cy="641779"/>
          </a:xfrm>
          <a:prstGeom prst="rect">
            <a:avLst/>
          </a:prstGeom>
          <a:noFill/>
        </p:spPr>
        <p:txBody>
          <a:bodyPr wrap="square" rtlCol="0">
            <a:spAutoFit/>
          </a:bodyPr>
          <a:lstStyle/>
          <a:p>
            <a:pPr algn="just">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Wakama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id-ID"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37" name="TextBox 36"/>
          <p:cNvSpPr txBox="1"/>
          <p:nvPr/>
        </p:nvSpPr>
        <p:spPr>
          <a:xfrm>
            <a:off x="3197626" y="2192938"/>
            <a:ext cx="755335" cy="319446"/>
          </a:xfrm>
          <a:prstGeom prst="rect">
            <a:avLst/>
          </a:prstGeom>
          <a:noFill/>
        </p:spPr>
        <p:txBody>
          <a:bodyPr wrap="non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Supply</a:t>
            </a:r>
          </a:p>
        </p:txBody>
      </p:sp>
      <p:sp>
        <p:nvSpPr>
          <p:cNvPr id="38" name="TextBox 37"/>
          <p:cNvSpPr txBox="1"/>
          <p:nvPr/>
        </p:nvSpPr>
        <p:spPr>
          <a:xfrm>
            <a:off x="6716516" y="2192938"/>
            <a:ext cx="1213794" cy="319446"/>
          </a:xfrm>
          <a:prstGeom prst="rect">
            <a:avLst/>
          </a:prstGeom>
          <a:noFill/>
        </p:spPr>
        <p:txBody>
          <a:bodyPr wrap="non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Convenience</a:t>
            </a:r>
          </a:p>
        </p:txBody>
      </p:sp>
      <p:sp>
        <p:nvSpPr>
          <p:cNvPr id="40" name="TextBox 39"/>
          <p:cNvSpPr txBox="1"/>
          <p:nvPr/>
        </p:nvSpPr>
        <p:spPr>
          <a:xfrm>
            <a:off x="4935006" y="5101639"/>
            <a:ext cx="1192954" cy="319446"/>
          </a:xfrm>
          <a:prstGeom prst="rect">
            <a:avLst/>
          </a:prstGeom>
          <a:noFill/>
        </p:spPr>
        <p:txBody>
          <a:bodyPr wrap="non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Competition</a:t>
            </a:r>
          </a:p>
        </p:txBody>
      </p:sp>
      <p:sp>
        <p:nvSpPr>
          <p:cNvPr id="41" name="TextBox 40"/>
          <p:cNvSpPr txBox="1"/>
          <p:nvPr/>
        </p:nvSpPr>
        <p:spPr>
          <a:xfrm>
            <a:off x="8701164" y="5101639"/>
            <a:ext cx="981358" cy="319446"/>
          </a:xfrm>
          <a:prstGeom prst="rect">
            <a:avLst/>
          </a:prstGeom>
          <a:noFill/>
        </p:spPr>
        <p:txBody>
          <a:bodyPr wrap="non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Costumer</a:t>
            </a:r>
          </a:p>
        </p:txBody>
      </p:sp>
      <p:grpSp>
        <p:nvGrpSpPr>
          <p:cNvPr id="2" name="Group 1"/>
          <p:cNvGrpSpPr/>
          <p:nvPr/>
        </p:nvGrpSpPr>
        <p:grpSpPr>
          <a:xfrm>
            <a:off x="2526761" y="2631916"/>
            <a:ext cx="2119568" cy="2119568"/>
            <a:chOff x="2395540" y="2495583"/>
            <a:chExt cx="2009775" cy="2009775"/>
          </a:xfrm>
        </p:grpSpPr>
        <p:sp>
          <p:nvSpPr>
            <p:cNvPr id="36" name="Teardrop 35"/>
            <p:cNvSpPr/>
            <p:nvPr/>
          </p:nvSpPr>
          <p:spPr>
            <a:xfrm rot="2700000">
              <a:off x="2395540" y="2495583"/>
              <a:ext cx="2009775" cy="2009775"/>
            </a:xfrm>
            <a:prstGeom prst="teardrop">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4" name="Shape 719"/>
            <p:cNvSpPr/>
            <p:nvPr/>
          </p:nvSpPr>
          <p:spPr>
            <a:xfrm>
              <a:off x="3014495" y="3130930"/>
              <a:ext cx="693173" cy="596139"/>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 name="Group 4"/>
          <p:cNvGrpSpPr/>
          <p:nvPr/>
        </p:nvGrpSpPr>
        <p:grpSpPr>
          <a:xfrm>
            <a:off x="8132061" y="2631916"/>
            <a:ext cx="2119568" cy="2119568"/>
            <a:chOff x="7710487" y="2495583"/>
            <a:chExt cx="2009775" cy="2009775"/>
          </a:xfrm>
        </p:grpSpPr>
        <p:sp>
          <p:nvSpPr>
            <p:cNvPr id="49" name="Teardrop 48"/>
            <p:cNvSpPr/>
            <p:nvPr/>
          </p:nvSpPr>
          <p:spPr>
            <a:xfrm rot="2700000">
              <a:off x="7710487" y="2495583"/>
              <a:ext cx="2009775" cy="2009775"/>
            </a:xfrm>
            <a:prstGeom prst="teardrop">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5" name="Shape 1684"/>
            <p:cNvSpPr/>
            <p:nvPr/>
          </p:nvSpPr>
          <p:spPr>
            <a:xfrm>
              <a:off x="8588894" y="3166334"/>
              <a:ext cx="637195" cy="560735"/>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 name="Group 3"/>
          <p:cNvGrpSpPr/>
          <p:nvPr/>
        </p:nvGrpSpPr>
        <p:grpSpPr>
          <a:xfrm>
            <a:off x="6263628" y="2631916"/>
            <a:ext cx="2119568" cy="2119568"/>
            <a:chOff x="5938838" y="2495583"/>
            <a:chExt cx="2009775" cy="2009775"/>
          </a:xfrm>
        </p:grpSpPr>
        <p:sp>
          <p:nvSpPr>
            <p:cNvPr id="48" name="Teardrop 47"/>
            <p:cNvSpPr/>
            <p:nvPr/>
          </p:nvSpPr>
          <p:spPr>
            <a:xfrm rot="2700000">
              <a:off x="5938838" y="2495583"/>
              <a:ext cx="2009775" cy="2009775"/>
            </a:xfrm>
            <a:prstGeom prst="teardrop">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6" name="AutoShape 17"/>
            <p:cNvSpPr/>
            <p:nvPr/>
          </p:nvSpPr>
          <p:spPr bwMode="auto">
            <a:xfrm>
              <a:off x="6736198" y="3189564"/>
              <a:ext cx="593460" cy="621811"/>
            </a:xfrm>
            <a:custGeom>
              <a:avLst/>
              <a:gdLst>
                <a:gd name="T0" fmla="*/ 11727 w 21338"/>
                <a:gd name="T1" fmla="*/ 7308 h 21600"/>
                <a:gd name="T2" fmla="*/ 7039 w 21338"/>
                <a:gd name="T3" fmla="*/ 9744 h 21600"/>
                <a:gd name="T4" fmla="*/ 9551 w 21338"/>
                <a:gd name="T5" fmla="*/ 14292 h 21600"/>
                <a:gd name="T6" fmla="*/ 14239 w 21338"/>
                <a:gd name="T7" fmla="*/ 11856 h 21600"/>
                <a:gd name="T8" fmla="*/ 11727 w 21338"/>
                <a:gd name="T9" fmla="*/ 7308 h 21600"/>
                <a:gd name="T10" fmla="*/ 12397 w 21338"/>
                <a:gd name="T11" fmla="*/ 11368 h 21600"/>
                <a:gd name="T12" fmla="*/ 10053 w 21338"/>
                <a:gd name="T13" fmla="*/ 12505 h 21600"/>
                <a:gd name="T14" fmla="*/ 8881 w 21338"/>
                <a:gd name="T15" fmla="*/ 10232 h 21600"/>
                <a:gd name="T16" fmla="*/ 11225 w 21338"/>
                <a:gd name="T17" fmla="*/ 9095 h 21600"/>
                <a:gd name="T18" fmla="*/ 12397 w 21338"/>
                <a:gd name="T19" fmla="*/ 11368 h 21600"/>
                <a:gd name="T20" fmla="*/ 20937 w 21338"/>
                <a:gd name="T21" fmla="*/ 13155 h 21600"/>
                <a:gd name="T22" fmla="*/ 18760 w 21338"/>
                <a:gd name="T23" fmla="*/ 12018 h 21600"/>
                <a:gd name="T24" fmla="*/ 18760 w 21338"/>
                <a:gd name="T25" fmla="*/ 9420 h 21600"/>
                <a:gd name="T26" fmla="*/ 20769 w 21338"/>
                <a:gd name="T27" fmla="*/ 8120 h 21600"/>
                <a:gd name="T28" fmla="*/ 21104 w 21338"/>
                <a:gd name="T29" fmla="*/ 6983 h 21600"/>
                <a:gd name="T30" fmla="*/ 18927 w 21338"/>
                <a:gd name="T31" fmla="*/ 3411 h 21600"/>
                <a:gd name="T32" fmla="*/ 17755 w 21338"/>
                <a:gd name="T33" fmla="*/ 3086 h 21600"/>
                <a:gd name="T34" fmla="*/ 15746 w 21338"/>
                <a:gd name="T35" fmla="*/ 4385 h 21600"/>
                <a:gd name="T36" fmla="*/ 13569 w 21338"/>
                <a:gd name="T37" fmla="*/ 3248 h 21600"/>
                <a:gd name="T38" fmla="*/ 13569 w 21338"/>
                <a:gd name="T39" fmla="*/ 812 h 21600"/>
                <a:gd name="T40" fmla="*/ 12732 w 21338"/>
                <a:gd name="T41" fmla="*/ 0 h 21600"/>
                <a:gd name="T42" fmla="*/ 8546 w 21338"/>
                <a:gd name="T43" fmla="*/ 0 h 21600"/>
                <a:gd name="T44" fmla="*/ 7876 w 21338"/>
                <a:gd name="T45" fmla="*/ 325 h 21600"/>
                <a:gd name="T46" fmla="*/ 7541 w 21338"/>
                <a:gd name="T47" fmla="*/ 974 h 21600"/>
                <a:gd name="T48" fmla="*/ 7541 w 21338"/>
                <a:gd name="T49" fmla="*/ 3248 h 21600"/>
                <a:gd name="T50" fmla="*/ 5532 w 21338"/>
                <a:gd name="T51" fmla="*/ 4385 h 21600"/>
                <a:gd name="T52" fmla="*/ 3355 w 21338"/>
                <a:gd name="T53" fmla="*/ 3248 h 21600"/>
                <a:gd name="T54" fmla="*/ 2686 w 21338"/>
                <a:gd name="T55" fmla="*/ 3248 h 21600"/>
                <a:gd name="T56" fmla="*/ 2183 w 21338"/>
                <a:gd name="T57" fmla="*/ 3735 h 21600"/>
                <a:gd name="T58" fmla="*/ 6 w 21338"/>
                <a:gd name="T59" fmla="*/ 7308 h 21600"/>
                <a:gd name="T60" fmla="*/ 6 w 21338"/>
                <a:gd name="T61" fmla="*/ 7958 h 21600"/>
                <a:gd name="T62" fmla="*/ 509 w 21338"/>
                <a:gd name="T63" fmla="*/ 8445 h 21600"/>
                <a:gd name="T64" fmla="*/ 2518 w 21338"/>
                <a:gd name="T65" fmla="*/ 9582 h 21600"/>
                <a:gd name="T66" fmla="*/ 2518 w 21338"/>
                <a:gd name="T67" fmla="*/ 12018 h 21600"/>
                <a:gd name="T68" fmla="*/ 509 w 21338"/>
                <a:gd name="T69" fmla="*/ 13155 h 21600"/>
                <a:gd name="T70" fmla="*/ 174 w 21338"/>
                <a:gd name="T71" fmla="*/ 14454 h 21600"/>
                <a:gd name="T72" fmla="*/ 2183 w 21338"/>
                <a:gd name="T73" fmla="*/ 18027 h 21600"/>
                <a:gd name="T74" fmla="*/ 3523 w 21338"/>
                <a:gd name="T75" fmla="*/ 18352 h 21600"/>
                <a:gd name="T76" fmla="*/ 5532 w 21338"/>
                <a:gd name="T77" fmla="*/ 17215 h 21600"/>
                <a:gd name="T78" fmla="*/ 7709 w 21338"/>
                <a:gd name="T79" fmla="*/ 18352 h 21600"/>
                <a:gd name="T80" fmla="*/ 7709 w 21338"/>
                <a:gd name="T81" fmla="*/ 20788 h 21600"/>
                <a:gd name="T82" fmla="*/ 8044 w 21338"/>
                <a:gd name="T83" fmla="*/ 21438 h 21600"/>
                <a:gd name="T84" fmla="*/ 8713 w 21338"/>
                <a:gd name="T85" fmla="*/ 21600 h 21600"/>
                <a:gd name="T86" fmla="*/ 12899 w 21338"/>
                <a:gd name="T87" fmla="*/ 21600 h 21600"/>
                <a:gd name="T88" fmla="*/ 13737 w 21338"/>
                <a:gd name="T89" fmla="*/ 20626 h 21600"/>
                <a:gd name="T90" fmla="*/ 13737 w 21338"/>
                <a:gd name="T91" fmla="*/ 18352 h 21600"/>
                <a:gd name="T92" fmla="*/ 15913 w 21338"/>
                <a:gd name="T93" fmla="*/ 17053 h 21600"/>
                <a:gd name="T94" fmla="*/ 17923 w 21338"/>
                <a:gd name="T95" fmla="*/ 18189 h 21600"/>
                <a:gd name="T96" fmla="*/ 18592 w 21338"/>
                <a:gd name="T97" fmla="*/ 18352 h 21600"/>
                <a:gd name="T98" fmla="*/ 19262 w 21338"/>
                <a:gd name="T99" fmla="*/ 17865 h 21600"/>
                <a:gd name="T100" fmla="*/ 21272 w 21338"/>
                <a:gd name="T101" fmla="*/ 14292 h 21600"/>
                <a:gd name="T102" fmla="*/ 20937 w 21338"/>
                <a:gd name="T103" fmla="*/ 13155 h 21600"/>
                <a:gd name="T104" fmla="*/ 15579 w 21338"/>
                <a:gd name="T105" fmla="*/ 12343 h 21600"/>
                <a:gd name="T106" fmla="*/ 9048 w 21338"/>
                <a:gd name="T107" fmla="*/ 15591 h 21600"/>
                <a:gd name="T108" fmla="*/ 5699 w 21338"/>
                <a:gd name="T109" fmla="*/ 9257 h 21600"/>
                <a:gd name="T110" fmla="*/ 12230 w 21338"/>
                <a:gd name="T111" fmla="*/ 6009 h 21600"/>
                <a:gd name="T112" fmla="*/ 15579 w 21338"/>
                <a:gd name="T113" fmla="*/ 12343 h 21600"/>
                <a:gd name="T114" fmla="*/ 15579 w 21338"/>
                <a:gd name="T115" fmla="*/ 1234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38" h="21600">
                  <a:moveTo>
                    <a:pt x="11727" y="7308"/>
                  </a:moveTo>
                  <a:cubicBezTo>
                    <a:pt x="9718" y="6659"/>
                    <a:pt x="7709" y="7795"/>
                    <a:pt x="7039" y="9744"/>
                  </a:cubicBezTo>
                  <a:cubicBezTo>
                    <a:pt x="6537" y="11693"/>
                    <a:pt x="7541" y="13642"/>
                    <a:pt x="9551" y="14292"/>
                  </a:cubicBezTo>
                  <a:cubicBezTo>
                    <a:pt x="11560" y="14941"/>
                    <a:pt x="13569" y="13805"/>
                    <a:pt x="14239" y="11856"/>
                  </a:cubicBezTo>
                  <a:cubicBezTo>
                    <a:pt x="14909" y="9907"/>
                    <a:pt x="13737" y="7958"/>
                    <a:pt x="11727" y="7308"/>
                  </a:cubicBezTo>
                  <a:close/>
                  <a:moveTo>
                    <a:pt x="12397" y="11368"/>
                  </a:moveTo>
                  <a:cubicBezTo>
                    <a:pt x="12062" y="12343"/>
                    <a:pt x="11058" y="12830"/>
                    <a:pt x="10053" y="12505"/>
                  </a:cubicBezTo>
                  <a:cubicBezTo>
                    <a:pt x="9048" y="12180"/>
                    <a:pt x="8546" y="11206"/>
                    <a:pt x="8881" y="10232"/>
                  </a:cubicBezTo>
                  <a:cubicBezTo>
                    <a:pt x="9216" y="9257"/>
                    <a:pt x="10220" y="8770"/>
                    <a:pt x="11225" y="9095"/>
                  </a:cubicBezTo>
                  <a:cubicBezTo>
                    <a:pt x="12230" y="9420"/>
                    <a:pt x="12732" y="10394"/>
                    <a:pt x="12397" y="11368"/>
                  </a:cubicBezTo>
                  <a:close/>
                  <a:moveTo>
                    <a:pt x="20937" y="13155"/>
                  </a:moveTo>
                  <a:cubicBezTo>
                    <a:pt x="18760" y="12018"/>
                    <a:pt x="18760" y="12018"/>
                    <a:pt x="18760" y="12018"/>
                  </a:cubicBezTo>
                  <a:cubicBezTo>
                    <a:pt x="18760" y="9420"/>
                    <a:pt x="18760" y="9420"/>
                    <a:pt x="18760" y="9420"/>
                  </a:cubicBezTo>
                  <a:cubicBezTo>
                    <a:pt x="20769" y="8120"/>
                    <a:pt x="20769" y="8120"/>
                    <a:pt x="20769" y="8120"/>
                  </a:cubicBezTo>
                  <a:cubicBezTo>
                    <a:pt x="21272" y="7958"/>
                    <a:pt x="21439" y="7308"/>
                    <a:pt x="21104" y="6983"/>
                  </a:cubicBezTo>
                  <a:cubicBezTo>
                    <a:pt x="18927" y="3411"/>
                    <a:pt x="18927" y="3411"/>
                    <a:pt x="18927" y="3411"/>
                  </a:cubicBezTo>
                  <a:cubicBezTo>
                    <a:pt x="18592" y="3086"/>
                    <a:pt x="18090" y="2923"/>
                    <a:pt x="17755" y="3086"/>
                  </a:cubicBezTo>
                  <a:cubicBezTo>
                    <a:pt x="15746" y="4385"/>
                    <a:pt x="15746" y="4385"/>
                    <a:pt x="15746" y="4385"/>
                  </a:cubicBezTo>
                  <a:cubicBezTo>
                    <a:pt x="13569" y="3248"/>
                    <a:pt x="13569" y="3248"/>
                    <a:pt x="13569" y="3248"/>
                  </a:cubicBezTo>
                  <a:cubicBezTo>
                    <a:pt x="13569" y="812"/>
                    <a:pt x="13569" y="812"/>
                    <a:pt x="13569" y="812"/>
                  </a:cubicBezTo>
                  <a:cubicBezTo>
                    <a:pt x="13569" y="325"/>
                    <a:pt x="13234" y="0"/>
                    <a:pt x="12732" y="0"/>
                  </a:cubicBezTo>
                  <a:cubicBezTo>
                    <a:pt x="8546" y="0"/>
                    <a:pt x="8546" y="0"/>
                    <a:pt x="8546" y="0"/>
                  </a:cubicBezTo>
                  <a:cubicBezTo>
                    <a:pt x="8211" y="0"/>
                    <a:pt x="8044" y="162"/>
                    <a:pt x="7876" y="325"/>
                  </a:cubicBezTo>
                  <a:cubicBezTo>
                    <a:pt x="7709" y="487"/>
                    <a:pt x="7541" y="650"/>
                    <a:pt x="7541" y="974"/>
                  </a:cubicBezTo>
                  <a:cubicBezTo>
                    <a:pt x="7541" y="3248"/>
                    <a:pt x="7541" y="3248"/>
                    <a:pt x="7541" y="3248"/>
                  </a:cubicBezTo>
                  <a:cubicBezTo>
                    <a:pt x="5532" y="4385"/>
                    <a:pt x="5532" y="4385"/>
                    <a:pt x="5532" y="4385"/>
                  </a:cubicBezTo>
                  <a:cubicBezTo>
                    <a:pt x="3355" y="3248"/>
                    <a:pt x="3355" y="3248"/>
                    <a:pt x="3355" y="3248"/>
                  </a:cubicBezTo>
                  <a:cubicBezTo>
                    <a:pt x="3188" y="3248"/>
                    <a:pt x="3020" y="3248"/>
                    <a:pt x="2686" y="3248"/>
                  </a:cubicBezTo>
                  <a:cubicBezTo>
                    <a:pt x="2518" y="3248"/>
                    <a:pt x="2351" y="3411"/>
                    <a:pt x="2183" y="3735"/>
                  </a:cubicBezTo>
                  <a:cubicBezTo>
                    <a:pt x="6" y="7308"/>
                    <a:pt x="6" y="7308"/>
                    <a:pt x="6" y="7308"/>
                  </a:cubicBezTo>
                  <a:cubicBezTo>
                    <a:pt x="6" y="7471"/>
                    <a:pt x="6" y="7633"/>
                    <a:pt x="6" y="7958"/>
                  </a:cubicBezTo>
                  <a:cubicBezTo>
                    <a:pt x="6" y="8120"/>
                    <a:pt x="174" y="8283"/>
                    <a:pt x="509" y="8445"/>
                  </a:cubicBezTo>
                  <a:cubicBezTo>
                    <a:pt x="2518" y="9582"/>
                    <a:pt x="2518" y="9582"/>
                    <a:pt x="2518" y="9582"/>
                  </a:cubicBezTo>
                  <a:cubicBezTo>
                    <a:pt x="2518" y="12018"/>
                    <a:pt x="2518" y="12018"/>
                    <a:pt x="2518" y="12018"/>
                  </a:cubicBezTo>
                  <a:cubicBezTo>
                    <a:pt x="509" y="13155"/>
                    <a:pt x="509" y="13155"/>
                    <a:pt x="509" y="13155"/>
                  </a:cubicBezTo>
                  <a:cubicBezTo>
                    <a:pt x="6" y="13480"/>
                    <a:pt x="-161" y="13967"/>
                    <a:pt x="174" y="14454"/>
                  </a:cubicBezTo>
                  <a:cubicBezTo>
                    <a:pt x="2183" y="18027"/>
                    <a:pt x="2183" y="18027"/>
                    <a:pt x="2183" y="18027"/>
                  </a:cubicBezTo>
                  <a:cubicBezTo>
                    <a:pt x="2518" y="18514"/>
                    <a:pt x="3020" y="18514"/>
                    <a:pt x="3523" y="18352"/>
                  </a:cubicBezTo>
                  <a:cubicBezTo>
                    <a:pt x="5532" y="17215"/>
                    <a:pt x="5532" y="17215"/>
                    <a:pt x="5532" y="17215"/>
                  </a:cubicBezTo>
                  <a:cubicBezTo>
                    <a:pt x="7709" y="18352"/>
                    <a:pt x="7709" y="18352"/>
                    <a:pt x="7709" y="18352"/>
                  </a:cubicBezTo>
                  <a:cubicBezTo>
                    <a:pt x="7709" y="20788"/>
                    <a:pt x="7709" y="20788"/>
                    <a:pt x="7709" y="20788"/>
                  </a:cubicBezTo>
                  <a:cubicBezTo>
                    <a:pt x="7709" y="20950"/>
                    <a:pt x="7876" y="21275"/>
                    <a:pt x="8044" y="21438"/>
                  </a:cubicBezTo>
                  <a:cubicBezTo>
                    <a:pt x="8211" y="21600"/>
                    <a:pt x="8379" y="21600"/>
                    <a:pt x="8713" y="21600"/>
                  </a:cubicBezTo>
                  <a:cubicBezTo>
                    <a:pt x="12899" y="21600"/>
                    <a:pt x="12899" y="21600"/>
                    <a:pt x="12899" y="21600"/>
                  </a:cubicBezTo>
                  <a:cubicBezTo>
                    <a:pt x="13402" y="21600"/>
                    <a:pt x="13737" y="21113"/>
                    <a:pt x="13737" y="20626"/>
                  </a:cubicBezTo>
                  <a:cubicBezTo>
                    <a:pt x="13737" y="18352"/>
                    <a:pt x="13737" y="18352"/>
                    <a:pt x="13737" y="18352"/>
                  </a:cubicBezTo>
                  <a:cubicBezTo>
                    <a:pt x="15913" y="17053"/>
                    <a:pt x="15913" y="17053"/>
                    <a:pt x="15913" y="17053"/>
                  </a:cubicBezTo>
                  <a:cubicBezTo>
                    <a:pt x="17923" y="18189"/>
                    <a:pt x="17923" y="18189"/>
                    <a:pt x="17923" y="18189"/>
                  </a:cubicBezTo>
                  <a:cubicBezTo>
                    <a:pt x="18090" y="18352"/>
                    <a:pt x="18425" y="18352"/>
                    <a:pt x="18592" y="18352"/>
                  </a:cubicBezTo>
                  <a:cubicBezTo>
                    <a:pt x="18927" y="18189"/>
                    <a:pt x="19095" y="18027"/>
                    <a:pt x="19262" y="17865"/>
                  </a:cubicBezTo>
                  <a:cubicBezTo>
                    <a:pt x="21272" y="14292"/>
                    <a:pt x="21272" y="14292"/>
                    <a:pt x="21272" y="14292"/>
                  </a:cubicBezTo>
                  <a:cubicBezTo>
                    <a:pt x="21439" y="13805"/>
                    <a:pt x="21272" y="13317"/>
                    <a:pt x="20937" y="13155"/>
                  </a:cubicBezTo>
                  <a:close/>
                  <a:moveTo>
                    <a:pt x="15579" y="12343"/>
                  </a:moveTo>
                  <a:cubicBezTo>
                    <a:pt x="14741" y="14941"/>
                    <a:pt x="11895" y="16403"/>
                    <a:pt x="9048" y="15591"/>
                  </a:cubicBezTo>
                  <a:cubicBezTo>
                    <a:pt x="6369" y="14779"/>
                    <a:pt x="4862" y="12018"/>
                    <a:pt x="5699" y="9257"/>
                  </a:cubicBezTo>
                  <a:cubicBezTo>
                    <a:pt x="6537" y="6659"/>
                    <a:pt x="9551" y="5197"/>
                    <a:pt x="12230" y="6009"/>
                  </a:cubicBezTo>
                  <a:cubicBezTo>
                    <a:pt x="14909" y="6821"/>
                    <a:pt x="16416" y="9582"/>
                    <a:pt x="15579" y="12343"/>
                  </a:cubicBezTo>
                  <a:close/>
                  <a:moveTo>
                    <a:pt x="15579" y="12343"/>
                  </a:moveTo>
                </a:path>
              </a:pathLst>
            </a:custGeom>
            <a:solidFill>
              <a:schemeClr val="bg1"/>
            </a:solidFill>
            <a:ln>
              <a:noFill/>
            </a:ln>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4395194" y="2631916"/>
            <a:ext cx="2119568" cy="2119568"/>
            <a:chOff x="4167189" y="2495583"/>
            <a:chExt cx="2009775" cy="2009775"/>
          </a:xfrm>
        </p:grpSpPr>
        <p:sp>
          <p:nvSpPr>
            <p:cNvPr id="47" name="Teardrop 46"/>
            <p:cNvSpPr/>
            <p:nvPr/>
          </p:nvSpPr>
          <p:spPr>
            <a:xfrm rot="2700000">
              <a:off x="4167189" y="2495583"/>
              <a:ext cx="2009775" cy="2009775"/>
            </a:xfrm>
            <a:prstGeom prst="teardrop">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7" name="Shape 731"/>
            <p:cNvSpPr/>
            <p:nvPr/>
          </p:nvSpPr>
          <p:spPr>
            <a:xfrm>
              <a:off x="5026175" y="3107245"/>
              <a:ext cx="515800" cy="648399"/>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9"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left)">
                                      <p:cBhvr>
                                        <p:cTn id="4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37" grpId="0"/>
      <p:bldP spid="38"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0"/>
          <p:cNvSpPr/>
          <p:nvPr/>
        </p:nvSpPr>
        <p:spPr bwMode="auto">
          <a:xfrm flipH="1">
            <a:off x="708" y="399"/>
            <a:ext cx="4495305" cy="7231856"/>
          </a:xfrm>
          <a:custGeom>
            <a:avLst/>
            <a:gdLst>
              <a:gd name="T0" fmla="*/ 354 w 2330"/>
              <a:gd name="T1" fmla="*/ 0 h 3224"/>
              <a:gd name="T2" fmla="*/ 2330 w 2330"/>
              <a:gd name="T3" fmla="*/ 0 h 3224"/>
              <a:gd name="T4" fmla="*/ 2330 w 2330"/>
              <a:gd name="T5" fmla="*/ 3224 h 3224"/>
              <a:gd name="T6" fmla="*/ 366 w 2330"/>
              <a:gd name="T7" fmla="*/ 3224 h 3224"/>
              <a:gd name="T8" fmla="*/ 292 w 2330"/>
              <a:gd name="T9" fmla="*/ 3058 h 3224"/>
              <a:gd name="T10" fmla="*/ 226 w 2330"/>
              <a:gd name="T11" fmla="*/ 2886 h 3224"/>
              <a:gd name="T12" fmla="*/ 166 w 2330"/>
              <a:gd name="T13" fmla="*/ 2713 h 3224"/>
              <a:gd name="T14" fmla="*/ 117 w 2330"/>
              <a:gd name="T15" fmla="*/ 2534 h 3224"/>
              <a:gd name="T16" fmla="*/ 75 w 2330"/>
              <a:gd name="T17" fmla="*/ 2354 h 3224"/>
              <a:gd name="T18" fmla="*/ 42 w 2330"/>
              <a:gd name="T19" fmla="*/ 2168 h 3224"/>
              <a:gd name="T20" fmla="*/ 19 w 2330"/>
              <a:gd name="T21" fmla="*/ 1981 h 3224"/>
              <a:gd name="T22" fmla="*/ 5 w 2330"/>
              <a:gd name="T23" fmla="*/ 1792 h 3224"/>
              <a:gd name="T24" fmla="*/ 0 w 2330"/>
              <a:gd name="T25" fmla="*/ 1599 h 3224"/>
              <a:gd name="T26" fmla="*/ 5 w 2330"/>
              <a:gd name="T27" fmla="*/ 1410 h 3224"/>
              <a:gd name="T28" fmla="*/ 19 w 2330"/>
              <a:gd name="T29" fmla="*/ 1223 h 3224"/>
              <a:gd name="T30" fmla="*/ 42 w 2330"/>
              <a:gd name="T31" fmla="*/ 1039 h 3224"/>
              <a:gd name="T32" fmla="*/ 73 w 2330"/>
              <a:gd name="T33" fmla="*/ 857 h 3224"/>
              <a:gd name="T34" fmla="*/ 112 w 2330"/>
              <a:gd name="T35" fmla="*/ 679 h 3224"/>
              <a:gd name="T36" fmla="*/ 161 w 2330"/>
              <a:gd name="T37" fmla="*/ 504 h 3224"/>
              <a:gd name="T38" fmla="*/ 217 w 2330"/>
              <a:gd name="T39" fmla="*/ 332 h 3224"/>
              <a:gd name="T40" fmla="*/ 282 w 2330"/>
              <a:gd name="T41" fmla="*/ 162 h 3224"/>
              <a:gd name="T42" fmla="*/ 354 w 2330"/>
              <a:gd name="T43"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0" h="3224">
                <a:moveTo>
                  <a:pt x="354" y="0"/>
                </a:moveTo>
                <a:lnTo>
                  <a:pt x="2330" y="0"/>
                </a:lnTo>
                <a:lnTo>
                  <a:pt x="2330" y="3224"/>
                </a:lnTo>
                <a:lnTo>
                  <a:pt x="366" y="3224"/>
                </a:lnTo>
                <a:lnTo>
                  <a:pt x="292" y="3058"/>
                </a:lnTo>
                <a:lnTo>
                  <a:pt x="226" y="2886"/>
                </a:lnTo>
                <a:lnTo>
                  <a:pt x="166" y="2713"/>
                </a:lnTo>
                <a:lnTo>
                  <a:pt x="117" y="2534"/>
                </a:lnTo>
                <a:lnTo>
                  <a:pt x="75" y="2354"/>
                </a:lnTo>
                <a:lnTo>
                  <a:pt x="42" y="2168"/>
                </a:lnTo>
                <a:lnTo>
                  <a:pt x="19" y="1981"/>
                </a:lnTo>
                <a:lnTo>
                  <a:pt x="5" y="1792"/>
                </a:lnTo>
                <a:lnTo>
                  <a:pt x="0" y="1599"/>
                </a:lnTo>
                <a:lnTo>
                  <a:pt x="5" y="1410"/>
                </a:lnTo>
                <a:lnTo>
                  <a:pt x="19" y="1223"/>
                </a:lnTo>
                <a:lnTo>
                  <a:pt x="42" y="1039"/>
                </a:lnTo>
                <a:lnTo>
                  <a:pt x="73" y="857"/>
                </a:lnTo>
                <a:lnTo>
                  <a:pt x="112" y="679"/>
                </a:lnTo>
                <a:lnTo>
                  <a:pt x="161" y="504"/>
                </a:lnTo>
                <a:lnTo>
                  <a:pt x="217" y="332"/>
                </a:lnTo>
                <a:lnTo>
                  <a:pt x="282" y="162"/>
                </a:lnTo>
                <a:lnTo>
                  <a:pt x="354" y="0"/>
                </a:lnTo>
                <a:close/>
              </a:path>
            </a:pathLst>
          </a:custGeom>
          <a:solidFill>
            <a:schemeClr val="accent1"/>
          </a:solidFill>
          <a:ln w="0">
            <a:noFill/>
            <a:prstDash val="solid"/>
            <a:round/>
          </a:ln>
        </p:spPr>
        <p:txBody>
          <a:bodyPr vert="horz" wrap="square" lIns="128566" tIns="64283" rIns="128566" bIns="64283" numCol="1" anchor="t" anchorCtr="0" compatLnSpc="1"/>
          <a:lstStyle/>
          <a:p>
            <a:endParaRPr lang="zh-CN" altLang="en-US"/>
          </a:p>
        </p:txBody>
      </p:sp>
      <p:sp>
        <p:nvSpPr>
          <p:cNvPr id="11" name="MH_Number_1"/>
          <p:cNvSpPr/>
          <p:nvPr>
            <p:custDataLst>
              <p:tags r:id="rId1"/>
            </p:custDataLst>
          </p:nvPr>
        </p:nvSpPr>
        <p:spPr>
          <a:xfrm>
            <a:off x="6832577" y="1922312"/>
            <a:ext cx="513126" cy="5131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2"/>
            </p:custDataLst>
          </p:nvPr>
        </p:nvSpPr>
        <p:spPr>
          <a:xfrm>
            <a:off x="7655146" y="1855870"/>
            <a:ext cx="3042502" cy="64601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Number_2"/>
          <p:cNvSpPr/>
          <p:nvPr>
            <p:custDataLst>
              <p:tags r:id="rId3"/>
            </p:custDataLst>
          </p:nvPr>
        </p:nvSpPr>
        <p:spPr>
          <a:xfrm>
            <a:off x="6832577" y="3062984"/>
            <a:ext cx="513126" cy="513124"/>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2"/>
          <p:cNvSpPr/>
          <p:nvPr>
            <p:custDataLst>
              <p:tags r:id="rId4"/>
            </p:custDataLst>
          </p:nvPr>
        </p:nvSpPr>
        <p:spPr>
          <a:xfrm>
            <a:off x="7655146" y="2996543"/>
            <a:ext cx="3042502" cy="64601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Number_3"/>
          <p:cNvSpPr/>
          <p:nvPr>
            <p:custDataLst>
              <p:tags r:id="rId5"/>
            </p:custDataLst>
          </p:nvPr>
        </p:nvSpPr>
        <p:spPr>
          <a:xfrm>
            <a:off x="6832577" y="4203655"/>
            <a:ext cx="513126" cy="5131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6"/>
            </p:custDataLst>
          </p:nvPr>
        </p:nvSpPr>
        <p:spPr>
          <a:xfrm>
            <a:off x="7655146" y="4137214"/>
            <a:ext cx="3042502" cy="64601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SUCCESSFUL PROJECT</a:t>
            </a:r>
            <a:endPar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Number_4"/>
          <p:cNvSpPr/>
          <p:nvPr>
            <p:custDataLst>
              <p:tags r:id="rId7"/>
            </p:custDataLst>
          </p:nvPr>
        </p:nvSpPr>
        <p:spPr>
          <a:xfrm>
            <a:off x="6832577" y="5344328"/>
            <a:ext cx="513126" cy="513124"/>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8"/>
            </p:custDataLst>
          </p:nvPr>
        </p:nvSpPr>
        <p:spPr>
          <a:xfrm>
            <a:off x="7655146" y="5277885"/>
            <a:ext cx="3042502" cy="64601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1"/>
          <p:cNvSpPr txBox="1"/>
          <p:nvPr>
            <p:custDataLst>
              <p:tags r:id="rId9"/>
            </p:custDataLst>
          </p:nvPr>
        </p:nvSpPr>
        <p:spPr>
          <a:xfrm>
            <a:off x="2017704" y="2881059"/>
            <a:ext cx="1877877" cy="830997"/>
          </a:xfrm>
          <a:prstGeom prst="rect">
            <a:avLst/>
          </a:prstGeom>
          <a:noFill/>
        </p:spPr>
        <p:txBody>
          <a:bodyPr vert="horz" wrap="square" lIns="0" tIns="0" rIns="0" bIns="0" rtlCol="0" anchor="ctr" anchorCtr="0">
            <a:spAutoFit/>
          </a:bodyPr>
          <a:lstStyle/>
          <a:p>
            <a:r>
              <a:rPr lang="zh-CN" altLang="en-US" sz="54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0" name="MH_Others_2"/>
          <p:cNvSpPr txBox="1"/>
          <p:nvPr>
            <p:custDataLst>
              <p:tags r:id="rId10"/>
            </p:custDataLst>
          </p:nvPr>
        </p:nvSpPr>
        <p:spPr>
          <a:xfrm>
            <a:off x="1791762" y="3740159"/>
            <a:ext cx="2329761" cy="492443"/>
          </a:xfrm>
          <a:prstGeom prst="rect">
            <a:avLst/>
          </a:prstGeom>
          <a:noFill/>
        </p:spPr>
        <p:txBody>
          <a:bodyPr vert="horz" wrap="square" lIns="0" tIns="0" rIns="0" bIns="0">
            <a:spAutoFit/>
          </a:bodyPr>
          <a:lstStyle/>
          <a:p>
            <a:pPr>
              <a:defRPr/>
            </a:pP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7"/>
          <p:cNvSpPr/>
          <p:nvPr/>
        </p:nvSpPr>
        <p:spPr bwMode="auto">
          <a:xfrm flipH="1">
            <a:off x="3175886" y="399"/>
            <a:ext cx="1716451" cy="7231856"/>
          </a:xfrm>
          <a:custGeom>
            <a:avLst/>
            <a:gdLst>
              <a:gd name="T0" fmla="*/ 439 w 769"/>
              <a:gd name="T1" fmla="*/ 0 h 3224"/>
              <a:gd name="T2" fmla="*/ 769 w 769"/>
              <a:gd name="T3" fmla="*/ 0 h 3224"/>
              <a:gd name="T4" fmla="*/ 679 w 769"/>
              <a:gd name="T5" fmla="*/ 157 h 3224"/>
              <a:gd name="T6" fmla="*/ 599 w 769"/>
              <a:gd name="T7" fmla="*/ 318 h 3224"/>
              <a:gd name="T8" fmla="*/ 525 w 769"/>
              <a:gd name="T9" fmla="*/ 484 h 3224"/>
              <a:gd name="T10" fmla="*/ 459 w 769"/>
              <a:gd name="T11" fmla="*/ 654 h 3224"/>
              <a:gd name="T12" fmla="*/ 401 w 769"/>
              <a:gd name="T13" fmla="*/ 828 h 3224"/>
              <a:gd name="T14" fmla="*/ 352 w 769"/>
              <a:gd name="T15" fmla="*/ 1006 h 3224"/>
              <a:gd name="T16" fmla="*/ 310 w 769"/>
              <a:gd name="T17" fmla="*/ 1186 h 3224"/>
              <a:gd name="T18" fmla="*/ 278 w 769"/>
              <a:gd name="T19" fmla="*/ 1370 h 3224"/>
              <a:gd name="T20" fmla="*/ 254 w 769"/>
              <a:gd name="T21" fmla="*/ 1556 h 3224"/>
              <a:gd name="T22" fmla="*/ 240 w 769"/>
              <a:gd name="T23" fmla="*/ 1747 h 3224"/>
              <a:gd name="T24" fmla="*/ 236 w 769"/>
              <a:gd name="T25" fmla="*/ 1937 h 3224"/>
              <a:gd name="T26" fmla="*/ 240 w 769"/>
              <a:gd name="T27" fmla="*/ 2130 h 3224"/>
              <a:gd name="T28" fmla="*/ 256 w 769"/>
              <a:gd name="T29" fmla="*/ 2319 h 3224"/>
              <a:gd name="T30" fmla="*/ 278 w 769"/>
              <a:gd name="T31" fmla="*/ 2506 h 3224"/>
              <a:gd name="T32" fmla="*/ 312 w 769"/>
              <a:gd name="T33" fmla="*/ 2690 h 3224"/>
              <a:gd name="T34" fmla="*/ 354 w 769"/>
              <a:gd name="T35" fmla="*/ 2872 h 3224"/>
              <a:gd name="T36" fmla="*/ 403 w 769"/>
              <a:gd name="T37" fmla="*/ 3049 h 3224"/>
              <a:gd name="T38" fmla="*/ 460 w 769"/>
              <a:gd name="T39" fmla="*/ 3224 h 3224"/>
              <a:gd name="T40" fmla="*/ 429 w 769"/>
              <a:gd name="T41" fmla="*/ 3224 h 3224"/>
              <a:gd name="T42" fmla="*/ 350 w 769"/>
              <a:gd name="T43" fmla="*/ 3080 h 3224"/>
              <a:gd name="T44" fmla="*/ 280 w 769"/>
              <a:gd name="T45" fmla="*/ 2932 h 3224"/>
              <a:gd name="T46" fmla="*/ 215 w 769"/>
              <a:gd name="T47" fmla="*/ 2779 h 3224"/>
              <a:gd name="T48" fmla="*/ 159 w 769"/>
              <a:gd name="T49" fmla="*/ 2624 h 3224"/>
              <a:gd name="T50" fmla="*/ 112 w 769"/>
              <a:gd name="T51" fmla="*/ 2463 h 3224"/>
              <a:gd name="T52" fmla="*/ 72 w 769"/>
              <a:gd name="T53" fmla="*/ 2300 h 3224"/>
              <a:gd name="T54" fmla="*/ 40 w 769"/>
              <a:gd name="T55" fmla="*/ 2135 h 3224"/>
              <a:gd name="T56" fmla="*/ 17 w 769"/>
              <a:gd name="T57" fmla="*/ 1965 h 3224"/>
              <a:gd name="T58" fmla="*/ 3 w 769"/>
              <a:gd name="T59" fmla="*/ 1794 h 3224"/>
              <a:gd name="T60" fmla="*/ 0 w 769"/>
              <a:gd name="T61" fmla="*/ 1621 h 3224"/>
              <a:gd name="T62" fmla="*/ 3 w 769"/>
              <a:gd name="T63" fmla="*/ 1444 h 3224"/>
              <a:gd name="T64" fmla="*/ 17 w 769"/>
              <a:gd name="T65" fmla="*/ 1270 h 3224"/>
              <a:gd name="T66" fmla="*/ 42 w 769"/>
              <a:gd name="T67" fmla="*/ 1099 h 3224"/>
              <a:gd name="T68" fmla="*/ 73 w 769"/>
              <a:gd name="T69" fmla="*/ 933 h 3224"/>
              <a:gd name="T70" fmla="*/ 114 w 769"/>
              <a:gd name="T71" fmla="*/ 766 h 3224"/>
              <a:gd name="T72" fmla="*/ 163 w 769"/>
              <a:gd name="T73" fmla="*/ 605 h 3224"/>
              <a:gd name="T74" fmla="*/ 221 w 769"/>
              <a:gd name="T75" fmla="*/ 448 h 3224"/>
              <a:gd name="T76" fmla="*/ 285 w 769"/>
              <a:gd name="T77" fmla="*/ 294 h 3224"/>
              <a:gd name="T78" fmla="*/ 359 w 769"/>
              <a:gd name="T79" fmla="*/ 145 h 3224"/>
              <a:gd name="T80" fmla="*/ 439 w 769"/>
              <a:gd name="T81"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9" h="3224">
                <a:moveTo>
                  <a:pt x="439" y="0"/>
                </a:moveTo>
                <a:lnTo>
                  <a:pt x="769" y="0"/>
                </a:lnTo>
                <a:lnTo>
                  <a:pt x="679" y="157"/>
                </a:lnTo>
                <a:lnTo>
                  <a:pt x="599" y="318"/>
                </a:lnTo>
                <a:lnTo>
                  <a:pt x="525" y="484"/>
                </a:lnTo>
                <a:lnTo>
                  <a:pt x="459" y="654"/>
                </a:lnTo>
                <a:lnTo>
                  <a:pt x="401" y="828"/>
                </a:lnTo>
                <a:lnTo>
                  <a:pt x="352" y="1006"/>
                </a:lnTo>
                <a:lnTo>
                  <a:pt x="310" y="1186"/>
                </a:lnTo>
                <a:lnTo>
                  <a:pt x="278" y="1370"/>
                </a:lnTo>
                <a:lnTo>
                  <a:pt x="254" y="1556"/>
                </a:lnTo>
                <a:lnTo>
                  <a:pt x="240" y="1747"/>
                </a:lnTo>
                <a:lnTo>
                  <a:pt x="236" y="1937"/>
                </a:lnTo>
                <a:lnTo>
                  <a:pt x="240" y="2130"/>
                </a:lnTo>
                <a:lnTo>
                  <a:pt x="256" y="2319"/>
                </a:lnTo>
                <a:lnTo>
                  <a:pt x="278" y="2506"/>
                </a:lnTo>
                <a:lnTo>
                  <a:pt x="312" y="2690"/>
                </a:lnTo>
                <a:lnTo>
                  <a:pt x="354" y="2872"/>
                </a:lnTo>
                <a:lnTo>
                  <a:pt x="403" y="3049"/>
                </a:lnTo>
                <a:lnTo>
                  <a:pt x="460" y="3224"/>
                </a:lnTo>
                <a:lnTo>
                  <a:pt x="429" y="3224"/>
                </a:lnTo>
                <a:lnTo>
                  <a:pt x="350" y="3080"/>
                </a:lnTo>
                <a:lnTo>
                  <a:pt x="280" y="2932"/>
                </a:lnTo>
                <a:lnTo>
                  <a:pt x="215" y="2779"/>
                </a:lnTo>
                <a:lnTo>
                  <a:pt x="159" y="2624"/>
                </a:lnTo>
                <a:lnTo>
                  <a:pt x="112" y="2463"/>
                </a:lnTo>
                <a:lnTo>
                  <a:pt x="72" y="2300"/>
                </a:lnTo>
                <a:lnTo>
                  <a:pt x="40" y="2135"/>
                </a:lnTo>
                <a:lnTo>
                  <a:pt x="17" y="1965"/>
                </a:lnTo>
                <a:lnTo>
                  <a:pt x="3" y="1794"/>
                </a:lnTo>
                <a:lnTo>
                  <a:pt x="0" y="1621"/>
                </a:lnTo>
                <a:lnTo>
                  <a:pt x="3" y="1444"/>
                </a:lnTo>
                <a:lnTo>
                  <a:pt x="17" y="1270"/>
                </a:lnTo>
                <a:lnTo>
                  <a:pt x="42" y="1099"/>
                </a:lnTo>
                <a:lnTo>
                  <a:pt x="73" y="933"/>
                </a:lnTo>
                <a:lnTo>
                  <a:pt x="114" y="766"/>
                </a:lnTo>
                <a:lnTo>
                  <a:pt x="163" y="605"/>
                </a:lnTo>
                <a:lnTo>
                  <a:pt x="221" y="448"/>
                </a:lnTo>
                <a:lnTo>
                  <a:pt x="285" y="294"/>
                </a:lnTo>
                <a:lnTo>
                  <a:pt x="359" y="145"/>
                </a:lnTo>
                <a:lnTo>
                  <a:pt x="439" y="0"/>
                </a:lnTo>
                <a:close/>
              </a:path>
            </a:pathLst>
          </a:custGeom>
          <a:solidFill>
            <a:schemeClr val="accent2">
              <a:lumMod val="75000"/>
            </a:schemeClr>
          </a:solidFill>
          <a:ln w="0">
            <a:noFill/>
            <a:prstDash val="solid"/>
            <a:round/>
          </a:ln>
        </p:spPr>
        <p:txBody>
          <a:bodyPr vert="horz" wrap="square" lIns="128566" tIns="64283" rIns="128566" bIns="64283" numCol="1" anchor="t" anchorCtr="0" compatLnSpc="1"/>
          <a:lstStyle/>
          <a:p>
            <a:endParaRPr lang="zh-CN" altLang="en-US"/>
          </a:p>
        </p:txBody>
      </p:sp>
      <p:sp>
        <p:nvSpPr>
          <p:cNvPr id="25" name="Freeform 8"/>
          <p:cNvSpPr/>
          <p:nvPr/>
        </p:nvSpPr>
        <p:spPr bwMode="auto">
          <a:xfrm flipH="1">
            <a:off x="3702654" y="399"/>
            <a:ext cx="1247719" cy="7231856"/>
          </a:xfrm>
          <a:custGeom>
            <a:avLst/>
            <a:gdLst>
              <a:gd name="T0" fmla="*/ 533 w 559"/>
              <a:gd name="T1" fmla="*/ 0 h 3224"/>
              <a:gd name="T2" fmla="*/ 547 w 559"/>
              <a:gd name="T3" fmla="*/ 0 h 3224"/>
              <a:gd name="T4" fmla="*/ 475 w 559"/>
              <a:gd name="T5" fmla="*/ 162 h 3224"/>
              <a:gd name="T6" fmla="*/ 410 w 559"/>
              <a:gd name="T7" fmla="*/ 332 h 3224"/>
              <a:gd name="T8" fmla="*/ 354 w 559"/>
              <a:gd name="T9" fmla="*/ 504 h 3224"/>
              <a:gd name="T10" fmla="*/ 305 w 559"/>
              <a:gd name="T11" fmla="*/ 679 h 3224"/>
              <a:gd name="T12" fmla="*/ 266 w 559"/>
              <a:gd name="T13" fmla="*/ 857 h 3224"/>
              <a:gd name="T14" fmla="*/ 235 w 559"/>
              <a:gd name="T15" fmla="*/ 1039 h 3224"/>
              <a:gd name="T16" fmla="*/ 212 w 559"/>
              <a:gd name="T17" fmla="*/ 1223 h 3224"/>
              <a:gd name="T18" fmla="*/ 198 w 559"/>
              <a:gd name="T19" fmla="*/ 1410 h 3224"/>
              <a:gd name="T20" fmla="*/ 193 w 559"/>
              <a:gd name="T21" fmla="*/ 1599 h 3224"/>
              <a:gd name="T22" fmla="*/ 198 w 559"/>
              <a:gd name="T23" fmla="*/ 1792 h 3224"/>
              <a:gd name="T24" fmla="*/ 212 w 559"/>
              <a:gd name="T25" fmla="*/ 1981 h 3224"/>
              <a:gd name="T26" fmla="*/ 235 w 559"/>
              <a:gd name="T27" fmla="*/ 2168 h 3224"/>
              <a:gd name="T28" fmla="*/ 268 w 559"/>
              <a:gd name="T29" fmla="*/ 2354 h 3224"/>
              <a:gd name="T30" fmla="*/ 310 w 559"/>
              <a:gd name="T31" fmla="*/ 2534 h 3224"/>
              <a:gd name="T32" fmla="*/ 359 w 559"/>
              <a:gd name="T33" fmla="*/ 2713 h 3224"/>
              <a:gd name="T34" fmla="*/ 419 w 559"/>
              <a:gd name="T35" fmla="*/ 2886 h 3224"/>
              <a:gd name="T36" fmla="*/ 485 w 559"/>
              <a:gd name="T37" fmla="*/ 3058 h 3224"/>
              <a:gd name="T38" fmla="*/ 559 w 559"/>
              <a:gd name="T39" fmla="*/ 3224 h 3224"/>
              <a:gd name="T40" fmla="*/ 224 w 559"/>
              <a:gd name="T41" fmla="*/ 3224 h 3224"/>
              <a:gd name="T42" fmla="*/ 167 w 559"/>
              <a:gd name="T43" fmla="*/ 3049 h 3224"/>
              <a:gd name="T44" fmla="*/ 118 w 559"/>
              <a:gd name="T45" fmla="*/ 2872 h 3224"/>
              <a:gd name="T46" fmla="*/ 76 w 559"/>
              <a:gd name="T47" fmla="*/ 2690 h 3224"/>
              <a:gd name="T48" fmla="*/ 42 w 559"/>
              <a:gd name="T49" fmla="*/ 2506 h 3224"/>
              <a:gd name="T50" fmla="*/ 20 w 559"/>
              <a:gd name="T51" fmla="*/ 2319 h 3224"/>
              <a:gd name="T52" fmla="*/ 4 w 559"/>
              <a:gd name="T53" fmla="*/ 2130 h 3224"/>
              <a:gd name="T54" fmla="*/ 0 w 559"/>
              <a:gd name="T55" fmla="*/ 1937 h 3224"/>
              <a:gd name="T56" fmla="*/ 4 w 559"/>
              <a:gd name="T57" fmla="*/ 1747 h 3224"/>
              <a:gd name="T58" fmla="*/ 18 w 559"/>
              <a:gd name="T59" fmla="*/ 1556 h 3224"/>
              <a:gd name="T60" fmla="*/ 42 w 559"/>
              <a:gd name="T61" fmla="*/ 1370 h 3224"/>
              <a:gd name="T62" fmla="*/ 74 w 559"/>
              <a:gd name="T63" fmla="*/ 1186 h 3224"/>
              <a:gd name="T64" fmla="*/ 116 w 559"/>
              <a:gd name="T65" fmla="*/ 1006 h 3224"/>
              <a:gd name="T66" fmla="*/ 165 w 559"/>
              <a:gd name="T67" fmla="*/ 828 h 3224"/>
              <a:gd name="T68" fmla="*/ 223 w 559"/>
              <a:gd name="T69" fmla="*/ 654 h 3224"/>
              <a:gd name="T70" fmla="*/ 289 w 559"/>
              <a:gd name="T71" fmla="*/ 484 h 3224"/>
              <a:gd name="T72" fmla="*/ 363 w 559"/>
              <a:gd name="T73" fmla="*/ 318 h 3224"/>
              <a:gd name="T74" fmla="*/ 443 w 559"/>
              <a:gd name="T75" fmla="*/ 157 h 3224"/>
              <a:gd name="T76" fmla="*/ 533 w 559"/>
              <a:gd name="T77"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3224">
                <a:moveTo>
                  <a:pt x="533" y="0"/>
                </a:moveTo>
                <a:lnTo>
                  <a:pt x="547" y="0"/>
                </a:lnTo>
                <a:lnTo>
                  <a:pt x="475" y="162"/>
                </a:lnTo>
                <a:lnTo>
                  <a:pt x="410" y="332"/>
                </a:lnTo>
                <a:lnTo>
                  <a:pt x="354" y="504"/>
                </a:lnTo>
                <a:lnTo>
                  <a:pt x="305" y="679"/>
                </a:lnTo>
                <a:lnTo>
                  <a:pt x="266" y="857"/>
                </a:lnTo>
                <a:lnTo>
                  <a:pt x="235" y="1039"/>
                </a:lnTo>
                <a:lnTo>
                  <a:pt x="212" y="1223"/>
                </a:lnTo>
                <a:lnTo>
                  <a:pt x="198" y="1410"/>
                </a:lnTo>
                <a:lnTo>
                  <a:pt x="193" y="1599"/>
                </a:lnTo>
                <a:lnTo>
                  <a:pt x="198" y="1792"/>
                </a:lnTo>
                <a:lnTo>
                  <a:pt x="212" y="1981"/>
                </a:lnTo>
                <a:lnTo>
                  <a:pt x="235" y="2168"/>
                </a:lnTo>
                <a:lnTo>
                  <a:pt x="268" y="2354"/>
                </a:lnTo>
                <a:lnTo>
                  <a:pt x="310" y="2534"/>
                </a:lnTo>
                <a:lnTo>
                  <a:pt x="359" y="2713"/>
                </a:lnTo>
                <a:lnTo>
                  <a:pt x="419" y="2886"/>
                </a:lnTo>
                <a:lnTo>
                  <a:pt x="485" y="3058"/>
                </a:lnTo>
                <a:lnTo>
                  <a:pt x="559" y="3224"/>
                </a:lnTo>
                <a:lnTo>
                  <a:pt x="224" y="3224"/>
                </a:lnTo>
                <a:lnTo>
                  <a:pt x="167" y="3049"/>
                </a:lnTo>
                <a:lnTo>
                  <a:pt x="118" y="2872"/>
                </a:lnTo>
                <a:lnTo>
                  <a:pt x="76" y="2690"/>
                </a:lnTo>
                <a:lnTo>
                  <a:pt x="42" y="2506"/>
                </a:lnTo>
                <a:lnTo>
                  <a:pt x="20" y="2319"/>
                </a:lnTo>
                <a:lnTo>
                  <a:pt x="4" y="2130"/>
                </a:lnTo>
                <a:lnTo>
                  <a:pt x="0" y="1937"/>
                </a:lnTo>
                <a:lnTo>
                  <a:pt x="4" y="1747"/>
                </a:lnTo>
                <a:lnTo>
                  <a:pt x="18" y="1556"/>
                </a:lnTo>
                <a:lnTo>
                  <a:pt x="42" y="1370"/>
                </a:lnTo>
                <a:lnTo>
                  <a:pt x="74" y="1186"/>
                </a:lnTo>
                <a:lnTo>
                  <a:pt x="116" y="1006"/>
                </a:lnTo>
                <a:lnTo>
                  <a:pt x="165" y="828"/>
                </a:lnTo>
                <a:lnTo>
                  <a:pt x="223" y="654"/>
                </a:lnTo>
                <a:lnTo>
                  <a:pt x="289" y="484"/>
                </a:lnTo>
                <a:lnTo>
                  <a:pt x="363" y="318"/>
                </a:lnTo>
                <a:lnTo>
                  <a:pt x="443" y="157"/>
                </a:lnTo>
                <a:lnTo>
                  <a:pt x="533" y="0"/>
                </a:lnTo>
                <a:close/>
              </a:path>
            </a:pathLst>
          </a:custGeom>
          <a:solidFill>
            <a:schemeClr val="accent2"/>
          </a:solidFill>
          <a:ln w="0">
            <a:noFill/>
            <a:prstDash val="solid"/>
            <a:round/>
          </a:ln>
          <a:effectLst>
            <a:outerShdw blurRad="190500" dist="101600" algn="l" rotWithShape="0">
              <a:prstClr val="black">
                <a:alpha val="40000"/>
              </a:prstClr>
            </a:outerShdw>
          </a:effectLst>
        </p:spPr>
        <p:txBody>
          <a:bodyPr vert="horz" wrap="square" lIns="128566" tIns="64283" rIns="128566" bIns="64283"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1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9"/>
                                            </p:tgtEl>
                                            <p:attrNameLst>
                                              <p:attrName>style.visibility</p:attrName>
                                            </p:attrNameLst>
                                          </p:cBhvr>
                                          <p:to>
                                            <p:strVal val="visible"/>
                                          </p:to>
                                        </p:set>
                                        <p:anim by="(-#ppt_w*2)" calcmode="lin" valueType="num">
                                          <p:cBhvr rctx="PPT">
                                            <p:cTn id="23" dur="500" autoRev="1" fill="hold">
                                              <p:stCondLst>
                                                <p:cond delay="0"/>
                                              </p:stCondLst>
                                            </p:cTn>
                                            <p:tgtEl>
                                              <p:spTgt spid="19"/>
                                            </p:tgtEl>
                                            <p:attrNameLst>
                                              <p:attrName>ppt_w</p:attrName>
                                            </p:attrNameLst>
                                          </p:cBhvr>
                                        </p:anim>
                                        <p:anim by="(#ppt_w*0.50)" calcmode="lin" valueType="num">
                                          <p:cBhvr>
                                            <p:cTn id="24" dur="500" decel="50000" autoRev="1" fill="hold">
                                              <p:stCondLst>
                                                <p:cond delay="0"/>
                                              </p:stCondLst>
                                            </p:cTn>
                                            <p:tgtEl>
                                              <p:spTgt spid="19"/>
                                            </p:tgtEl>
                                            <p:attrNameLst>
                                              <p:attrName>ppt_x</p:attrName>
                                            </p:attrNameLst>
                                          </p:cBhvr>
                                        </p:anim>
                                        <p:anim from="(-#ppt_h/2)" to="(#ppt_y)" calcmode="lin" valueType="num">
                                          <p:cBhvr>
                                            <p:cTn id="25" dur="1000" fill="hold">
                                              <p:stCondLst>
                                                <p:cond delay="0"/>
                                              </p:stCondLst>
                                            </p:cTn>
                                            <p:tgtEl>
                                              <p:spTgt spid="19"/>
                                            </p:tgtEl>
                                            <p:attrNameLst>
                                              <p:attrName>ppt_y</p:attrName>
                                            </p:attrNameLst>
                                          </p:cBhvr>
                                        </p:anim>
                                        <p:animRot by="21600000">
                                          <p:cBhvr>
                                            <p:cTn id="26" dur="1000" fill="hold">
                                              <p:stCondLst>
                                                <p:cond delay="0"/>
                                              </p:stCondLst>
                                            </p:cTn>
                                            <p:tgtEl>
                                              <p:spTgt spid="19"/>
                                            </p:tgtEl>
                                            <p:attrNameLst>
                                              <p:attrName>r</p:attrName>
                                            </p:attrNameLst>
                                          </p:cBhvr>
                                        </p:animRo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by="(-#ppt_w*2)" calcmode="lin" valueType="num">
                                          <p:cBhvr rctx="PPT">
                                            <p:cTn id="29" dur="500" autoRev="1" fill="hold">
                                              <p:stCondLst>
                                                <p:cond delay="0"/>
                                              </p:stCondLst>
                                            </p:cTn>
                                            <p:tgtEl>
                                              <p:spTgt spid="20"/>
                                            </p:tgtEl>
                                            <p:attrNameLst>
                                              <p:attrName>ppt_w</p:attrName>
                                            </p:attrNameLst>
                                          </p:cBhvr>
                                        </p:anim>
                                        <p:anim by="(#ppt_w*0.50)" calcmode="lin" valueType="num">
                                          <p:cBhvr>
                                            <p:cTn id="30" dur="500" decel="50000" autoRev="1" fill="hold">
                                              <p:stCondLst>
                                                <p:cond delay="0"/>
                                              </p:stCondLst>
                                            </p:cTn>
                                            <p:tgtEl>
                                              <p:spTgt spid="20"/>
                                            </p:tgtEl>
                                            <p:attrNameLst>
                                              <p:attrName>ppt_x</p:attrName>
                                            </p:attrNameLst>
                                          </p:cBhvr>
                                        </p:anim>
                                        <p:anim from="(-#ppt_h/2)" to="(#ppt_y)" calcmode="lin" valueType="num">
                                          <p:cBhvr>
                                            <p:cTn id="31" dur="1000" fill="hold">
                                              <p:stCondLst>
                                                <p:cond delay="0"/>
                                              </p:stCondLst>
                                            </p:cTn>
                                            <p:tgtEl>
                                              <p:spTgt spid="20"/>
                                            </p:tgtEl>
                                            <p:attrNameLst>
                                              <p:attrName>ppt_y</p:attrName>
                                            </p:attrNameLst>
                                          </p:cBhvr>
                                        </p:anim>
                                        <p:animRot by="21600000">
                                          <p:cBhvr>
                                            <p:cTn id="32" dur="1000" fill="hold">
                                              <p:stCondLst>
                                                <p:cond delay="0"/>
                                              </p:stCondLst>
                                            </p:cTn>
                                            <p:tgtEl>
                                              <p:spTgt spid="2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500"/>
                                            <p:tgtEl>
                                              <p:spTgt spid="1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down)">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P spid="12" grpId="0"/>
          <p:bldP spid="13" grpId="0" animBg="1"/>
          <p:bldP spid="14" grpId="0"/>
          <p:bldP spid="15" grpId="0" animBg="1"/>
          <p:bldP spid="16" grpId="0"/>
          <p:bldP spid="17" grpId="0" animBg="1"/>
          <p:bldP spid="18" grpId="0"/>
          <p:bldP spid="19" grpId="0"/>
          <p:bldP spid="20" grpId="0"/>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9"/>
                                            </p:tgtEl>
                                            <p:attrNameLst>
                                              <p:attrName>style.visibility</p:attrName>
                                            </p:attrNameLst>
                                          </p:cBhvr>
                                          <p:to>
                                            <p:strVal val="visible"/>
                                          </p:to>
                                        </p:set>
                                        <p:anim by="(-#ppt_w*2)" calcmode="lin" valueType="num">
                                          <p:cBhvr rctx="PPT">
                                            <p:cTn id="23" dur="500" autoRev="1" fill="hold">
                                              <p:stCondLst>
                                                <p:cond delay="0"/>
                                              </p:stCondLst>
                                            </p:cTn>
                                            <p:tgtEl>
                                              <p:spTgt spid="19"/>
                                            </p:tgtEl>
                                            <p:attrNameLst>
                                              <p:attrName>ppt_w</p:attrName>
                                            </p:attrNameLst>
                                          </p:cBhvr>
                                        </p:anim>
                                        <p:anim by="(#ppt_w*0.50)" calcmode="lin" valueType="num">
                                          <p:cBhvr>
                                            <p:cTn id="24" dur="500" decel="50000" autoRev="1" fill="hold">
                                              <p:stCondLst>
                                                <p:cond delay="0"/>
                                              </p:stCondLst>
                                            </p:cTn>
                                            <p:tgtEl>
                                              <p:spTgt spid="19"/>
                                            </p:tgtEl>
                                            <p:attrNameLst>
                                              <p:attrName>ppt_x</p:attrName>
                                            </p:attrNameLst>
                                          </p:cBhvr>
                                        </p:anim>
                                        <p:anim from="(-#ppt_h/2)" to="(#ppt_y)" calcmode="lin" valueType="num">
                                          <p:cBhvr>
                                            <p:cTn id="25" dur="1000" fill="hold">
                                              <p:stCondLst>
                                                <p:cond delay="0"/>
                                              </p:stCondLst>
                                            </p:cTn>
                                            <p:tgtEl>
                                              <p:spTgt spid="19"/>
                                            </p:tgtEl>
                                            <p:attrNameLst>
                                              <p:attrName>ppt_y</p:attrName>
                                            </p:attrNameLst>
                                          </p:cBhvr>
                                        </p:anim>
                                        <p:animRot by="21600000">
                                          <p:cBhvr>
                                            <p:cTn id="26" dur="1000" fill="hold">
                                              <p:stCondLst>
                                                <p:cond delay="0"/>
                                              </p:stCondLst>
                                            </p:cTn>
                                            <p:tgtEl>
                                              <p:spTgt spid="19"/>
                                            </p:tgtEl>
                                            <p:attrNameLst>
                                              <p:attrName>r</p:attrName>
                                            </p:attrNameLst>
                                          </p:cBhvr>
                                        </p:animRo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by="(-#ppt_w*2)" calcmode="lin" valueType="num">
                                          <p:cBhvr rctx="PPT">
                                            <p:cTn id="29" dur="500" autoRev="1" fill="hold">
                                              <p:stCondLst>
                                                <p:cond delay="0"/>
                                              </p:stCondLst>
                                            </p:cTn>
                                            <p:tgtEl>
                                              <p:spTgt spid="20"/>
                                            </p:tgtEl>
                                            <p:attrNameLst>
                                              <p:attrName>ppt_w</p:attrName>
                                            </p:attrNameLst>
                                          </p:cBhvr>
                                        </p:anim>
                                        <p:anim by="(#ppt_w*0.50)" calcmode="lin" valueType="num">
                                          <p:cBhvr>
                                            <p:cTn id="30" dur="500" decel="50000" autoRev="1" fill="hold">
                                              <p:stCondLst>
                                                <p:cond delay="0"/>
                                              </p:stCondLst>
                                            </p:cTn>
                                            <p:tgtEl>
                                              <p:spTgt spid="20"/>
                                            </p:tgtEl>
                                            <p:attrNameLst>
                                              <p:attrName>ppt_x</p:attrName>
                                            </p:attrNameLst>
                                          </p:cBhvr>
                                        </p:anim>
                                        <p:anim from="(-#ppt_h/2)" to="(#ppt_y)" calcmode="lin" valueType="num">
                                          <p:cBhvr>
                                            <p:cTn id="31" dur="1000" fill="hold">
                                              <p:stCondLst>
                                                <p:cond delay="0"/>
                                              </p:stCondLst>
                                            </p:cTn>
                                            <p:tgtEl>
                                              <p:spTgt spid="20"/>
                                            </p:tgtEl>
                                            <p:attrNameLst>
                                              <p:attrName>ppt_y</p:attrName>
                                            </p:attrNameLst>
                                          </p:cBhvr>
                                        </p:anim>
                                        <p:animRot by="21600000">
                                          <p:cBhvr>
                                            <p:cTn id="32" dur="1000" fill="hold">
                                              <p:stCondLst>
                                                <p:cond delay="0"/>
                                              </p:stCondLst>
                                            </p:cTn>
                                            <p:tgtEl>
                                              <p:spTgt spid="2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500"/>
                                            <p:tgtEl>
                                              <p:spTgt spid="1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down)">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P spid="12" grpId="0"/>
          <p:bldP spid="13" grpId="0" animBg="1"/>
          <p:bldP spid="14" grpId="0"/>
          <p:bldP spid="15" grpId="0" animBg="1"/>
          <p:bldP spid="16" grpId="0"/>
          <p:bldP spid="17" grpId="0" animBg="1"/>
          <p:bldP spid="18" grpId="0"/>
          <p:bldP spid="19" grpId="0"/>
          <p:bldP spid="20" grpId="0"/>
          <p:bldP spid="24" grpId="0" animBg="1"/>
          <p:bldP spid="2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63475" y="4538875"/>
            <a:ext cx="1777136" cy="535531"/>
          </a:xfrm>
          <a:prstGeom prst="rect">
            <a:avLst/>
          </a:prstGeom>
          <a:noFill/>
        </p:spPr>
        <p:txBody>
          <a:bodyPr wrap="square" lIns="0" tIns="0" rIns="0" bIns="0" rtlCol="0">
            <a:spAutoFit/>
          </a:bodyPr>
          <a:lstStyle/>
          <a:p>
            <a:pPr algn="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cnsectetur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Seddiet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p>
        </p:txBody>
      </p:sp>
      <p:sp>
        <p:nvSpPr>
          <p:cNvPr id="28" name="TextBox 27"/>
          <p:cNvSpPr txBox="1"/>
          <p:nvPr/>
        </p:nvSpPr>
        <p:spPr>
          <a:xfrm>
            <a:off x="1530705" y="4129770"/>
            <a:ext cx="1392213" cy="435184"/>
          </a:xfrm>
          <a:prstGeom prst="rect">
            <a:avLst/>
          </a:prstGeom>
          <a:noFill/>
        </p:spPr>
        <p:txBody>
          <a:bodyPr wrap="square" rtlCol="0" anchor="ctr">
            <a:spAutoFit/>
          </a:bodyPr>
          <a:lstStyle/>
          <a:p>
            <a:pPr algn="r">
              <a:lnSpc>
                <a:spcPct val="150000"/>
              </a:lnSpc>
            </a:pPr>
            <a:r>
              <a:rPr lang="en-US" sz="1685" b="1">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Measure</a:t>
            </a:r>
          </a:p>
        </p:txBody>
      </p:sp>
      <p:sp>
        <p:nvSpPr>
          <p:cNvPr id="37" name="TextBox 36"/>
          <p:cNvSpPr txBox="1"/>
          <p:nvPr/>
        </p:nvSpPr>
        <p:spPr>
          <a:xfrm>
            <a:off x="9618981" y="2605122"/>
            <a:ext cx="1777136" cy="535531"/>
          </a:xfrm>
          <a:prstGeom prst="rect">
            <a:avLst/>
          </a:prstGeom>
          <a:noFill/>
        </p:spPr>
        <p:txBody>
          <a:bodyPr wrap="square" lIns="0" tIns="0" rIns="0" bIns="0" rtlCol="0">
            <a:spAutoFit/>
          </a:bodyPr>
          <a:lstStyle/>
          <a:p>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cnsectetur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Seddiet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p>
        </p:txBody>
      </p:sp>
      <p:sp>
        <p:nvSpPr>
          <p:cNvPr id="38" name="TextBox 37"/>
          <p:cNvSpPr txBox="1"/>
          <p:nvPr/>
        </p:nvSpPr>
        <p:spPr>
          <a:xfrm>
            <a:off x="9537066" y="2196016"/>
            <a:ext cx="1392213" cy="435184"/>
          </a:xfrm>
          <a:prstGeom prst="rect">
            <a:avLst/>
          </a:prstGeom>
          <a:noFill/>
        </p:spPr>
        <p:txBody>
          <a:bodyPr wrap="square" rtlCol="0" anchor="ctr">
            <a:spAutoFit/>
          </a:bodyPr>
          <a:lstStyle/>
          <a:p>
            <a:pPr>
              <a:lnSpc>
                <a:spcPct val="150000"/>
              </a:lnSpc>
            </a:pPr>
            <a:r>
              <a:rPr lang="en-US" sz="1685" b="1">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Improve</a:t>
            </a:r>
          </a:p>
        </p:txBody>
      </p:sp>
      <p:sp>
        <p:nvSpPr>
          <p:cNvPr id="41" name="TextBox 40"/>
          <p:cNvSpPr txBox="1"/>
          <p:nvPr/>
        </p:nvSpPr>
        <p:spPr>
          <a:xfrm>
            <a:off x="9980284" y="4574103"/>
            <a:ext cx="1777136" cy="535531"/>
          </a:xfrm>
          <a:prstGeom prst="rect">
            <a:avLst/>
          </a:prstGeom>
          <a:noFill/>
        </p:spPr>
        <p:txBody>
          <a:bodyPr wrap="square" lIns="0" tIns="0" rIns="0" bIns="0" rtlCol="0">
            <a:spAutoFit/>
          </a:bodyPr>
          <a:lstStyle/>
          <a:p>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cnsectetur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Seddiet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p>
        </p:txBody>
      </p:sp>
      <p:sp>
        <p:nvSpPr>
          <p:cNvPr id="42" name="TextBox 41"/>
          <p:cNvSpPr txBox="1"/>
          <p:nvPr/>
        </p:nvSpPr>
        <p:spPr>
          <a:xfrm>
            <a:off x="9898369" y="4164997"/>
            <a:ext cx="1392213" cy="435184"/>
          </a:xfrm>
          <a:prstGeom prst="rect">
            <a:avLst/>
          </a:prstGeom>
          <a:noFill/>
        </p:spPr>
        <p:txBody>
          <a:bodyPr wrap="square" rtlCol="0" anchor="ctr">
            <a:spAutoFit/>
          </a:bodyPr>
          <a:lstStyle/>
          <a:p>
            <a:pPr>
              <a:lnSpc>
                <a:spcPct val="150000"/>
              </a:lnSpc>
            </a:pPr>
            <a:r>
              <a:rPr lang="en-US" sz="1685" b="1">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Plan</a:t>
            </a:r>
          </a:p>
        </p:txBody>
      </p:sp>
      <p:grpSp>
        <p:nvGrpSpPr>
          <p:cNvPr id="34" name="Group 2177"/>
          <p:cNvGrpSpPr/>
          <p:nvPr/>
        </p:nvGrpSpPr>
        <p:grpSpPr>
          <a:xfrm>
            <a:off x="7755849" y="2301552"/>
            <a:ext cx="1684811" cy="826735"/>
            <a:chOff x="33075" y="0"/>
            <a:chExt cx="3467959" cy="1461013"/>
          </a:xfrm>
        </p:grpSpPr>
        <p:sp>
          <p:nvSpPr>
            <p:cNvPr id="35"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2177"/>
          <p:cNvGrpSpPr/>
          <p:nvPr/>
        </p:nvGrpSpPr>
        <p:grpSpPr>
          <a:xfrm>
            <a:off x="9236672" y="4282941"/>
            <a:ext cx="582063" cy="826735"/>
            <a:chOff x="33075" y="0"/>
            <a:chExt cx="3467959" cy="1461013"/>
          </a:xfrm>
        </p:grpSpPr>
        <p:sp>
          <p:nvSpPr>
            <p:cNvPr id="45"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0" name="Group 2177"/>
          <p:cNvGrpSpPr/>
          <p:nvPr/>
        </p:nvGrpSpPr>
        <p:grpSpPr>
          <a:xfrm flipH="1">
            <a:off x="3022028" y="4282941"/>
            <a:ext cx="582063" cy="826735"/>
            <a:chOff x="33075" y="0"/>
            <a:chExt cx="3467959" cy="1461013"/>
          </a:xfrm>
        </p:grpSpPr>
        <p:sp>
          <p:nvSpPr>
            <p:cNvPr id="51"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53575" tIns="53575" rIns="53575" bIns="53575" numCol="1" anchor="ctr">
              <a:noAutofit/>
            </a:bodyPr>
            <a:lstStyle/>
            <a:p>
              <a:pPr lvl="0">
                <a:defRPr sz="3200">
                  <a:solidFill>
                    <a:srgbClr val="000000"/>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3805272" y="3462901"/>
            <a:ext cx="2554551" cy="2557060"/>
            <a:chOff x="3607825" y="3283523"/>
            <a:chExt cx="2422226" cy="2424605"/>
          </a:xfrm>
          <a:solidFill>
            <a:schemeClr val="accent1"/>
          </a:solidFill>
        </p:grpSpPr>
        <p:sp>
          <p:nvSpPr>
            <p:cNvPr id="4" name="Freeform 5"/>
            <p:cNvSpPr/>
            <p:nvPr/>
          </p:nvSpPr>
          <p:spPr bwMode="auto">
            <a:xfrm>
              <a:off x="3607825" y="3283523"/>
              <a:ext cx="2422226" cy="2424605"/>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grpFill/>
            <a:ln>
              <a:noFill/>
            </a:ln>
          </p:spPr>
          <p:txBody>
            <a:bodyPr vert="horz" wrap="square" lIns="96435" tIns="48218" rIns="96435" bIns="48218" numCol="1" anchor="t" anchorCtr="0" compatLnSpc="1"/>
            <a:lstStyle/>
            <a:p>
              <a:endParaRPr lang="id-ID">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1" name="Group 60"/>
            <p:cNvGrpSpPr/>
            <p:nvPr/>
          </p:nvGrpSpPr>
          <p:grpSpPr>
            <a:xfrm>
              <a:off x="4519062" y="4225695"/>
              <a:ext cx="599751" cy="595643"/>
              <a:chOff x="1979612" y="3067051"/>
              <a:chExt cx="231775" cy="230188"/>
            </a:xfrm>
            <a:grpFill/>
          </p:grpSpPr>
          <p:sp>
            <p:nvSpPr>
              <p:cNvPr id="62" name="Freeform 38"/>
              <p:cNvSpPr>
                <a:spLocks noEditPoints="1"/>
              </p:cNvSpPr>
              <p:nvPr/>
            </p:nvSpPr>
            <p:spPr bwMode="auto">
              <a:xfrm>
                <a:off x="1979612"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7" name="Group 6"/>
          <p:cNvGrpSpPr/>
          <p:nvPr/>
        </p:nvGrpSpPr>
        <p:grpSpPr>
          <a:xfrm>
            <a:off x="5163436" y="2106729"/>
            <a:ext cx="2554551" cy="2227238"/>
            <a:chOff x="4895636" y="1997601"/>
            <a:chExt cx="2422226" cy="2111867"/>
          </a:xfrm>
          <a:solidFill>
            <a:schemeClr val="accent2"/>
          </a:solidFill>
        </p:grpSpPr>
        <p:sp>
          <p:nvSpPr>
            <p:cNvPr id="5" name="Freeform 6"/>
            <p:cNvSpPr/>
            <p:nvPr/>
          </p:nvSpPr>
          <p:spPr bwMode="auto">
            <a:xfrm>
              <a:off x="4895636" y="1997601"/>
              <a:ext cx="2422226" cy="2111867"/>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grp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Shape 719"/>
            <p:cNvSpPr/>
            <p:nvPr/>
          </p:nvSpPr>
          <p:spPr>
            <a:xfrm>
              <a:off x="5810882" y="2914509"/>
              <a:ext cx="539167" cy="463692"/>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grp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7"/>
          <p:cNvGrpSpPr/>
          <p:nvPr/>
        </p:nvGrpSpPr>
        <p:grpSpPr>
          <a:xfrm>
            <a:off x="6519092" y="3462901"/>
            <a:ext cx="2558313" cy="2557060"/>
            <a:chOff x="6181069" y="3283523"/>
            <a:chExt cx="2425793" cy="2424605"/>
          </a:xfrm>
          <a:solidFill>
            <a:schemeClr val="accent3"/>
          </a:solidFill>
        </p:grpSpPr>
        <p:sp>
          <p:nvSpPr>
            <p:cNvPr id="6" name="Freeform 7"/>
            <p:cNvSpPr/>
            <p:nvPr/>
          </p:nvSpPr>
          <p:spPr bwMode="auto">
            <a:xfrm>
              <a:off x="6181069" y="3283523"/>
              <a:ext cx="2425793" cy="2424605"/>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grp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Freeform 10"/>
            <p:cNvSpPr>
              <a:spLocks noEditPoints="1"/>
            </p:cNvSpPr>
            <p:nvPr/>
          </p:nvSpPr>
          <p:spPr bwMode="auto">
            <a:xfrm>
              <a:off x="7132573" y="4233603"/>
              <a:ext cx="561463" cy="554295"/>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grp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9"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par>
                          <p:cTn id="22" fill="hold">
                            <p:stCondLst>
                              <p:cond delay="3000"/>
                            </p:stCondLst>
                            <p:childTnLst>
                              <p:par>
                                <p:cTn id="23" presetID="22" presetClass="entr" presetSubtype="2"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4000"/>
                            </p:stCondLst>
                            <p:childTnLst>
                              <p:par>
                                <p:cTn id="31" presetID="22" presetClass="entr" presetSubtype="2"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right)">
                                      <p:cBhvr>
                                        <p:cTn id="33" dur="500"/>
                                        <p:tgtEl>
                                          <p:spTgt spid="27"/>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7" grpId="0"/>
      <p:bldP spid="38"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707" y="3132039"/>
            <a:ext cx="1285733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707" y="4583850"/>
            <a:ext cx="1285733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418" y="2886745"/>
            <a:ext cx="3427668" cy="490586"/>
          </a:xfrm>
          <a:prstGeom prst="roundRect">
            <a:avLst>
              <a:gd name="adj" fmla="val 50000"/>
            </a:avLst>
          </a:prstGeom>
          <a:solidFill>
            <a:schemeClr val="accent4"/>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609" y="3629963"/>
            <a:ext cx="4125285" cy="799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602883" y="5681886"/>
            <a:ext cx="9643533" cy="641779"/>
          </a:xfrm>
          <a:prstGeom prst="rect">
            <a:avLst/>
          </a:prstGeom>
          <a:noFill/>
        </p:spPr>
        <p:txBody>
          <a:bodyPr wrap="square" rtlCol="0">
            <a:spAutoFit/>
          </a:bodyPr>
          <a:lstStyle/>
          <a:p>
            <a:pPr algn="ctr">
              <a:lnSpc>
                <a:spcPct val="150000"/>
              </a:lnSpc>
            </a:pP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Wakama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masanaki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kudapatar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id-ID"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38" name="Oval 37"/>
          <p:cNvSpPr/>
          <p:nvPr/>
        </p:nvSpPr>
        <p:spPr>
          <a:xfrm>
            <a:off x="9006159" y="3017440"/>
            <a:ext cx="612698" cy="616544"/>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3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Oval 38"/>
          <p:cNvSpPr/>
          <p:nvPr/>
        </p:nvSpPr>
        <p:spPr>
          <a:xfrm>
            <a:off x="9006159" y="4450801"/>
            <a:ext cx="612698" cy="616544"/>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3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 name="Group 3"/>
          <p:cNvGrpSpPr/>
          <p:nvPr/>
        </p:nvGrpSpPr>
        <p:grpSpPr>
          <a:xfrm>
            <a:off x="9831352" y="3002551"/>
            <a:ext cx="1526940" cy="856809"/>
            <a:chOff x="9321755" y="2936665"/>
            <a:chExt cx="1447845" cy="812427"/>
          </a:xfrm>
        </p:grpSpPr>
        <p:sp>
          <p:nvSpPr>
            <p:cNvPr id="55" name="TextBox 54"/>
            <p:cNvSpPr txBox="1"/>
            <p:nvPr/>
          </p:nvSpPr>
          <p:spPr>
            <a:xfrm>
              <a:off x="9321755" y="3194972"/>
              <a:ext cx="1447845"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67" name="TextBox 66"/>
            <p:cNvSpPr txBox="1"/>
            <p:nvPr/>
          </p:nvSpPr>
          <p:spPr>
            <a:xfrm>
              <a:off x="9327855" y="2936665"/>
              <a:ext cx="1441745" cy="215349"/>
            </a:xfrm>
            <a:prstGeom prst="rect">
              <a:avLst/>
            </a:prstGeom>
            <a:noFill/>
          </p:spPr>
          <p:txBody>
            <a:bodyPr wrap="square" lIns="0" tIns="0" rIns="0" bIns="0" rtlCol="0">
              <a:spAutoFit/>
            </a:body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Double Layer</a:t>
              </a:r>
            </a:p>
          </p:txBody>
        </p:sp>
      </p:grpSp>
      <p:grpSp>
        <p:nvGrpSpPr>
          <p:cNvPr id="68" name="Group 67"/>
          <p:cNvGrpSpPr/>
          <p:nvPr/>
        </p:nvGrpSpPr>
        <p:grpSpPr>
          <a:xfrm>
            <a:off x="9831352" y="4474357"/>
            <a:ext cx="1526940" cy="856809"/>
            <a:chOff x="9306450" y="1441534"/>
            <a:chExt cx="1447845" cy="812427"/>
          </a:xfrm>
        </p:grpSpPr>
        <p:sp>
          <p:nvSpPr>
            <p:cNvPr id="69" name="TextBox 68"/>
            <p:cNvSpPr txBox="1"/>
            <p:nvPr/>
          </p:nvSpPr>
          <p:spPr>
            <a:xfrm>
              <a:off x="9306450" y="1699841"/>
              <a:ext cx="1447845"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70" name="TextBox 69"/>
            <p:cNvSpPr txBox="1"/>
            <p:nvPr/>
          </p:nvSpPr>
          <p:spPr>
            <a:xfrm>
              <a:off x="9312550" y="1441534"/>
              <a:ext cx="1441745" cy="215349"/>
            </a:xfrm>
            <a:prstGeom prst="rect">
              <a:avLst/>
            </a:prstGeom>
            <a:noFill/>
          </p:spPr>
          <p:txBody>
            <a:bodyPr wrap="square" lIns="0" tIns="0" rIns="0" bIns="0" rtlCol="0">
              <a:spAutoFit/>
            </a:body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Simple </a:t>
              </a:r>
              <a:r>
                <a:rPr lang="en-GB" sz="1475" b="1"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Pattren</a:t>
              </a:r>
              <a:endPar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sp>
        <p:nvSpPr>
          <p:cNvPr id="73" name="Oval 72"/>
          <p:cNvSpPr/>
          <p:nvPr/>
        </p:nvSpPr>
        <p:spPr>
          <a:xfrm flipH="1">
            <a:off x="3149360" y="3017440"/>
            <a:ext cx="612698" cy="61654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3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4" name="Oval 73"/>
          <p:cNvSpPr/>
          <p:nvPr/>
        </p:nvSpPr>
        <p:spPr>
          <a:xfrm flipH="1">
            <a:off x="3149360" y="4450801"/>
            <a:ext cx="612698" cy="616544"/>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3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5" name="Group 74"/>
          <p:cNvGrpSpPr/>
          <p:nvPr/>
        </p:nvGrpSpPr>
        <p:grpSpPr>
          <a:xfrm flipH="1">
            <a:off x="1409925" y="3002551"/>
            <a:ext cx="1526940" cy="856809"/>
            <a:chOff x="9321755" y="2936665"/>
            <a:chExt cx="1447845" cy="812427"/>
          </a:xfrm>
        </p:grpSpPr>
        <p:sp>
          <p:nvSpPr>
            <p:cNvPr id="79" name="TextBox 78"/>
            <p:cNvSpPr txBox="1"/>
            <p:nvPr/>
          </p:nvSpPr>
          <p:spPr>
            <a:xfrm>
              <a:off x="9321755" y="3194972"/>
              <a:ext cx="1447845"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0" name="TextBox 79"/>
            <p:cNvSpPr txBox="1"/>
            <p:nvPr/>
          </p:nvSpPr>
          <p:spPr>
            <a:xfrm>
              <a:off x="9327855" y="2936665"/>
              <a:ext cx="1441745" cy="215349"/>
            </a:xfrm>
            <a:prstGeom prst="rect">
              <a:avLst/>
            </a:prstGeom>
            <a:noFill/>
          </p:spPr>
          <p:txBody>
            <a:bodyPr wrap="square" lIns="0" tIns="0" rIns="0" bIns="0" rtlCol="0">
              <a:spAutoFit/>
            </a:bodyPr>
            <a:lstStyle/>
            <a:p>
              <a:pPr algn="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Gorilla Glass</a:t>
              </a:r>
            </a:p>
          </p:txBody>
        </p:sp>
      </p:grpSp>
      <p:grpSp>
        <p:nvGrpSpPr>
          <p:cNvPr id="76" name="Group 75"/>
          <p:cNvGrpSpPr/>
          <p:nvPr/>
        </p:nvGrpSpPr>
        <p:grpSpPr>
          <a:xfrm flipH="1">
            <a:off x="1409925" y="4474357"/>
            <a:ext cx="1526940" cy="856809"/>
            <a:chOff x="9306450" y="1441534"/>
            <a:chExt cx="1447845" cy="812427"/>
          </a:xfrm>
        </p:grpSpPr>
        <p:sp>
          <p:nvSpPr>
            <p:cNvPr id="77" name="TextBox 76"/>
            <p:cNvSpPr txBox="1"/>
            <p:nvPr/>
          </p:nvSpPr>
          <p:spPr>
            <a:xfrm>
              <a:off x="9306450" y="1699841"/>
              <a:ext cx="1447845"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78" name="TextBox 77"/>
            <p:cNvSpPr txBox="1"/>
            <p:nvPr/>
          </p:nvSpPr>
          <p:spPr>
            <a:xfrm>
              <a:off x="9312550" y="1441534"/>
              <a:ext cx="1441745" cy="215349"/>
            </a:xfrm>
            <a:prstGeom prst="rect">
              <a:avLst/>
            </a:prstGeom>
            <a:noFill/>
          </p:spPr>
          <p:txBody>
            <a:bodyPr wrap="square" lIns="0" tIns="0" rIns="0" bIns="0" rtlCol="0">
              <a:spAutoFit/>
            </a:bodyPr>
            <a:lstStyle/>
            <a:p>
              <a:pPr algn="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Multiple Size</a:t>
              </a:r>
            </a:p>
          </p:txBody>
        </p:sp>
      </p:grpSp>
      <p:grpSp>
        <p:nvGrpSpPr>
          <p:cNvPr id="44" name="Group 43"/>
          <p:cNvGrpSpPr/>
          <p:nvPr/>
        </p:nvGrpSpPr>
        <p:grpSpPr>
          <a:xfrm rot="10800000">
            <a:off x="5157034" y="2075253"/>
            <a:ext cx="2437533" cy="688813"/>
            <a:chOff x="3614557" y="3339358"/>
            <a:chExt cx="1733452" cy="489850"/>
          </a:xfrm>
        </p:grpSpPr>
        <p:sp>
          <p:nvSpPr>
            <p:cNvPr id="45" name="Freeform 5"/>
            <p:cNvSpPr/>
            <p:nvPr/>
          </p:nvSpPr>
          <p:spPr bwMode="auto">
            <a:xfrm>
              <a:off x="3759162" y="3429736"/>
              <a:ext cx="1442434" cy="399472"/>
            </a:xfrm>
            <a:custGeom>
              <a:avLst/>
              <a:gdLst>
                <a:gd name="T0" fmla="*/ 337 w 337"/>
                <a:gd name="T1" fmla="*/ 0 h 93"/>
                <a:gd name="T2" fmla="*/ 168 w 337"/>
                <a:gd name="T3" fmla="*/ 93 h 93"/>
                <a:gd name="T4" fmla="*/ 0 w 337"/>
                <a:gd name="T5" fmla="*/ 0 h 93"/>
                <a:gd name="T6" fmla="*/ 28 w 337"/>
                <a:gd name="T7" fmla="*/ 0 h 93"/>
                <a:gd name="T8" fmla="*/ 168 w 337"/>
                <a:gd name="T9" fmla="*/ 68 h 93"/>
                <a:gd name="T10" fmla="*/ 309 w 337"/>
                <a:gd name="T11" fmla="*/ 0 h 93"/>
                <a:gd name="T12" fmla="*/ 337 w 337"/>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337" h="93">
                  <a:moveTo>
                    <a:pt x="337" y="0"/>
                  </a:moveTo>
                  <a:cubicBezTo>
                    <a:pt x="319" y="53"/>
                    <a:pt x="251" y="93"/>
                    <a:pt x="168" y="93"/>
                  </a:cubicBezTo>
                  <a:cubicBezTo>
                    <a:pt x="86" y="93"/>
                    <a:pt x="18" y="53"/>
                    <a:pt x="0" y="0"/>
                  </a:cubicBezTo>
                  <a:cubicBezTo>
                    <a:pt x="28" y="0"/>
                    <a:pt x="28" y="0"/>
                    <a:pt x="28" y="0"/>
                  </a:cubicBezTo>
                  <a:cubicBezTo>
                    <a:pt x="49" y="40"/>
                    <a:pt x="104" y="68"/>
                    <a:pt x="168" y="68"/>
                  </a:cubicBezTo>
                  <a:cubicBezTo>
                    <a:pt x="233" y="68"/>
                    <a:pt x="288" y="40"/>
                    <a:pt x="309" y="0"/>
                  </a:cubicBezTo>
                  <a:lnTo>
                    <a:pt x="337" y="0"/>
                  </a:lnTo>
                  <a:close/>
                </a:path>
              </a:pathLst>
            </a:custGeom>
            <a:solidFill>
              <a:srgbClr val="58585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Rectangle 12"/>
            <p:cNvSpPr>
              <a:spLocks noChangeArrowheads="1"/>
            </p:cNvSpPr>
            <p:nvPr/>
          </p:nvSpPr>
          <p:spPr bwMode="auto">
            <a:xfrm>
              <a:off x="3614557" y="3339358"/>
              <a:ext cx="406702" cy="93993"/>
            </a:xfrm>
            <a:prstGeom prst="rect">
              <a:avLst/>
            </a:prstGeom>
            <a:solidFill>
              <a:srgbClr val="58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Rectangle 13"/>
            <p:cNvSpPr>
              <a:spLocks noChangeArrowheads="1"/>
            </p:cNvSpPr>
            <p:nvPr/>
          </p:nvSpPr>
          <p:spPr bwMode="auto">
            <a:xfrm>
              <a:off x="4941307" y="3339358"/>
              <a:ext cx="406702" cy="93993"/>
            </a:xfrm>
            <a:prstGeom prst="rect">
              <a:avLst/>
            </a:prstGeom>
            <a:solidFill>
              <a:srgbClr val="58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1"/>
          <p:cNvGrpSpPr/>
          <p:nvPr/>
        </p:nvGrpSpPr>
        <p:grpSpPr>
          <a:xfrm>
            <a:off x="4179217" y="2757373"/>
            <a:ext cx="2196583" cy="1347042"/>
            <a:chOff x="3962400" y="2614541"/>
            <a:chExt cx="2082800" cy="1277265"/>
          </a:xfrm>
        </p:grpSpPr>
        <p:sp>
          <p:nvSpPr>
            <p:cNvPr id="31" name="Rectangle 30"/>
            <p:cNvSpPr/>
            <p:nvPr/>
          </p:nvSpPr>
          <p:spPr>
            <a:xfrm>
              <a:off x="3962400" y="2614541"/>
              <a:ext cx="2082800" cy="127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Shape 719"/>
            <p:cNvSpPr/>
            <p:nvPr/>
          </p:nvSpPr>
          <p:spPr>
            <a:xfrm>
              <a:off x="4657213" y="2946652"/>
              <a:ext cx="693173" cy="596139"/>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 name="Group 4"/>
          <p:cNvGrpSpPr/>
          <p:nvPr/>
        </p:nvGrpSpPr>
        <p:grpSpPr>
          <a:xfrm>
            <a:off x="6375800" y="4104413"/>
            <a:ext cx="2196583" cy="1347042"/>
            <a:chOff x="6045200" y="3891805"/>
            <a:chExt cx="2082800" cy="1277265"/>
          </a:xfrm>
        </p:grpSpPr>
        <p:sp>
          <p:nvSpPr>
            <p:cNvPr id="18" name="Rectangle 17"/>
            <p:cNvSpPr/>
            <p:nvPr/>
          </p:nvSpPr>
          <p:spPr>
            <a:xfrm>
              <a:off x="6045200" y="3891805"/>
              <a:ext cx="2082800" cy="127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Shape 3659"/>
            <p:cNvSpPr/>
            <p:nvPr/>
          </p:nvSpPr>
          <p:spPr>
            <a:xfrm>
              <a:off x="6814504" y="4234197"/>
              <a:ext cx="683576" cy="640880"/>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5"/>
          <p:cNvGrpSpPr/>
          <p:nvPr/>
        </p:nvGrpSpPr>
        <p:grpSpPr>
          <a:xfrm>
            <a:off x="4179217" y="4104414"/>
            <a:ext cx="2196583" cy="1347042"/>
            <a:chOff x="3962400" y="3891806"/>
            <a:chExt cx="2082800" cy="1277265"/>
          </a:xfrm>
        </p:grpSpPr>
        <p:sp>
          <p:nvSpPr>
            <p:cNvPr id="28" name="Rectangle 27"/>
            <p:cNvSpPr/>
            <p:nvPr/>
          </p:nvSpPr>
          <p:spPr>
            <a:xfrm>
              <a:off x="3962400" y="3891806"/>
              <a:ext cx="2082800" cy="12772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Shape 731"/>
            <p:cNvSpPr/>
            <p:nvPr/>
          </p:nvSpPr>
          <p:spPr>
            <a:xfrm>
              <a:off x="4729367" y="4217569"/>
              <a:ext cx="515800" cy="648399"/>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6375800" y="2757373"/>
            <a:ext cx="2196583" cy="1347040"/>
            <a:chOff x="6045200" y="2614541"/>
            <a:chExt cx="2082800" cy="1277264"/>
          </a:xfrm>
        </p:grpSpPr>
        <p:sp>
          <p:nvSpPr>
            <p:cNvPr id="21" name="Rectangle 20"/>
            <p:cNvSpPr/>
            <p:nvPr/>
          </p:nvSpPr>
          <p:spPr>
            <a:xfrm>
              <a:off x="6045200" y="2614541"/>
              <a:ext cx="2082800" cy="12772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1" name="Shape 2102"/>
            <p:cNvSpPr/>
            <p:nvPr/>
          </p:nvSpPr>
          <p:spPr>
            <a:xfrm>
              <a:off x="6695181" y="2963298"/>
              <a:ext cx="757179" cy="605719"/>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5"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right)">
                                      <p:cBhvr>
                                        <p:cTn id="35" dur="500"/>
                                        <p:tgtEl>
                                          <p:spTgt spid="75"/>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right)">
                                      <p:cBhvr>
                                        <p:cTn id="51" dur="500"/>
                                        <p:tgtEl>
                                          <p:spTgt spid="76"/>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animBg="1"/>
      <p:bldP spid="39" grpId="0" animBg="1"/>
      <p:bldP spid="73" grpId="0" animBg="1"/>
      <p:bldP spid="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52325" y="2304094"/>
            <a:ext cx="1001830" cy="1031357"/>
            <a:chOff x="2514600" y="2184742"/>
            <a:chExt cx="949935" cy="977933"/>
          </a:xfrm>
        </p:grpSpPr>
        <p:sp>
          <p:nvSpPr>
            <p:cNvPr id="5" name="Flowchart: Off-page Connector 4"/>
            <p:cNvSpPr/>
            <p:nvPr/>
          </p:nvSpPr>
          <p:spPr>
            <a:xfrm rot="16200000">
              <a:off x="2500601" y="2198741"/>
              <a:ext cx="977933" cy="94993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955" b="1">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Freeform 24"/>
            <p:cNvSpPr/>
            <p:nvPr/>
          </p:nvSpPr>
          <p:spPr bwMode="auto">
            <a:xfrm>
              <a:off x="2700748" y="2469953"/>
              <a:ext cx="577638" cy="469968"/>
            </a:xfrm>
            <a:custGeom>
              <a:avLst/>
              <a:gdLst>
                <a:gd name="T0" fmla="*/ 397 w 21600"/>
                <a:gd name="T1" fmla="*/ 38 h 21600"/>
                <a:gd name="T2" fmla="*/ 351 w 21600"/>
                <a:gd name="T3" fmla="*/ 52 h 21600"/>
                <a:gd name="T4" fmla="*/ 387 w 21600"/>
                <a:gd name="T5" fmla="*/ 6 h 21600"/>
                <a:gd name="T6" fmla="*/ 335 w 21600"/>
                <a:gd name="T7" fmla="*/ 26 h 21600"/>
                <a:gd name="T8" fmla="*/ 276 w 21600"/>
                <a:gd name="T9" fmla="*/ 0 h 21600"/>
                <a:gd name="T10" fmla="*/ 193 w 21600"/>
                <a:gd name="T11" fmla="*/ 83 h 21600"/>
                <a:gd name="T12" fmla="*/ 195 w 21600"/>
                <a:gd name="T13" fmla="*/ 101 h 21600"/>
                <a:gd name="T14" fmla="*/ 28 w 21600"/>
                <a:gd name="T15" fmla="*/ 16 h 21600"/>
                <a:gd name="T16" fmla="*/ 16 w 21600"/>
                <a:gd name="T17" fmla="*/ 57 h 21600"/>
                <a:gd name="T18" fmla="*/ 52 w 21600"/>
                <a:gd name="T19" fmla="*/ 125 h 21600"/>
                <a:gd name="T20" fmla="*/ 16 w 21600"/>
                <a:gd name="T21" fmla="*/ 115 h 21600"/>
                <a:gd name="T22" fmla="*/ 16 w 21600"/>
                <a:gd name="T23" fmla="*/ 115 h 21600"/>
                <a:gd name="T24" fmla="*/ 83 w 21600"/>
                <a:gd name="T25" fmla="*/ 196 h 21600"/>
                <a:gd name="T26" fmla="*/ 60 w 21600"/>
                <a:gd name="T27" fmla="*/ 198 h 21600"/>
                <a:gd name="T28" fmla="*/ 44 w 21600"/>
                <a:gd name="T29" fmla="*/ 196 h 21600"/>
                <a:gd name="T30" fmla="*/ 121 w 21600"/>
                <a:gd name="T31" fmla="*/ 252 h 21600"/>
                <a:gd name="T32" fmla="*/ 20 w 21600"/>
                <a:gd name="T33" fmla="*/ 289 h 21600"/>
                <a:gd name="T34" fmla="*/ 0 w 21600"/>
                <a:gd name="T35" fmla="*/ 287 h 21600"/>
                <a:gd name="T36" fmla="*/ 125 w 21600"/>
                <a:gd name="T37" fmla="*/ 323 h 21600"/>
                <a:gd name="T38" fmla="*/ 357 w 21600"/>
                <a:gd name="T39" fmla="*/ 91 h 21600"/>
                <a:gd name="T40" fmla="*/ 357 w 21600"/>
                <a:gd name="T41" fmla="*/ 81 h 21600"/>
                <a:gd name="T42" fmla="*/ 397 w 21600"/>
                <a:gd name="T43" fmla="*/ 38 h 21600"/>
                <a:gd name="T44" fmla="*/ 397 w 21600"/>
                <a:gd name="T45" fmla="*/ 38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600" y="2565"/>
                  </a:moveTo>
                  <a:cubicBezTo>
                    <a:pt x="20832" y="2970"/>
                    <a:pt x="19955" y="3375"/>
                    <a:pt x="19078" y="3510"/>
                  </a:cubicBezTo>
                  <a:cubicBezTo>
                    <a:pt x="19955" y="2835"/>
                    <a:pt x="20723" y="1755"/>
                    <a:pt x="21052" y="405"/>
                  </a:cubicBezTo>
                  <a:cubicBezTo>
                    <a:pt x="20175" y="1080"/>
                    <a:pt x="19188" y="1485"/>
                    <a:pt x="18201" y="1755"/>
                  </a:cubicBezTo>
                  <a:cubicBezTo>
                    <a:pt x="17434" y="675"/>
                    <a:pt x="16227" y="0"/>
                    <a:pt x="15021" y="0"/>
                  </a:cubicBezTo>
                  <a:cubicBezTo>
                    <a:pt x="12499" y="0"/>
                    <a:pt x="10526" y="2430"/>
                    <a:pt x="10526" y="5535"/>
                  </a:cubicBezTo>
                  <a:cubicBezTo>
                    <a:pt x="10526" y="5940"/>
                    <a:pt x="10636" y="6345"/>
                    <a:pt x="10636" y="6750"/>
                  </a:cubicBezTo>
                  <a:cubicBezTo>
                    <a:pt x="7017" y="6480"/>
                    <a:pt x="3728" y="4320"/>
                    <a:pt x="1535" y="1080"/>
                  </a:cubicBezTo>
                  <a:cubicBezTo>
                    <a:pt x="1096" y="1890"/>
                    <a:pt x="877" y="2835"/>
                    <a:pt x="877" y="3780"/>
                  </a:cubicBezTo>
                  <a:cubicBezTo>
                    <a:pt x="877" y="5670"/>
                    <a:pt x="1754" y="7290"/>
                    <a:pt x="2851" y="8370"/>
                  </a:cubicBezTo>
                  <a:cubicBezTo>
                    <a:pt x="2193" y="8235"/>
                    <a:pt x="1535" y="8100"/>
                    <a:pt x="877" y="7695"/>
                  </a:cubicBezTo>
                  <a:cubicBezTo>
                    <a:pt x="877" y="10395"/>
                    <a:pt x="2412" y="12555"/>
                    <a:pt x="4495" y="13095"/>
                  </a:cubicBezTo>
                  <a:cubicBezTo>
                    <a:pt x="4057" y="13230"/>
                    <a:pt x="3728" y="13230"/>
                    <a:pt x="3289" y="13230"/>
                  </a:cubicBezTo>
                  <a:cubicBezTo>
                    <a:pt x="2960" y="13230"/>
                    <a:pt x="2741" y="13230"/>
                    <a:pt x="2412" y="13095"/>
                  </a:cubicBezTo>
                  <a:cubicBezTo>
                    <a:pt x="2960" y="15255"/>
                    <a:pt x="4605" y="16875"/>
                    <a:pt x="6579" y="16875"/>
                  </a:cubicBezTo>
                  <a:cubicBezTo>
                    <a:pt x="5044" y="18360"/>
                    <a:pt x="3180" y="19305"/>
                    <a:pt x="1096" y="19305"/>
                  </a:cubicBezTo>
                  <a:cubicBezTo>
                    <a:pt x="768" y="19305"/>
                    <a:pt x="329" y="19305"/>
                    <a:pt x="0" y="19170"/>
                  </a:cubicBezTo>
                  <a:cubicBezTo>
                    <a:pt x="1974" y="20790"/>
                    <a:pt x="4276" y="21600"/>
                    <a:pt x="6798" y="21600"/>
                  </a:cubicBezTo>
                  <a:cubicBezTo>
                    <a:pt x="15021" y="21600"/>
                    <a:pt x="19407" y="13365"/>
                    <a:pt x="19407" y="6075"/>
                  </a:cubicBezTo>
                  <a:cubicBezTo>
                    <a:pt x="19407" y="5940"/>
                    <a:pt x="19407" y="5670"/>
                    <a:pt x="19407" y="5400"/>
                  </a:cubicBezTo>
                  <a:cubicBezTo>
                    <a:pt x="20284" y="4590"/>
                    <a:pt x="21052" y="3645"/>
                    <a:pt x="21600" y="2565"/>
                  </a:cubicBezTo>
                  <a:close/>
                  <a:moveTo>
                    <a:pt x="21600" y="2565"/>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2652325" y="3834814"/>
            <a:ext cx="1001830" cy="1031357"/>
            <a:chOff x="2514600" y="3636171"/>
            <a:chExt cx="949935" cy="977933"/>
          </a:xfrm>
        </p:grpSpPr>
        <p:sp>
          <p:nvSpPr>
            <p:cNvPr id="37" name="Flowchart: Off-page Connector 36"/>
            <p:cNvSpPr/>
            <p:nvPr/>
          </p:nvSpPr>
          <p:spPr>
            <a:xfrm rot="16200000">
              <a:off x="2500601" y="3650170"/>
              <a:ext cx="977933" cy="94993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955" b="1">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45"/>
            <p:cNvSpPr/>
            <p:nvPr/>
          </p:nvSpPr>
          <p:spPr bwMode="auto">
            <a:xfrm>
              <a:off x="2784269" y="3877952"/>
              <a:ext cx="230838" cy="494369"/>
            </a:xfrm>
            <a:custGeom>
              <a:avLst/>
              <a:gdLst>
                <a:gd name="T0" fmla="*/ 194 w 21600"/>
                <a:gd name="T1" fmla="*/ 133 h 21600"/>
                <a:gd name="T2" fmla="*/ 129 w 21600"/>
                <a:gd name="T3" fmla="*/ 133 h 21600"/>
                <a:gd name="T4" fmla="*/ 129 w 21600"/>
                <a:gd name="T5" fmla="*/ 90 h 21600"/>
                <a:gd name="T6" fmla="*/ 147 w 21600"/>
                <a:gd name="T7" fmla="*/ 71 h 21600"/>
                <a:gd name="T8" fmla="*/ 194 w 21600"/>
                <a:gd name="T9" fmla="*/ 71 h 21600"/>
                <a:gd name="T10" fmla="*/ 194 w 21600"/>
                <a:gd name="T11" fmla="*/ 0 h 21600"/>
                <a:gd name="T12" fmla="*/ 129 w 21600"/>
                <a:gd name="T13" fmla="*/ 0 h 21600"/>
                <a:gd name="T14" fmla="*/ 43 w 21600"/>
                <a:gd name="T15" fmla="*/ 86 h 21600"/>
                <a:gd name="T16" fmla="*/ 43 w 21600"/>
                <a:gd name="T17" fmla="*/ 133 h 21600"/>
                <a:gd name="T18" fmla="*/ 0 w 21600"/>
                <a:gd name="T19" fmla="*/ 133 h 21600"/>
                <a:gd name="T20" fmla="*/ 0 w 21600"/>
                <a:gd name="T21" fmla="*/ 206 h 21600"/>
                <a:gd name="T22" fmla="*/ 43 w 21600"/>
                <a:gd name="T23" fmla="*/ 206 h 21600"/>
                <a:gd name="T24" fmla="*/ 43 w 21600"/>
                <a:gd name="T25" fmla="*/ 415 h 21600"/>
                <a:gd name="T26" fmla="*/ 129 w 21600"/>
                <a:gd name="T27" fmla="*/ 415 h 21600"/>
                <a:gd name="T28" fmla="*/ 129 w 21600"/>
                <a:gd name="T29" fmla="*/ 206 h 21600"/>
                <a:gd name="T30" fmla="*/ 188 w 21600"/>
                <a:gd name="T31" fmla="*/ 206 h 21600"/>
                <a:gd name="T32" fmla="*/ 194 w 21600"/>
                <a:gd name="T33" fmla="*/ 133 h 21600"/>
                <a:gd name="T34" fmla="*/ 194 w 21600"/>
                <a:gd name="T35" fmla="*/ 133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6939"/>
                  </a:moveTo>
                  <a:cubicBezTo>
                    <a:pt x="14400" y="6939"/>
                    <a:pt x="14400" y="6939"/>
                    <a:pt x="14400" y="6939"/>
                  </a:cubicBezTo>
                  <a:cubicBezTo>
                    <a:pt x="14400" y="4701"/>
                    <a:pt x="14400" y="4701"/>
                    <a:pt x="14400" y="4701"/>
                  </a:cubicBezTo>
                  <a:cubicBezTo>
                    <a:pt x="14400" y="3917"/>
                    <a:pt x="15600" y="3693"/>
                    <a:pt x="16320" y="3693"/>
                  </a:cubicBezTo>
                  <a:cubicBezTo>
                    <a:pt x="17280" y="3693"/>
                    <a:pt x="21600" y="3693"/>
                    <a:pt x="21600" y="3693"/>
                  </a:cubicBezTo>
                  <a:cubicBezTo>
                    <a:pt x="21600" y="0"/>
                    <a:pt x="21600" y="0"/>
                    <a:pt x="21600" y="0"/>
                  </a:cubicBezTo>
                  <a:cubicBezTo>
                    <a:pt x="14400" y="0"/>
                    <a:pt x="14400" y="0"/>
                    <a:pt x="14400" y="0"/>
                  </a:cubicBezTo>
                  <a:cubicBezTo>
                    <a:pt x="6480" y="0"/>
                    <a:pt x="4800" y="2686"/>
                    <a:pt x="4800" y="4477"/>
                  </a:cubicBezTo>
                  <a:cubicBezTo>
                    <a:pt x="4800" y="6939"/>
                    <a:pt x="4800" y="6939"/>
                    <a:pt x="4800" y="6939"/>
                  </a:cubicBezTo>
                  <a:cubicBezTo>
                    <a:pt x="0" y="6939"/>
                    <a:pt x="0" y="6939"/>
                    <a:pt x="0" y="6939"/>
                  </a:cubicBezTo>
                  <a:cubicBezTo>
                    <a:pt x="0" y="10744"/>
                    <a:pt x="0" y="10744"/>
                    <a:pt x="0" y="10744"/>
                  </a:cubicBezTo>
                  <a:cubicBezTo>
                    <a:pt x="4800" y="10744"/>
                    <a:pt x="4800" y="10744"/>
                    <a:pt x="4800" y="10744"/>
                  </a:cubicBezTo>
                  <a:cubicBezTo>
                    <a:pt x="4800" y="15668"/>
                    <a:pt x="4800" y="21600"/>
                    <a:pt x="4800" y="21600"/>
                  </a:cubicBezTo>
                  <a:cubicBezTo>
                    <a:pt x="14400" y="21600"/>
                    <a:pt x="14400" y="21600"/>
                    <a:pt x="14400" y="21600"/>
                  </a:cubicBezTo>
                  <a:cubicBezTo>
                    <a:pt x="14400" y="21600"/>
                    <a:pt x="14400" y="15556"/>
                    <a:pt x="14400" y="10744"/>
                  </a:cubicBezTo>
                  <a:cubicBezTo>
                    <a:pt x="20880" y="10744"/>
                    <a:pt x="20880" y="10744"/>
                    <a:pt x="20880" y="10744"/>
                  </a:cubicBezTo>
                  <a:lnTo>
                    <a:pt x="21600" y="6939"/>
                  </a:lnTo>
                  <a:close/>
                  <a:moveTo>
                    <a:pt x="21600" y="693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 name="Group 3"/>
          <p:cNvGrpSpPr/>
          <p:nvPr/>
        </p:nvGrpSpPr>
        <p:grpSpPr>
          <a:xfrm>
            <a:off x="2652325" y="5275961"/>
            <a:ext cx="1001830" cy="1031357"/>
            <a:chOff x="2514600" y="5002667"/>
            <a:chExt cx="949935" cy="977933"/>
          </a:xfrm>
        </p:grpSpPr>
        <p:sp>
          <p:nvSpPr>
            <p:cNvPr id="39" name="Flowchart: Off-page Connector 38"/>
            <p:cNvSpPr/>
            <p:nvPr/>
          </p:nvSpPr>
          <p:spPr>
            <a:xfrm rot="16200000">
              <a:off x="2500601" y="5016666"/>
              <a:ext cx="977933" cy="94993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955" b="1">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AutoShape 48"/>
            <p:cNvSpPr/>
            <p:nvPr/>
          </p:nvSpPr>
          <p:spPr bwMode="auto">
            <a:xfrm>
              <a:off x="2700748" y="5268382"/>
              <a:ext cx="444777" cy="446501"/>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5"/>
          <p:cNvGrpSpPr/>
          <p:nvPr/>
        </p:nvGrpSpPr>
        <p:grpSpPr>
          <a:xfrm>
            <a:off x="6991915" y="2304094"/>
            <a:ext cx="1001830" cy="1031357"/>
            <a:chOff x="6629400" y="2184742"/>
            <a:chExt cx="949935" cy="977933"/>
          </a:xfrm>
        </p:grpSpPr>
        <p:sp>
          <p:nvSpPr>
            <p:cNvPr id="41" name="Flowchart: Off-page Connector 40"/>
            <p:cNvSpPr/>
            <p:nvPr/>
          </p:nvSpPr>
          <p:spPr>
            <a:xfrm rot="16200000">
              <a:off x="6615401" y="2198741"/>
              <a:ext cx="977933" cy="94993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955" b="1">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9" name="Group 32"/>
            <p:cNvGrpSpPr/>
            <p:nvPr/>
          </p:nvGrpSpPr>
          <p:grpSpPr bwMode="auto">
            <a:xfrm>
              <a:off x="6775620" y="2534330"/>
              <a:ext cx="640385" cy="278756"/>
              <a:chOff x="0" y="0"/>
              <a:chExt cx="424" cy="185"/>
            </a:xfrm>
            <a:solidFill>
              <a:srgbClr val="00B0F0"/>
            </a:solidFill>
          </p:grpSpPr>
          <p:sp>
            <p:nvSpPr>
              <p:cNvPr id="30" name="Oval 30"/>
              <p:cNvSpPr/>
              <p:nvPr/>
            </p:nvSpPr>
            <p:spPr bwMode="auto">
              <a:xfrm>
                <a:off x="0" y="0"/>
                <a:ext cx="189" cy="185"/>
              </a:xfrm>
              <a:prstGeom prst="ellipse">
                <a:avLst/>
              </a:prstGeom>
              <a:solidFill>
                <a:schemeClr val="bg1"/>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Oval 31"/>
              <p:cNvSpPr/>
              <p:nvPr/>
            </p:nvSpPr>
            <p:spPr bwMode="auto">
              <a:xfrm>
                <a:off x="237" y="0"/>
                <a:ext cx="187" cy="185"/>
              </a:xfrm>
              <a:prstGeom prst="ellipse">
                <a:avLst/>
              </a:prstGeom>
              <a:solidFill>
                <a:schemeClr val="bg1"/>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7" name="Group 6"/>
          <p:cNvGrpSpPr/>
          <p:nvPr/>
        </p:nvGrpSpPr>
        <p:grpSpPr>
          <a:xfrm>
            <a:off x="6991915" y="3834814"/>
            <a:ext cx="1001830" cy="1031357"/>
            <a:chOff x="6629400" y="3636171"/>
            <a:chExt cx="949935" cy="977933"/>
          </a:xfrm>
        </p:grpSpPr>
        <p:sp>
          <p:nvSpPr>
            <p:cNvPr id="43" name="Flowchart: Off-page Connector 42"/>
            <p:cNvSpPr/>
            <p:nvPr/>
          </p:nvSpPr>
          <p:spPr>
            <a:xfrm rot="16200000">
              <a:off x="6615401" y="3650170"/>
              <a:ext cx="977933" cy="94993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955" b="1">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2" name="Group 39"/>
            <p:cNvGrpSpPr/>
            <p:nvPr/>
          </p:nvGrpSpPr>
          <p:grpSpPr bwMode="auto">
            <a:xfrm>
              <a:off x="6816295" y="3956050"/>
              <a:ext cx="522355" cy="333479"/>
              <a:chOff x="0" y="0"/>
              <a:chExt cx="413" cy="263"/>
            </a:xfrm>
            <a:solidFill>
              <a:schemeClr val="bg1"/>
            </a:solidFill>
          </p:grpSpPr>
          <p:sp>
            <p:nvSpPr>
              <p:cNvPr id="33" name="AutoShape 36"/>
              <p:cNvSpPr/>
              <p:nvPr/>
            </p:nvSpPr>
            <p:spPr bwMode="auto">
              <a:xfrm>
                <a:off x="0" y="0"/>
                <a:ext cx="215" cy="256"/>
              </a:xfrm>
              <a:custGeom>
                <a:avLst/>
                <a:gdLst>
                  <a:gd name="T0" fmla="*/ 16457 w 21196"/>
                  <a:gd name="T1" fmla="*/ 9755 h 21426"/>
                  <a:gd name="T2" fmla="*/ 20366 w 21196"/>
                  <a:gd name="T3" fmla="*/ 5748 h 21426"/>
                  <a:gd name="T4" fmla="*/ 13166 w 21196"/>
                  <a:gd name="T5" fmla="*/ 0 h 21426"/>
                  <a:gd name="T6" fmla="*/ 5760 w 21196"/>
                  <a:gd name="T7" fmla="*/ 0 h 21426"/>
                  <a:gd name="T8" fmla="*/ 5554 w 21196"/>
                  <a:gd name="T9" fmla="*/ 0 h 21426"/>
                  <a:gd name="T10" fmla="*/ 0 w 21196"/>
                  <a:gd name="T11" fmla="*/ 0 h 21426"/>
                  <a:gd name="T12" fmla="*/ 0 w 21196"/>
                  <a:gd name="T13" fmla="*/ 21426 h 21426"/>
                  <a:gd name="T14" fmla="*/ 5554 w 21196"/>
                  <a:gd name="T15" fmla="*/ 21426 h 21426"/>
                  <a:gd name="T16" fmla="*/ 5760 w 21196"/>
                  <a:gd name="T17" fmla="*/ 21426 h 21426"/>
                  <a:gd name="T18" fmla="*/ 13166 w 21196"/>
                  <a:gd name="T19" fmla="*/ 21426 h 21426"/>
                  <a:gd name="T20" fmla="*/ 21189 w 21196"/>
                  <a:gd name="T21" fmla="*/ 15155 h 21426"/>
                  <a:gd name="T22" fmla="*/ 16457 w 21196"/>
                  <a:gd name="T23" fmla="*/ 9755 h 21426"/>
                  <a:gd name="T24" fmla="*/ 5760 w 21196"/>
                  <a:gd name="T25" fmla="*/ 3832 h 21426"/>
                  <a:gd name="T26" fmla="*/ 12137 w 21196"/>
                  <a:gd name="T27" fmla="*/ 3832 h 21426"/>
                  <a:gd name="T28" fmla="*/ 13166 w 21196"/>
                  <a:gd name="T29" fmla="*/ 3832 h 21426"/>
                  <a:gd name="T30" fmla="*/ 15017 w 21196"/>
                  <a:gd name="T31" fmla="*/ 5923 h 21426"/>
                  <a:gd name="T32" fmla="*/ 12754 w 21196"/>
                  <a:gd name="T33" fmla="*/ 8535 h 21426"/>
                  <a:gd name="T34" fmla="*/ 5760 w 21196"/>
                  <a:gd name="T35" fmla="*/ 8535 h 21426"/>
                  <a:gd name="T36" fmla="*/ 5760 w 21196"/>
                  <a:gd name="T37" fmla="*/ 3832 h 21426"/>
                  <a:gd name="T38" fmla="*/ 12754 w 21196"/>
                  <a:gd name="T39" fmla="*/ 17594 h 21426"/>
                  <a:gd name="T40" fmla="*/ 12343 w 21196"/>
                  <a:gd name="T41" fmla="*/ 17594 h 21426"/>
                  <a:gd name="T42" fmla="*/ 5760 w 21196"/>
                  <a:gd name="T43" fmla="*/ 17594 h 21426"/>
                  <a:gd name="T44" fmla="*/ 5760 w 21196"/>
                  <a:gd name="T45" fmla="*/ 11845 h 21426"/>
                  <a:gd name="T46" fmla="*/ 13166 w 21196"/>
                  <a:gd name="T47" fmla="*/ 11845 h 21426"/>
                  <a:gd name="T48" fmla="*/ 15840 w 21196"/>
                  <a:gd name="T49" fmla="*/ 14806 h 21426"/>
                  <a:gd name="T50" fmla="*/ 12754 w 21196"/>
                  <a:gd name="T51" fmla="*/ 17594 h 21426"/>
                  <a:gd name="T52" fmla="*/ 12754 w 21196"/>
                  <a:gd name="T53" fmla="*/ 17594 h 2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96" h="21426">
                    <a:moveTo>
                      <a:pt x="16457" y="9755"/>
                    </a:moveTo>
                    <a:cubicBezTo>
                      <a:pt x="16457" y="9755"/>
                      <a:pt x="20366" y="9581"/>
                      <a:pt x="20366" y="5748"/>
                    </a:cubicBezTo>
                    <a:cubicBezTo>
                      <a:pt x="20366" y="1742"/>
                      <a:pt x="17074" y="0"/>
                      <a:pt x="13166" y="0"/>
                    </a:cubicBezTo>
                    <a:cubicBezTo>
                      <a:pt x="5760" y="0"/>
                      <a:pt x="5760" y="0"/>
                      <a:pt x="5760" y="0"/>
                    </a:cubicBezTo>
                    <a:cubicBezTo>
                      <a:pt x="5554" y="0"/>
                      <a:pt x="5554" y="0"/>
                      <a:pt x="5554" y="0"/>
                    </a:cubicBezTo>
                    <a:cubicBezTo>
                      <a:pt x="0" y="0"/>
                      <a:pt x="0" y="0"/>
                      <a:pt x="0" y="0"/>
                    </a:cubicBezTo>
                    <a:cubicBezTo>
                      <a:pt x="0" y="21426"/>
                      <a:pt x="0" y="21426"/>
                      <a:pt x="0" y="21426"/>
                    </a:cubicBezTo>
                    <a:cubicBezTo>
                      <a:pt x="5554" y="21426"/>
                      <a:pt x="5554" y="21426"/>
                      <a:pt x="5554" y="21426"/>
                    </a:cubicBezTo>
                    <a:cubicBezTo>
                      <a:pt x="5760" y="21426"/>
                      <a:pt x="5760" y="21426"/>
                      <a:pt x="5760" y="21426"/>
                    </a:cubicBezTo>
                    <a:cubicBezTo>
                      <a:pt x="13166" y="21426"/>
                      <a:pt x="13166" y="21426"/>
                      <a:pt x="13166" y="21426"/>
                    </a:cubicBezTo>
                    <a:cubicBezTo>
                      <a:pt x="13166" y="21426"/>
                      <a:pt x="21189" y="21600"/>
                      <a:pt x="21189" y="15155"/>
                    </a:cubicBezTo>
                    <a:cubicBezTo>
                      <a:pt x="21189" y="15155"/>
                      <a:pt x="21600" y="9755"/>
                      <a:pt x="16457" y="9755"/>
                    </a:cubicBezTo>
                    <a:close/>
                    <a:moveTo>
                      <a:pt x="5760" y="3832"/>
                    </a:moveTo>
                    <a:cubicBezTo>
                      <a:pt x="12137" y="3832"/>
                      <a:pt x="12137" y="3832"/>
                      <a:pt x="12137" y="3832"/>
                    </a:cubicBezTo>
                    <a:cubicBezTo>
                      <a:pt x="13166" y="3832"/>
                      <a:pt x="13166" y="3832"/>
                      <a:pt x="13166" y="3832"/>
                    </a:cubicBezTo>
                    <a:cubicBezTo>
                      <a:pt x="13166" y="3832"/>
                      <a:pt x="15017" y="3832"/>
                      <a:pt x="15017" y="5923"/>
                    </a:cubicBezTo>
                    <a:cubicBezTo>
                      <a:pt x="15017" y="8187"/>
                      <a:pt x="13783" y="8535"/>
                      <a:pt x="12754" y="8535"/>
                    </a:cubicBezTo>
                    <a:cubicBezTo>
                      <a:pt x="5760" y="8535"/>
                      <a:pt x="5760" y="8535"/>
                      <a:pt x="5760" y="8535"/>
                    </a:cubicBezTo>
                    <a:lnTo>
                      <a:pt x="5760" y="3832"/>
                    </a:lnTo>
                    <a:close/>
                    <a:moveTo>
                      <a:pt x="12754" y="17594"/>
                    </a:moveTo>
                    <a:cubicBezTo>
                      <a:pt x="12549" y="17594"/>
                      <a:pt x="12343" y="17594"/>
                      <a:pt x="12343" y="17594"/>
                    </a:cubicBezTo>
                    <a:cubicBezTo>
                      <a:pt x="5760" y="17594"/>
                      <a:pt x="5760" y="17594"/>
                      <a:pt x="5760" y="17594"/>
                    </a:cubicBezTo>
                    <a:cubicBezTo>
                      <a:pt x="5760" y="11845"/>
                      <a:pt x="5760" y="11845"/>
                      <a:pt x="5760" y="11845"/>
                    </a:cubicBezTo>
                    <a:cubicBezTo>
                      <a:pt x="13166" y="11845"/>
                      <a:pt x="13166" y="11845"/>
                      <a:pt x="13166" y="11845"/>
                    </a:cubicBezTo>
                    <a:cubicBezTo>
                      <a:pt x="13166" y="11845"/>
                      <a:pt x="15840" y="11845"/>
                      <a:pt x="15840" y="14806"/>
                    </a:cubicBezTo>
                    <a:cubicBezTo>
                      <a:pt x="15840" y="17245"/>
                      <a:pt x="13783" y="17594"/>
                      <a:pt x="12754" y="17594"/>
                    </a:cubicBezTo>
                    <a:close/>
                    <a:moveTo>
                      <a:pt x="12754" y="17594"/>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AutoShape 37"/>
              <p:cNvSpPr/>
              <p:nvPr/>
            </p:nvSpPr>
            <p:spPr bwMode="auto">
              <a:xfrm>
                <a:off x="225" y="64"/>
                <a:ext cx="188" cy="199"/>
              </a:xfrm>
              <a:custGeom>
                <a:avLst/>
                <a:gdLst>
                  <a:gd name="T0" fmla="*/ 10159 w 19520"/>
                  <a:gd name="T1" fmla="*/ 0 h 21159"/>
                  <a:gd name="T2" fmla="*/ 7 w 19520"/>
                  <a:gd name="T3" fmla="*/ 10466 h 21159"/>
                  <a:gd name="T4" fmla="*/ 10159 w 19520"/>
                  <a:gd name="T5" fmla="*/ 21155 h 21159"/>
                  <a:gd name="T6" fmla="*/ 19231 w 19520"/>
                  <a:gd name="T7" fmla="*/ 13806 h 21159"/>
                  <a:gd name="T8" fmla="*/ 14695 w 19520"/>
                  <a:gd name="T9" fmla="*/ 13806 h 21159"/>
                  <a:gd name="T10" fmla="*/ 10375 w 19520"/>
                  <a:gd name="T11" fmla="*/ 16701 h 21159"/>
                  <a:gd name="T12" fmla="*/ 5623 w 19520"/>
                  <a:gd name="T13" fmla="*/ 12025 h 21159"/>
                  <a:gd name="T14" fmla="*/ 19447 w 19520"/>
                  <a:gd name="T15" fmla="*/ 12025 h 21159"/>
                  <a:gd name="T16" fmla="*/ 10159 w 19520"/>
                  <a:gd name="T17" fmla="*/ 0 h 21159"/>
                  <a:gd name="T18" fmla="*/ 5623 w 19520"/>
                  <a:gd name="T19" fmla="*/ 8239 h 21159"/>
                  <a:gd name="T20" fmla="*/ 10375 w 19520"/>
                  <a:gd name="T21" fmla="*/ 4008 h 21159"/>
                  <a:gd name="T22" fmla="*/ 14479 w 19520"/>
                  <a:gd name="T23" fmla="*/ 8239 h 21159"/>
                  <a:gd name="T24" fmla="*/ 5623 w 19520"/>
                  <a:gd name="T25" fmla="*/ 8239 h 21159"/>
                  <a:gd name="T26" fmla="*/ 5623 w 19520"/>
                  <a:gd name="T27" fmla="*/ 8239 h 2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20" h="21159">
                    <a:moveTo>
                      <a:pt x="10159" y="0"/>
                    </a:moveTo>
                    <a:cubicBezTo>
                      <a:pt x="7" y="0"/>
                      <a:pt x="7" y="10466"/>
                      <a:pt x="7" y="10466"/>
                    </a:cubicBezTo>
                    <a:cubicBezTo>
                      <a:pt x="7" y="10466"/>
                      <a:pt x="-641" y="21155"/>
                      <a:pt x="10159" y="21155"/>
                    </a:cubicBezTo>
                    <a:cubicBezTo>
                      <a:pt x="10159" y="21155"/>
                      <a:pt x="19231" y="21600"/>
                      <a:pt x="19231" y="13806"/>
                    </a:cubicBezTo>
                    <a:cubicBezTo>
                      <a:pt x="14695" y="13806"/>
                      <a:pt x="14695" y="13806"/>
                      <a:pt x="14695" y="13806"/>
                    </a:cubicBezTo>
                    <a:cubicBezTo>
                      <a:pt x="14695" y="13806"/>
                      <a:pt x="14695" y="16701"/>
                      <a:pt x="10375" y="16701"/>
                    </a:cubicBezTo>
                    <a:cubicBezTo>
                      <a:pt x="10375" y="16701"/>
                      <a:pt x="5623" y="16924"/>
                      <a:pt x="5623" y="12025"/>
                    </a:cubicBezTo>
                    <a:cubicBezTo>
                      <a:pt x="19447" y="12025"/>
                      <a:pt x="19447" y="12025"/>
                      <a:pt x="19447" y="12025"/>
                    </a:cubicBezTo>
                    <a:cubicBezTo>
                      <a:pt x="19447" y="12025"/>
                      <a:pt x="20959" y="0"/>
                      <a:pt x="10159" y="0"/>
                    </a:cubicBezTo>
                    <a:close/>
                    <a:moveTo>
                      <a:pt x="5623" y="8239"/>
                    </a:moveTo>
                    <a:cubicBezTo>
                      <a:pt x="5623" y="8239"/>
                      <a:pt x="6271" y="4008"/>
                      <a:pt x="10375" y="4008"/>
                    </a:cubicBezTo>
                    <a:cubicBezTo>
                      <a:pt x="14479" y="4008"/>
                      <a:pt x="14479" y="8239"/>
                      <a:pt x="14479" y="8239"/>
                    </a:cubicBezTo>
                    <a:lnTo>
                      <a:pt x="5623" y="8239"/>
                    </a:lnTo>
                    <a:close/>
                    <a:moveTo>
                      <a:pt x="5623" y="8239"/>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Rectangle 38"/>
              <p:cNvSpPr/>
              <p:nvPr/>
            </p:nvSpPr>
            <p:spPr bwMode="auto">
              <a:xfrm>
                <a:off x="269" y="15"/>
                <a:ext cx="127" cy="3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8" name="Group 7"/>
          <p:cNvGrpSpPr/>
          <p:nvPr/>
        </p:nvGrpSpPr>
        <p:grpSpPr>
          <a:xfrm>
            <a:off x="6991915" y="5275961"/>
            <a:ext cx="1001830" cy="1031357"/>
            <a:chOff x="6629400" y="5002667"/>
            <a:chExt cx="949935" cy="977933"/>
          </a:xfrm>
        </p:grpSpPr>
        <p:sp>
          <p:nvSpPr>
            <p:cNvPr id="45" name="Flowchart: Off-page Connector 44"/>
            <p:cNvSpPr/>
            <p:nvPr/>
          </p:nvSpPr>
          <p:spPr>
            <a:xfrm rot="16200000">
              <a:off x="6615401" y="5016666"/>
              <a:ext cx="977933" cy="949935"/>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955" b="1">
                <a:solidFill>
                  <a:schemeClr val="accent1">
                    <a:lumMod val="50000"/>
                  </a:schemeClr>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6" name="Group 21"/>
            <p:cNvGrpSpPr/>
            <p:nvPr/>
          </p:nvGrpSpPr>
          <p:grpSpPr bwMode="auto">
            <a:xfrm>
              <a:off x="6780969" y="5317736"/>
              <a:ext cx="587613" cy="332182"/>
              <a:chOff x="0" y="0"/>
              <a:chExt cx="489" cy="277"/>
            </a:xfrm>
            <a:solidFill>
              <a:schemeClr val="bg1"/>
            </a:solidFill>
          </p:grpSpPr>
          <p:sp>
            <p:nvSpPr>
              <p:cNvPr id="59" name="AutoShape 16"/>
              <p:cNvSpPr/>
              <p:nvPr/>
            </p:nvSpPr>
            <p:spPr bwMode="auto">
              <a:xfrm>
                <a:off x="0" y="0"/>
                <a:ext cx="121" cy="212"/>
              </a:xfrm>
              <a:custGeom>
                <a:avLst/>
                <a:gdLst>
                  <a:gd name="T0" fmla="*/ 13221 w 21600"/>
                  <a:gd name="T1" fmla="*/ 0 h 21600"/>
                  <a:gd name="T2" fmla="*/ 13221 w 21600"/>
                  <a:gd name="T3" fmla="*/ 6597 h 21600"/>
                  <a:gd name="T4" fmla="*/ 0 w 21600"/>
                  <a:gd name="T5" fmla="*/ 6597 h 21600"/>
                  <a:gd name="T6" fmla="*/ 0 w 21600"/>
                  <a:gd name="T7" fmla="*/ 21600 h 21600"/>
                  <a:gd name="T8" fmla="*/ 21600 w 21600"/>
                  <a:gd name="T9" fmla="*/ 21600 h 21600"/>
                  <a:gd name="T10" fmla="*/ 21600 w 21600"/>
                  <a:gd name="T11" fmla="*/ 0 h 21600"/>
                  <a:gd name="T12" fmla="*/ 13221 w 21600"/>
                  <a:gd name="T13" fmla="*/ 0 h 21600"/>
                  <a:gd name="T14" fmla="*/ 13221 w 21600"/>
                  <a:gd name="T15" fmla="*/ 17663 h 21600"/>
                  <a:gd name="T16" fmla="*/ 8752 w 21600"/>
                  <a:gd name="T17" fmla="*/ 17663 h 21600"/>
                  <a:gd name="T18" fmla="*/ 8752 w 21600"/>
                  <a:gd name="T19" fmla="*/ 10853 h 21600"/>
                  <a:gd name="T20" fmla="*/ 13221 w 21600"/>
                  <a:gd name="T21" fmla="*/ 10853 h 21600"/>
                  <a:gd name="T22" fmla="*/ 13221 w 21600"/>
                  <a:gd name="T23" fmla="*/ 17663 h 21600"/>
                  <a:gd name="T24" fmla="*/ 13221 w 21600"/>
                  <a:gd name="T25" fmla="*/ 1766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13221" y="0"/>
                    </a:moveTo>
                    <a:lnTo>
                      <a:pt x="13221" y="6597"/>
                    </a:lnTo>
                    <a:lnTo>
                      <a:pt x="0" y="6597"/>
                    </a:lnTo>
                    <a:lnTo>
                      <a:pt x="0" y="21600"/>
                    </a:lnTo>
                    <a:lnTo>
                      <a:pt x="21600" y="21600"/>
                    </a:lnTo>
                    <a:lnTo>
                      <a:pt x="21600" y="0"/>
                    </a:lnTo>
                    <a:lnTo>
                      <a:pt x="13221" y="0"/>
                    </a:lnTo>
                    <a:close/>
                    <a:moveTo>
                      <a:pt x="13221" y="17663"/>
                    </a:moveTo>
                    <a:lnTo>
                      <a:pt x="8752" y="17663"/>
                    </a:lnTo>
                    <a:lnTo>
                      <a:pt x="8752" y="10853"/>
                    </a:lnTo>
                    <a:lnTo>
                      <a:pt x="13221" y="10853"/>
                    </a:lnTo>
                    <a:lnTo>
                      <a:pt x="13221" y="17663"/>
                    </a:lnTo>
                    <a:close/>
                    <a:moveTo>
                      <a:pt x="13221" y="17663"/>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AutoShape 17"/>
              <p:cNvSpPr/>
              <p:nvPr/>
            </p:nvSpPr>
            <p:spPr bwMode="auto">
              <a:xfrm>
                <a:off x="219" y="64"/>
                <a:ext cx="124" cy="213"/>
              </a:xfrm>
              <a:custGeom>
                <a:avLst/>
                <a:gdLst>
                  <a:gd name="T0" fmla="*/ 549 w 21600"/>
                  <a:gd name="T1" fmla="*/ 0 h 21600"/>
                  <a:gd name="T2" fmla="*/ 549 w 21600"/>
                  <a:gd name="T3" fmla="*/ 15003 h 21600"/>
                  <a:gd name="T4" fmla="*/ 12997 w 21600"/>
                  <a:gd name="T5" fmla="*/ 15003 h 21600"/>
                  <a:gd name="T6" fmla="*/ 12997 w 21600"/>
                  <a:gd name="T7" fmla="*/ 17557 h 21600"/>
                  <a:gd name="T8" fmla="*/ 0 w 21600"/>
                  <a:gd name="T9" fmla="*/ 17557 h 21600"/>
                  <a:gd name="T10" fmla="*/ 0 w 21600"/>
                  <a:gd name="T11" fmla="*/ 21600 h 21600"/>
                  <a:gd name="T12" fmla="*/ 17756 w 21600"/>
                  <a:gd name="T13" fmla="*/ 21600 h 21600"/>
                  <a:gd name="T14" fmla="*/ 21600 w 21600"/>
                  <a:gd name="T15" fmla="*/ 21600 h 21600"/>
                  <a:gd name="T16" fmla="*/ 21600 w 21600"/>
                  <a:gd name="T17" fmla="*/ 0 h 21600"/>
                  <a:gd name="T18" fmla="*/ 549 w 21600"/>
                  <a:gd name="T19" fmla="*/ 0 h 21600"/>
                  <a:gd name="T20" fmla="*/ 12997 w 21600"/>
                  <a:gd name="T21" fmla="*/ 11066 h 21600"/>
                  <a:gd name="T22" fmla="*/ 8786 w 21600"/>
                  <a:gd name="T23" fmla="*/ 11066 h 21600"/>
                  <a:gd name="T24" fmla="*/ 8786 w 21600"/>
                  <a:gd name="T25" fmla="*/ 4043 h 21600"/>
                  <a:gd name="T26" fmla="*/ 12997 w 21600"/>
                  <a:gd name="T27" fmla="*/ 4043 h 21600"/>
                  <a:gd name="T28" fmla="*/ 12997 w 21600"/>
                  <a:gd name="T29" fmla="*/ 11066 h 21600"/>
                  <a:gd name="T30" fmla="*/ 12997 w 21600"/>
                  <a:gd name="T31" fmla="*/ 110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549" y="0"/>
                    </a:moveTo>
                    <a:lnTo>
                      <a:pt x="549" y="15003"/>
                    </a:lnTo>
                    <a:lnTo>
                      <a:pt x="12997" y="15003"/>
                    </a:lnTo>
                    <a:lnTo>
                      <a:pt x="12997" y="17557"/>
                    </a:lnTo>
                    <a:lnTo>
                      <a:pt x="0" y="17557"/>
                    </a:lnTo>
                    <a:lnTo>
                      <a:pt x="0" y="21600"/>
                    </a:lnTo>
                    <a:lnTo>
                      <a:pt x="17756" y="21600"/>
                    </a:lnTo>
                    <a:lnTo>
                      <a:pt x="21600" y="21600"/>
                    </a:lnTo>
                    <a:lnTo>
                      <a:pt x="21600" y="0"/>
                    </a:lnTo>
                    <a:lnTo>
                      <a:pt x="549" y="0"/>
                    </a:lnTo>
                    <a:close/>
                    <a:moveTo>
                      <a:pt x="12997" y="11066"/>
                    </a:moveTo>
                    <a:lnTo>
                      <a:pt x="8786" y="11066"/>
                    </a:lnTo>
                    <a:lnTo>
                      <a:pt x="8786" y="4043"/>
                    </a:lnTo>
                    <a:lnTo>
                      <a:pt x="12997" y="4043"/>
                    </a:lnTo>
                    <a:lnTo>
                      <a:pt x="12997" y="11066"/>
                    </a:lnTo>
                    <a:close/>
                    <a:moveTo>
                      <a:pt x="12997" y="11066"/>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AutoShape 18"/>
              <p:cNvSpPr/>
              <p:nvPr/>
            </p:nvSpPr>
            <p:spPr bwMode="auto">
              <a:xfrm>
                <a:off x="368" y="64"/>
                <a:ext cx="121" cy="213"/>
              </a:xfrm>
              <a:custGeom>
                <a:avLst/>
                <a:gdLst>
                  <a:gd name="T0" fmla="*/ 0 w 21600"/>
                  <a:gd name="T1" fmla="*/ 0 h 21600"/>
                  <a:gd name="T2" fmla="*/ 0 w 21600"/>
                  <a:gd name="T3" fmla="*/ 15003 h 21600"/>
                  <a:gd name="T4" fmla="*/ 13221 w 21600"/>
                  <a:gd name="T5" fmla="*/ 15003 h 21600"/>
                  <a:gd name="T6" fmla="*/ 13221 w 21600"/>
                  <a:gd name="T7" fmla="*/ 17557 h 21600"/>
                  <a:gd name="T8" fmla="*/ 0 w 21600"/>
                  <a:gd name="T9" fmla="*/ 17557 h 21600"/>
                  <a:gd name="T10" fmla="*/ 0 w 21600"/>
                  <a:gd name="T11" fmla="*/ 21600 h 21600"/>
                  <a:gd name="T12" fmla="*/ 17690 w 21600"/>
                  <a:gd name="T13" fmla="*/ 21600 h 21600"/>
                  <a:gd name="T14" fmla="*/ 21600 w 21600"/>
                  <a:gd name="T15" fmla="*/ 21600 h 21600"/>
                  <a:gd name="T16" fmla="*/ 21600 w 21600"/>
                  <a:gd name="T17" fmla="*/ 0 h 21600"/>
                  <a:gd name="T18" fmla="*/ 0 w 21600"/>
                  <a:gd name="T19" fmla="*/ 0 h 21600"/>
                  <a:gd name="T20" fmla="*/ 13221 w 21600"/>
                  <a:gd name="T21" fmla="*/ 11066 h 21600"/>
                  <a:gd name="T22" fmla="*/ 8752 w 21600"/>
                  <a:gd name="T23" fmla="*/ 11066 h 21600"/>
                  <a:gd name="T24" fmla="*/ 8752 w 21600"/>
                  <a:gd name="T25" fmla="*/ 4043 h 21600"/>
                  <a:gd name="T26" fmla="*/ 13221 w 21600"/>
                  <a:gd name="T27" fmla="*/ 4043 h 21600"/>
                  <a:gd name="T28" fmla="*/ 13221 w 21600"/>
                  <a:gd name="T29" fmla="*/ 11066 h 21600"/>
                  <a:gd name="T30" fmla="*/ 13221 w 21600"/>
                  <a:gd name="T31" fmla="*/ 110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0" y="0"/>
                    </a:moveTo>
                    <a:lnTo>
                      <a:pt x="0" y="15003"/>
                    </a:lnTo>
                    <a:lnTo>
                      <a:pt x="13221" y="15003"/>
                    </a:lnTo>
                    <a:lnTo>
                      <a:pt x="13221" y="17557"/>
                    </a:lnTo>
                    <a:lnTo>
                      <a:pt x="0" y="17557"/>
                    </a:lnTo>
                    <a:lnTo>
                      <a:pt x="0" y="21600"/>
                    </a:lnTo>
                    <a:lnTo>
                      <a:pt x="17690" y="21600"/>
                    </a:lnTo>
                    <a:lnTo>
                      <a:pt x="21600" y="21600"/>
                    </a:lnTo>
                    <a:lnTo>
                      <a:pt x="21600" y="0"/>
                    </a:lnTo>
                    <a:lnTo>
                      <a:pt x="0" y="0"/>
                    </a:lnTo>
                    <a:close/>
                    <a:moveTo>
                      <a:pt x="13221" y="11066"/>
                    </a:moveTo>
                    <a:lnTo>
                      <a:pt x="8752" y="11066"/>
                    </a:lnTo>
                    <a:lnTo>
                      <a:pt x="8752" y="4043"/>
                    </a:lnTo>
                    <a:lnTo>
                      <a:pt x="13221" y="4043"/>
                    </a:lnTo>
                    <a:lnTo>
                      <a:pt x="13221" y="11066"/>
                    </a:lnTo>
                    <a:close/>
                    <a:moveTo>
                      <a:pt x="13221" y="11066"/>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Rectangle 19"/>
              <p:cNvSpPr/>
              <p:nvPr/>
            </p:nvSpPr>
            <p:spPr bwMode="auto">
              <a:xfrm>
                <a:off x="145" y="66"/>
                <a:ext cx="64" cy="14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Rectangle 20"/>
              <p:cNvSpPr/>
              <p:nvPr/>
            </p:nvSpPr>
            <p:spPr bwMode="auto">
              <a:xfrm>
                <a:off x="145" y="2"/>
                <a:ext cx="64" cy="4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73" name="Group 72"/>
          <p:cNvGrpSpPr/>
          <p:nvPr/>
        </p:nvGrpSpPr>
        <p:grpSpPr>
          <a:xfrm>
            <a:off x="8173682" y="2356339"/>
            <a:ext cx="2123455" cy="942198"/>
            <a:chOff x="8657822" y="2704651"/>
            <a:chExt cx="2013460" cy="893393"/>
          </a:xfrm>
        </p:grpSpPr>
        <p:sp>
          <p:nvSpPr>
            <p:cNvPr id="74"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04</a:t>
              </a:r>
            </a:p>
          </p:txBody>
        </p:sp>
        <p:sp>
          <p:nvSpPr>
            <p:cNvPr id="75" name="TextBox 74"/>
            <p:cNvSpPr txBox="1"/>
            <p:nvPr/>
          </p:nvSpPr>
          <p:spPr>
            <a:xfrm>
              <a:off x="8738503" y="3043924"/>
              <a:ext cx="1876003"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76" name="Group 75"/>
          <p:cNvGrpSpPr/>
          <p:nvPr/>
        </p:nvGrpSpPr>
        <p:grpSpPr>
          <a:xfrm>
            <a:off x="8173683" y="3895132"/>
            <a:ext cx="2123455" cy="942198"/>
            <a:chOff x="8657822" y="2704651"/>
            <a:chExt cx="2013460" cy="893393"/>
          </a:xfrm>
        </p:grpSpPr>
        <p:sp>
          <p:nvSpPr>
            <p:cNvPr id="77"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05</a:t>
              </a:r>
            </a:p>
          </p:txBody>
        </p:sp>
        <p:sp>
          <p:nvSpPr>
            <p:cNvPr id="78" name="TextBox 77"/>
            <p:cNvSpPr txBox="1"/>
            <p:nvPr/>
          </p:nvSpPr>
          <p:spPr>
            <a:xfrm>
              <a:off x="8738503" y="3043924"/>
              <a:ext cx="1876003"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79" name="Group 78"/>
          <p:cNvGrpSpPr/>
          <p:nvPr/>
        </p:nvGrpSpPr>
        <p:grpSpPr>
          <a:xfrm>
            <a:off x="8173683" y="5321079"/>
            <a:ext cx="2123455" cy="942198"/>
            <a:chOff x="8657822" y="2704651"/>
            <a:chExt cx="2013460" cy="893393"/>
          </a:xfrm>
        </p:grpSpPr>
        <p:sp>
          <p:nvSpPr>
            <p:cNvPr id="80"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06</a:t>
              </a:r>
            </a:p>
          </p:txBody>
        </p:sp>
        <p:sp>
          <p:nvSpPr>
            <p:cNvPr id="81" name="TextBox 80"/>
            <p:cNvSpPr txBox="1"/>
            <p:nvPr/>
          </p:nvSpPr>
          <p:spPr>
            <a:xfrm>
              <a:off x="8738503" y="3043924"/>
              <a:ext cx="1876003"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91" name="Group 90"/>
          <p:cNvGrpSpPr/>
          <p:nvPr/>
        </p:nvGrpSpPr>
        <p:grpSpPr>
          <a:xfrm>
            <a:off x="3811048" y="2356339"/>
            <a:ext cx="2123455" cy="942198"/>
            <a:chOff x="8657822" y="2704651"/>
            <a:chExt cx="2013460" cy="893393"/>
          </a:xfrm>
        </p:grpSpPr>
        <p:sp>
          <p:nvSpPr>
            <p:cNvPr id="92"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01</a:t>
              </a:r>
            </a:p>
          </p:txBody>
        </p:sp>
        <p:sp>
          <p:nvSpPr>
            <p:cNvPr id="93" name="TextBox 92"/>
            <p:cNvSpPr txBox="1"/>
            <p:nvPr/>
          </p:nvSpPr>
          <p:spPr>
            <a:xfrm>
              <a:off x="8738503" y="3043924"/>
              <a:ext cx="1876003"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94" name="Group 93"/>
          <p:cNvGrpSpPr/>
          <p:nvPr/>
        </p:nvGrpSpPr>
        <p:grpSpPr>
          <a:xfrm>
            <a:off x="3811049" y="3895132"/>
            <a:ext cx="2123455" cy="942198"/>
            <a:chOff x="8657822" y="2704651"/>
            <a:chExt cx="2013460" cy="893393"/>
          </a:xfrm>
        </p:grpSpPr>
        <p:sp>
          <p:nvSpPr>
            <p:cNvPr id="95"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02</a:t>
              </a:r>
            </a:p>
          </p:txBody>
        </p:sp>
        <p:sp>
          <p:nvSpPr>
            <p:cNvPr id="96" name="TextBox 95"/>
            <p:cNvSpPr txBox="1"/>
            <p:nvPr/>
          </p:nvSpPr>
          <p:spPr>
            <a:xfrm>
              <a:off x="8738503" y="3043924"/>
              <a:ext cx="1876003"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97" name="Group 96"/>
          <p:cNvGrpSpPr/>
          <p:nvPr/>
        </p:nvGrpSpPr>
        <p:grpSpPr>
          <a:xfrm>
            <a:off x="3811049" y="5321079"/>
            <a:ext cx="2123455" cy="942198"/>
            <a:chOff x="8657822" y="2704651"/>
            <a:chExt cx="2013460" cy="893393"/>
          </a:xfrm>
        </p:grpSpPr>
        <p:sp>
          <p:nvSpPr>
            <p:cNvPr id="98"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03</a:t>
              </a:r>
            </a:p>
          </p:txBody>
        </p:sp>
        <p:sp>
          <p:nvSpPr>
            <p:cNvPr id="99" name="TextBox 98"/>
            <p:cNvSpPr txBox="1"/>
            <p:nvPr/>
          </p:nvSpPr>
          <p:spPr>
            <a:xfrm>
              <a:off x="8738503" y="3043924"/>
              <a:ext cx="1876003"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sp>
        <p:nvSpPr>
          <p:cNvPr id="48"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65646" y="4432680"/>
            <a:ext cx="1661098" cy="416293"/>
            <a:chOff x="4044352" y="4379225"/>
            <a:chExt cx="1575054" cy="394729"/>
          </a:xfrm>
        </p:grpSpPr>
        <p:sp>
          <p:nvSpPr>
            <p:cNvPr id="35" name="Content Placeholder 2"/>
            <p:cNvSpPr txBox="1">
              <a:spLocks noChangeAspect="1"/>
            </p:cNvSpPr>
            <p:nvPr/>
          </p:nvSpPr>
          <p:spPr>
            <a:xfrm>
              <a:off x="4044352" y="4422350"/>
              <a:ext cx="1575054" cy="351604"/>
            </a:xfrm>
            <a:prstGeom prst="roundRect">
              <a:avLst/>
            </a:prstGeom>
            <a:solidFill>
              <a:schemeClr val="accent2"/>
            </a:solidFill>
          </p:spPr>
          <p:txBody>
            <a:bodyPr vert="horz" lIns="128580" tIns="64290" rIns="128580" bIns="6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685">
                <a:solidFill>
                  <a:schemeClr val="bg1">
                    <a:lumMod val="9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6" name="TextBox 35"/>
            <p:cNvSpPr txBox="1"/>
            <p:nvPr/>
          </p:nvSpPr>
          <p:spPr>
            <a:xfrm>
              <a:off x="4049289" y="4379225"/>
              <a:ext cx="1546233" cy="371905"/>
            </a:xfrm>
            <a:prstGeom prst="rect">
              <a:avLst/>
            </a:prstGeom>
            <a:noFill/>
          </p:spPr>
          <p:txBody>
            <a:bodyPr wrap="none" rtlCol="0">
              <a:spAutoFit/>
            </a:bodyPr>
            <a:lstStyle/>
            <a:p>
              <a:pPr algn="ctr">
                <a:lnSpc>
                  <a:spcPct val="150000"/>
                </a:lnSpc>
              </a:pPr>
              <a:r>
                <a:rPr lang="en-US" sz="147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NANCY AGRAM</a:t>
              </a:r>
            </a:p>
          </p:txBody>
        </p:sp>
      </p:grpSp>
      <p:grpSp>
        <p:nvGrpSpPr>
          <p:cNvPr id="5" name="Group 4"/>
          <p:cNvGrpSpPr/>
          <p:nvPr/>
        </p:nvGrpSpPr>
        <p:grpSpPr>
          <a:xfrm>
            <a:off x="6941892" y="4432680"/>
            <a:ext cx="1661098" cy="416293"/>
            <a:chOff x="6581969" y="4379225"/>
            <a:chExt cx="1575054" cy="394729"/>
          </a:xfrm>
        </p:grpSpPr>
        <p:sp>
          <p:nvSpPr>
            <p:cNvPr id="43" name="Content Placeholder 2"/>
            <p:cNvSpPr txBox="1">
              <a:spLocks noChangeAspect="1"/>
            </p:cNvSpPr>
            <p:nvPr/>
          </p:nvSpPr>
          <p:spPr>
            <a:xfrm>
              <a:off x="6581969" y="4422350"/>
              <a:ext cx="1575054" cy="351604"/>
            </a:xfrm>
            <a:prstGeom prst="roundRect">
              <a:avLst/>
            </a:prstGeom>
            <a:solidFill>
              <a:schemeClr val="accent3"/>
            </a:solidFill>
          </p:spPr>
          <p:txBody>
            <a:bodyPr vert="horz" lIns="128580" tIns="64290" rIns="128580" bIns="6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685">
                <a:solidFill>
                  <a:schemeClr val="bg1">
                    <a:lumMod val="9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4" name="TextBox 43"/>
            <p:cNvSpPr txBox="1"/>
            <p:nvPr/>
          </p:nvSpPr>
          <p:spPr>
            <a:xfrm>
              <a:off x="6586904" y="4379225"/>
              <a:ext cx="1546233" cy="371905"/>
            </a:xfrm>
            <a:prstGeom prst="rect">
              <a:avLst/>
            </a:prstGeom>
            <a:noFill/>
          </p:spPr>
          <p:txBody>
            <a:bodyPr wrap="none" rtlCol="0">
              <a:spAutoFit/>
            </a:bodyPr>
            <a:lstStyle/>
            <a:p>
              <a:pPr algn="ctr">
                <a:lnSpc>
                  <a:spcPct val="150000"/>
                </a:lnSpc>
              </a:pPr>
              <a:r>
                <a:rPr lang="en-US" sz="147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NANCY AGRAM</a:t>
              </a:r>
            </a:p>
          </p:txBody>
        </p:sp>
      </p:grpSp>
      <p:grpSp>
        <p:nvGrpSpPr>
          <p:cNvPr id="6" name="Group 5"/>
          <p:cNvGrpSpPr/>
          <p:nvPr/>
        </p:nvGrpSpPr>
        <p:grpSpPr>
          <a:xfrm>
            <a:off x="9587040" y="4432680"/>
            <a:ext cx="1661098" cy="416293"/>
            <a:chOff x="9090100" y="4379225"/>
            <a:chExt cx="1575054" cy="394729"/>
          </a:xfrm>
        </p:grpSpPr>
        <p:sp>
          <p:nvSpPr>
            <p:cNvPr id="47" name="Content Placeholder 2"/>
            <p:cNvSpPr txBox="1">
              <a:spLocks noChangeAspect="1"/>
            </p:cNvSpPr>
            <p:nvPr/>
          </p:nvSpPr>
          <p:spPr>
            <a:xfrm>
              <a:off x="9090100" y="4422350"/>
              <a:ext cx="1575054" cy="351604"/>
            </a:xfrm>
            <a:prstGeom prst="roundRect">
              <a:avLst/>
            </a:prstGeom>
            <a:solidFill>
              <a:schemeClr val="accent4"/>
            </a:solidFill>
          </p:spPr>
          <p:txBody>
            <a:bodyPr vert="horz" lIns="128580" tIns="64290" rIns="128580" bIns="6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685">
                <a:solidFill>
                  <a:schemeClr val="bg1">
                    <a:lumMod val="9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TextBox 47"/>
            <p:cNvSpPr txBox="1"/>
            <p:nvPr/>
          </p:nvSpPr>
          <p:spPr>
            <a:xfrm>
              <a:off x="9095037" y="4379225"/>
              <a:ext cx="1546233" cy="371905"/>
            </a:xfrm>
            <a:prstGeom prst="rect">
              <a:avLst/>
            </a:prstGeom>
            <a:noFill/>
          </p:spPr>
          <p:txBody>
            <a:bodyPr wrap="none" rtlCol="0">
              <a:spAutoFit/>
            </a:bodyPr>
            <a:lstStyle/>
            <a:p>
              <a:pPr algn="ctr">
                <a:lnSpc>
                  <a:spcPct val="150000"/>
                </a:lnSpc>
              </a:pPr>
              <a:r>
                <a:rPr lang="en-US" sz="147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NANCY AGRAM</a:t>
              </a:r>
            </a:p>
          </p:txBody>
        </p:sp>
      </p:grpSp>
      <p:grpSp>
        <p:nvGrpSpPr>
          <p:cNvPr id="3" name="Group 2"/>
          <p:cNvGrpSpPr/>
          <p:nvPr/>
        </p:nvGrpSpPr>
        <p:grpSpPr>
          <a:xfrm>
            <a:off x="1587576" y="4432680"/>
            <a:ext cx="1661098" cy="416293"/>
            <a:chOff x="1592089" y="4379225"/>
            <a:chExt cx="1575054" cy="394729"/>
          </a:xfrm>
        </p:grpSpPr>
        <p:sp>
          <p:nvSpPr>
            <p:cNvPr id="28" name="Content Placeholder 2"/>
            <p:cNvSpPr txBox="1">
              <a:spLocks noChangeAspect="1"/>
            </p:cNvSpPr>
            <p:nvPr/>
          </p:nvSpPr>
          <p:spPr>
            <a:xfrm>
              <a:off x="1592089" y="4422350"/>
              <a:ext cx="1575054" cy="351604"/>
            </a:xfrm>
            <a:prstGeom prst="roundRect">
              <a:avLst/>
            </a:prstGeom>
            <a:solidFill>
              <a:schemeClr val="accent1"/>
            </a:solidFill>
          </p:spPr>
          <p:txBody>
            <a:bodyPr vert="horz" lIns="128580" tIns="64290" rIns="128580" bIns="6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685">
                <a:solidFill>
                  <a:schemeClr val="bg1">
                    <a:lumMod val="9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15" name="TextBox 14"/>
            <p:cNvSpPr txBox="1"/>
            <p:nvPr/>
          </p:nvSpPr>
          <p:spPr>
            <a:xfrm>
              <a:off x="1600657" y="4379225"/>
              <a:ext cx="1546233" cy="371905"/>
            </a:xfrm>
            <a:prstGeom prst="rect">
              <a:avLst/>
            </a:prstGeom>
            <a:noFill/>
          </p:spPr>
          <p:txBody>
            <a:bodyPr wrap="none" rtlCol="0">
              <a:spAutoFit/>
            </a:bodyPr>
            <a:lstStyle/>
            <a:p>
              <a:pPr algn="ctr">
                <a:lnSpc>
                  <a:spcPct val="150000"/>
                </a:lnSpc>
              </a:pPr>
              <a:r>
                <a:rPr lang="en-US" sz="147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NANCY AGRAM</a:t>
              </a:r>
            </a:p>
          </p:txBody>
        </p:sp>
      </p:grpSp>
      <p:grpSp>
        <p:nvGrpSpPr>
          <p:cNvPr id="8" name="Group 7"/>
          <p:cNvGrpSpPr/>
          <p:nvPr/>
        </p:nvGrpSpPr>
        <p:grpSpPr>
          <a:xfrm>
            <a:off x="1486586" y="2350610"/>
            <a:ext cx="1873704" cy="1873704"/>
            <a:chOff x="637919" y="2492090"/>
            <a:chExt cx="1776646" cy="1776646"/>
          </a:xfrm>
        </p:grpSpPr>
        <p:sp>
          <p:nvSpPr>
            <p:cNvPr id="24" name="Shape 662"/>
            <p:cNvSpPr/>
            <p:nvPr/>
          </p:nvSpPr>
          <p:spPr>
            <a:xfrm>
              <a:off x="732589" y="2588811"/>
              <a:ext cx="1594006" cy="15940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 name="Oval 1"/>
            <p:cNvSpPr/>
            <p:nvPr/>
          </p:nvSpPr>
          <p:spPr>
            <a:xfrm>
              <a:off x="637919" y="2492090"/>
              <a:ext cx="1776646" cy="1776646"/>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7" name="Group 66"/>
          <p:cNvGrpSpPr/>
          <p:nvPr/>
        </p:nvGrpSpPr>
        <p:grpSpPr>
          <a:xfrm>
            <a:off x="4149350" y="2350611"/>
            <a:ext cx="1873704" cy="1873704"/>
            <a:chOff x="637919" y="2492091"/>
            <a:chExt cx="1776646" cy="1776646"/>
          </a:xfrm>
        </p:grpSpPr>
        <p:sp>
          <p:nvSpPr>
            <p:cNvPr id="68" name="Shape 662"/>
            <p:cNvSpPr/>
            <p:nvPr/>
          </p:nvSpPr>
          <p:spPr>
            <a:xfrm>
              <a:off x="732589" y="2588810"/>
              <a:ext cx="1594006" cy="15940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9" name="Oval 68"/>
            <p:cNvSpPr/>
            <p:nvPr/>
          </p:nvSpPr>
          <p:spPr>
            <a:xfrm>
              <a:off x="637919" y="2492091"/>
              <a:ext cx="1776646" cy="1776646"/>
            </a:xfrm>
            <a:prstGeom prst="ellipse">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0" name="Group 69"/>
          <p:cNvGrpSpPr/>
          <p:nvPr/>
        </p:nvGrpSpPr>
        <p:grpSpPr>
          <a:xfrm>
            <a:off x="6835590" y="2350611"/>
            <a:ext cx="1873704" cy="1873704"/>
            <a:chOff x="637919" y="2492091"/>
            <a:chExt cx="1776646" cy="1776646"/>
          </a:xfrm>
        </p:grpSpPr>
        <p:sp>
          <p:nvSpPr>
            <p:cNvPr id="71" name="Shape 662"/>
            <p:cNvSpPr/>
            <p:nvPr/>
          </p:nvSpPr>
          <p:spPr>
            <a:xfrm>
              <a:off x="732589" y="2588810"/>
              <a:ext cx="1594006" cy="15940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Oval 71"/>
            <p:cNvSpPr/>
            <p:nvPr/>
          </p:nvSpPr>
          <p:spPr>
            <a:xfrm>
              <a:off x="637919" y="2492091"/>
              <a:ext cx="1776646" cy="1776646"/>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3" name="Group 72"/>
          <p:cNvGrpSpPr/>
          <p:nvPr/>
        </p:nvGrpSpPr>
        <p:grpSpPr>
          <a:xfrm>
            <a:off x="9497533" y="2350611"/>
            <a:ext cx="1873704" cy="1873704"/>
            <a:chOff x="637919" y="2492091"/>
            <a:chExt cx="1776646" cy="1776646"/>
          </a:xfrm>
        </p:grpSpPr>
        <p:sp>
          <p:nvSpPr>
            <p:cNvPr id="74" name="Shape 662"/>
            <p:cNvSpPr/>
            <p:nvPr/>
          </p:nvSpPr>
          <p:spPr>
            <a:xfrm>
              <a:off x="732589" y="2588810"/>
              <a:ext cx="1594006" cy="15940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Oval 74"/>
            <p:cNvSpPr/>
            <p:nvPr/>
          </p:nvSpPr>
          <p:spPr>
            <a:xfrm>
              <a:off x="637919" y="2492091"/>
              <a:ext cx="1776646" cy="1776646"/>
            </a:xfrm>
            <a:prstGeom prst="ellipse">
              <a:avLst/>
            </a:prstGeom>
            <a:no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6"/>
          <p:cNvGrpSpPr/>
          <p:nvPr/>
        </p:nvGrpSpPr>
        <p:grpSpPr>
          <a:xfrm>
            <a:off x="1270482" y="5040225"/>
            <a:ext cx="10320394" cy="871521"/>
            <a:chOff x="1204336" y="4779142"/>
            <a:chExt cx="9785799" cy="826376"/>
          </a:xfrm>
        </p:grpSpPr>
        <p:sp>
          <p:nvSpPr>
            <p:cNvPr id="52" name="Rectangle 51"/>
            <p:cNvSpPr/>
            <p:nvPr/>
          </p:nvSpPr>
          <p:spPr>
            <a:xfrm>
              <a:off x="1204336" y="4779142"/>
              <a:ext cx="2193168" cy="826376"/>
            </a:xfrm>
            <a:prstGeom prst="rect">
              <a:avLst/>
            </a:prstGeom>
          </p:spPr>
          <p:txBody>
            <a:bodyPr wrap="square">
              <a:spAutoFit/>
            </a:bodyPr>
            <a:lstStyle/>
            <a:p>
              <a:pPr algn="ct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are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maka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dolore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53" name="Rectangle 52"/>
            <p:cNvSpPr/>
            <p:nvPr/>
          </p:nvSpPr>
          <p:spPr>
            <a:xfrm>
              <a:off x="3735295" y="4779142"/>
              <a:ext cx="2193168" cy="826376"/>
            </a:xfrm>
            <a:prstGeom prst="rect">
              <a:avLst/>
            </a:prstGeom>
          </p:spPr>
          <p:txBody>
            <a:bodyPr wrap="square">
              <a:spAutoFit/>
            </a:bodyPr>
            <a:lstStyle/>
            <a:p>
              <a:pPr algn="ct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are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maka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dolore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54" name="Rectangle 53"/>
            <p:cNvSpPr/>
            <p:nvPr/>
          </p:nvSpPr>
          <p:spPr>
            <a:xfrm>
              <a:off x="6263436" y="4779142"/>
              <a:ext cx="2193168" cy="826376"/>
            </a:xfrm>
            <a:prstGeom prst="rect">
              <a:avLst/>
            </a:prstGeom>
          </p:spPr>
          <p:txBody>
            <a:bodyPr wrap="square">
              <a:spAutoFit/>
            </a:bodyPr>
            <a:lstStyle/>
            <a:p>
              <a:pPr algn="ct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are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maka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dolore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55" name="Rectangle 54"/>
            <p:cNvSpPr/>
            <p:nvPr/>
          </p:nvSpPr>
          <p:spPr>
            <a:xfrm>
              <a:off x="8796967" y="4779142"/>
              <a:ext cx="2193168" cy="826376"/>
            </a:xfrm>
            <a:prstGeom prst="rect">
              <a:avLst/>
            </a:prstGeom>
          </p:spPr>
          <p:txBody>
            <a:bodyPr wrap="square">
              <a:spAutoFit/>
            </a:bodyPr>
            <a:lstStyle/>
            <a:p>
              <a:pPr algn="ct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are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maka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dolore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sp>
        <p:nvSpPr>
          <p:cNvPr id="31"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500" fill="hold"/>
                                        <p:tgtEl>
                                          <p:spTgt spid="73"/>
                                        </p:tgtEl>
                                        <p:attrNameLst>
                                          <p:attrName>ppt_x</p:attrName>
                                        </p:attrNameLst>
                                      </p:cBhvr>
                                      <p:tavLst>
                                        <p:tav tm="0">
                                          <p:val>
                                            <p:strVal val="0-#ppt_w/2"/>
                                          </p:val>
                                        </p:tav>
                                        <p:tav tm="100000">
                                          <p:val>
                                            <p:strVal val="#ppt_x"/>
                                          </p:val>
                                        </p:tav>
                                      </p:tavLst>
                                    </p:anim>
                                    <p:anim calcmode="lin" valueType="num">
                                      <p:cBhvr additive="base">
                                        <p:cTn id="23" dur="500" fill="hold"/>
                                        <p:tgtEl>
                                          <p:spTgt spid="7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6678" y="4458068"/>
            <a:ext cx="924548" cy="351956"/>
          </a:xfrm>
          <a:prstGeom prst="rect">
            <a:avLst/>
          </a:prstGeom>
          <a:noFill/>
        </p:spPr>
        <p:txBody>
          <a:bodyPr wrap="none" rtlCol="0">
            <a:spAutoFit/>
          </a:bodyPr>
          <a:lstStyle/>
          <a:p>
            <a:pPr algn="ct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Product</a:t>
            </a:r>
          </a:p>
        </p:txBody>
      </p:sp>
      <p:sp>
        <p:nvSpPr>
          <p:cNvPr id="5" name="TextBox 4"/>
          <p:cNvSpPr txBox="1"/>
          <p:nvPr/>
        </p:nvSpPr>
        <p:spPr>
          <a:xfrm>
            <a:off x="4770789" y="4458068"/>
            <a:ext cx="663963" cy="351956"/>
          </a:xfrm>
          <a:prstGeom prst="rect">
            <a:avLst/>
          </a:prstGeom>
          <a:noFill/>
        </p:spPr>
        <p:txBody>
          <a:bodyPr wrap="none" rtlCol="0">
            <a:spAutoFit/>
          </a:bodyPr>
          <a:lstStyle/>
          <a:p>
            <a:pPr algn="ct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Price</a:t>
            </a:r>
          </a:p>
        </p:txBody>
      </p:sp>
      <p:sp>
        <p:nvSpPr>
          <p:cNvPr id="6" name="TextBox 5"/>
          <p:cNvSpPr txBox="1"/>
          <p:nvPr/>
        </p:nvSpPr>
        <p:spPr>
          <a:xfrm>
            <a:off x="7337328" y="4458068"/>
            <a:ext cx="675185" cy="351956"/>
          </a:xfrm>
          <a:prstGeom prst="rect">
            <a:avLst/>
          </a:prstGeom>
          <a:noFill/>
        </p:spPr>
        <p:txBody>
          <a:bodyPr wrap="none" rtlCol="0">
            <a:spAutoFit/>
          </a:bodyPr>
          <a:lstStyle/>
          <a:p>
            <a:pPr algn="ct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Place</a:t>
            </a:r>
          </a:p>
        </p:txBody>
      </p:sp>
      <p:sp>
        <p:nvSpPr>
          <p:cNvPr id="7" name="TextBox 6"/>
          <p:cNvSpPr txBox="1"/>
          <p:nvPr/>
        </p:nvSpPr>
        <p:spPr>
          <a:xfrm>
            <a:off x="9652815" y="4458068"/>
            <a:ext cx="1161792" cy="351956"/>
          </a:xfrm>
          <a:prstGeom prst="rect">
            <a:avLst/>
          </a:prstGeom>
          <a:noFill/>
        </p:spPr>
        <p:txBody>
          <a:bodyPr wrap="none" rtlCol="0">
            <a:spAutoFit/>
          </a:bodyPr>
          <a:lstStyle/>
          <a:p>
            <a:pPr algn="ct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Promotion</a:t>
            </a:r>
          </a:p>
        </p:txBody>
      </p:sp>
      <p:sp>
        <p:nvSpPr>
          <p:cNvPr id="58" name="Rectangle 57"/>
          <p:cNvSpPr/>
          <p:nvPr/>
        </p:nvSpPr>
        <p:spPr>
          <a:xfrm>
            <a:off x="1232565" y="4805614"/>
            <a:ext cx="2659449" cy="627864"/>
          </a:xfrm>
          <a:prstGeom prst="rect">
            <a:avLst/>
          </a:prstGeom>
        </p:spPr>
        <p:txBody>
          <a:bodyPr wrap="square">
            <a:spAutoFit/>
          </a:bodyPr>
          <a:lstStyle/>
          <a:p>
            <a:pPr algn="ctr" fontAlgn="auto">
              <a:spcBef>
                <a:spcPts val="0"/>
              </a:spcBef>
              <a:spcAft>
                <a:spcPts val="0"/>
              </a:spcAft>
              <a:defRPr/>
            </a:pP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slide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59" name="Rectangle 58"/>
          <p:cNvSpPr/>
          <p:nvPr/>
        </p:nvSpPr>
        <p:spPr>
          <a:xfrm>
            <a:off x="3762719" y="4805614"/>
            <a:ext cx="2659449" cy="627864"/>
          </a:xfrm>
          <a:prstGeom prst="rect">
            <a:avLst/>
          </a:prstGeom>
        </p:spPr>
        <p:txBody>
          <a:bodyPr wrap="square">
            <a:spAutoFit/>
          </a:bodyPr>
          <a:lstStyle/>
          <a:p>
            <a:pPr algn="ctr" fontAlgn="auto">
              <a:spcBef>
                <a:spcPts val="0"/>
              </a:spcBef>
              <a:spcAft>
                <a:spcPts val="0"/>
              </a:spcAft>
              <a:defRPr/>
            </a:pP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slide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60" name="Rectangle 59"/>
          <p:cNvSpPr/>
          <p:nvPr/>
        </p:nvSpPr>
        <p:spPr>
          <a:xfrm>
            <a:off x="6355672" y="4805614"/>
            <a:ext cx="2659449" cy="627864"/>
          </a:xfrm>
          <a:prstGeom prst="rect">
            <a:avLst/>
          </a:prstGeom>
        </p:spPr>
        <p:txBody>
          <a:bodyPr wrap="square">
            <a:spAutoFit/>
          </a:bodyPr>
          <a:lstStyle/>
          <a:p>
            <a:pPr algn="ctr" fontAlgn="auto">
              <a:spcBef>
                <a:spcPts val="0"/>
              </a:spcBef>
              <a:spcAft>
                <a:spcPts val="0"/>
              </a:spcAft>
              <a:defRPr/>
            </a:pP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slide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61" name="Rectangle 60"/>
          <p:cNvSpPr/>
          <p:nvPr/>
        </p:nvSpPr>
        <p:spPr>
          <a:xfrm>
            <a:off x="8898492" y="4805614"/>
            <a:ext cx="2659449" cy="627864"/>
          </a:xfrm>
          <a:prstGeom prst="rect">
            <a:avLst/>
          </a:prstGeom>
        </p:spPr>
        <p:txBody>
          <a:bodyPr wrap="square">
            <a:spAutoFit/>
          </a:bodyPr>
          <a:lstStyle/>
          <a:p>
            <a:pPr algn="ctr" fontAlgn="auto">
              <a:spcBef>
                <a:spcPts val="0"/>
              </a:spcBef>
              <a:spcAft>
                <a:spcPts val="0"/>
              </a:spcAft>
              <a:defRPr/>
            </a:pP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slide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nvGrpSpPr>
          <p:cNvPr id="40" name="Group 39"/>
          <p:cNvGrpSpPr/>
          <p:nvPr/>
        </p:nvGrpSpPr>
        <p:grpSpPr>
          <a:xfrm>
            <a:off x="6803050" y="2502154"/>
            <a:ext cx="1618376" cy="1618373"/>
            <a:chOff x="1548381" y="2334443"/>
            <a:chExt cx="1534544" cy="1534542"/>
          </a:xfrm>
        </p:grpSpPr>
        <p:sp>
          <p:nvSpPr>
            <p:cNvPr id="41" name="Rectangle 40"/>
            <p:cNvSpPr/>
            <p:nvPr/>
          </p:nvSpPr>
          <p:spPr>
            <a:xfrm>
              <a:off x="1632259" y="2414447"/>
              <a:ext cx="1376313" cy="1376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Shape 2102"/>
            <p:cNvSpPr/>
            <p:nvPr/>
          </p:nvSpPr>
          <p:spPr>
            <a:xfrm>
              <a:off x="1884683" y="2727092"/>
              <a:ext cx="871464" cy="697144"/>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Rectangle 42"/>
            <p:cNvSpPr/>
            <p:nvPr/>
          </p:nvSpPr>
          <p:spPr>
            <a:xfrm>
              <a:off x="1548381" y="2334443"/>
              <a:ext cx="1534544" cy="153454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4208140" y="2502154"/>
            <a:ext cx="1618376" cy="1618373"/>
            <a:chOff x="3989825" y="2372543"/>
            <a:chExt cx="1534544" cy="1534542"/>
          </a:xfrm>
        </p:grpSpPr>
        <p:grpSp>
          <p:nvGrpSpPr>
            <p:cNvPr id="65" name="Group 64"/>
            <p:cNvGrpSpPr/>
            <p:nvPr/>
          </p:nvGrpSpPr>
          <p:grpSpPr>
            <a:xfrm>
              <a:off x="3989825" y="2372543"/>
              <a:ext cx="1534544" cy="1534542"/>
              <a:chOff x="1548381" y="2334443"/>
              <a:chExt cx="1534544" cy="1534542"/>
            </a:xfrm>
          </p:grpSpPr>
          <p:sp>
            <p:nvSpPr>
              <p:cNvPr id="66" name="Rectangle 65"/>
              <p:cNvSpPr/>
              <p:nvPr/>
            </p:nvSpPr>
            <p:spPr>
              <a:xfrm>
                <a:off x="1632259" y="2414447"/>
                <a:ext cx="1376313" cy="1376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Rectangle 67"/>
              <p:cNvSpPr/>
              <p:nvPr/>
            </p:nvSpPr>
            <p:spPr>
              <a:xfrm>
                <a:off x="1548381" y="2334443"/>
                <a:ext cx="1534544" cy="153454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9" name="Shape 823"/>
            <p:cNvSpPr/>
            <p:nvPr/>
          </p:nvSpPr>
          <p:spPr>
            <a:xfrm>
              <a:off x="4494910" y="2765085"/>
              <a:ext cx="669367" cy="697251"/>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7"/>
          <p:cNvGrpSpPr/>
          <p:nvPr/>
        </p:nvGrpSpPr>
        <p:grpSpPr>
          <a:xfrm>
            <a:off x="9419028" y="2502154"/>
            <a:ext cx="1618376" cy="1618373"/>
            <a:chOff x="8930790" y="2372543"/>
            <a:chExt cx="1534544" cy="1534542"/>
          </a:xfrm>
        </p:grpSpPr>
        <p:grpSp>
          <p:nvGrpSpPr>
            <p:cNvPr id="44" name="Group 43"/>
            <p:cNvGrpSpPr/>
            <p:nvPr/>
          </p:nvGrpSpPr>
          <p:grpSpPr>
            <a:xfrm>
              <a:off x="8930790" y="2372543"/>
              <a:ext cx="1534544" cy="1534542"/>
              <a:chOff x="1548381" y="2334443"/>
              <a:chExt cx="1534544" cy="1534542"/>
            </a:xfrm>
          </p:grpSpPr>
          <p:sp>
            <p:nvSpPr>
              <p:cNvPr id="45" name="Rectangle 44"/>
              <p:cNvSpPr/>
              <p:nvPr/>
            </p:nvSpPr>
            <p:spPr>
              <a:xfrm>
                <a:off x="1632259" y="2414447"/>
                <a:ext cx="1376313" cy="1376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Rectangle 63"/>
              <p:cNvSpPr/>
              <p:nvPr/>
            </p:nvSpPr>
            <p:spPr>
              <a:xfrm>
                <a:off x="1548381" y="2334443"/>
                <a:ext cx="1534544" cy="153454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0" name="Shape 1102"/>
            <p:cNvSpPr/>
            <p:nvPr/>
          </p:nvSpPr>
          <p:spPr>
            <a:xfrm>
              <a:off x="9340837" y="2771984"/>
              <a:ext cx="677222" cy="708730"/>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1"/>
          <p:cNvGrpSpPr/>
          <p:nvPr/>
        </p:nvGrpSpPr>
        <p:grpSpPr>
          <a:xfrm>
            <a:off x="1633321" y="2461973"/>
            <a:ext cx="1618376" cy="1618373"/>
            <a:chOff x="1548381" y="2334443"/>
            <a:chExt cx="1534544" cy="1534542"/>
          </a:xfrm>
        </p:grpSpPr>
        <p:grpSp>
          <p:nvGrpSpPr>
            <p:cNvPr id="10" name="Group 9"/>
            <p:cNvGrpSpPr/>
            <p:nvPr/>
          </p:nvGrpSpPr>
          <p:grpSpPr>
            <a:xfrm>
              <a:off x="1548381" y="2334443"/>
              <a:ext cx="1534544" cy="1534542"/>
              <a:chOff x="1548381" y="2334443"/>
              <a:chExt cx="1534544" cy="1534542"/>
            </a:xfrm>
          </p:grpSpPr>
          <p:sp>
            <p:nvSpPr>
              <p:cNvPr id="14" name="Rectangle 13"/>
              <p:cNvSpPr/>
              <p:nvPr/>
            </p:nvSpPr>
            <p:spPr>
              <a:xfrm>
                <a:off x="1632259" y="2414447"/>
                <a:ext cx="1376313" cy="1376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Rectangle 32"/>
              <p:cNvSpPr/>
              <p:nvPr/>
            </p:nvSpPr>
            <p:spPr>
              <a:xfrm>
                <a:off x="1548381" y="2334443"/>
                <a:ext cx="1534544" cy="153454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1" name="Shape 802"/>
            <p:cNvSpPr/>
            <p:nvPr/>
          </p:nvSpPr>
          <p:spPr>
            <a:xfrm>
              <a:off x="1892119" y="2751593"/>
              <a:ext cx="745498" cy="745498"/>
            </a:xfrm>
            <a:custGeom>
              <a:avLst/>
              <a:gdLst/>
              <a:ahLst/>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9"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up)">
                                      <p:cBhvr>
                                        <p:cTn id="20" dur="500"/>
                                        <p:tgtEl>
                                          <p:spTgt spid="58"/>
                                        </p:tgtEl>
                                      </p:cBhvr>
                                    </p:animEffect>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style.rotation</p:attrName>
                                        </p:attrNameLst>
                                      </p:cBhvr>
                                      <p:tavLst>
                                        <p:tav tm="0">
                                          <p:val>
                                            <p:fltVal val="90"/>
                                          </p:val>
                                        </p:tav>
                                        <p:tav tm="100000">
                                          <p:val>
                                            <p:fltVal val="0"/>
                                          </p:val>
                                        </p:tav>
                                      </p:tavLst>
                                    </p:anim>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 calcmode="lin" valueType="num">
                                      <p:cBhvr>
                                        <p:cTn id="43" dur="500" fill="hold"/>
                                        <p:tgtEl>
                                          <p:spTgt spid="40"/>
                                        </p:tgtEl>
                                        <p:attrNameLst>
                                          <p:attrName>style.rotation</p:attrName>
                                        </p:attrNameLst>
                                      </p:cBhvr>
                                      <p:tavLst>
                                        <p:tav tm="0">
                                          <p:val>
                                            <p:fltVal val="90"/>
                                          </p:val>
                                        </p:tav>
                                        <p:tav tm="100000">
                                          <p:val>
                                            <p:fltVal val="0"/>
                                          </p:val>
                                        </p:tav>
                                      </p:tavLst>
                                    </p:anim>
                                    <p:animEffect transition="in" filter="fade">
                                      <p:cBhvr>
                                        <p:cTn id="44" dur="500"/>
                                        <p:tgtEl>
                                          <p:spTgt spid="40"/>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up)">
                                      <p:cBhvr>
                                        <p:cTn id="54" dur="500"/>
                                        <p:tgtEl>
                                          <p:spTgt spid="60"/>
                                        </p:tgtEl>
                                      </p:cBhvr>
                                    </p:animEffect>
                                  </p:childTnLst>
                                </p:cTn>
                              </p:par>
                            </p:childTnLst>
                          </p:cTn>
                        </p:par>
                        <p:par>
                          <p:cTn id="55" fill="hold">
                            <p:stCondLst>
                              <p:cond delay="4500"/>
                            </p:stCondLst>
                            <p:childTnLst>
                              <p:par>
                                <p:cTn id="56" presetID="31" presetClass="entr" presetSubtype="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 calcmode="lin" valueType="num">
                                      <p:cBhvr>
                                        <p:cTn id="60" dur="500" fill="hold"/>
                                        <p:tgtEl>
                                          <p:spTgt spid="8"/>
                                        </p:tgtEl>
                                        <p:attrNameLst>
                                          <p:attrName>style.rotation</p:attrName>
                                        </p:attrNameLst>
                                      </p:cBhvr>
                                      <p:tavLst>
                                        <p:tav tm="0">
                                          <p:val>
                                            <p:fltVal val="90"/>
                                          </p:val>
                                        </p:tav>
                                        <p:tav tm="100000">
                                          <p:val>
                                            <p:fltVal val="0"/>
                                          </p:val>
                                        </p:tav>
                                      </p:tavLst>
                                    </p:anim>
                                    <p:animEffect transition="in" filter="fade">
                                      <p:cBhvr>
                                        <p:cTn id="61" dur="500"/>
                                        <p:tgtEl>
                                          <p:spTgt spid="8"/>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up)">
                                      <p:cBhvr>
                                        <p:cTn id="7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58" grpId="0"/>
      <p:bldP spid="59" grpId="0"/>
      <p:bldP spid="60" grpId="0"/>
      <p:bldP spid="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screen">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740743" y="3878854"/>
            <a:ext cx="67687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000" b="1">
                <a:solidFill>
                  <a:schemeClr val="bg1"/>
                </a:solidFill>
                <a:cs typeface="Arial" panose="020B0604020202020204" pitchFamily="34" charset="0"/>
              </a:rPr>
              <a:t>THANK YOU</a:t>
            </a:r>
            <a:endParaRPr lang="zh-CN" altLang="en-US" sz="8000" b="1" dirty="0">
              <a:solidFill>
                <a:schemeClr val="bg1"/>
              </a:solidFill>
              <a:cs typeface="Arial" panose="020B0604020202020204" pitchFamily="34" charset="0"/>
            </a:endParaRPr>
          </a:p>
        </p:txBody>
      </p:sp>
      <p:sp>
        <p:nvSpPr>
          <p:cNvPr id="14" name="矩形 259"/>
          <p:cNvSpPr>
            <a:spLocks noChangeArrowheads="1"/>
          </p:cNvSpPr>
          <p:nvPr/>
        </p:nvSpPr>
        <p:spPr bwMode="auto">
          <a:xfrm>
            <a:off x="740743" y="3639256"/>
            <a:ext cx="5577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800">
                <a:solidFill>
                  <a:schemeClr val="bg1"/>
                </a:solidFill>
                <a:cs typeface="Arial" panose="020B0604020202020204" pitchFamily="34" charset="0"/>
              </a:rPr>
              <a:t>感谢聆听，批评指导</a:t>
            </a:r>
            <a:endParaRPr lang="zh-CN" altLang="en-US" sz="2800"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3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par>
                          <p:cTn id="20" fill="hold">
                            <p:stCondLst>
                              <p:cond delay="18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9" grpId="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707" y="3132039"/>
            <a:ext cx="128573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707" y="4583850"/>
            <a:ext cx="128573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418" y="2886745"/>
            <a:ext cx="3427668" cy="490586"/>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609" y="3629963"/>
            <a:ext cx="4125285" cy="799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24131" y="2270574"/>
            <a:ext cx="3848076" cy="1599531"/>
            <a:chOff x="1019248" y="2152958"/>
            <a:chExt cx="2978074" cy="1516676"/>
          </a:xfrm>
        </p:grpSpPr>
        <p:grpSp>
          <p:nvGrpSpPr>
            <p:cNvPr id="2" name="Group 1"/>
            <p:cNvGrpSpPr/>
            <p:nvPr/>
          </p:nvGrpSpPr>
          <p:grpSpPr>
            <a:xfrm>
              <a:off x="1019248" y="2152958"/>
              <a:ext cx="2952674" cy="1516676"/>
              <a:chOff x="1513214" y="2201572"/>
              <a:chExt cx="2551438" cy="1310576"/>
            </a:xfrm>
          </p:grpSpPr>
          <p:sp>
            <p:nvSpPr>
              <p:cNvPr id="122" name="Shape 4761"/>
              <p:cNvSpPr/>
              <p:nvPr/>
            </p:nvSpPr>
            <p:spPr>
              <a:xfrm>
                <a:off x="1513214" y="2201573"/>
                <a:ext cx="2551438" cy="1310575"/>
              </a:xfrm>
              <a:prstGeom prst="roundRect">
                <a:avLst>
                  <a:gd name="adj" fmla="val 7025"/>
                </a:avLst>
              </a:prstGeom>
              <a:solidFill>
                <a:schemeClr val="accent1"/>
              </a:solid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3" name="Shape 4761"/>
              <p:cNvSpPr/>
              <p:nvPr/>
            </p:nvSpPr>
            <p:spPr>
              <a:xfrm>
                <a:off x="1513214" y="2201572"/>
                <a:ext cx="1122925" cy="1310575"/>
              </a:xfrm>
              <a:prstGeom prst="roundRect">
                <a:avLst>
                  <a:gd name="adj" fmla="val 7025"/>
                </a:avLst>
              </a:prstGeom>
              <a:blipFill dpi="0" rotWithShape="1">
                <a:blip r:embed="rId3" cstate="screen"/>
                <a:srcRect/>
                <a:stretch>
                  <a:fillRect/>
                </a:stretch>
              </a:blip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7"/>
            <p:cNvGrpSpPr/>
            <p:nvPr/>
          </p:nvGrpSpPr>
          <p:grpSpPr>
            <a:xfrm>
              <a:off x="2349500" y="2367233"/>
              <a:ext cx="1647822" cy="980356"/>
              <a:chOff x="2349500" y="2367233"/>
              <a:chExt cx="1647822" cy="980356"/>
            </a:xfrm>
          </p:grpSpPr>
          <p:sp>
            <p:nvSpPr>
              <p:cNvPr id="44" name="TextBox 43"/>
              <p:cNvSpPr txBox="1"/>
              <p:nvPr/>
            </p:nvSpPr>
            <p:spPr>
              <a:xfrm>
                <a:off x="2350395" y="2644269"/>
                <a:ext cx="1646927" cy="703320"/>
              </a:xfrm>
              <a:prstGeom prst="rect">
                <a:avLst/>
              </a:prstGeom>
              <a:noFill/>
            </p:spPr>
            <p:txBody>
              <a:bodyPr wrap="square">
                <a:spAutoFit/>
              </a:bodyPr>
              <a:lstStyle/>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Date : Oct 22 2014</a:t>
                </a: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Photo by : Laura </a:t>
                </a:r>
                <a:r>
                  <a:rPr lang="en-US" sz="1055" dirty="0"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Cinta</a:t>
                </a:r>
                <a:endPar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Category : Interior Design Client : Angela Monica</a:t>
                </a:r>
              </a:p>
            </p:txBody>
          </p:sp>
          <p:sp>
            <p:nvSpPr>
              <p:cNvPr id="33" name="Text Placeholder 8"/>
              <p:cNvSpPr txBox="1"/>
              <p:nvPr/>
            </p:nvSpPr>
            <p:spPr>
              <a:xfrm>
                <a:off x="2349500" y="2367233"/>
                <a:ext cx="1260475" cy="286561"/>
              </a:xfrm>
              <a:prstGeom prst="rect">
                <a:avLst/>
              </a:prstGeom>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6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Project Detail :</a:t>
                </a:r>
              </a:p>
            </p:txBody>
          </p:sp>
        </p:grpSp>
      </p:grpSp>
      <p:grpSp>
        <p:nvGrpSpPr>
          <p:cNvPr id="10" name="Group 9"/>
          <p:cNvGrpSpPr/>
          <p:nvPr/>
        </p:nvGrpSpPr>
        <p:grpSpPr>
          <a:xfrm>
            <a:off x="4482016" y="2270574"/>
            <a:ext cx="3845282" cy="1599531"/>
            <a:chOff x="4668621" y="2152958"/>
            <a:chExt cx="2975913" cy="1516676"/>
          </a:xfrm>
        </p:grpSpPr>
        <p:grpSp>
          <p:nvGrpSpPr>
            <p:cNvPr id="3" name="Group 2"/>
            <p:cNvGrpSpPr/>
            <p:nvPr/>
          </p:nvGrpSpPr>
          <p:grpSpPr>
            <a:xfrm>
              <a:off x="4668621" y="2152958"/>
              <a:ext cx="2952674" cy="1516676"/>
              <a:chOff x="4666677" y="2201572"/>
              <a:chExt cx="2551438" cy="1310576"/>
            </a:xfrm>
          </p:grpSpPr>
          <p:sp>
            <p:nvSpPr>
              <p:cNvPr id="93" name="Shape 4761"/>
              <p:cNvSpPr/>
              <p:nvPr/>
            </p:nvSpPr>
            <p:spPr>
              <a:xfrm>
                <a:off x="4666677" y="2201573"/>
                <a:ext cx="2551438" cy="1310575"/>
              </a:xfrm>
              <a:prstGeom prst="roundRect">
                <a:avLst>
                  <a:gd name="adj" fmla="val 7025"/>
                </a:avLst>
              </a:prstGeom>
              <a:solidFill>
                <a:schemeClr val="accent3"/>
              </a:solid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4" name="Shape 4761"/>
              <p:cNvSpPr/>
              <p:nvPr/>
            </p:nvSpPr>
            <p:spPr>
              <a:xfrm>
                <a:off x="4666677" y="2201572"/>
                <a:ext cx="1153747" cy="1310575"/>
              </a:xfrm>
              <a:prstGeom prst="roundRect">
                <a:avLst>
                  <a:gd name="adj" fmla="val 7025"/>
                </a:avLst>
              </a:prstGeom>
              <a:blipFill dpi="0" rotWithShape="1">
                <a:blip r:embed="rId4" cstate="screen"/>
                <a:srcRect/>
                <a:stretch>
                  <a:fillRect/>
                </a:stretch>
              </a:blip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6" name="Group 35"/>
            <p:cNvGrpSpPr/>
            <p:nvPr/>
          </p:nvGrpSpPr>
          <p:grpSpPr>
            <a:xfrm>
              <a:off x="5996712" y="2367233"/>
              <a:ext cx="1647822" cy="980356"/>
              <a:chOff x="2349500" y="2367233"/>
              <a:chExt cx="1647822" cy="980356"/>
            </a:xfrm>
          </p:grpSpPr>
          <p:sp>
            <p:nvSpPr>
              <p:cNvPr id="37" name="TextBox 36"/>
              <p:cNvSpPr txBox="1"/>
              <p:nvPr/>
            </p:nvSpPr>
            <p:spPr>
              <a:xfrm>
                <a:off x="2350395" y="2644269"/>
                <a:ext cx="1646927" cy="703320"/>
              </a:xfrm>
              <a:prstGeom prst="rect">
                <a:avLst/>
              </a:prstGeom>
              <a:noFill/>
            </p:spPr>
            <p:txBody>
              <a:bodyPr wrap="square">
                <a:spAutoFit/>
              </a:bodyPr>
              <a:lstStyle/>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Date : Oct 22 2014</a:t>
                </a: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Photo by : Laura </a:t>
                </a:r>
                <a:r>
                  <a:rPr lang="en-US" sz="1055" dirty="0"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Cinta</a:t>
                </a:r>
                <a:endPar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Category : Interior Design Client : Angela Monica</a:t>
                </a:r>
              </a:p>
            </p:txBody>
          </p:sp>
          <p:sp>
            <p:nvSpPr>
              <p:cNvPr id="38" name="Text Placeholder 8"/>
              <p:cNvSpPr txBox="1"/>
              <p:nvPr/>
            </p:nvSpPr>
            <p:spPr>
              <a:xfrm>
                <a:off x="2349500" y="2367233"/>
                <a:ext cx="1260475" cy="286561"/>
              </a:xfrm>
              <a:prstGeom prst="rect">
                <a:avLst/>
              </a:prstGeom>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6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Project Detail :</a:t>
                </a:r>
              </a:p>
            </p:txBody>
          </p:sp>
        </p:grpSp>
      </p:grpSp>
      <p:grpSp>
        <p:nvGrpSpPr>
          <p:cNvPr id="11" name="Group 10"/>
          <p:cNvGrpSpPr/>
          <p:nvPr/>
        </p:nvGrpSpPr>
        <p:grpSpPr>
          <a:xfrm>
            <a:off x="8437108" y="2270574"/>
            <a:ext cx="3818702" cy="1599531"/>
            <a:chOff x="8285766" y="2152958"/>
            <a:chExt cx="2955342" cy="1516676"/>
          </a:xfrm>
        </p:grpSpPr>
        <p:grpSp>
          <p:nvGrpSpPr>
            <p:cNvPr id="4" name="Group 3"/>
            <p:cNvGrpSpPr/>
            <p:nvPr/>
          </p:nvGrpSpPr>
          <p:grpSpPr>
            <a:xfrm>
              <a:off x="8285766" y="2152958"/>
              <a:ext cx="2952674" cy="1516676"/>
              <a:chOff x="7792291" y="2201572"/>
              <a:chExt cx="2551438" cy="1310576"/>
            </a:xfrm>
          </p:grpSpPr>
          <p:sp>
            <p:nvSpPr>
              <p:cNvPr id="130" name="Shape 4761"/>
              <p:cNvSpPr/>
              <p:nvPr/>
            </p:nvSpPr>
            <p:spPr>
              <a:xfrm>
                <a:off x="7792291" y="2201573"/>
                <a:ext cx="2551438" cy="1310575"/>
              </a:xfrm>
              <a:prstGeom prst="roundRect">
                <a:avLst>
                  <a:gd name="adj" fmla="val 7025"/>
                </a:avLst>
              </a:prstGeom>
              <a:solidFill>
                <a:schemeClr val="accent5"/>
              </a:solid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1" name="Shape 4761"/>
              <p:cNvSpPr/>
              <p:nvPr/>
            </p:nvSpPr>
            <p:spPr>
              <a:xfrm>
                <a:off x="7792291" y="2201572"/>
                <a:ext cx="1118313" cy="1310575"/>
              </a:xfrm>
              <a:prstGeom prst="roundRect">
                <a:avLst>
                  <a:gd name="adj" fmla="val 7025"/>
                </a:avLst>
              </a:prstGeom>
              <a:blipFill dpi="0" rotWithShape="1">
                <a:blip r:embed="rId5" cstate="screen"/>
                <a:srcRect/>
                <a:stretch>
                  <a:fillRect/>
                </a:stretch>
              </a:blip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9" name="Group 38"/>
            <p:cNvGrpSpPr/>
            <p:nvPr/>
          </p:nvGrpSpPr>
          <p:grpSpPr>
            <a:xfrm>
              <a:off x="9593286" y="2367233"/>
              <a:ext cx="1647822" cy="980356"/>
              <a:chOff x="2349500" y="2367233"/>
              <a:chExt cx="1647822" cy="980356"/>
            </a:xfrm>
          </p:grpSpPr>
          <p:sp>
            <p:nvSpPr>
              <p:cNvPr id="40" name="TextBox 39"/>
              <p:cNvSpPr txBox="1"/>
              <p:nvPr/>
            </p:nvSpPr>
            <p:spPr>
              <a:xfrm>
                <a:off x="2350395" y="2644269"/>
                <a:ext cx="1646927" cy="703320"/>
              </a:xfrm>
              <a:prstGeom prst="rect">
                <a:avLst/>
              </a:prstGeom>
              <a:noFill/>
            </p:spPr>
            <p:txBody>
              <a:bodyPr wrap="square">
                <a:spAutoFit/>
              </a:bodyPr>
              <a:lstStyle/>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Date : Oct 22 2014</a:t>
                </a: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Photo by : Laura </a:t>
                </a:r>
                <a:r>
                  <a:rPr lang="en-US" sz="1055" dirty="0"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Cinta</a:t>
                </a:r>
                <a:endPar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Category : Interior Design Client : Angela Monica</a:t>
                </a:r>
              </a:p>
            </p:txBody>
          </p:sp>
          <p:sp>
            <p:nvSpPr>
              <p:cNvPr id="41" name="Text Placeholder 8"/>
              <p:cNvSpPr txBox="1"/>
              <p:nvPr/>
            </p:nvSpPr>
            <p:spPr>
              <a:xfrm>
                <a:off x="2349500" y="2367233"/>
                <a:ext cx="1260475" cy="286561"/>
              </a:xfrm>
              <a:prstGeom prst="rect">
                <a:avLst/>
              </a:prstGeom>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6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Project Detail :</a:t>
                </a:r>
              </a:p>
            </p:txBody>
          </p:sp>
        </p:grpSp>
      </p:grpSp>
      <p:grpSp>
        <p:nvGrpSpPr>
          <p:cNvPr id="12" name="Group 11"/>
          <p:cNvGrpSpPr/>
          <p:nvPr/>
        </p:nvGrpSpPr>
        <p:grpSpPr>
          <a:xfrm>
            <a:off x="524131" y="4471451"/>
            <a:ext cx="3848076" cy="1599530"/>
            <a:chOff x="1019248" y="4239830"/>
            <a:chExt cx="2978074" cy="1516675"/>
          </a:xfrm>
        </p:grpSpPr>
        <p:grpSp>
          <p:nvGrpSpPr>
            <p:cNvPr id="7" name="Group 6"/>
            <p:cNvGrpSpPr/>
            <p:nvPr/>
          </p:nvGrpSpPr>
          <p:grpSpPr>
            <a:xfrm>
              <a:off x="1019248" y="4239830"/>
              <a:ext cx="2952674" cy="1516675"/>
              <a:chOff x="1513214" y="4004861"/>
              <a:chExt cx="2551438" cy="1310575"/>
            </a:xfrm>
          </p:grpSpPr>
          <p:sp>
            <p:nvSpPr>
              <p:cNvPr id="154" name="Shape 4761"/>
              <p:cNvSpPr/>
              <p:nvPr/>
            </p:nvSpPr>
            <p:spPr>
              <a:xfrm>
                <a:off x="1513214" y="4004861"/>
                <a:ext cx="2551438" cy="1310575"/>
              </a:xfrm>
              <a:prstGeom prst="roundRect">
                <a:avLst>
                  <a:gd name="adj" fmla="val 7025"/>
                </a:avLst>
              </a:prstGeom>
              <a:solidFill>
                <a:schemeClr val="accent2"/>
              </a:solid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5" name="Shape 4761"/>
              <p:cNvSpPr/>
              <p:nvPr/>
            </p:nvSpPr>
            <p:spPr>
              <a:xfrm>
                <a:off x="1513214" y="4004861"/>
                <a:ext cx="1122925" cy="1310575"/>
              </a:xfrm>
              <a:prstGeom prst="roundRect">
                <a:avLst>
                  <a:gd name="adj" fmla="val 7025"/>
                </a:avLst>
              </a:prstGeom>
              <a:blipFill dpi="0" rotWithShape="1">
                <a:blip r:embed="rId6" cstate="screen"/>
                <a:srcRect/>
                <a:stretch>
                  <a:fillRect t="561"/>
                </a:stretch>
              </a:blip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2" name="Group 41"/>
            <p:cNvGrpSpPr/>
            <p:nvPr/>
          </p:nvGrpSpPr>
          <p:grpSpPr>
            <a:xfrm>
              <a:off x="2349500" y="4568106"/>
              <a:ext cx="1647822" cy="980356"/>
              <a:chOff x="2349500" y="2367233"/>
              <a:chExt cx="1647822" cy="980356"/>
            </a:xfrm>
          </p:grpSpPr>
          <p:sp>
            <p:nvSpPr>
              <p:cNvPr id="43" name="TextBox 42"/>
              <p:cNvSpPr txBox="1"/>
              <p:nvPr/>
            </p:nvSpPr>
            <p:spPr>
              <a:xfrm>
                <a:off x="2350395" y="2644269"/>
                <a:ext cx="1646927" cy="703320"/>
              </a:xfrm>
              <a:prstGeom prst="rect">
                <a:avLst/>
              </a:prstGeom>
              <a:noFill/>
            </p:spPr>
            <p:txBody>
              <a:bodyPr wrap="square">
                <a:spAutoFit/>
              </a:bodyPr>
              <a:lstStyle/>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Date : Oct 22 2014</a:t>
                </a: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Photo by : Laura </a:t>
                </a:r>
                <a:r>
                  <a:rPr lang="en-US" sz="1055" dirty="0"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Cinta</a:t>
                </a:r>
                <a:endPar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Category : Interior Design Client : Angela Monica</a:t>
                </a:r>
              </a:p>
            </p:txBody>
          </p:sp>
          <p:sp>
            <p:nvSpPr>
              <p:cNvPr id="45" name="Text Placeholder 8"/>
              <p:cNvSpPr txBox="1"/>
              <p:nvPr/>
            </p:nvSpPr>
            <p:spPr>
              <a:xfrm>
                <a:off x="2349500" y="2367233"/>
                <a:ext cx="1260475" cy="286561"/>
              </a:xfrm>
              <a:prstGeom prst="rect">
                <a:avLst/>
              </a:prstGeom>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6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Project Detail :</a:t>
                </a:r>
              </a:p>
            </p:txBody>
          </p:sp>
        </p:grpSp>
      </p:grpSp>
      <p:grpSp>
        <p:nvGrpSpPr>
          <p:cNvPr id="13" name="Group 12"/>
          <p:cNvGrpSpPr/>
          <p:nvPr/>
        </p:nvGrpSpPr>
        <p:grpSpPr>
          <a:xfrm>
            <a:off x="4485978" y="4475075"/>
            <a:ext cx="3836730" cy="1599531"/>
            <a:chOff x="4668621" y="4243267"/>
            <a:chExt cx="2969294" cy="1516676"/>
          </a:xfrm>
        </p:grpSpPr>
        <p:grpSp>
          <p:nvGrpSpPr>
            <p:cNvPr id="6" name="Group 5"/>
            <p:cNvGrpSpPr/>
            <p:nvPr/>
          </p:nvGrpSpPr>
          <p:grpSpPr>
            <a:xfrm>
              <a:off x="4668621" y="4243267"/>
              <a:ext cx="2952674" cy="1516676"/>
              <a:chOff x="4666677" y="4007831"/>
              <a:chExt cx="2551438" cy="1310576"/>
            </a:xfrm>
          </p:grpSpPr>
          <p:sp>
            <p:nvSpPr>
              <p:cNvPr id="146" name="Shape 4761"/>
              <p:cNvSpPr/>
              <p:nvPr/>
            </p:nvSpPr>
            <p:spPr>
              <a:xfrm>
                <a:off x="4666677" y="4007832"/>
                <a:ext cx="2551438" cy="1310575"/>
              </a:xfrm>
              <a:prstGeom prst="roundRect">
                <a:avLst>
                  <a:gd name="adj" fmla="val 7025"/>
                </a:avLst>
              </a:prstGeom>
              <a:solidFill>
                <a:schemeClr val="accent4"/>
              </a:solid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7" name="Shape 4761"/>
              <p:cNvSpPr/>
              <p:nvPr/>
            </p:nvSpPr>
            <p:spPr>
              <a:xfrm>
                <a:off x="4666677" y="4007831"/>
                <a:ext cx="1134775" cy="1310575"/>
              </a:xfrm>
              <a:prstGeom prst="roundRect">
                <a:avLst>
                  <a:gd name="adj" fmla="val 7025"/>
                </a:avLst>
              </a:prstGeom>
              <a:blipFill dpi="0" rotWithShape="1">
                <a:blip r:embed="rId7" cstate="screen"/>
                <a:srcRect/>
                <a:stretch>
                  <a:fillRect/>
                </a:stretch>
              </a:blip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6" name="Group 45"/>
            <p:cNvGrpSpPr/>
            <p:nvPr/>
          </p:nvGrpSpPr>
          <p:grpSpPr>
            <a:xfrm>
              <a:off x="5990093" y="4568106"/>
              <a:ext cx="1647822" cy="980356"/>
              <a:chOff x="2349500" y="2367233"/>
              <a:chExt cx="1647822" cy="980356"/>
            </a:xfrm>
          </p:grpSpPr>
          <p:sp>
            <p:nvSpPr>
              <p:cNvPr id="47" name="TextBox 46"/>
              <p:cNvSpPr txBox="1"/>
              <p:nvPr/>
            </p:nvSpPr>
            <p:spPr>
              <a:xfrm>
                <a:off x="2350395" y="2644269"/>
                <a:ext cx="1646927" cy="703320"/>
              </a:xfrm>
              <a:prstGeom prst="rect">
                <a:avLst/>
              </a:prstGeom>
              <a:noFill/>
            </p:spPr>
            <p:txBody>
              <a:bodyPr wrap="square">
                <a:spAutoFit/>
              </a:bodyPr>
              <a:lstStyle/>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Date : Oct 22 2014</a:t>
                </a: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Photo by : Laura </a:t>
                </a:r>
                <a:r>
                  <a:rPr lang="en-US" sz="1055" dirty="0"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Cinta</a:t>
                </a:r>
                <a:endPar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Category : Interior Design Client : Angela Monica</a:t>
                </a:r>
              </a:p>
            </p:txBody>
          </p:sp>
          <p:sp>
            <p:nvSpPr>
              <p:cNvPr id="48" name="Text Placeholder 8"/>
              <p:cNvSpPr txBox="1"/>
              <p:nvPr/>
            </p:nvSpPr>
            <p:spPr>
              <a:xfrm>
                <a:off x="2349500" y="2367233"/>
                <a:ext cx="1260475" cy="286561"/>
              </a:xfrm>
              <a:prstGeom prst="rect">
                <a:avLst/>
              </a:prstGeom>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6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Project Detail :</a:t>
                </a:r>
              </a:p>
            </p:txBody>
          </p:sp>
        </p:grpSp>
      </p:grpSp>
      <p:grpSp>
        <p:nvGrpSpPr>
          <p:cNvPr id="14" name="Group 13"/>
          <p:cNvGrpSpPr/>
          <p:nvPr/>
        </p:nvGrpSpPr>
        <p:grpSpPr>
          <a:xfrm>
            <a:off x="8436479" y="4450345"/>
            <a:ext cx="3825544" cy="1599531"/>
            <a:chOff x="8285766" y="4219818"/>
            <a:chExt cx="2960637" cy="1516676"/>
          </a:xfrm>
        </p:grpSpPr>
        <p:grpSp>
          <p:nvGrpSpPr>
            <p:cNvPr id="5" name="Group 4"/>
            <p:cNvGrpSpPr/>
            <p:nvPr/>
          </p:nvGrpSpPr>
          <p:grpSpPr>
            <a:xfrm>
              <a:off x="8285766" y="4219818"/>
              <a:ext cx="2952674" cy="1516676"/>
              <a:chOff x="7792291" y="3987568"/>
              <a:chExt cx="2551438" cy="1310576"/>
            </a:xfrm>
          </p:grpSpPr>
          <p:sp>
            <p:nvSpPr>
              <p:cNvPr id="138" name="Shape 4761"/>
              <p:cNvSpPr/>
              <p:nvPr/>
            </p:nvSpPr>
            <p:spPr>
              <a:xfrm>
                <a:off x="7792291" y="3987569"/>
                <a:ext cx="2551438" cy="1310575"/>
              </a:xfrm>
              <a:prstGeom prst="roundRect">
                <a:avLst>
                  <a:gd name="adj" fmla="val 7025"/>
                </a:avLst>
              </a:prstGeom>
              <a:solidFill>
                <a:schemeClr val="accent6"/>
              </a:solid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9" name="Shape 4761"/>
              <p:cNvSpPr/>
              <p:nvPr/>
            </p:nvSpPr>
            <p:spPr>
              <a:xfrm>
                <a:off x="7792291" y="3987568"/>
                <a:ext cx="1118313" cy="1310575"/>
              </a:xfrm>
              <a:prstGeom prst="roundRect">
                <a:avLst>
                  <a:gd name="adj" fmla="val 7025"/>
                </a:avLst>
              </a:prstGeom>
              <a:blipFill dpi="0" rotWithShape="1">
                <a:blip r:embed="rId8" cstate="screen"/>
                <a:srcRect/>
                <a:stretch>
                  <a:fillRect/>
                </a:stretch>
              </a:blip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9" name="Group 48"/>
            <p:cNvGrpSpPr/>
            <p:nvPr/>
          </p:nvGrpSpPr>
          <p:grpSpPr>
            <a:xfrm>
              <a:off x="9598581" y="4568106"/>
              <a:ext cx="1647822" cy="980356"/>
              <a:chOff x="2349500" y="2367233"/>
              <a:chExt cx="1647822" cy="980356"/>
            </a:xfrm>
          </p:grpSpPr>
          <p:sp>
            <p:nvSpPr>
              <p:cNvPr id="50" name="TextBox 49"/>
              <p:cNvSpPr txBox="1"/>
              <p:nvPr/>
            </p:nvSpPr>
            <p:spPr>
              <a:xfrm>
                <a:off x="2350395" y="2644269"/>
                <a:ext cx="1646927" cy="703320"/>
              </a:xfrm>
              <a:prstGeom prst="rect">
                <a:avLst/>
              </a:prstGeom>
              <a:noFill/>
            </p:spPr>
            <p:txBody>
              <a:bodyPr wrap="square">
                <a:spAutoFit/>
              </a:bodyPr>
              <a:lstStyle/>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Date : Oct 22 2014</a:t>
                </a: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Photo by : Laura </a:t>
                </a:r>
                <a:r>
                  <a:rPr lang="en-US" sz="1055" dirty="0" err="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Cinta</a:t>
                </a:r>
                <a:endPar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fontAlgn="auto">
                  <a:spcBef>
                    <a:spcPts val="0"/>
                  </a:spcBef>
                  <a:spcAft>
                    <a:spcPts val="0"/>
                  </a:spcAft>
                  <a:defRPr/>
                </a:pPr>
                <a:r>
                  <a:rPr lang="en-US" sz="1055" dirty="0">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Category : Interior Design Client : Angela Monica</a:t>
                </a:r>
              </a:p>
            </p:txBody>
          </p:sp>
          <p:sp>
            <p:nvSpPr>
              <p:cNvPr id="51" name="Text Placeholder 8"/>
              <p:cNvSpPr txBox="1"/>
              <p:nvPr/>
            </p:nvSpPr>
            <p:spPr>
              <a:xfrm>
                <a:off x="2349500" y="2367233"/>
                <a:ext cx="1260475" cy="286561"/>
              </a:xfrm>
              <a:prstGeom prst="rect">
                <a:avLst/>
              </a:prstGeom>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6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Project Detail :</a:t>
                </a:r>
              </a:p>
            </p:txBody>
          </p:sp>
        </p:grpSp>
      </p:grpSp>
      <p:sp>
        <p:nvSpPr>
          <p:cNvPr id="52"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1976083" y="2242887"/>
            <a:ext cx="2123455" cy="928017"/>
            <a:chOff x="8657822" y="2650863"/>
            <a:chExt cx="2013460" cy="879946"/>
          </a:xfrm>
        </p:grpSpPr>
        <p:sp>
          <p:nvSpPr>
            <p:cNvPr id="89" name="Text Placeholder 2"/>
            <p:cNvSpPr txBox="1"/>
            <p:nvPr/>
          </p:nvSpPr>
          <p:spPr>
            <a:xfrm>
              <a:off x="8657822" y="2650863"/>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01</a:t>
              </a:r>
            </a:p>
          </p:txBody>
        </p:sp>
        <p:sp>
          <p:nvSpPr>
            <p:cNvPr id="90" name="TextBox 89"/>
            <p:cNvSpPr txBox="1"/>
            <p:nvPr/>
          </p:nvSpPr>
          <p:spPr>
            <a:xfrm>
              <a:off x="8738503" y="2976689"/>
              <a:ext cx="1876003"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9" name="Group 8"/>
          <p:cNvGrpSpPr/>
          <p:nvPr/>
        </p:nvGrpSpPr>
        <p:grpSpPr>
          <a:xfrm>
            <a:off x="4554244" y="2185385"/>
            <a:ext cx="1143161" cy="1143161"/>
            <a:chOff x="4318000" y="2072182"/>
            <a:chExt cx="1083945" cy="1083945"/>
          </a:xfrm>
        </p:grpSpPr>
        <p:sp>
          <p:nvSpPr>
            <p:cNvPr id="54" name="Oval 53"/>
            <p:cNvSpPr/>
            <p:nvPr/>
          </p:nvSpPr>
          <p:spPr>
            <a:xfrm>
              <a:off x="4318000" y="2072182"/>
              <a:ext cx="1083945" cy="10839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6" name="Freeform 24"/>
            <p:cNvSpPr/>
            <p:nvPr/>
          </p:nvSpPr>
          <p:spPr bwMode="auto">
            <a:xfrm>
              <a:off x="4598861" y="2391703"/>
              <a:ext cx="577638" cy="469968"/>
            </a:xfrm>
            <a:custGeom>
              <a:avLst/>
              <a:gdLst>
                <a:gd name="T0" fmla="*/ 397 w 21600"/>
                <a:gd name="T1" fmla="*/ 38 h 21600"/>
                <a:gd name="T2" fmla="*/ 351 w 21600"/>
                <a:gd name="T3" fmla="*/ 52 h 21600"/>
                <a:gd name="T4" fmla="*/ 387 w 21600"/>
                <a:gd name="T5" fmla="*/ 6 h 21600"/>
                <a:gd name="T6" fmla="*/ 335 w 21600"/>
                <a:gd name="T7" fmla="*/ 26 h 21600"/>
                <a:gd name="T8" fmla="*/ 276 w 21600"/>
                <a:gd name="T9" fmla="*/ 0 h 21600"/>
                <a:gd name="T10" fmla="*/ 193 w 21600"/>
                <a:gd name="T11" fmla="*/ 83 h 21600"/>
                <a:gd name="T12" fmla="*/ 195 w 21600"/>
                <a:gd name="T13" fmla="*/ 101 h 21600"/>
                <a:gd name="T14" fmla="*/ 28 w 21600"/>
                <a:gd name="T15" fmla="*/ 16 h 21600"/>
                <a:gd name="T16" fmla="*/ 16 w 21600"/>
                <a:gd name="T17" fmla="*/ 57 h 21600"/>
                <a:gd name="T18" fmla="*/ 52 w 21600"/>
                <a:gd name="T19" fmla="*/ 125 h 21600"/>
                <a:gd name="T20" fmla="*/ 16 w 21600"/>
                <a:gd name="T21" fmla="*/ 115 h 21600"/>
                <a:gd name="T22" fmla="*/ 16 w 21600"/>
                <a:gd name="T23" fmla="*/ 115 h 21600"/>
                <a:gd name="T24" fmla="*/ 83 w 21600"/>
                <a:gd name="T25" fmla="*/ 196 h 21600"/>
                <a:gd name="T26" fmla="*/ 60 w 21600"/>
                <a:gd name="T27" fmla="*/ 198 h 21600"/>
                <a:gd name="T28" fmla="*/ 44 w 21600"/>
                <a:gd name="T29" fmla="*/ 196 h 21600"/>
                <a:gd name="T30" fmla="*/ 121 w 21600"/>
                <a:gd name="T31" fmla="*/ 252 h 21600"/>
                <a:gd name="T32" fmla="*/ 20 w 21600"/>
                <a:gd name="T33" fmla="*/ 289 h 21600"/>
                <a:gd name="T34" fmla="*/ 0 w 21600"/>
                <a:gd name="T35" fmla="*/ 287 h 21600"/>
                <a:gd name="T36" fmla="*/ 125 w 21600"/>
                <a:gd name="T37" fmla="*/ 323 h 21600"/>
                <a:gd name="T38" fmla="*/ 357 w 21600"/>
                <a:gd name="T39" fmla="*/ 91 h 21600"/>
                <a:gd name="T40" fmla="*/ 357 w 21600"/>
                <a:gd name="T41" fmla="*/ 81 h 21600"/>
                <a:gd name="T42" fmla="*/ 397 w 21600"/>
                <a:gd name="T43" fmla="*/ 38 h 21600"/>
                <a:gd name="T44" fmla="*/ 397 w 21600"/>
                <a:gd name="T45" fmla="*/ 38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600" y="2565"/>
                  </a:moveTo>
                  <a:cubicBezTo>
                    <a:pt x="20832" y="2970"/>
                    <a:pt x="19955" y="3375"/>
                    <a:pt x="19078" y="3510"/>
                  </a:cubicBezTo>
                  <a:cubicBezTo>
                    <a:pt x="19955" y="2835"/>
                    <a:pt x="20723" y="1755"/>
                    <a:pt x="21052" y="405"/>
                  </a:cubicBezTo>
                  <a:cubicBezTo>
                    <a:pt x="20175" y="1080"/>
                    <a:pt x="19188" y="1485"/>
                    <a:pt x="18201" y="1755"/>
                  </a:cubicBezTo>
                  <a:cubicBezTo>
                    <a:pt x="17434" y="675"/>
                    <a:pt x="16227" y="0"/>
                    <a:pt x="15021" y="0"/>
                  </a:cubicBezTo>
                  <a:cubicBezTo>
                    <a:pt x="12499" y="0"/>
                    <a:pt x="10526" y="2430"/>
                    <a:pt x="10526" y="5535"/>
                  </a:cubicBezTo>
                  <a:cubicBezTo>
                    <a:pt x="10526" y="5940"/>
                    <a:pt x="10636" y="6345"/>
                    <a:pt x="10636" y="6750"/>
                  </a:cubicBezTo>
                  <a:cubicBezTo>
                    <a:pt x="7017" y="6480"/>
                    <a:pt x="3728" y="4320"/>
                    <a:pt x="1535" y="1080"/>
                  </a:cubicBezTo>
                  <a:cubicBezTo>
                    <a:pt x="1096" y="1890"/>
                    <a:pt x="877" y="2835"/>
                    <a:pt x="877" y="3780"/>
                  </a:cubicBezTo>
                  <a:cubicBezTo>
                    <a:pt x="877" y="5670"/>
                    <a:pt x="1754" y="7290"/>
                    <a:pt x="2851" y="8370"/>
                  </a:cubicBezTo>
                  <a:cubicBezTo>
                    <a:pt x="2193" y="8235"/>
                    <a:pt x="1535" y="8100"/>
                    <a:pt x="877" y="7695"/>
                  </a:cubicBezTo>
                  <a:cubicBezTo>
                    <a:pt x="877" y="10395"/>
                    <a:pt x="2412" y="12555"/>
                    <a:pt x="4495" y="13095"/>
                  </a:cubicBezTo>
                  <a:cubicBezTo>
                    <a:pt x="4057" y="13230"/>
                    <a:pt x="3728" y="13230"/>
                    <a:pt x="3289" y="13230"/>
                  </a:cubicBezTo>
                  <a:cubicBezTo>
                    <a:pt x="2960" y="13230"/>
                    <a:pt x="2741" y="13230"/>
                    <a:pt x="2412" y="13095"/>
                  </a:cubicBezTo>
                  <a:cubicBezTo>
                    <a:pt x="2960" y="15255"/>
                    <a:pt x="4605" y="16875"/>
                    <a:pt x="6579" y="16875"/>
                  </a:cubicBezTo>
                  <a:cubicBezTo>
                    <a:pt x="5044" y="18360"/>
                    <a:pt x="3180" y="19305"/>
                    <a:pt x="1096" y="19305"/>
                  </a:cubicBezTo>
                  <a:cubicBezTo>
                    <a:pt x="768" y="19305"/>
                    <a:pt x="329" y="19305"/>
                    <a:pt x="0" y="19170"/>
                  </a:cubicBezTo>
                  <a:cubicBezTo>
                    <a:pt x="1974" y="20790"/>
                    <a:pt x="4276" y="21600"/>
                    <a:pt x="6798" y="21600"/>
                  </a:cubicBezTo>
                  <a:cubicBezTo>
                    <a:pt x="15021" y="21600"/>
                    <a:pt x="19407" y="13365"/>
                    <a:pt x="19407" y="6075"/>
                  </a:cubicBezTo>
                  <a:cubicBezTo>
                    <a:pt x="19407" y="5940"/>
                    <a:pt x="19407" y="5670"/>
                    <a:pt x="19407" y="5400"/>
                  </a:cubicBezTo>
                  <a:cubicBezTo>
                    <a:pt x="20284" y="4590"/>
                    <a:pt x="21052" y="3645"/>
                    <a:pt x="21600" y="2565"/>
                  </a:cubicBezTo>
                  <a:close/>
                  <a:moveTo>
                    <a:pt x="21600" y="2565"/>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8" name="Group 67"/>
          <p:cNvGrpSpPr/>
          <p:nvPr/>
        </p:nvGrpSpPr>
        <p:grpSpPr>
          <a:xfrm>
            <a:off x="8358042" y="2313794"/>
            <a:ext cx="2123455" cy="942198"/>
            <a:chOff x="8657822" y="2704651"/>
            <a:chExt cx="2013460" cy="893393"/>
          </a:xfrm>
        </p:grpSpPr>
        <p:sp>
          <p:nvSpPr>
            <p:cNvPr id="69"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04</a:t>
              </a:r>
            </a:p>
          </p:txBody>
        </p:sp>
        <p:sp>
          <p:nvSpPr>
            <p:cNvPr id="70" name="TextBox 69"/>
            <p:cNvSpPr txBox="1"/>
            <p:nvPr/>
          </p:nvSpPr>
          <p:spPr>
            <a:xfrm>
              <a:off x="8738503" y="3043924"/>
              <a:ext cx="1876003"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4" name="Group 3"/>
          <p:cNvGrpSpPr/>
          <p:nvPr/>
        </p:nvGrpSpPr>
        <p:grpSpPr>
          <a:xfrm>
            <a:off x="7166302" y="2185385"/>
            <a:ext cx="1143161" cy="1143161"/>
            <a:chOff x="6794754" y="2072182"/>
            <a:chExt cx="1083945" cy="1083945"/>
          </a:xfrm>
        </p:grpSpPr>
        <p:sp>
          <p:nvSpPr>
            <p:cNvPr id="154" name="Oval 153"/>
            <p:cNvSpPr/>
            <p:nvPr/>
          </p:nvSpPr>
          <p:spPr>
            <a:xfrm>
              <a:off x="6794754" y="2072182"/>
              <a:ext cx="1083945" cy="1083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7" name="Group 32"/>
            <p:cNvGrpSpPr/>
            <p:nvPr/>
          </p:nvGrpSpPr>
          <p:grpSpPr bwMode="auto">
            <a:xfrm>
              <a:off x="7016533" y="2506320"/>
              <a:ext cx="640385" cy="278756"/>
              <a:chOff x="0" y="0"/>
              <a:chExt cx="424" cy="185"/>
            </a:xfrm>
            <a:solidFill>
              <a:srgbClr val="00B0F0"/>
            </a:solidFill>
          </p:grpSpPr>
          <p:sp>
            <p:nvSpPr>
              <p:cNvPr id="108" name="Oval 30"/>
              <p:cNvSpPr/>
              <p:nvPr/>
            </p:nvSpPr>
            <p:spPr bwMode="auto">
              <a:xfrm>
                <a:off x="0" y="0"/>
                <a:ext cx="189" cy="185"/>
              </a:xfrm>
              <a:prstGeom prst="ellipse">
                <a:avLst/>
              </a:prstGeom>
              <a:solidFill>
                <a:schemeClr val="bg1"/>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9" name="Oval 31"/>
              <p:cNvSpPr/>
              <p:nvPr/>
            </p:nvSpPr>
            <p:spPr bwMode="auto">
              <a:xfrm>
                <a:off x="237" y="0"/>
                <a:ext cx="187" cy="185"/>
              </a:xfrm>
              <a:prstGeom prst="ellipse">
                <a:avLst/>
              </a:prstGeom>
              <a:solidFill>
                <a:schemeClr val="bg1"/>
              </a:solidFill>
              <a:ln>
                <a:noFill/>
              </a:ln>
              <a:extLst>
                <a:ext uri="{91240B29-F687-4F45-9708-019B960494DF}">
                  <a14:hiddenLine xmlns:a14="http://schemas.microsoft.com/office/drawing/2010/main" w="9525">
                    <a:solidFill>
                      <a:schemeClr val="tx1"/>
                    </a:solidFill>
                    <a:roun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91" name="Group 90"/>
          <p:cNvGrpSpPr/>
          <p:nvPr/>
        </p:nvGrpSpPr>
        <p:grpSpPr>
          <a:xfrm>
            <a:off x="1976084" y="3739135"/>
            <a:ext cx="2123455" cy="942198"/>
            <a:chOff x="8657822" y="2704651"/>
            <a:chExt cx="2013460" cy="893393"/>
          </a:xfrm>
        </p:grpSpPr>
        <p:sp>
          <p:nvSpPr>
            <p:cNvPr id="92"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02</a:t>
              </a:r>
            </a:p>
          </p:txBody>
        </p:sp>
        <p:sp>
          <p:nvSpPr>
            <p:cNvPr id="93" name="TextBox 92"/>
            <p:cNvSpPr txBox="1"/>
            <p:nvPr/>
          </p:nvSpPr>
          <p:spPr>
            <a:xfrm>
              <a:off x="8738503" y="3043924"/>
              <a:ext cx="1876003"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10" name="Group 9"/>
          <p:cNvGrpSpPr/>
          <p:nvPr/>
        </p:nvGrpSpPr>
        <p:grpSpPr>
          <a:xfrm>
            <a:off x="4554244" y="3602536"/>
            <a:ext cx="1143161" cy="1143161"/>
            <a:chOff x="4318000" y="3415925"/>
            <a:chExt cx="1083945" cy="1083945"/>
          </a:xfrm>
        </p:grpSpPr>
        <p:sp>
          <p:nvSpPr>
            <p:cNvPr id="57" name="Oval 56"/>
            <p:cNvSpPr/>
            <p:nvPr/>
          </p:nvSpPr>
          <p:spPr>
            <a:xfrm>
              <a:off x="4318000" y="3415925"/>
              <a:ext cx="1083945" cy="10839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0" name="Freeform 45"/>
            <p:cNvSpPr/>
            <p:nvPr/>
          </p:nvSpPr>
          <p:spPr bwMode="auto">
            <a:xfrm>
              <a:off x="4740721" y="3710712"/>
              <a:ext cx="230838" cy="494369"/>
            </a:xfrm>
            <a:custGeom>
              <a:avLst/>
              <a:gdLst>
                <a:gd name="T0" fmla="*/ 194 w 21600"/>
                <a:gd name="T1" fmla="*/ 133 h 21600"/>
                <a:gd name="T2" fmla="*/ 129 w 21600"/>
                <a:gd name="T3" fmla="*/ 133 h 21600"/>
                <a:gd name="T4" fmla="*/ 129 w 21600"/>
                <a:gd name="T5" fmla="*/ 90 h 21600"/>
                <a:gd name="T6" fmla="*/ 147 w 21600"/>
                <a:gd name="T7" fmla="*/ 71 h 21600"/>
                <a:gd name="T8" fmla="*/ 194 w 21600"/>
                <a:gd name="T9" fmla="*/ 71 h 21600"/>
                <a:gd name="T10" fmla="*/ 194 w 21600"/>
                <a:gd name="T11" fmla="*/ 0 h 21600"/>
                <a:gd name="T12" fmla="*/ 129 w 21600"/>
                <a:gd name="T13" fmla="*/ 0 h 21600"/>
                <a:gd name="T14" fmla="*/ 43 w 21600"/>
                <a:gd name="T15" fmla="*/ 86 h 21600"/>
                <a:gd name="T16" fmla="*/ 43 w 21600"/>
                <a:gd name="T17" fmla="*/ 133 h 21600"/>
                <a:gd name="T18" fmla="*/ 0 w 21600"/>
                <a:gd name="T19" fmla="*/ 133 h 21600"/>
                <a:gd name="T20" fmla="*/ 0 w 21600"/>
                <a:gd name="T21" fmla="*/ 206 h 21600"/>
                <a:gd name="T22" fmla="*/ 43 w 21600"/>
                <a:gd name="T23" fmla="*/ 206 h 21600"/>
                <a:gd name="T24" fmla="*/ 43 w 21600"/>
                <a:gd name="T25" fmla="*/ 415 h 21600"/>
                <a:gd name="T26" fmla="*/ 129 w 21600"/>
                <a:gd name="T27" fmla="*/ 415 h 21600"/>
                <a:gd name="T28" fmla="*/ 129 w 21600"/>
                <a:gd name="T29" fmla="*/ 206 h 21600"/>
                <a:gd name="T30" fmla="*/ 188 w 21600"/>
                <a:gd name="T31" fmla="*/ 206 h 21600"/>
                <a:gd name="T32" fmla="*/ 194 w 21600"/>
                <a:gd name="T33" fmla="*/ 133 h 21600"/>
                <a:gd name="T34" fmla="*/ 194 w 21600"/>
                <a:gd name="T35" fmla="*/ 133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6939"/>
                  </a:moveTo>
                  <a:cubicBezTo>
                    <a:pt x="14400" y="6939"/>
                    <a:pt x="14400" y="6939"/>
                    <a:pt x="14400" y="6939"/>
                  </a:cubicBezTo>
                  <a:cubicBezTo>
                    <a:pt x="14400" y="4701"/>
                    <a:pt x="14400" y="4701"/>
                    <a:pt x="14400" y="4701"/>
                  </a:cubicBezTo>
                  <a:cubicBezTo>
                    <a:pt x="14400" y="3917"/>
                    <a:pt x="15600" y="3693"/>
                    <a:pt x="16320" y="3693"/>
                  </a:cubicBezTo>
                  <a:cubicBezTo>
                    <a:pt x="17280" y="3693"/>
                    <a:pt x="21600" y="3693"/>
                    <a:pt x="21600" y="3693"/>
                  </a:cubicBezTo>
                  <a:cubicBezTo>
                    <a:pt x="21600" y="0"/>
                    <a:pt x="21600" y="0"/>
                    <a:pt x="21600" y="0"/>
                  </a:cubicBezTo>
                  <a:cubicBezTo>
                    <a:pt x="14400" y="0"/>
                    <a:pt x="14400" y="0"/>
                    <a:pt x="14400" y="0"/>
                  </a:cubicBezTo>
                  <a:cubicBezTo>
                    <a:pt x="6480" y="0"/>
                    <a:pt x="4800" y="2686"/>
                    <a:pt x="4800" y="4477"/>
                  </a:cubicBezTo>
                  <a:cubicBezTo>
                    <a:pt x="4800" y="6939"/>
                    <a:pt x="4800" y="6939"/>
                    <a:pt x="4800" y="6939"/>
                  </a:cubicBezTo>
                  <a:cubicBezTo>
                    <a:pt x="0" y="6939"/>
                    <a:pt x="0" y="6939"/>
                    <a:pt x="0" y="6939"/>
                  </a:cubicBezTo>
                  <a:cubicBezTo>
                    <a:pt x="0" y="10744"/>
                    <a:pt x="0" y="10744"/>
                    <a:pt x="0" y="10744"/>
                  </a:cubicBezTo>
                  <a:cubicBezTo>
                    <a:pt x="4800" y="10744"/>
                    <a:pt x="4800" y="10744"/>
                    <a:pt x="4800" y="10744"/>
                  </a:cubicBezTo>
                  <a:cubicBezTo>
                    <a:pt x="4800" y="15668"/>
                    <a:pt x="4800" y="21600"/>
                    <a:pt x="4800" y="21600"/>
                  </a:cubicBezTo>
                  <a:cubicBezTo>
                    <a:pt x="14400" y="21600"/>
                    <a:pt x="14400" y="21600"/>
                    <a:pt x="14400" y="21600"/>
                  </a:cubicBezTo>
                  <a:cubicBezTo>
                    <a:pt x="14400" y="21600"/>
                    <a:pt x="14400" y="15556"/>
                    <a:pt x="14400" y="10744"/>
                  </a:cubicBezTo>
                  <a:cubicBezTo>
                    <a:pt x="20880" y="10744"/>
                    <a:pt x="20880" y="10744"/>
                    <a:pt x="20880" y="10744"/>
                  </a:cubicBezTo>
                  <a:lnTo>
                    <a:pt x="21600" y="6939"/>
                  </a:lnTo>
                  <a:close/>
                  <a:moveTo>
                    <a:pt x="21600" y="693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4" name="Group 73"/>
          <p:cNvGrpSpPr/>
          <p:nvPr/>
        </p:nvGrpSpPr>
        <p:grpSpPr>
          <a:xfrm>
            <a:off x="8358043" y="5065810"/>
            <a:ext cx="2123455" cy="942198"/>
            <a:chOff x="8657822" y="2704651"/>
            <a:chExt cx="2013460" cy="893393"/>
          </a:xfrm>
        </p:grpSpPr>
        <p:sp>
          <p:nvSpPr>
            <p:cNvPr id="75"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06</a:t>
              </a:r>
            </a:p>
          </p:txBody>
        </p:sp>
        <p:sp>
          <p:nvSpPr>
            <p:cNvPr id="76" name="TextBox 75"/>
            <p:cNvSpPr txBox="1"/>
            <p:nvPr/>
          </p:nvSpPr>
          <p:spPr>
            <a:xfrm>
              <a:off x="8738503" y="3043924"/>
              <a:ext cx="1876003"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2" name="Group 1"/>
          <p:cNvGrpSpPr/>
          <p:nvPr/>
        </p:nvGrpSpPr>
        <p:grpSpPr>
          <a:xfrm>
            <a:off x="7166302" y="5019687"/>
            <a:ext cx="1143161" cy="1143161"/>
            <a:chOff x="6794754" y="4759668"/>
            <a:chExt cx="1083945" cy="1083945"/>
          </a:xfrm>
        </p:grpSpPr>
        <p:sp>
          <p:nvSpPr>
            <p:cNvPr id="158" name="Oval 157"/>
            <p:cNvSpPr/>
            <p:nvPr/>
          </p:nvSpPr>
          <p:spPr>
            <a:xfrm>
              <a:off x="6794754" y="4759668"/>
              <a:ext cx="1083945" cy="10839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11" name="Group 21"/>
            <p:cNvGrpSpPr/>
            <p:nvPr/>
          </p:nvGrpSpPr>
          <p:grpSpPr bwMode="auto">
            <a:xfrm>
              <a:off x="7033759" y="5150160"/>
              <a:ext cx="587613" cy="332182"/>
              <a:chOff x="0" y="0"/>
              <a:chExt cx="489" cy="277"/>
            </a:xfrm>
            <a:solidFill>
              <a:schemeClr val="bg1"/>
            </a:solidFill>
          </p:grpSpPr>
          <p:sp>
            <p:nvSpPr>
              <p:cNvPr id="112" name="AutoShape 16"/>
              <p:cNvSpPr/>
              <p:nvPr/>
            </p:nvSpPr>
            <p:spPr bwMode="auto">
              <a:xfrm>
                <a:off x="0" y="0"/>
                <a:ext cx="121" cy="212"/>
              </a:xfrm>
              <a:custGeom>
                <a:avLst/>
                <a:gdLst>
                  <a:gd name="T0" fmla="*/ 13221 w 21600"/>
                  <a:gd name="T1" fmla="*/ 0 h 21600"/>
                  <a:gd name="T2" fmla="*/ 13221 w 21600"/>
                  <a:gd name="T3" fmla="*/ 6597 h 21600"/>
                  <a:gd name="T4" fmla="*/ 0 w 21600"/>
                  <a:gd name="T5" fmla="*/ 6597 h 21600"/>
                  <a:gd name="T6" fmla="*/ 0 w 21600"/>
                  <a:gd name="T7" fmla="*/ 21600 h 21600"/>
                  <a:gd name="T8" fmla="*/ 21600 w 21600"/>
                  <a:gd name="T9" fmla="*/ 21600 h 21600"/>
                  <a:gd name="T10" fmla="*/ 21600 w 21600"/>
                  <a:gd name="T11" fmla="*/ 0 h 21600"/>
                  <a:gd name="T12" fmla="*/ 13221 w 21600"/>
                  <a:gd name="T13" fmla="*/ 0 h 21600"/>
                  <a:gd name="T14" fmla="*/ 13221 w 21600"/>
                  <a:gd name="T15" fmla="*/ 17663 h 21600"/>
                  <a:gd name="T16" fmla="*/ 8752 w 21600"/>
                  <a:gd name="T17" fmla="*/ 17663 h 21600"/>
                  <a:gd name="T18" fmla="*/ 8752 w 21600"/>
                  <a:gd name="T19" fmla="*/ 10853 h 21600"/>
                  <a:gd name="T20" fmla="*/ 13221 w 21600"/>
                  <a:gd name="T21" fmla="*/ 10853 h 21600"/>
                  <a:gd name="T22" fmla="*/ 13221 w 21600"/>
                  <a:gd name="T23" fmla="*/ 17663 h 21600"/>
                  <a:gd name="T24" fmla="*/ 13221 w 21600"/>
                  <a:gd name="T25" fmla="*/ 1766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13221" y="0"/>
                    </a:moveTo>
                    <a:lnTo>
                      <a:pt x="13221" y="6597"/>
                    </a:lnTo>
                    <a:lnTo>
                      <a:pt x="0" y="6597"/>
                    </a:lnTo>
                    <a:lnTo>
                      <a:pt x="0" y="21600"/>
                    </a:lnTo>
                    <a:lnTo>
                      <a:pt x="21600" y="21600"/>
                    </a:lnTo>
                    <a:lnTo>
                      <a:pt x="21600" y="0"/>
                    </a:lnTo>
                    <a:lnTo>
                      <a:pt x="13221" y="0"/>
                    </a:lnTo>
                    <a:close/>
                    <a:moveTo>
                      <a:pt x="13221" y="17663"/>
                    </a:moveTo>
                    <a:lnTo>
                      <a:pt x="8752" y="17663"/>
                    </a:lnTo>
                    <a:lnTo>
                      <a:pt x="8752" y="10853"/>
                    </a:lnTo>
                    <a:lnTo>
                      <a:pt x="13221" y="10853"/>
                    </a:lnTo>
                    <a:lnTo>
                      <a:pt x="13221" y="17663"/>
                    </a:lnTo>
                    <a:close/>
                    <a:moveTo>
                      <a:pt x="13221" y="17663"/>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3" name="AutoShape 17"/>
              <p:cNvSpPr/>
              <p:nvPr/>
            </p:nvSpPr>
            <p:spPr bwMode="auto">
              <a:xfrm>
                <a:off x="219" y="64"/>
                <a:ext cx="124" cy="213"/>
              </a:xfrm>
              <a:custGeom>
                <a:avLst/>
                <a:gdLst>
                  <a:gd name="T0" fmla="*/ 549 w 21600"/>
                  <a:gd name="T1" fmla="*/ 0 h 21600"/>
                  <a:gd name="T2" fmla="*/ 549 w 21600"/>
                  <a:gd name="T3" fmla="*/ 15003 h 21600"/>
                  <a:gd name="T4" fmla="*/ 12997 w 21600"/>
                  <a:gd name="T5" fmla="*/ 15003 h 21600"/>
                  <a:gd name="T6" fmla="*/ 12997 w 21600"/>
                  <a:gd name="T7" fmla="*/ 17557 h 21600"/>
                  <a:gd name="T8" fmla="*/ 0 w 21600"/>
                  <a:gd name="T9" fmla="*/ 17557 h 21600"/>
                  <a:gd name="T10" fmla="*/ 0 w 21600"/>
                  <a:gd name="T11" fmla="*/ 21600 h 21600"/>
                  <a:gd name="T12" fmla="*/ 17756 w 21600"/>
                  <a:gd name="T13" fmla="*/ 21600 h 21600"/>
                  <a:gd name="T14" fmla="*/ 21600 w 21600"/>
                  <a:gd name="T15" fmla="*/ 21600 h 21600"/>
                  <a:gd name="T16" fmla="*/ 21600 w 21600"/>
                  <a:gd name="T17" fmla="*/ 0 h 21600"/>
                  <a:gd name="T18" fmla="*/ 549 w 21600"/>
                  <a:gd name="T19" fmla="*/ 0 h 21600"/>
                  <a:gd name="T20" fmla="*/ 12997 w 21600"/>
                  <a:gd name="T21" fmla="*/ 11066 h 21600"/>
                  <a:gd name="T22" fmla="*/ 8786 w 21600"/>
                  <a:gd name="T23" fmla="*/ 11066 h 21600"/>
                  <a:gd name="T24" fmla="*/ 8786 w 21600"/>
                  <a:gd name="T25" fmla="*/ 4043 h 21600"/>
                  <a:gd name="T26" fmla="*/ 12997 w 21600"/>
                  <a:gd name="T27" fmla="*/ 4043 h 21600"/>
                  <a:gd name="T28" fmla="*/ 12997 w 21600"/>
                  <a:gd name="T29" fmla="*/ 11066 h 21600"/>
                  <a:gd name="T30" fmla="*/ 12997 w 21600"/>
                  <a:gd name="T31" fmla="*/ 110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549" y="0"/>
                    </a:moveTo>
                    <a:lnTo>
                      <a:pt x="549" y="15003"/>
                    </a:lnTo>
                    <a:lnTo>
                      <a:pt x="12997" y="15003"/>
                    </a:lnTo>
                    <a:lnTo>
                      <a:pt x="12997" y="17557"/>
                    </a:lnTo>
                    <a:lnTo>
                      <a:pt x="0" y="17557"/>
                    </a:lnTo>
                    <a:lnTo>
                      <a:pt x="0" y="21600"/>
                    </a:lnTo>
                    <a:lnTo>
                      <a:pt x="17756" y="21600"/>
                    </a:lnTo>
                    <a:lnTo>
                      <a:pt x="21600" y="21600"/>
                    </a:lnTo>
                    <a:lnTo>
                      <a:pt x="21600" y="0"/>
                    </a:lnTo>
                    <a:lnTo>
                      <a:pt x="549" y="0"/>
                    </a:lnTo>
                    <a:close/>
                    <a:moveTo>
                      <a:pt x="12997" y="11066"/>
                    </a:moveTo>
                    <a:lnTo>
                      <a:pt x="8786" y="11066"/>
                    </a:lnTo>
                    <a:lnTo>
                      <a:pt x="8786" y="4043"/>
                    </a:lnTo>
                    <a:lnTo>
                      <a:pt x="12997" y="4043"/>
                    </a:lnTo>
                    <a:lnTo>
                      <a:pt x="12997" y="11066"/>
                    </a:lnTo>
                    <a:close/>
                    <a:moveTo>
                      <a:pt x="12997" y="11066"/>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4" name="AutoShape 18"/>
              <p:cNvSpPr/>
              <p:nvPr/>
            </p:nvSpPr>
            <p:spPr bwMode="auto">
              <a:xfrm>
                <a:off x="368" y="64"/>
                <a:ext cx="121" cy="213"/>
              </a:xfrm>
              <a:custGeom>
                <a:avLst/>
                <a:gdLst>
                  <a:gd name="T0" fmla="*/ 0 w 21600"/>
                  <a:gd name="T1" fmla="*/ 0 h 21600"/>
                  <a:gd name="T2" fmla="*/ 0 w 21600"/>
                  <a:gd name="T3" fmla="*/ 15003 h 21600"/>
                  <a:gd name="T4" fmla="*/ 13221 w 21600"/>
                  <a:gd name="T5" fmla="*/ 15003 h 21600"/>
                  <a:gd name="T6" fmla="*/ 13221 w 21600"/>
                  <a:gd name="T7" fmla="*/ 17557 h 21600"/>
                  <a:gd name="T8" fmla="*/ 0 w 21600"/>
                  <a:gd name="T9" fmla="*/ 17557 h 21600"/>
                  <a:gd name="T10" fmla="*/ 0 w 21600"/>
                  <a:gd name="T11" fmla="*/ 21600 h 21600"/>
                  <a:gd name="T12" fmla="*/ 17690 w 21600"/>
                  <a:gd name="T13" fmla="*/ 21600 h 21600"/>
                  <a:gd name="T14" fmla="*/ 21600 w 21600"/>
                  <a:gd name="T15" fmla="*/ 21600 h 21600"/>
                  <a:gd name="T16" fmla="*/ 21600 w 21600"/>
                  <a:gd name="T17" fmla="*/ 0 h 21600"/>
                  <a:gd name="T18" fmla="*/ 0 w 21600"/>
                  <a:gd name="T19" fmla="*/ 0 h 21600"/>
                  <a:gd name="T20" fmla="*/ 13221 w 21600"/>
                  <a:gd name="T21" fmla="*/ 11066 h 21600"/>
                  <a:gd name="T22" fmla="*/ 8752 w 21600"/>
                  <a:gd name="T23" fmla="*/ 11066 h 21600"/>
                  <a:gd name="T24" fmla="*/ 8752 w 21600"/>
                  <a:gd name="T25" fmla="*/ 4043 h 21600"/>
                  <a:gd name="T26" fmla="*/ 13221 w 21600"/>
                  <a:gd name="T27" fmla="*/ 4043 h 21600"/>
                  <a:gd name="T28" fmla="*/ 13221 w 21600"/>
                  <a:gd name="T29" fmla="*/ 11066 h 21600"/>
                  <a:gd name="T30" fmla="*/ 13221 w 21600"/>
                  <a:gd name="T31" fmla="*/ 1106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0" y="0"/>
                    </a:moveTo>
                    <a:lnTo>
                      <a:pt x="0" y="15003"/>
                    </a:lnTo>
                    <a:lnTo>
                      <a:pt x="13221" y="15003"/>
                    </a:lnTo>
                    <a:lnTo>
                      <a:pt x="13221" y="17557"/>
                    </a:lnTo>
                    <a:lnTo>
                      <a:pt x="0" y="17557"/>
                    </a:lnTo>
                    <a:lnTo>
                      <a:pt x="0" y="21600"/>
                    </a:lnTo>
                    <a:lnTo>
                      <a:pt x="17690" y="21600"/>
                    </a:lnTo>
                    <a:lnTo>
                      <a:pt x="21600" y="21600"/>
                    </a:lnTo>
                    <a:lnTo>
                      <a:pt x="21600" y="0"/>
                    </a:lnTo>
                    <a:lnTo>
                      <a:pt x="0" y="0"/>
                    </a:lnTo>
                    <a:close/>
                    <a:moveTo>
                      <a:pt x="13221" y="11066"/>
                    </a:moveTo>
                    <a:lnTo>
                      <a:pt x="8752" y="11066"/>
                    </a:lnTo>
                    <a:lnTo>
                      <a:pt x="8752" y="4043"/>
                    </a:lnTo>
                    <a:lnTo>
                      <a:pt x="13221" y="4043"/>
                    </a:lnTo>
                    <a:lnTo>
                      <a:pt x="13221" y="11066"/>
                    </a:lnTo>
                    <a:close/>
                    <a:moveTo>
                      <a:pt x="13221" y="11066"/>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5" name="Rectangle 19"/>
              <p:cNvSpPr/>
              <p:nvPr/>
            </p:nvSpPr>
            <p:spPr bwMode="auto">
              <a:xfrm>
                <a:off x="145" y="66"/>
                <a:ext cx="64" cy="14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6" name="Rectangle 20"/>
              <p:cNvSpPr/>
              <p:nvPr/>
            </p:nvSpPr>
            <p:spPr bwMode="auto">
              <a:xfrm>
                <a:off x="145" y="2"/>
                <a:ext cx="64" cy="4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94" name="Group 93"/>
          <p:cNvGrpSpPr/>
          <p:nvPr/>
        </p:nvGrpSpPr>
        <p:grpSpPr>
          <a:xfrm>
            <a:off x="1976084" y="5108355"/>
            <a:ext cx="2123455" cy="942198"/>
            <a:chOff x="8657822" y="2704651"/>
            <a:chExt cx="2013460" cy="893393"/>
          </a:xfrm>
        </p:grpSpPr>
        <p:sp>
          <p:nvSpPr>
            <p:cNvPr id="95"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03</a:t>
              </a:r>
            </a:p>
          </p:txBody>
        </p:sp>
        <p:sp>
          <p:nvSpPr>
            <p:cNvPr id="96" name="TextBox 95"/>
            <p:cNvSpPr txBox="1"/>
            <p:nvPr/>
          </p:nvSpPr>
          <p:spPr>
            <a:xfrm>
              <a:off x="8738503" y="3043924"/>
              <a:ext cx="1876003"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11" name="Group 10"/>
          <p:cNvGrpSpPr/>
          <p:nvPr/>
        </p:nvGrpSpPr>
        <p:grpSpPr>
          <a:xfrm>
            <a:off x="4554244" y="5019687"/>
            <a:ext cx="1143161" cy="1143161"/>
            <a:chOff x="4318000" y="4759668"/>
            <a:chExt cx="1083945" cy="1083945"/>
          </a:xfrm>
        </p:grpSpPr>
        <p:grpSp>
          <p:nvGrpSpPr>
            <p:cNvPr id="42" name="Group 41"/>
            <p:cNvGrpSpPr/>
            <p:nvPr/>
          </p:nvGrpSpPr>
          <p:grpSpPr>
            <a:xfrm>
              <a:off x="4318000" y="4759668"/>
              <a:ext cx="1083945" cy="1083945"/>
              <a:chOff x="609600" y="3714750"/>
              <a:chExt cx="838200" cy="838200"/>
            </a:xfrm>
          </p:grpSpPr>
          <p:sp>
            <p:nvSpPr>
              <p:cNvPr id="43" name="Oval 42"/>
              <p:cNvSpPr/>
              <p:nvPr/>
            </p:nvSpPr>
            <p:spPr>
              <a:xfrm>
                <a:off x="609600" y="3714750"/>
                <a:ext cx="838200" cy="838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Oval 40"/>
              <p:cNvSpPr>
                <a:spLocks noChangeArrowheads="1"/>
              </p:cNvSpPr>
              <p:nvPr/>
            </p:nvSpPr>
            <p:spPr bwMode="auto">
              <a:xfrm>
                <a:off x="1019575" y="4155257"/>
                <a:ext cx="12324" cy="1232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17" name="AutoShape 48"/>
            <p:cNvSpPr/>
            <p:nvPr/>
          </p:nvSpPr>
          <p:spPr bwMode="auto">
            <a:xfrm>
              <a:off x="4678738" y="5049288"/>
              <a:ext cx="444777" cy="446501"/>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1" name="Group 70"/>
          <p:cNvGrpSpPr/>
          <p:nvPr/>
        </p:nvGrpSpPr>
        <p:grpSpPr>
          <a:xfrm>
            <a:off x="8358043" y="3767498"/>
            <a:ext cx="2123455" cy="942198"/>
            <a:chOff x="8657822" y="2704651"/>
            <a:chExt cx="2013460" cy="893393"/>
          </a:xfrm>
        </p:grpSpPr>
        <p:sp>
          <p:nvSpPr>
            <p:cNvPr id="72" name="Text Placeholder 2"/>
            <p:cNvSpPr txBox="1"/>
            <p:nvPr/>
          </p:nvSpPr>
          <p:spPr>
            <a:xfrm>
              <a:off x="8657822" y="2704651"/>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Social Media 05</a:t>
              </a:r>
            </a:p>
          </p:txBody>
        </p:sp>
        <p:sp>
          <p:nvSpPr>
            <p:cNvPr id="73" name="TextBox 72"/>
            <p:cNvSpPr txBox="1"/>
            <p:nvPr/>
          </p:nvSpPr>
          <p:spPr>
            <a:xfrm>
              <a:off x="8738503" y="3043924"/>
              <a:ext cx="1876003"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conetetur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imperdiet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tinciduni</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3" name="Group 2"/>
          <p:cNvGrpSpPr/>
          <p:nvPr/>
        </p:nvGrpSpPr>
        <p:grpSpPr>
          <a:xfrm>
            <a:off x="7166302" y="3602536"/>
            <a:ext cx="1143161" cy="1143161"/>
            <a:chOff x="6794754" y="3415925"/>
            <a:chExt cx="1083945" cy="1083945"/>
          </a:xfrm>
        </p:grpSpPr>
        <p:sp>
          <p:nvSpPr>
            <p:cNvPr id="144" name="Oval 143"/>
            <p:cNvSpPr/>
            <p:nvPr/>
          </p:nvSpPr>
          <p:spPr>
            <a:xfrm>
              <a:off x="6794754" y="3415925"/>
              <a:ext cx="1083945" cy="10839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18" name="Group 39"/>
            <p:cNvGrpSpPr/>
            <p:nvPr/>
          </p:nvGrpSpPr>
          <p:grpSpPr bwMode="auto">
            <a:xfrm>
              <a:off x="7077859" y="3801272"/>
              <a:ext cx="522355" cy="333479"/>
              <a:chOff x="0" y="0"/>
              <a:chExt cx="413" cy="263"/>
            </a:xfrm>
            <a:solidFill>
              <a:schemeClr val="bg1"/>
            </a:solidFill>
          </p:grpSpPr>
          <p:sp>
            <p:nvSpPr>
              <p:cNvPr id="119" name="AutoShape 36"/>
              <p:cNvSpPr/>
              <p:nvPr/>
            </p:nvSpPr>
            <p:spPr bwMode="auto">
              <a:xfrm>
                <a:off x="0" y="0"/>
                <a:ext cx="215" cy="256"/>
              </a:xfrm>
              <a:custGeom>
                <a:avLst/>
                <a:gdLst>
                  <a:gd name="T0" fmla="*/ 16457 w 21196"/>
                  <a:gd name="T1" fmla="*/ 9755 h 21426"/>
                  <a:gd name="T2" fmla="*/ 20366 w 21196"/>
                  <a:gd name="T3" fmla="*/ 5748 h 21426"/>
                  <a:gd name="T4" fmla="*/ 13166 w 21196"/>
                  <a:gd name="T5" fmla="*/ 0 h 21426"/>
                  <a:gd name="T6" fmla="*/ 5760 w 21196"/>
                  <a:gd name="T7" fmla="*/ 0 h 21426"/>
                  <a:gd name="T8" fmla="*/ 5554 w 21196"/>
                  <a:gd name="T9" fmla="*/ 0 h 21426"/>
                  <a:gd name="T10" fmla="*/ 0 w 21196"/>
                  <a:gd name="T11" fmla="*/ 0 h 21426"/>
                  <a:gd name="T12" fmla="*/ 0 w 21196"/>
                  <a:gd name="T13" fmla="*/ 21426 h 21426"/>
                  <a:gd name="T14" fmla="*/ 5554 w 21196"/>
                  <a:gd name="T15" fmla="*/ 21426 h 21426"/>
                  <a:gd name="T16" fmla="*/ 5760 w 21196"/>
                  <a:gd name="T17" fmla="*/ 21426 h 21426"/>
                  <a:gd name="T18" fmla="*/ 13166 w 21196"/>
                  <a:gd name="T19" fmla="*/ 21426 h 21426"/>
                  <a:gd name="T20" fmla="*/ 21189 w 21196"/>
                  <a:gd name="T21" fmla="*/ 15155 h 21426"/>
                  <a:gd name="T22" fmla="*/ 16457 w 21196"/>
                  <a:gd name="T23" fmla="*/ 9755 h 21426"/>
                  <a:gd name="T24" fmla="*/ 5760 w 21196"/>
                  <a:gd name="T25" fmla="*/ 3832 h 21426"/>
                  <a:gd name="T26" fmla="*/ 12137 w 21196"/>
                  <a:gd name="T27" fmla="*/ 3832 h 21426"/>
                  <a:gd name="T28" fmla="*/ 13166 w 21196"/>
                  <a:gd name="T29" fmla="*/ 3832 h 21426"/>
                  <a:gd name="T30" fmla="*/ 15017 w 21196"/>
                  <a:gd name="T31" fmla="*/ 5923 h 21426"/>
                  <a:gd name="T32" fmla="*/ 12754 w 21196"/>
                  <a:gd name="T33" fmla="*/ 8535 h 21426"/>
                  <a:gd name="T34" fmla="*/ 5760 w 21196"/>
                  <a:gd name="T35" fmla="*/ 8535 h 21426"/>
                  <a:gd name="T36" fmla="*/ 5760 w 21196"/>
                  <a:gd name="T37" fmla="*/ 3832 h 21426"/>
                  <a:gd name="T38" fmla="*/ 12754 w 21196"/>
                  <a:gd name="T39" fmla="*/ 17594 h 21426"/>
                  <a:gd name="T40" fmla="*/ 12343 w 21196"/>
                  <a:gd name="T41" fmla="*/ 17594 h 21426"/>
                  <a:gd name="T42" fmla="*/ 5760 w 21196"/>
                  <a:gd name="T43" fmla="*/ 17594 h 21426"/>
                  <a:gd name="T44" fmla="*/ 5760 w 21196"/>
                  <a:gd name="T45" fmla="*/ 11845 h 21426"/>
                  <a:gd name="T46" fmla="*/ 13166 w 21196"/>
                  <a:gd name="T47" fmla="*/ 11845 h 21426"/>
                  <a:gd name="T48" fmla="*/ 15840 w 21196"/>
                  <a:gd name="T49" fmla="*/ 14806 h 21426"/>
                  <a:gd name="T50" fmla="*/ 12754 w 21196"/>
                  <a:gd name="T51" fmla="*/ 17594 h 21426"/>
                  <a:gd name="T52" fmla="*/ 12754 w 21196"/>
                  <a:gd name="T53" fmla="*/ 17594 h 2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96" h="21426">
                    <a:moveTo>
                      <a:pt x="16457" y="9755"/>
                    </a:moveTo>
                    <a:cubicBezTo>
                      <a:pt x="16457" y="9755"/>
                      <a:pt x="20366" y="9581"/>
                      <a:pt x="20366" y="5748"/>
                    </a:cubicBezTo>
                    <a:cubicBezTo>
                      <a:pt x="20366" y="1742"/>
                      <a:pt x="17074" y="0"/>
                      <a:pt x="13166" y="0"/>
                    </a:cubicBezTo>
                    <a:cubicBezTo>
                      <a:pt x="5760" y="0"/>
                      <a:pt x="5760" y="0"/>
                      <a:pt x="5760" y="0"/>
                    </a:cubicBezTo>
                    <a:cubicBezTo>
                      <a:pt x="5554" y="0"/>
                      <a:pt x="5554" y="0"/>
                      <a:pt x="5554" y="0"/>
                    </a:cubicBezTo>
                    <a:cubicBezTo>
                      <a:pt x="0" y="0"/>
                      <a:pt x="0" y="0"/>
                      <a:pt x="0" y="0"/>
                    </a:cubicBezTo>
                    <a:cubicBezTo>
                      <a:pt x="0" y="21426"/>
                      <a:pt x="0" y="21426"/>
                      <a:pt x="0" y="21426"/>
                    </a:cubicBezTo>
                    <a:cubicBezTo>
                      <a:pt x="5554" y="21426"/>
                      <a:pt x="5554" y="21426"/>
                      <a:pt x="5554" y="21426"/>
                    </a:cubicBezTo>
                    <a:cubicBezTo>
                      <a:pt x="5760" y="21426"/>
                      <a:pt x="5760" y="21426"/>
                      <a:pt x="5760" y="21426"/>
                    </a:cubicBezTo>
                    <a:cubicBezTo>
                      <a:pt x="13166" y="21426"/>
                      <a:pt x="13166" y="21426"/>
                      <a:pt x="13166" y="21426"/>
                    </a:cubicBezTo>
                    <a:cubicBezTo>
                      <a:pt x="13166" y="21426"/>
                      <a:pt x="21189" y="21600"/>
                      <a:pt x="21189" y="15155"/>
                    </a:cubicBezTo>
                    <a:cubicBezTo>
                      <a:pt x="21189" y="15155"/>
                      <a:pt x="21600" y="9755"/>
                      <a:pt x="16457" y="9755"/>
                    </a:cubicBezTo>
                    <a:close/>
                    <a:moveTo>
                      <a:pt x="5760" y="3832"/>
                    </a:moveTo>
                    <a:cubicBezTo>
                      <a:pt x="12137" y="3832"/>
                      <a:pt x="12137" y="3832"/>
                      <a:pt x="12137" y="3832"/>
                    </a:cubicBezTo>
                    <a:cubicBezTo>
                      <a:pt x="13166" y="3832"/>
                      <a:pt x="13166" y="3832"/>
                      <a:pt x="13166" y="3832"/>
                    </a:cubicBezTo>
                    <a:cubicBezTo>
                      <a:pt x="13166" y="3832"/>
                      <a:pt x="15017" y="3832"/>
                      <a:pt x="15017" y="5923"/>
                    </a:cubicBezTo>
                    <a:cubicBezTo>
                      <a:pt x="15017" y="8187"/>
                      <a:pt x="13783" y="8535"/>
                      <a:pt x="12754" y="8535"/>
                    </a:cubicBezTo>
                    <a:cubicBezTo>
                      <a:pt x="5760" y="8535"/>
                      <a:pt x="5760" y="8535"/>
                      <a:pt x="5760" y="8535"/>
                    </a:cubicBezTo>
                    <a:lnTo>
                      <a:pt x="5760" y="3832"/>
                    </a:lnTo>
                    <a:close/>
                    <a:moveTo>
                      <a:pt x="12754" y="17594"/>
                    </a:moveTo>
                    <a:cubicBezTo>
                      <a:pt x="12549" y="17594"/>
                      <a:pt x="12343" y="17594"/>
                      <a:pt x="12343" y="17594"/>
                    </a:cubicBezTo>
                    <a:cubicBezTo>
                      <a:pt x="5760" y="17594"/>
                      <a:pt x="5760" y="17594"/>
                      <a:pt x="5760" y="17594"/>
                    </a:cubicBezTo>
                    <a:cubicBezTo>
                      <a:pt x="5760" y="11845"/>
                      <a:pt x="5760" y="11845"/>
                      <a:pt x="5760" y="11845"/>
                    </a:cubicBezTo>
                    <a:cubicBezTo>
                      <a:pt x="13166" y="11845"/>
                      <a:pt x="13166" y="11845"/>
                      <a:pt x="13166" y="11845"/>
                    </a:cubicBezTo>
                    <a:cubicBezTo>
                      <a:pt x="13166" y="11845"/>
                      <a:pt x="15840" y="11845"/>
                      <a:pt x="15840" y="14806"/>
                    </a:cubicBezTo>
                    <a:cubicBezTo>
                      <a:pt x="15840" y="17245"/>
                      <a:pt x="13783" y="17594"/>
                      <a:pt x="12754" y="17594"/>
                    </a:cubicBezTo>
                    <a:close/>
                    <a:moveTo>
                      <a:pt x="12754" y="17594"/>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0" name="AutoShape 37"/>
              <p:cNvSpPr/>
              <p:nvPr/>
            </p:nvSpPr>
            <p:spPr bwMode="auto">
              <a:xfrm>
                <a:off x="225" y="64"/>
                <a:ext cx="188" cy="199"/>
              </a:xfrm>
              <a:custGeom>
                <a:avLst/>
                <a:gdLst>
                  <a:gd name="T0" fmla="*/ 10159 w 19520"/>
                  <a:gd name="T1" fmla="*/ 0 h 21159"/>
                  <a:gd name="T2" fmla="*/ 7 w 19520"/>
                  <a:gd name="T3" fmla="*/ 10466 h 21159"/>
                  <a:gd name="T4" fmla="*/ 10159 w 19520"/>
                  <a:gd name="T5" fmla="*/ 21155 h 21159"/>
                  <a:gd name="T6" fmla="*/ 19231 w 19520"/>
                  <a:gd name="T7" fmla="*/ 13806 h 21159"/>
                  <a:gd name="T8" fmla="*/ 14695 w 19520"/>
                  <a:gd name="T9" fmla="*/ 13806 h 21159"/>
                  <a:gd name="T10" fmla="*/ 10375 w 19520"/>
                  <a:gd name="T11" fmla="*/ 16701 h 21159"/>
                  <a:gd name="T12" fmla="*/ 5623 w 19520"/>
                  <a:gd name="T13" fmla="*/ 12025 h 21159"/>
                  <a:gd name="T14" fmla="*/ 19447 w 19520"/>
                  <a:gd name="T15" fmla="*/ 12025 h 21159"/>
                  <a:gd name="T16" fmla="*/ 10159 w 19520"/>
                  <a:gd name="T17" fmla="*/ 0 h 21159"/>
                  <a:gd name="T18" fmla="*/ 5623 w 19520"/>
                  <a:gd name="T19" fmla="*/ 8239 h 21159"/>
                  <a:gd name="T20" fmla="*/ 10375 w 19520"/>
                  <a:gd name="T21" fmla="*/ 4008 h 21159"/>
                  <a:gd name="T22" fmla="*/ 14479 w 19520"/>
                  <a:gd name="T23" fmla="*/ 8239 h 21159"/>
                  <a:gd name="T24" fmla="*/ 5623 w 19520"/>
                  <a:gd name="T25" fmla="*/ 8239 h 21159"/>
                  <a:gd name="T26" fmla="*/ 5623 w 19520"/>
                  <a:gd name="T27" fmla="*/ 8239 h 2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20" h="21159">
                    <a:moveTo>
                      <a:pt x="10159" y="0"/>
                    </a:moveTo>
                    <a:cubicBezTo>
                      <a:pt x="7" y="0"/>
                      <a:pt x="7" y="10466"/>
                      <a:pt x="7" y="10466"/>
                    </a:cubicBezTo>
                    <a:cubicBezTo>
                      <a:pt x="7" y="10466"/>
                      <a:pt x="-641" y="21155"/>
                      <a:pt x="10159" y="21155"/>
                    </a:cubicBezTo>
                    <a:cubicBezTo>
                      <a:pt x="10159" y="21155"/>
                      <a:pt x="19231" y="21600"/>
                      <a:pt x="19231" y="13806"/>
                    </a:cubicBezTo>
                    <a:cubicBezTo>
                      <a:pt x="14695" y="13806"/>
                      <a:pt x="14695" y="13806"/>
                      <a:pt x="14695" y="13806"/>
                    </a:cubicBezTo>
                    <a:cubicBezTo>
                      <a:pt x="14695" y="13806"/>
                      <a:pt x="14695" y="16701"/>
                      <a:pt x="10375" y="16701"/>
                    </a:cubicBezTo>
                    <a:cubicBezTo>
                      <a:pt x="10375" y="16701"/>
                      <a:pt x="5623" y="16924"/>
                      <a:pt x="5623" y="12025"/>
                    </a:cubicBezTo>
                    <a:cubicBezTo>
                      <a:pt x="19447" y="12025"/>
                      <a:pt x="19447" y="12025"/>
                      <a:pt x="19447" y="12025"/>
                    </a:cubicBezTo>
                    <a:cubicBezTo>
                      <a:pt x="19447" y="12025"/>
                      <a:pt x="20959" y="0"/>
                      <a:pt x="10159" y="0"/>
                    </a:cubicBezTo>
                    <a:close/>
                    <a:moveTo>
                      <a:pt x="5623" y="8239"/>
                    </a:moveTo>
                    <a:cubicBezTo>
                      <a:pt x="5623" y="8239"/>
                      <a:pt x="6271" y="4008"/>
                      <a:pt x="10375" y="4008"/>
                    </a:cubicBezTo>
                    <a:cubicBezTo>
                      <a:pt x="14479" y="4008"/>
                      <a:pt x="14479" y="8239"/>
                      <a:pt x="14479" y="8239"/>
                    </a:cubicBezTo>
                    <a:lnTo>
                      <a:pt x="5623" y="8239"/>
                    </a:lnTo>
                    <a:close/>
                    <a:moveTo>
                      <a:pt x="5623" y="8239"/>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1" name="Rectangle 38"/>
              <p:cNvSpPr/>
              <p:nvPr/>
            </p:nvSpPr>
            <p:spPr bwMode="auto">
              <a:xfrm>
                <a:off x="269" y="15"/>
                <a:ext cx="127" cy="3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50"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style.rotation</p:attrName>
                                        </p:attrNameLst>
                                      </p:cBhvr>
                                      <p:tavLst>
                                        <p:tav tm="0">
                                          <p:val>
                                            <p:fltVal val="720"/>
                                          </p:val>
                                        </p:tav>
                                        <p:tav tm="100000">
                                          <p:val>
                                            <p:fltVal val="0"/>
                                          </p:val>
                                        </p:tav>
                                      </p:tavLst>
                                    </p:anim>
                                    <p:anim calcmode="lin" valueType="num">
                                      <p:cBhvr>
                                        <p:cTn id="9" dur="750" fill="hold"/>
                                        <p:tgtEl>
                                          <p:spTgt spid="9"/>
                                        </p:tgtEl>
                                        <p:attrNameLst>
                                          <p:attrName>ppt_h</p:attrName>
                                        </p:attrNameLst>
                                      </p:cBhvr>
                                      <p:tavLst>
                                        <p:tav tm="0">
                                          <p:val>
                                            <p:fltVal val="0"/>
                                          </p:val>
                                        </p:tav>
                                        <p:tav tm="100000">
                                          <p:val>
                                            <p:strVal val="#ppt_h"/>
                                          </p:val>
                                        </p:tav>
                                      </p:tavLst>
                                    </p:anim>
                                    <p:anim calcmode="lin" valueType="num">
                                      <p:cBhvr>
                                        <p:cTn id="10" dur="75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wipe(right)">
                                      <p:cBhvr>
                                        <p:cTn id="14" dur="500"/>
                                        <p:tgtEl>
                                          <p:spTgt spid="88"/>
                                        </p:tgtEl>
                                      </p:cBhvr>
                                    </p:animEffect>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anim calcmode="lin" valueType="num">
                                      <p:cBhvr>
                                        <p:cTn id="19" dur="750" fill="hold"/>
                                        <p:tgtEl>
                                          <p:spTgt spid="10"/>
                                        </p:tgtEl>
                                        <p:attrNameLst>
                                          <p:attrName>style.rotation</p:attrName>
                                        </p:attrNameLst>
                                      </p:cBhvr>
                                      <p:tavLst>
                                        <p:tav tm="0">
                                          <p:val>
                                            <p:fltVal val="720"/>
                                          </p:val>
                                        </p:tav>
                                        <p:tav tm="100000">
                                          <p:val>
                                            <p:fltVal val="0"/>
                                          </p:val>
                                        </p:tav>
                                      </p:tavLst>
                                    </p:anim>
                                    <p:anim calcmode="lin" valueType="num">
                                      <p:cBhvr>
                                        <p:cTn id="20" dur="750" fill="hold"/>
                                        <p:tgtEl>
                                          <p:spTgt spid="10"/>
                                        </p:tgtEl>
                                        <p:attrNameLst>
                                          <p:attrName>ppt_h</p:attrName>
                                        </p:attrNameLst>
                                      </p:cBhvr>
                                      <p:tavLst>
                                        <p:tav tm="0">
                                          <p:val>
                                            <p:fltVal val="0"/>
                                          </p:val>
                                        </p:tav>
                                        <p:tav tm="100000">
                                          <p:val>
                                            <p:strVal val="#ppt_h"/>
                                          </p:val>
                                        </p:tav>
                                      </p:tavLst>
                                    </p:anim>
                                    <p:anim calcmode="lin" valueType="num">
                                      <p:cBhvr>
                                        <p:cTn id="21" dur="750" fill="hold"/>
                                        <p:tgtEl>
                                          <p:spTgt spid="10"/>
                                        </p:tgtEl>
                                        <p:attrNameLst>
                                          <p:attrName>ppt_w</p:attrName>
                                        </p:attrNameLst>
                                      </p:cBhvr>
                                      <p:tavLst>
                                        <p:tav tm="0">
                                          <p:val>
                                            <p:fltVal val="0"/>
                                          </p:val>
                                        </p:tav>
                                        <p:tav tm="100000">
                                          <p:val>
                                            <p:strVal val="#ppt_w"/>
                                          </p:val>
                                        </p:tav>
                                      </p:tavLst>
                                    </p:anim>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wipe(right)">
                                      <p:cBhvr>
                                        <p:cTn id="25" dur="500"/>
                                        <p:tgtEl>
                                          <p:spTgt spid="91"/>
                                        </p:tgtEl>
                                      </p:cBhvr>
                                    </p:animEffect>
                                  </p:childTnLst>
                                </p:cTn>
                              </p:par>
                            </p:childTnLst>
                          </p:cTn>
                        </p:par>
                        <p:par>
                          <p:cTn id="26" fill="hold">
                            <p:stCondLst>
                              <p:cond delay="3000"/>
                            </p:stCondLst>
                            <p:childTnLst>
                              <p:par>
                                <p:cTn id="27" presetID="3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50"/>
                                        <p:tgtEl>
                                          <p:spTgt spid="11"/>
                                        </p:tgtEl>
                                      </p:cBhvr>
                                    </p:animEffect>
                                    <p:anim calcmode="lin" valueType="num">
                                      <p:cBhvr>
                                        <p:cTn id="30" dur="750" fill="hold"/>
                                        <p:tgtEl>
                                          <p:spTgt spid="11"/>
                                        </p:tgtEl>
                                        <p:attrNameLst>
                                          <p:attrName>style.rotation</p:attrName>
                                        </p:attrNameLst>
                                      </p:cBhvr>
                                      <p:tavLst>
                                        <p:tav tm="0">
                                          <p:val>
                                            <p:fltVal val="720"/>
                                          </p:val>
                                        </p:tav>
                                        <p:tav tm="100000">
                                          <p:val>
                                            <p:fltVal val="0"/>
                                          </p:val>
                                        </p:tav>
                                      </p:tavLst>
                                    </p:anim>
                                    <p:anim calcmode="lin" valueType="num">
                                      <p:cBhvr>
                                        <p:cTn id="31" dur="750" fill="hold"/>
                                        <p:tgtEl>
                                          <p:spTgt spid="11"/>
                                        </p:tgtEl>
                                        <p:attrNameLst>
                                          <p:attrName>ppt_h</p:attrName>
                                        </p:attrNameLst>
                                      </p:cBhvr>
                                      <p:tavLst>
                                        <p:tav tm="0">
                                          <p:val>
                                            <p:fltVal val="0"/>
                                          </p:val>
                                        </p:tav>
                                        <p:tav tm="100000">
                                          <p:val>
                                            <p:strVal val="#ppt_h"/>
                                          </p:val>
                                        </p:tav>
                                      </p:tavLst>
                                    </p:anim>
                                    <p:anim calcmode="lin" valueType="num">
                                      <p:cBhvr>
                                        <p:cTn id="32" dur="750" fill="hold"/>
                                        <p:tgtEl>
                                          <p:spTgt spid="11"/>
                                        </p:tgtEl>
                                        <p:attrNameLst>
                                          <p:attrName>ppt_w</p:attrName>
                                        </p:attrNameLst>
                                      </p:cBhvr>
                                      <p:tavLst>
                                        <p:tav tm="0">
                                          <p:val>
                                            <p:fltVal val="0"/>
                                          </p:val>
                                        </p:tav>
                                        <p:tav tm="100000">
                                          <p:val>
                                            <p:strVal val="#ppt_w"/>
                                          </p:val>
                                        </p:tav>
                                      </p:tavLst>
                                    </p:anim>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500"/>
                            </p:stCondLst>
                            <p:childTnLst>
                              <p:par>
                                <p:cTn id="38" presetID="35"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750"/>
                                        <p:tgtEl>
                                          <p:spTgt spid="4"/>
                                        </p:tgtEl>
                                      </p:cBhvr>
                                    </p:animEffect>
                                    <p:anim calcmode="lin" valueType="num">
                                      <p:cBhvr>
                                        <p:cTn id="41" dur="750" fill="hold"/>
                                        <p:tgtEl>
                                          <p:spTgt spid="4"/>
                                        </p:tgtEl>
                                        <p:attrNameLst>
                                          <p:attrName>style.rotation</p:attrName>
                                        </p:attrNameLst>
                                      </p:cBhvr>
                                      <p:tavLst>
                                        <p:tav tm="0">
                                          <p:val>
                                            <p:fltVal val="720"/>
                                          </p:val>
                                        </p:tav>
                                        <p:tav tm="100000">
                                          <p:val>
                                            <p:fltVal val="0"/>
                                          </p:val>
                                        </p:tav>
                                      </p:tavLst>
                                    </p:anim>
                                    <p:anim calcmode="lin" valueType="num">
                                      <p:cBhvr>
                                        <p:cTn id="42" dur="750" fill="hold"/>
                                        <p:tgtEl>
                                          <p:spTgt spid="4"/>
                                        </p:tgtEl>
                                        <p:attrNameLst>
                                          <p:attrName>ppt_h</p:attrName>
                                        </p:attrNameLst>
                                      </p:cBhvr>
                                      <p:tavLst>
                                        <p:tav tm="0">
                                          <p:val>
                                            <p:fltVal val="0"/>
                                          </p:val>
                                        </p:tav>
                                        <p:tav tm="100000">
                                          <p:val>
                                            <p:strVal val="#ppt_h"/>
                                          </p:val>
                                        </p:tav>
                                      </p:tavLst>
                                    </p:anim>
                                    <p:anim calcmode="lin" valueType="num">
                                      <p:cBhvr>
                                        <p:cTn id="43" dur="750" fill="hold"/>
                                        <p:tgtEl>
                                          <p:spTgt spid="4"/>
                                        </p:tgtEl>
                                        <p:attrNameLst>
                                          <p:attrName>ppt_w</p:attrName>
                                        </p:attrNameLst>
                                      </p:cBhvr>
                                      <p:tavLst>
                                        <p:tav tm="0">
                                          <p:val>
                                            <p:fltVal val="0"/>
                                          </p:val>
                                        </p:tav>
                                        <p:tav tm="100000">
                                          <p:val>
                                            <p:strVal val="#ppt_w"/>
                                          </p:val>
                                        </p:tav>
                                      </p:tavLst>
                                    </p:anim>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childTnLst>
                          </p:cTn>
                        </p:par>
                        <p:par>
                          <p:cTn id="48" fill="hold">
                            <p:stCondLst>
                              <p:cond delay="6000"/>
                            </p:stCondLst>
                            <p:childTnLst>
                              <p:par>
                                <p:cTn id="49" presetID="35"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750"/>
                                        <p:tgtEl>
                                          <p:spTgt spid="3"/>
                                        </p:tgtEl>
                                      </p:cBhvr>
                                    </p:animEffect>
                                    <p:anim calcmode="lin" valueType="num">
                                      <p:cBhvr>
                                        <p:cTn id="52" dur="750" fill="hold"/>
                                        <p:tgtEl>
                                          <p:spTgt spid="3"/>
                                        </p:tgtEl>
                                        <p:attrNameLst>
                                          <p:attrName>style.rotation</p:attrName>
                                        </p:attrNameLst>
                                      </p:cBhvr>
                                      <p:tavLst>
                                        <p:tav tm="0">
                                          <p:val>
                                            <p:fltVal val="720"/>
                                          </p:val>
                                        </p:tav>
                                        <p:tav tm="100000">
                                          <p:val>
                                            <p:fltVal val="0"/>
                                          </p:val>
                                        </p:tav>
                                      </p:tavLst>
                                    </p:anim>
                                    <p:anim calcmode="lin" valueType="num">
                                      <p:cBhvr>
                                        <p:cTn id="53" dur="750" fill="hold"/>
                                        <p:tgtEl>
                                          <p:spTgt spid="3"/>
                                        </p:tgtEl>
                                        <p:attrNameLst>
                                          <p:attrName>ppt_h</p:attrName>
                                        </p:attrNameLst>
                                      </p:cBhvr>
                                      <p:tavLst>
                                        <p:tav tm="0">
                                          <p:val>
                                            <p:fltVal val="0"/>
                                          </p:val>
                                        </p:tav>
                                        <p:tav tm="100000">
                                          <p:val>
                                            <p:strVal val="#ppt_h"/>
                                          </p:val>
                                        </p:tav>
                                      </p:tavLst>
                                    </p:anim>
                                    <p:anim calcmode="lin" valueType="num">
                                      <p:cBhvr>
                                        <p:cTn id="54" dur="750" fill="hold"/>
                                        <p:tgtEl>
                                          <p:spTgt spid="3"/>
                                        </p:tgtEl>
                                        <p:attrNameLst>
                                          <p:attrName>ppt_w</p:attrName>
                                        </p:attrNameLst>
                                      </p:cBhvr>
                                      <p:tavLst>
                                        <p:tav tm="0">
                                          <p:val>
                                            <p:fltVal val="0"/>
                                          </p:val>
                                        </p:tav>
                                        <p:tav tm="100000">
                                          <p:val>
                                            <p:strVal val="#ppt_w"/>
                                          </p:val>
                                        </p:tav>
                                      </p:tavLst>
                                    </p:anim>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childTnLst>
                          </p:cTn>
                        </p:par>
                        <p:par>
                          <p:cTn id="59" fill="hold">
                            <p:stCondLst>
                              <p:cond delay="7500"/>
                            </p:stCondLst>
                            <p:childTnLst>
                              <p:par>
                                <p:cTn id="60" presetID="35"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750"/>
                                        <p:tgtEl>
                                          <p:spTgt spid="2"/>
                                        </p:tgtEl>
                                      </p:cBhvr>
                                    </p:animEffect>
                                    <p:anim calcmode="lin" valueType="num">
                                      <p:cBhvr>
                                        <p:cTn id="63" dur="750" fill="hold"/>
                                        <p:tgtEl>
                                          <p:spTgt spid="2"/>
                                        </p:tgtEl>
                                        <p:attrNameLst>
                                          <p:attrName>style.rotation</p:attrName>
                                        </p:attrNameLst>
                                      </p:cBhvr>
                                      <p:tavLst>
                                        <p:tav tm="0">
                                          <p:val>
                                            <p:fltVal val="720"/>
                                          </p:val>
                                        </p:tav>
                                        <p:tav tm="100000">
                                          <p:val>
                                            <p:fltVal val="0"/>
                                          </p:val>
                                        </p:tav>
                                      </p:tavLst>
                                    </p:anim>
                                    <p:anim calcmode="lin" valueType="num">
                                      <p:cBhvr>
                                        <p:cTn id="64" dur="750" fill="hold"/>
                                        <p:tgtEl>
                                          <p:spTgt spid="2"/>
                                        </p:tgtEl>
                                        <p:attrNameLst>
                                          <p:attrName>ppt_h</p:attrName>
                                        </p:attrNameLst>
                                      </p:cBhvr>
                                      <p:tavLst>
                                        <p:tav tm="0">
                                          <p:val>
                                            <p:fltVal val="0"/>
                                          </p:val>
                                        </p:tav>
                                        <p:tav tm="100000">
                                          <p:val>
                                            <p:strVal val="#ppt_h"/>
                                          </p:val>
                                        </p:tav>
                                      </p:tavLst>
                                    </p:anim>
                                    <p:anim calcmode="lin" valueType="num">
                                      <p:cBhvr>
                                        <p:cTn id="65" dur="750" fill="hold"/>
                                        <p:tgtEl>
                                          <p:spTgt spid="2"/>
                                        </p:tgtEl>
                                        <p:attrNameLst>
                                          <p:attrName>ppt_w</p:attrName>
                                        </p:attrNameLst>
                                      </p:cBhvr>
                                      <p:tavLst>
                                        <p:tav tm="0">
                                          <p:val>
                                            <p:fltVal val="0"/>
                                          </p:val>
                                        </p:tav>
                                        <p:tav tm="100000">
                                          <p:val>
                                            <p:strVal val="#ppt_w"/>
                                          </p:val>
                                        </p:tav>
                                      </p:tavLst>
                                    </p:anim>
                                  </p:childTnLst>
                                </p:cTn>
                              </p:par>
                            </p:childTnLst>
                          </p:cTn>
                        </p:par>
                        <p:par>
                          <p:cTn id="66" fill="hold">
                            <p:stCondLst>
                              <p:cond delay="8500"/>
                            </p:stCondLst>
                            <p:childTnLst>
                              <p:par>
                                <p:cTn id="67" presetID="22" presetClass="entr" presetSubtype="8" fill="hold" nodeType="after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wipe(left)">
                                      <p:cBhvr>
                                        <p:cTn id="6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02351" y="2672638"/>
            <a:ext cx="2317356" cy="780856"/>
            <a:chOff x="1993115" y="2534196"/>
            <a:chExt cx="2197317" cy="740408"/>
          </a:xfrm>
        </p:grpSpPr>
        <p:sp>
          <p:nvSpPr>
            <p:cNvPr id="5" name="Text Placeholder 3"/>
            <p:cNvSpPr txBox="1"/>
            <p:nvPr/>
          </p:nvSpPr>
          <p:spPr>
            <a:xfrm>
              <a:off x="1993115" y="2534196"/>
              <a:ext cx="664226" cy="2153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64565" fontAlgn="auto">
                <a:spcBef>
                  <a:spcPct val="20000"/>
                </a:spcBef>
                <a:spcAft>
                  <a:spcPts val="0"/>
                </a:spcAft>
                <a:defRPr/>
              </a:pPr>
              <a:r>
                <a:rPr lang="en-US" sz="1475" b="1">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List One</a:t>
              </a:r>
            </a:p>
          </p:txBody>
        </p:sp>
        <p:sp>
          <p:nvSpPr>
            <p:cNvPr id="6" name="Text Placeholder 3"/>
            <p:cNvSpPr txBox="1"/>
            <p:nvPr/>
          </p:nvSpPr>
          <p:spPr>
            <a:xfrm>
              <a:off x="1993115" y="2766813"/>
              <a:ext cx="2197317" cy="50779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spcBef>
                  <a:spcPts val="0"/>
                </a:spcBef>
                <a:spcAft>
                  <a:spcPts val="0"/>
                </a:spcAft>
                <a:defRPr/>
              </a:pP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7" name="Text Placeholder 3"/>
          <p:cNvSpPr txBox="1"/>
          <p:nvPr/>
        </p:nvSpPr>
        <p:spPr>
          <a:xfrm>
            <a:off x="1306909" y="2697357"/>
            <a:ext cx="647613" cy="778996"/>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506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01</a:t>
            </a:r>
          </a:p>
        </p:txBody>
      </p:sp>
      <p:sp>
        <p:nvSpPr>
          <p:cNvPr id="10" name="Text Placeholder 3"/>
          <p:cNvSpPr txBox="1"/>
          <p:nvPr/>
        </p:nvSpPr>
        <p:spPr>
          <a:xfrm>
            <a:off x="4860041" y="2697357"/>
            <a:ext cx="647613" cy="77899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506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02</a:t>
            </a:r>
          </a:p>
        </p:txBody>
      </p:sp>
      <p:grpSp>
        <p:nvGrpSpPr>
          <p:cNvPr id="8" name="Group 7"/>
          <p:cNvGrpSpPr/>
          <p:nvPr/>
        </p:nvGrpSpPr>
        <p:grpSpPr>
          <a:xfrm>
            <a:off x="2102351" y="4446653"/>
            <a:ext cx="2317356" cy="791571"/>
            <a:chOff x="1993115" y="4216317"/>
            <a:chExt cx="2197317" cy="750568"/>
          </a:xfrm>
        </p:grpSpPr>
        <p:sp>
          <p:nvSpPr>
            <p:cNvPr id="14" name="Text Placeholder 3"/>
            <p:cNvSpPr txBox="1"/>
            <p:nvPr/>
          </p:nvSpPr>
          <p:spPr>
            <a:xfrm>
              <a:off x="1993115" y="4216317"/>
              <a:ext cx="723504" cy="2153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en-US" sz="1475" b="1">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List Four</a:t>
              </a:r>
            </a:p>
          </p:txBody>
        </p:sp>
        <p:sp>
          <p:nvSpPr>
            <p:cNvPr id="15" name="Text Placeholder 3"/>
            <p:cNvSpPr txBox="1"/>
            <p:nvPr/>
          </p:nvSpPr>
          <p:spPr>
            <a:xfrm>
              <a:off x="1993115" y="4459094"/>
              <a:ext cx="2197317" cy="50779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spcBef>
                  <a:spcPts val="0"/>
                </a:spcBef>
                <a:spcAft>
                  <a:spcPts val="0"/>
                </a:spcAft>
                <a:defRPr/>
              </a:pP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16" name="Text Placeholder 3"/>
          <p:cNvSpPr txBox="1"/>
          <p:nvPr/>
        </p:nvSpPr>
        <p:spPr>
          <a:xfrm>
            <a:off x="1306909" y="4471372"/>
            <a:ext cx="647613" cy="77899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506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04</a:t>
            </a:r>
          </a:p>
        </p:txBody>
      </p:sp>
      <p:grpSp>
        <p:nvGrpSpPr>
          <p:cNvPr id="9" name="Group 8"/>
          <p:cNvGrpSpPr/>
          <p:nvPr/>
        </p:nvGrpSpPr>
        <p:grpSpPr>
          <a:xfrm>
            <a:off x="5655483" y="4446653"/>
            <a:ext cx="2312561" cy="791571"/>
            <a:chOff x="5362195" y="4216317"/>
            <a:chExt cx="2192771" cy="750568"/>
          </a:xfrm>
        </p:grpSpPr>
        <p:sp>
          <p:nvSpPr>
            <p:cNvPr id="17" name="Text Placeholder 3"/>
            <p:cNvSpPr txBox="1"/>
            <p:nvPr/>
          </p:nvSpPr>
          <p:spPr>
            <a:xfrm>
              <a:off x="5362195" y="4216317"/>
              <a:ext cx="673346" cy="2153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en-US" sz="1475" b="1">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List Five</a:t>
              </a:r>
            </a:p>
          </p:txBody>
        </p:sp>
        <p:sp>
          <p:nvSpPr>
            <p:cNvPr id="18" name="Text Placeholder 3"/>
            <p:cNvSpPr txBox="1"/>
            <p:nvPr/>
          </p:nvSpPr>
          <p:spPr>
            <a:xfrm>
              <a:off x="5362195" y="4459094"/>
              <a:ext cx="2192771" cy="50779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spcBef>
                  <a:spcPts val="0"/>
                </a:spcBef>
                <a:spcAft>
                  <a:spcPts val="0"/>
                </a:spcAft>
                <a:defRPr/>
              </a:pP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19" name="Text Placeholder 3"/>
          <p:cNvSpPr txBox="1"/>
          <p:nvPr/>
        </p:nvSpPr>
        <p:spPr>
          <a:xfrm>
            <a:off x="4860040" y="4471372"/>
            <a:ext cx="647613" cy="77899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506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rPr>
              <a:t>05</a:t>
            </a:r>
          </a:p>
        </p:txBody>
      </p:sp>
      <p:grpSp>
        <p:nvGrpSpPr>
          <p:cNvPr id="11" name="Group 10"/>
          <p:cNvGrpSpPr/>
          <p:nvPr/>
        </p:nvGrpSpPr>
        <p:grpSpPr>
          <a:xfrm>
            <a:off x="9201285" y="4446653"/>
            <a:ext cx="2315099" cy="791571"/>
            <a:chOff x="8724325" y="4216317"/>
            <a:chExt cx="2195177" cy="750568"/>
          </a:xfrm>
        </p:grpSpPr>
        <p:sp>
          <p:nvSpPr>
            <p:cNvPr id="20" name="Text Placeholder 3"/>
            <p:cNvSpPr txBox="1"/>
            <p:nvPr/>
          </p:nvSpPr>
          <p:spPr>
            <a:xfrm>
              <a:off x="8724325" y="4216317"/>
              <a:ext cx="630787" cy="2153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en-US" sz="1475" b="1">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List  Six</a:t>
              </a:r>
            </a:p>
          </p:txBody>
        </p:sp>
        <p:sp>
          <p:nvSpPr>
            <p:cNvPr id="21" name="Text Placeholder 3"/>
            <p:cNvSpPr txBox="1"/>
            <p:nvPr/>
          </p:nvSpPr>
          <p:spPr>
            <a:xfrm>
              <a:off x="8724326" y="4459094"/>
              <a:ext cx="2195176" cy="50779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spcBef>
                  <a:spcPts val="0"/>
                </a:spcBef>
                <a:spcAft>
                  <a:spcPts val="0"/>
                </a:spcAft>
                <a:defRPr/>
              </a:pP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22" name="Text Placeholder 3"/>
          <p:cNvSpPr txBox="1"/>
          <p:nvPr/>
        </p:nvSpPr>
        <p:spPr>
          <a:xfrm>
            <a:off x="8405842" y="4471372"/>
            <a:ext cx="647613" cy="77899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5060">
                <a:solidFill>
                  <a:schemeClr val="accent6"/>
                </a:solidFill>
                <a:latin typeface="Times New Roman" panose="02020603050405020304" pitchFamily="18" charset="0"/>
                <a:ea typeface="微软雅黑" panose="020B0503020204020204" pitchFamily="34" charset="-122"/>
                <a:sym typeface="Times New Roman" panose="02020603050405020304" pitchFamily="18" charset="0"/>
              </a:rPr>
              <a:t>06</a:t>
            </a:r>
          </a:p>
        </p:txBody>
      </p:sp>
      <p:grpSp>
        <p:nvGrpSpPr>
          <p:cNvPr id="3" name="Group 2"/>
          <p:cNvGrpSpPr/>
          <p:nvPr/>
        </p:nvGrpSpPr>
        <p:grpSpPr>
          <a:xfrm>
            <a:off x="5650690" y="2672638"/>
            <a:ext cx="2317356" cy="780856"/>
            <a:chOff x="5357650" y="2534196"/>
            <a:chExt cx="2197317" cy="740408"/>
          </a:xfrm>
        </p:grpSpPr>
        <p:sp>
          <p:nvSpPr>
            <p:cNvPr id="38" name="Text Placeholder 3"/>
            <p:cNvSpPr txBox="1"/>
            <p:nvPr/>
          </p:nvSpPr>
          <p:spPr>
            <a:xfrm>
              <a:off x="5357650" y="2534196"/>
              <a:ext cx="667448" cy="2153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en-US" sz="1475" b="1">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List Two</a:t>
              </a:r>
            </a:p>
          </p:txBody>
        </p:sp>
        <p:sp>
          <p:nvSpPr>
            <p:cNvPr id="39" name="Text Placeholder 3"/>
            <p:cNvSpPr txBox="1"/>
            <p:nvPr/>
          </p:nvSpPr>
          <p:spPr>
            <a:xfrm>
              <a:off x="5357650" y="2766813"/>
              <a:ext cx="2197317" cy="50779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spcBef>
                  <a:spcPts val="0"/>
                </a:spcBef>
                <a:spcAft>
                  <a:spcPts val="0"/>
                </a:spcAft>
                <a:defRPr/>
              </a:pP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13" name="Text Placeholder 3"/>
          <p:cNvSpPr txBox="1"/>
          <p:nvPr/>
        </p:nvSpPr>
        <p:spPr>
          <a:xfrm>
            <a:off x="8405841" y="2697357"/>
            <a:ext cx="647613" cy="77899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fontAlgn="auto">
              <a:spcBef>
                <a:spcPct val="20000"/>
              </a:spcBef>
              <a:spcAft>
                <a:spcPts val="0"/>
              </a:spcAft>
              <a:defRPr/>
            </a:pPr>
            <a:r>
              <a:rPr lang="en-US" sz="506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rPr>
              <a:t>03</a:t>
            </a:r>
          </a:p>
        </p:txBody>
      </p:sp>
      <p:grpSp>
        <p:nvGrpSpPr>
          <p:cNvPr id="12" name="Group 11"/>
          <p:cNvGrpSpPr/>
          <p:nvPr/>
        </p:nvGrpSpPr>
        <p:grpSpPr>
          <a:xfrm>
            <a:off x="9199028" y="2672638"/>
            <a:ext cx="2317356" cy="780856"/>
            <a:chOff x="8722185" y="2534196"/>
            <a:chExt cx="2197317" cy="740408"/>
          </a:xfrm>
        </p:grpSpPr>
        <p:sp>
          <p:nvSpPr>
            <p:cNvPr id="40" name="Text Placeholder 3"/>
            <p:cNvSpPr txBox="1"/>
            <p:nvPr/>
          </p:nvSpPr>
          <p:spPr>
            <a:xfrm>
              <a:off x="8722185" y="2534196"/>
              <a:ext cx="796098" cy="2153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en-US" sz="1475" b="1">
                  <a:solidFill>
                    <a:schemeClr val="tx1">
                      <a:lumMod val="65000"/>
                      <a:lumOff val="35000"/>
                    </a:schemeClr>
                  </a:solidFill>
                  <a:latin typeface="Times New Roman" panose="02020603050405020304" pitchFamily="18" charset="0"/>
                  <a:ea typeface="微软雅黑" panose="020B0503020204020204" pitchFamily="34" charset="-122"/>
                  <a:sym typeface="Times New Roman" panose="02020603050405020304" pitchFamily="18" charset="0"/>
                </a:rPr>
                <a:t>List Three</a:t>
              </a:r>
            </a:p>
          </p:txBody>
        </p:sp>
        <p:sp>
          <p:nvSpPr>
            <p:cNvPr id="41" name="Text Placeholder 3"/>
            <p:cNvSpPr txBox="1"/>
            <p:nvPr/>
          </p:nvSpPr>
          <p:spPr>
            <a:xfrm>
              <a:off x="8722185" y="2766813"/>
              <a:ext cx="2197317" cy="50779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spcBef>
                  <a:spcPts val="0"/>
                </a:spcBef>
                <a:spcAft>
                  <a:spcPts val="0"/>
                </a:spcAft>
                <a:defRPr/>
              </a:pP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denimaOstes</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dimsa</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160">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sp>
        <p:nvSpPr>
          <p:cNvPr id="26"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P spid="19" grpId="0"/>
      <p:bldP spid="2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p:cNvSpPr/>
          <p:nvPr/>
        </p:nvSpPr>
        <p:spPr>
          <a:xfrm>
            <a:off x="6688624" y="2436028"/>
            <a:ext cx="663421" cy="6634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0" name="Rectangle 149"/>
          <p:cNvSpPr/>
          <p:nvPr/>
        </p:nvSpPr>
        <p:spPr>
          <a:xfrm>
            <a:off x="6688624" y="3407772"/>
            <a:ext cx="663421" cy="66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1" name="Rectangle 150"/>
          <p:cNvSpPr/>
          <p:nvPr/>
        </p:nvSpPr>
        <p:spPr>
          <a:xfrm>
            <a:off x="6688624" y="4373825"/>
            <a:ext cx="663421" cy="6634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2" name="Rectangle 151"/>
          <p:cNvSpPr/>
          <p:nvPr/>
        </p:nvSpPr>
        <p:spPr>
          <a:xfrm>
            <a:off x="6688624" y="5340787"/>
            <a:ext cx="663421" cy="66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3" name="TextBox 152"/>
          <p:cNvSpPr txBox="1"/>
          <p:nvPr/>
        </p:nvSpPr>
        <p:spPr>
          <a:xfrm>
            <a:off x="7606755" y="2687020"/>
            <a:ext cx="3533334" cy="481927"/>
          </a:xfrm>
          <a:prstGeom prst="rect">
            <a:avLst/>
          </a:prstGeom>
          <a:noFill/>
        </p:spPr>
        <p:txBody>
          <a:bodyPr wrap="square">
            <a:spAutoFit/>
          </a:bodyPr>
          <a:lstStyle/>
          <a:p>
            <a:pP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154" name="TextBox 153"/>
          <p:cNvSpPr txBox="1"/>
          <p:nvPr/>
        </p:nvSpPr>
        <p:spPr>
          <a:xfrm>
            <a:off x="7600847" y="2338998"/>
            <a:ext cx="2049640" cy="392223"/>
          </a:xfrm>
          <a:prstGeom prst="rect">
            <a:avLst/>
          </a:prstGeom>
          <a:noFill/>
        </p:spPr>
        <p:txBody>
          <a:bodyPr wrap="square" rtlCol="0" anchor="ctr">
            <a:spAutoFit/>
          </a:bodyPr>
          <a:lstStyle/>
          <a:p>
            <a:pP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Definition</a:t>
            </a:r>
          </a:p>
        </p:txBody>
      </p:sp>
      <p:sp>
        <p:nvSpPr>
          <p:cNvPr id="155" name="TextBox 154"/>
          <p:cNvSpPr txBox="1"/>
          <p:nvPr/>
        </p:nvSpPr>
        <p:spPr>
          <a:xfrm>
            <a:off x="7606755" y="3649983"/>
            <a:ext cx="3533334" cy="481927"/>
          </a:xfrm>
          <a:prstGeom prst="rect">
            <a:avLst/>
          </a:prstGeom>
          <a:noFill/>
        </p:spPr>
        <p:txBody>
          <a:bodyPr wrap="square">
            <a:spAutoFit/>
          </a:bodyPr>
          <a:lstStyle/>
          <a:p>
            <a:pP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156" name="TextBox 155"/>
          <p:cNvSpPr txBox="1"/>
          <p:nvPr/>
        </p:nvSpPr>
        <p:spPr>
          <a:xfrm>
            <a:off x="7600847" y="3301962"/>
            <a:ext cx="2049640" cy="392223"/>
          </a:xfrm>
          <a:prstGeom prst="rect">
            <a:avLst/>
          </a:prstGeom>
          <a:noFill/>
        </p:spPr>
        <p:txBody>
          <a:bodyPr wrap="square" rtlCol="0" anchor="ctr">
            <a:spAutoFit/>
          </a:bodyPr>
          <a:lstStyle/>
          <a:p>
            <a:pP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Design</a:t>
            </a:r>
          </a:p>
        </p:txBody>
      </p:sp>
      <p:sp>
        <p:nvSpPr>
          <p:cNvPr id="157" name="TextBox 156"/>
          <p:cNvSpPr txBox="1"/>
          <p:nvPr/>
        </p:nvSpPr>
        <p:spPr>
          <a:xfrm>
            <a:off x="7606755" y="4601670"/>
            <a:ext cx="3533334" cy="481927"/>
          </a:xfrm>
          <a:prstGeom prst="rect">
            <a:avLst/>
          </a:prstGeom>
          <a:noFill/>
        </p:spPr>
        <p:txBody>
          <a:bodyPr wrap="square">
            <a:spAutoFit/>
          </a:bodyPr>
          <a:lstStyle/>
          <a:p>
            <a:pP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158" name="TextBox 157"/>
          <p:cNvSpPr txBox="1"/>
          <p:nvPr/>
        </p:nvSpPr>
        <p:spPr>
          <a:xfrm>
            <a:off x="7600847" y="4253649"/>
            <a:ext cx="2049640" cy="392223"/>
          </a:xfrm>
          <a:prstGeom prst="rect">
            <a:avLst/>
          </a:prstGeom>
          <a:noFill/>
        </p:spPr>
        <p:txBody>
          <a:bodyPr wrap="square" rtlCol="0" anchor="ctr">
            <a:spAutoFit/>
          </a:bodyPr>
          <a:lstStyle/>
          <a:p>
            <a:pP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Data Collection</a:t>
            </a:r>
          </a:p>
        </p:txBody>
      </p:sp>
      <p:sp>
        <p:nvSpPr>
          <p:cNvPr id="159" name="TextBox 158"/>
          <p:cNvSpPr txBox="1"/>
          <p:nvPr/>
        </p:nvSpPr>
        <p:spPr>
          <a:xfrm>
            <a:off x="7606755" y="5548480"/>
            <a:ext cx="3533334" cy="481927"/>
          </a:xfrm>
          <a:prstGeom prst="rect">
            <a:avLst/>
          </a:prstGeom>
          <a:noFill/>
        </p:spPr>
        <p:txBody>
          <a:bodyPr wrap="square">
            <a:spAutoFit/>
          </a:bodyPr>
          <a:lstStyle/>
          <a:p>
            <a:pPr fontAlgn="auto">
              <a:spcBef>
                <a:spcPts val="0"/>
              </a:spcBef>
              <a:spcAft>
                <a:spcPts val="0"/>
              </a:spcAft>
              <a:defRPr/>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endPar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160" name="TextBox 159"/>
          <p:cNvSpPr txBox="1"/>
          <p:nvPr/>
        </p:nvSpPr>
        <p:spPr>
          <a:xfrm>
            <a:off x="7600847" y="5200459"/>
            <a:ext cx="2049640" cy="392223"/>
          </a:xfrm>
          <a:prstGeom prst="rect">
            <a:avLst/>
          </a:prstGeom>
          <a:noFill/>
        </p:spPr>
        <p:txBody>
          <a:bodyPr wrap="square" rtlCol="0" anchor="ctr">
            <a:spAutoFit/>
          </a:bodyPr>
          <a:lstStyle/>
          <a:p>
            <a:pPr>
              <a:lnSpc>
                <a:spcPct val="150000"/>
              </a:lnSpc>
            </a:pP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Analysis</a:t>
            </a:r>
          </a:p>
        </p:txBody>
      </p:sp>
      <p:sp>
        <p:nvSpPr>
          <p:cNvPr id="65" name="Shape 581"/>
          <p:cNvSpPr/>
          <p:nvPr/>
        </p:nvSpPr>
        <p:spPr>
          <a:xfrm rot="18900000" flipV="1">
            <a:off x="2945146" y="3307177"/>
            <a:ext cx="544522" cy="544522"/>
          </a:xfrm>
          <a:prstGeom prst="rightArrow">
            <a:avLst>
              <a:gd name="adj1" fmla="val 32000"/>
              <a:gd name="adj2" fmla="val 64000"/>
            </a:avLst>
          </a:prstGeom>
          <a:solidFill>
            <a:schemeClr val="accent4"/>
          </a:solidFill>
          <a:ln w="12700">
            <a:miter lim="400000"/>
          </a:ln>
        </p:spPr>
        <p:txBody>
          <a:bodyPr lIns="53575" tIns="53575" rIns="53575" bIns="53575" anchor="ct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6" name="Shape 581"/>
          <p:cNvSpPr/>
          <p:nvPr/>
        </p:nvSpPr>
        <p:spPr>
          <a:xfrm rot="2700000">
            <a:off x="4359827" y="3067009"/>
            <a:ext cx="544522" cy="544522"/>
          </a:xfrm>
          <a:prstGeom prst="rightArrow">
            <a:avLst>
              <a:gd name="adj1" fmla="val 32000"/>
              <a:gd name="adj2" fmla="val 64000"/>
            </a:avLst>
          </a:prstGeom>
          <a:solidFill>
            <a:schemeClr val="accent1"/>
          </a:solidFill>
          <a:ln w="12700">
            <a:miter lim="400000"/>
          </a:ln>
        </p:spPr>
        <p:txBody>
          <a:bodyPr lIns="53575" tIns="53575" rIns="53575" bIns="53575" anchor="ct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Shape 581"/>
          <p:cNvSpPr/>
          <p:nvPr/>
        </p:nvSpPr>
        <p:spPr>
          <a:xfrm rot="18900000" flipH="1">
            <a:off x="4516435" y="4472859"/>
            <a:ext cx="544522" cy="544522"/>
          </a:xfrm>
          <a:prstGeom prst="rightArrow">
            <a:avLst>
              <a:gd name="adj1" fmla="val 32000"/>
              <a:gd name="adj2" fmla="val 64000"/>
            </a:avLst>
          </a:prstGeom>
          <a:solidFill>
            <a:schemeClr val="accent2"/>
          </a:solidFill>
          <a:ln w="12700">
            <a:miter lim="400000"/>
          </a:ln>
        </p:spPr>
        <p:txBody>
          <a:bodyPr lIns="53575" tIns="53575" rIns="53575" bIns="53575" anchor="ct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9" name="Shape 581"/>
          <p:cNvSpPr/>
          <p:nvPr/>
        </p:nvSpPr>
        <p:spPr>
          <a:xfrm rot="2700000" flipH="1" flipV="1">
            <a:off x="3148173" y="4698002"/>
            <a:ext cx="544522" cy="544522"/>
          </a:xfrm>
          <a:prstGeom prst="rightArrow">
            <a:avLst>
              <a:gd name="adj1" fmla="val 32000"/>
              <a:gd name="adj2" fmla="val 64000"/>
            </a:avLst>
          </a:prstGeom>
          <a:solidFill>
            <a:schemeClr val="accent3"/>
          </a:solidFill>
          <a:ln w="12700">
            <a:miter lim="400000"/>
          </a:ln>
        </p:spPr>
        <p:txBody>
          <a:bodyPr lIns="53575" tIns="53575" rIns="53575" bIns="53575" anchor="ct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 name="Group 1"/>
          <p:cNvGrpSpPr/>
          <p:nvPr/>
        </p:nvGrpSpPr>
        <p:grpSpPr>
          <a:xfrm>
            <a:off x="1969051" y="3507941"/>
            <a:ext cx="1343053" cy="1344878"/>
            <a:chOff x="1866720" y="3326230"/>
            <a:chExt cx="1273483" cy="1275214"/>
          </a:xfrm>
        </p:grpSpPr>
        <p:sp>
          <p:nvSpPr>
            <p:cNvPr id="120" name="Freeform 17"/>
            <p:cNvSpPr>
              <a:spLocks noEditPoints="1"/>
            </p:cNvSpPr>
            <p:nvPr/>
          </p:nvSpPr>
          <p:spPr bwMode="auto">
            <a:xfrm>
              <a:off x="1866720" y="3326230"/>
              <a:ext cx="1273483" cy="1275214"/>
            </a:xfrm>
            <a:custGeom>
              <a:avLst/>
              <a:gdLst>
                <a:gd name="T0" fmla="*/ 132 w 264"/>
                <a:gd name="T1" fmla="*/ 261 h 264"/>
                <a:gd name="T2" fmla="*/ 3 w 264"/>
                <a:gd name="T3" fmla="*/ 132 h 264"/>
                <a:gd name="T4" fmla="*/ 132 w 264"/>
                <a:gd name="T5" fmla="*/ 4 h 264"/>
                <a:gd name="T6" fmla="*/ 261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1" y="61"/>
                    <a:pt x="261" y="132"/>
                  </a:cubicBezTo>
                  <a:cubicBezTo>
                    <a:pt x="261" y="203"/>
                    <a:pt x="203" y="261"/>
                    <a:pt x="132" y="261"/>
                  </a:cubicBezTo>
                  <a:moveTo>
                    <a:pt x="132" y="0"/>
                  </a:moveTo>
                  <a:cubicBezTo>
                    <a:pt x="59" y="0"/>
                    <a:pt x="0" y="60"/>
                    <a:pt x="0" y="132"/>
                  </a:cubicBezTo>
                  <a:cubicBezTo>
                    <a:pt x="0" y="205"/>
                    <a:pt x="59" y="264"/>
                    <a:pt x="132" y="264"/>
                  </a:cubicBezTo>
                  <a:cubicBezTo>
                    <a:pt x="205" y="264"/>
                    <a:pt x="264" y="205"/>
                    <a:pt x="264" y="132"/>
                  </a:cubicBezTo>
                  <a:cubicBezTo>
                    <a:pt x="264" y="60"/>
                    <a:pt x="205" y="0"/>
                    <a:pt x="132" y="0"/>
                  </a:cubicBezTo>
                </a:path>
              </a:pathLst>
            </a:custGeom>
            <a:solidFill>
              <a:schemeClr val="accent4"/>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1" name="Oval 18"/>
            <p:cNvSpPr>
              <a:spLocks noChangeArrowheads="1"/>
            </p:cNvSpPr>
            <p:nvPr/>
          </p:nvSpPr>
          <p:spPr bwMode="auto">
            <a:xfrm>
              <a:off x="2020715" y="3481955"/>
              <a:ext cx="965494" cy="968955"/>
            </a:xfrm>
            <a:prstGeom prst="ellipse">
              <a:avLst/>
            </a:prstGeom>
            <a:solidFill>
              <a:schemeClr val="accent4"/>
            </a:solidFill>
            <a:ln w="57150">
              <a:solidFill>
                <a:schemeClr val="bg1"/>
              </a:solid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0" name="Shape 565"/>
            <p:cNvSpPr/>
            <p:nvPr/>
          </p:nvSpPr>
          <p:spPr>
            <a:xfrm flipV="1">
              <a:off x="2283190" y="3734593"/>
              <a:ext cx="463711" cy="463677"/>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5"/>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 name="Group 4"/>
          <p:cNvGrpSpPr/>
          <p:nvPr/>
        </p:nvGrpSpPr>
        <p:grpSpPr>
          <a:xfrm>
            <a:off x="4722537" y="3507941"/>
            <a:ext cx="1343053" cy="1344878"/>
            <a:chOff x="4477575" y="3326230"/>
            <a:chExt cx="1273483" cy="1275214"/>
          </a:xfrm>
        </p:grpSpPr>
        <p:sp>
          <p:nvSpPr>
            <p:cNvPr id="108" name="Freeform 17"/>
            <p:cNvSpPr>
              <a:spLocks noEditPoints="1"/>
            </p:cNvSpPr>
            <p:nvPr/>
          </p:nvSpPr>
          <p:spPr bwMode="auto">
            <a:xfrm>
              <a:off x="4477575" y="3326230"/>
              <a:ext cx="1273483" cy="1275214"/>
            </a:xfrm>
            <a:custGeom>
              <a:avLst/>
              <a:gdLst>
                <a:gd name="T0" fmla="*/ 132 w 264"/>
                <a:gd name="T1" fmla="*/ 261 h 264"/>
                <a:gd name="T2" fmla="*/ 3 w 264"/>
                <a:gd name="T3" fmla="*/ 132 h 264"/>
                <a:gd name="T4" fmla="*/ 132 w 264"/>
                <a:gd name="T5" fmla="*/ 4 h 264"/>
                <a:gd name="T6" fmla="*/ 261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1" y="61"/>
                    <a:pt x="261" y="132"/>
                  </a:cubicBezTo>
                  <a:cubicBezTo>
                    <a:pt x="261" y="203"/>
                    <a:pt x="203" y="261"/>
                    <a:pt x="132" y="261"/>
                  </a:cubicBezTo>
                  <a:moveTo>
                    <a:pt x="132" y="0"/>
                  </a:moveTo>
                  <a:cubicBezTo>
                    <a:pt x="59" y="0"/>
                    <a:pt x="0" y="60"/>
                    <a:pt x="0" y="132"/>
                  </a:cubicBezTo>
                  <a:cubicBezTo>
                    <a:pt x="0" y="205"/>
                    <a:pt x="59" y="264"/>
                    <a:pt x="132" y="264"/>
                  </a:cubicBezTo>
                  <a:cubicBezTo>
                    <a:pt x="205" y="264"/>
                    <a:pt x="264" y="205"/>
                    <a:pt x="264" y="132"/>
                  </a:cubicBezTo>
                  <a:cubicBezTo>
                    <a:pt x="264" y="60"/>
                    <a:pt x="205" y="0"/>
                    <a:pt x="132" y="0"/>
                  </a:cubicBezTo>
                </a:path>
              </a:pathLst>
            </a:custGeom>
            <a:solidFill>
              <a:schemeClr val="accent2"/>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10" name="Group 109"/>
            <p:cNvGrpSpPr/>
            <p:nvPr/>
          </p:nvGrpSpPr>
          <p:grpSpPr>
            <a:xfrm>
              <a:off x="4905330" y="3754960"/>
              <a:ext cx="415660" cy="390568"/>
              <a:chOff x="3175" y="-1587"/>
              <a:chExt cx="1209675" cy="1136651"/>
            </a:xfrm>
            <a:solidFill>
              <a:schemeClr val="bg1"/>
            </a:solidFill>
          </p:grpSpPr>
          <p:sp>
            <p:nvSpPr>
              <p:cNvPr id="111"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2"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3"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Oval 18"/>
            <p:cNvSpPr>
              <a:spLocks noChangeArrowheads="1"/>
            </p:cNvSpPr>
            <p:nvPr/>
          </p:nvSpPr>
          <p:spPr bwMode="auto">
            <a:xfrm>
              <a:off x="4629535" y="3474485"/>
              <a:ext cx="965494" cy="968955"/>
            </a:xfrm>
            <a:prstGeom prst="ellipse">
              <a:avLst/>
            </a:prstGeom>
            <a:solidFill>
              <a:schemeClr val="accent2"/>
            </a:solidFill>
            <a:ln w="57150">
              <a:solidFill>
                <a:schemeClr val="bg1"/>
              </a:solid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1" name="Group 70"/>
            <p:cNvGrpSpPr/>
            <p:nvPr/>
          </p:nvGrpSpPr>
          <p:grpSpPr>
            <a:xfrm>
              <a:off x="4891749" y="3754960"/>
              <a:ext cx="455469" cy="440964"/>
              <a:chOff x="2339975" y="3200401"/>
              <a:chExt cx="249238" cy="241301"/>
            </a:xfrm>
            <a:solidFill>
              <a:schemeClr val="bg1"/>
            </a:solidFill>
          </p:grpSpPr>
          <p:sp>
            <p:nvSpPr>
              <p:cNvPr id="72"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5"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6"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7"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8"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9"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0"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1"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2"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3"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4"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5"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3" name="Group 2"/>
          <p:cNvGrpSpPr/>
          <p:nvPr/>
        </p:nvGrpSpPr>
        <p:grpSpPr>
          <a:xfrm>
            <a:off x="3351955" y="2087531"/>
            <a:ext cx="1343053" cy="1344878"/>
            <a:chOff x="3177989" y="1979397"/>
            <a:chExt cx="1273483" cy="1275214"/>
          </a:xfrm>
        </p:grpSpPr>
        <p:sp>
          <p:nvSpPr>
            <p:cNvPr id="127" name="Freeform 17"/>
            <p:cNvSpPr>
              <a:spLocks noEditPoints="1"/>
            </p:cNvSpPr>
            <p:nvPr/>
          </p:nvSpPr>
          <p:spPr bwMode="auto">
            <a:xfrm>
              <a:off x="3177989" y="1979397"/>
              <a:ext cx="1273483" cy="1275214"/>
            </a:xfrm>
            <a:custGeom>
              <a:avLst/>
              <a:gdLst>
                <a:gd name="T0" fmla="*/ 132 w 264"/>
                <a:gd name="T1" fmla="*/ 261 h 264"/>
                <a:gd name="T2" fmla="*/ 3 w 264"/>
                <a:gd name="T3" fmla="*/ 132 h 264"/>
                <a:gd name="T4" fmla="*/ 132 w 264"/>
                <a:gd name="T5" fmla="*/ 4 h 264"/>
                <a:gd name="T6" fmla="*/ 261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1" y="61"/>
                    <a:pt x="261" y="132"/>
                  </a:cubicBezTo>
                  <a:cubicBezTo>
                    <a:pt x="261" y="203"/>
                    <a:pt x="203" y="261"/>
                    <a:pt x="132" y="261"/>
                  </a:cubicBezTo>
                  <a:moveTo>
                    <a:pt x="132" y="0"/>
                  </a:moveTo>
                  <a:cubicBezTo>
                    <a:pt x="59" y="0"/>
                    <a:pt x="0" y="60"/>
                    <a:pt x="0" y="132"/>
                  </a:cubicBezTo>
                  <a:cubicBezTo>
                    <a:pt x="0" y="205"/>
                    <a:pt x="59" y="264"/>
                    <a:pt x="132" y="264"/>
                  </a:cubicBezTo>
                  <a:cubicBezTo>
                    <a:pt x="205" y="264"/>
                    <a:pt x="264" y="205"/>
                    <a:pt x="264" y="132"/>
                  </a:cubicBezTo>
                  <a:cubicBezTo>
                    <a:pt x="264" y="60"/>
                    <a:pt x="205" y="0"/>
                    <a:pt x="132" y="0"/>
                  </a:cubicBezTo>
                </a:path>
              </a:pathLst>
            </a:custGeom>
            <a:solidFill>
              <a:schemeClr val="accent1"/>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8" name="Oval 18"/>
            <p:cNvSpPr>
              <a:spLocks noChangeArrowheads="1"/>
            </p:cNvSpPr>
            <p:nvPr/>
          </p:nvSpPr>
          <p:spPr bwMode="auto">
            <a:xfrm>
              <a:off x="3331984" y="2135122"/>
              <a:ext cx="965494" cy="968955"/>
            </a:xfrm>
            <a:prstGeom prst="ellipse">
              <a:avLst/>
            </a:prstGeom>
            <a:solidFill>
              <a:schemeClr val="accent1"/>
            </a:solidFill>
            <a:ln w="57150">
              <a:solidFill>
                <a:schemeClr val="bg1"/>
              </a:solid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6" name="Shape 1469"/>
            <p:cNvSpPr/>
            <p:nvPr/>
          </p:nvSpPr>
          <p:spPr>
            <a:xfrm>
              <a:off x="3641733" y="2435175"/>
              <a:ext cx="371393" cy="363657"/>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 name="Group 3"/>
          <p:cNvGrpSpPr/>
          <p:nvPr/>
        </p:nvGrpSpPr>
        <p:grpSpPr>
          <a:xfrm>
            <a:off x="3365348" y="4850020"/>
            <a:ext cx="1343053" cy="1344878"/>
            <a:chOff x="3190689" y="4598790"/>
            <a:chExt cx="1273483" cy="1275214"/>
          </a:xfrm>
        </p:grpSpPr>
        <p:sp>
          <p:nvSpPr>
            <p:cNvPr id="134" name="Freeform 17"/>
            <p:cNvSpPr>
              <a:spLocks noEditPoints="1"/>
            </p:cNvSpPr>
            <p:nvPr/>
          </p:nvSpPr>
          <p:spPr bwMode="auto">
            <a:xfrm>
              <a:off x="3190689" y="4598790"/>
              <a:ext cx="1273483" cy="1275214"/>
            </a:xfrm>
            <a:custGeom>
              <a:avLst/>
              <a:gdLst>
                <a:gd name="T0" fmla="*/ 132 w 264"/>
                <a:gd name="T1" fmla="*/ 261 h 264"/>
                <a:gd name="T2" fmla="*/ 3 w 264"/>
                <a:gd name="T3" fmla="*/ 132 h 264"/>
                <a:gd name="T4" fmla="*/ 132 w 264"/>
                <a:gd name="T5" fmla="*/ 4 h 264"/>
                <a:gd name="T6" fmla="*/ 261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1" y="61"/>
                    <a:pt x="261" y="132"/>
                  </a:cubicBezTo>
                  <a:cubicBezTo>
                    <a:pt x="261" y="203"/>
                    <a:pt x="203" y="261"/>
                    <a:pt x="132" y="261"/>
                  </a:cubicBezTo>
                  <a:moveTo>
                    <a:pt x="132" y="0"/>
                  </a:moveTo>
                  <a:cubicBezTo>
                    <a:pt x="59" y="0"/>
                    <a:pt x="0" y="60"/>
                    <a:pt x="0" y="132"/>
                  </a:cubicBezTo>
                  <a:cubicBezTo>
                    <a:pt x="0" y="205"/>
                    <a:pt x="59" y="264"/>
                    <a:pt x="132" y="264"/>
                  </a:cubicBezTo>
                  <a:cubicBezTo>
                    <a:pt x="205" y="264"/>
                    <a:pt x="264" y="205"/>
                    <a:pt x="264" y="132"/>
                  </a:cubicBezTo>
                  <a:cubicBezTo>
                    <a:pt x="264" y="60"/>
                    <a:pt x="205" y="0"/>
                    <a:pt x="132" y="0"/>
                  </a:cubicBezTo>
                </a:path>
              </a:pathLst>
            </a:custGeom>
            <a:solidFill>
              <a:schemeClr val="accent3"/>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5" name="Oval 18"/>
            <p:cNvSpPr>
              <a:spLocks noChangeArrowheads="1"/>
            </p:cNvSpPr>
            <p:nvPr/>
          </p:nvSpPr>
          <p:spPr bwMode="auto">
            <a:xfrm>
              <a:off x="3344684" y="4754515"/>
              <a:ext cx="965494" cy="968955"/>
            </a:xfrm>
            <a:prstGeom prst="ellipse">
              <a:avLst/>
            </a:prstGeom>
            <a:solidFill>
              <a:schemeClr val="accent3"/>
            </a:solidFill>
            <a:ln w="57150">
              <a:solidFill>
                <a:schemeClr val="bg1"/>
              </a:solid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7" name="Shape 719"/>
            <p:cNvSpPr/>
            <p:nvPr/>
          </p:nvSpPr>
          <p:spPr>
            <a:xfrm>
              <a:off x="3578298" y="5026956"/>
              <a:ext cx="472864" cy="406670"/>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2"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strips(upRight)">
                                      <p:cBhvr>
                                        <p:cTn id="13" dur="500"/>
                                        <p:tgtEl>
                                          <p:spTgt spid="6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strips(downRight)">
                                      <p:cBhvr>
                                        <p:cTn id="23" dur="500"/>
                                        <p:tgtEl>
                                          <p:spTgt spid="6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500"/>
                            </p:stCondLst>
                            <p:childTnLst>
                              <p:par>
                                <p:cTn id="31" presetID="18" presetClass="entr" presetSubtype="12"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strips(downLeft)">
                                      <p:cBhvr>
                                        <p:cTn id="33" dur="500"/>
                                        <p:tgtEl>
                                          <p:spTgt spid="6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p:stCondLst>
                              <p:cond delay="3500"/>
                            </p:stCondLst>
                            <p:childTnLst>
                              <p:par>
                                <p:cTn id="41" presetID="18" presetClass="entr" presetSubtype="9"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strips(upLeft)">
                                      <p:cBhvr>
                                        <p:cTn id="43" dur="500"/>
                                        <p:tgtEl>
                                          <p:spTgt spid="69"/>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49"/>
                                        </p:tgtEl>
                                        <p:attrNameLst>
                                          <p:attrName>style.visibility</p:attrName>
                                        </p:attrNameLst>
                                      </p:cBhvr>
                                      <p:to>
                                        <p:strVal val="visible"/>
                                      </p:to>
                                    </p:set>
                                    <p:animEffect transition="in" filter="fade">
                                      <p:cBhvr>
                                        <p:cTn id="47" dur="500"/>
                                        <p:tgtEl>
                                          <p:spTgt spid="149"/>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Effect transition="in" filter="fade">
                                      <p:cBhvr>
                                        <p:cTn id="51" dur="500"/>
                                        <p:tgtEl>
                                          <p:spTgt spid="15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53"/>
                                        </p:tgtEl>
                                        <p:attrNameLst>
                                          <p:attrName>style.visibility</p:attrName>
                                        </p:attrNameLst>
                                      </p:cBhvr>
                                      <p:to>
                                        <p:strVal val="visible"/>
                                      </p:to>
                                    </p:set>
                                    <p:animEffect transition="in" filter="wipe(left)">
                                      <p:cBhvr>
                                        <p:cTn id="55" dur="500"/>
                                        <p:tgtEl>
                                          <p:spTgt spid="153"/>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50"/>
                                        </p:tgtEl>
                                        <p:attrNameLst>
                                          <p:attrName>style.visibility</p:attrName>
                                        </p:attrNameLst>
                                      </p:cBhvr>
                                      <p:to>
                                        <p:strVal val="visible"/>
                                      </p:to>
                                    </p:set>
                                    <p:animEffect transition="in" filter="fade">
                                      <p:cBhvr>
                                        <p:cTn id="59" dur="500"/>
                                        <p:tgtEl>
                                          <p:spTgt spid="150"/>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56"/>
                                        </p:tgtEl>
                                        <p:attrNameLst>
                                          <p:attrName>style.visibility</p:attrName>
                                        </p:attrNameLst>
                                      </p:cBhvr>
                                      <p:to>
                                        <p:strVal val="visible"/>
                                      </p:to>
                                    </p:set>
                                    <p:animEffect transition="in" filter="fade">
                                      <p:cBhvr>
                                        <p:cTn id="63" dur="500"/>
                                        <p:tgtEl>
                                          <p:spTgt spid="156"/>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wipe(left)">
                                      <p:cBhvr>
                                        <p:cTn id="67" dur="500"/>
                                        <p:tgtEl>
                                          <p:spTgt spid="155"/>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51"/>
                                        </p:tgtEl>
                                        <p:attrNameLst>
                                          <p:attrName>style.visibility</p:attrName>
                                        </p:attrNameLst>
                                      </p:cBhvr>
                                      <p:to>
                                        <p:strVal val="visible"/>
                                      </p:to>
                                    </p:set>
                                    <p:animEffect transition="in" filter="fade">
                                      <p:cBhvr>
                                        <p:cTn id="71" dur="500"/>
                                        <p:tgtEl>
                                          <p:spTgt spid="151"/>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158"/>
                                        </p:tgtEl>
                                        <p:attrNameLst>
                                          <p:attrName>style.visibility</p:attrName>
                                        </p:attrNameLst>
                                      </p:cBhvr>
                                      <p:to>
                                        <p:strVal val="visible"/>
                                      </p:to>
                                    </p:set>
                                    <p:animEffect transition="in" filter="fade">
                                      <p:cBhvr>
                                        <p:cTn id="75" dur="500"/>
                                        <p:tgtEl>
                                          <p:spTgt spid="158"/>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157"/>
                                        </p:tgtEl>
                                        <p:attrNameLst>
                                          <p:attrName>style.visibility</p:attrName>
                                        </p:attrNameLst>
                                      </p:cBhvr>
                                      <p:to>
                                        <p:strVal val="visible"/>
                                      </p:to>
                                    </p:set>
                                    <p:animEffect transition="in" filter="wipe(left)">
                                      <p:cBhvr>
                                        <p:cTn id="79" dur="500"/>
                                        <p:tgtEl>
                                          <p:spTgt spid="157"/>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152"/>
                                        </p:tgtEl>
                                        <p:attrNameLst>
                                          <p:attrName>style.visibility</p:attrName>
                                        </p:attrNameLst>
                                      </p:cBhvr>
                                      <p:to>
                                        <p:strVal val="visible"/>
                                      </p:to>
                                    </p:set>
                                    <p:animEffect transition="in" filter="fade">
                                      <p:cBhvr>
                                        <p:cTn id="83" dur="500"/>
                                        <p:tgtEl>
                                          <p:spTgt spid="152"/>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160"/>
                                        </p:tgtEl>
                                        <p:attrNameLst>
                                          <p:attrName>style.visibility</p:attrName>
                                        </p:attrNameLst>
                                      </p:cBhvr>
                                      <p:to>
                                        <p:strVal val="visible"/>
                                      </p:to>
                                    </p:set>
                                    <p:animEffect transition="in" filter="fade">
                                      <p:cBhvr>
                                        <p:cTn id="87" dur="500"/>
                                        <p:tgtEl>
                                          <p:spTgt spid="160"/>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159"/>
                                        </p:tgtEl>
                                        <p:attrNameLst>
                                          <p:attrName>style.visibility</p:attrName>
                                        </p:attrNameLst>
                                      </p:cBhvr>
                                      <p:to>
                                        <p:strVal val="visible"/>
                                      </p:to>
                                    </p:set>
                                    <p:animEffect transition="in" filter="wipe(left)">
                                      <p:cBhvr>
                                        <p:cTn id="91"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animBg="1"/>
      <p:bldP spid="151" grpId="0" animBg="1"/>
      <p:bldP spid="152" grpId="0" animBg="1"/>
      <p:bldP spid="153" grpId="0"/>
      <p:bldP spid="154" grpId="0"/>
      <p:bldP spid="155" grpId="0"/>
      <p:bldP spid="156" grpId="0"/>
      <p:bldP spid="157" grpId="0"/>
      <p:bldP spid="158" grpId="0"/>
      <p:bldP spid="159" grpId="0"/>
      <p:bldP spid="160" grpId="0"/>
      <p:bldP spid="65" grpId="0" animBg="1"/>
      <p:bldP spid="66" grpId="0" animBg="1"/>
      <p:bldP spid="67"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2"/>
          <p:cNvSpPr txBox="1"/>
          <p:nvPr/>
        </p:nvSpPr>
        <p:spPr>
          <a:xfrm>
            <a:off x="768856" y="2773776"/>
            <a:ext cx="2974022" cy="2471936"/>
          </a:xfrm>
          <a:prstGeom prst="rect">
            <a:avLst/>
          </a:prstGeom>
        </p:spPr>
        <p:txBody>
          <a:bodyPr vert="horz" lIns="0" tIns="0" rIns="0" bIns="0"/>
          <a:lstStyle>
            <a:lvl1pPr marL="0" indent="0" algn="l" defTabSz="914400" rtl="0" eaLnBrk="1" latinLnBrk="0" hangingPunct="1">
              <a:lnSpc>
                <a:spcPct val="130000"/>
              </a:lnSpc>
              <a:spcBef>
                <a:spcPts val="1000"/>
              </a:spcBef>
              <a:buFont typeface="Arial" panose="020B0604020202020204" pitchFamily="34" charset="0"/>
              <a:buNone/>
              <a:defRPr sz="114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mtClean="0">
                <a:solidFill>
                  <a:schemeClr val="accent1"/>
                </a:solidFill>
              </a:rPr>
              <a:t>Lorem ipsum dolor sit amet, consectetur adipiscing elit. Fusce diam tortor, mattis quis dapibus vitae, euismod non purus. Maecenas ut lacus nec mauris feugiat tristique et in metus.is congue eros vel lectus semper semper. Nullam finibus nisl ut ligula vesti bulum, ut semper ex suscipit. Cras fringilla suscipit cursus. Aenean accumsan males uada hendrerit. Morbi sit amet dolor ante.</a:t>
            </a:r>
            <a:endParaRPr lang="en-US" dirty="0" smtClean="0">
              <a:solidFill>
                <a:schemeClr val="accent1"/>
              </a:solidFill>
            </a:endParaRPr>
          </a:p>
        </p:txBody>
      </p:sp>
      <p:sp>
        <p:nvSpPr>
          <p:cNvPr id="33" name="Rounded Rectangle 60"/>
          <p:cNvSpPr/>
          <p:nvPr/>
        </p:nvSpPr>
        <p:spPr>
          <a:xfrm>
            <a:off x="4221138" y="2320181"/>
            <a:ext cx="151875" cy="3379127"/>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 Placeholder 2"/>
          <p:cNvSpPr txBox="1"/>
          <p:nvPr/>
        </p:nvSpPr>
        <p:spPr>
          <a:xfrm>
            <a:off x="4894372" y="2773776"/>
            <a:ext cx="2974022" cy="2471936"/>
          </a:xfrm>
          <a:prstGeom prst="rect">
            <a:avLst/>
          </a:prstGeom>
        </p:spPr>
        <p:txBody>
          <a:bodyPr vert="horz" lIns="0" tIns="0" rIns="0" bIns="0"/>
          <a:lstStyle>
            <a:lvl1pPr marL="0" indent="0" algn="l" defTabSz="914400" rtl="0" eaLnBrk="1" latinLnBrk="0" hangingPunct="1">
              <a:lnSpc>
                <a:spcPct val="130000"/>
              </a:lnSpc>
              <a:spcBef>
                <a:spcPts val="1000"/>
              </a:spcBef>
              <a:buFont typeface="Arial" panose="020B0604020202020204" pitchFamily="34" charset="0"/>
              <a:buNone/>
              <a:defRPr sz="114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mtClean="0">
                <a:solidFill>
                  <a:schemeClr val="accent2"/>
                </a:solidFill>
              </a:rPr>
              <a:t>Lorem ipsum dolor sit amet, consectetur adipiscing elit. Fusce diam tortor, mattis quis dapibus vitae, euismod non purus. Maecenas ut lacus nec mauris feugiat tristique et in metus.is congue eros vel lectus semper semper. Nullam finibus nisl ut ligula vesti bulum, ut semper ex suscipit. Cras fringilla suscipit cursus. Aenean accumsan males uada hendrerit. Morbi sit amet dolor ante.</a:t>
            </a:r>
            <a:endParaRPr lang="en-US" dirty="0" smtClean="0">
              <a:solidFill>
                <a:schemeClr val="accent2"/>
              </a:solidFill>
            </a:endParaRPr>
          </a:p>
        </p:txBody>
      </p:sp>
      <p:sp>
        <p:nvSpPr>
          <p:cNvPr id="35" name="Rounded Rectangle 65"/>
          <p:cNvSpPr/>
          <p:nvPr/>
        </p:nvSpPr>
        <p:spPr>
          <a:xfrm>
            <a:off x="8435950" y="2320181"/>
            <a:ext cx="151875" cy="337912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 Placeholder 2"/>
          <p:cNvSpPr txBox="1"/>
          <p:nvPr/>
        </p:nvSpPr>
        <p:spPr>
          <a:xfrm>
            <a:off x="9084628" y="2773776"/>
            <a:ext cx="2974022" cy="2471936"/>
          </a:xfrm>
          <a:prstGeom prst="rect">
            <a:avLst/>
          </a:prstGeom>
        </p:spPr>
        <p:txBody>
          <a:bodyPr vert="horz" lIns="0" tIns="0" rIns="0" bIns="0"/>
          <a:lstStyle>
            <a:lvl1pPr marL="0" indent="0" algn="l" defTabSz="914400" rtl="0" eaLnBrk="1" latinLnBrk="0" hangingPunct="1">
              <a:lnSpc>
                <a:spcPct val="130000"/>
              </a:lnSpc>
              <a:spcBef>
                <a:spcPts val="1000"/>
              </a:spcBef>
              <a:buFont typeface="Arial" panose="020B0604020202020204" pitchFamily="34" charset="0"/>
              <a:buNone/>
              <a:defRPr sz="114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mtClean="0">
                <a:solidFill>
                  <a:schemeClr val="accent3"/>
                </a:solidFill>
              </a:rPr>
              <a:t>Lorem ipsum dolor sit amet, consectetur adipiscing elit. Fusce diam tortor, mattis quis dapibus vitae, euismod non purus. Maecenas ut lacus nec mauris feugiat tristique et in metus.is congue eros vel lectus semper semper. Nullam finibus nisl ut ligula vesti bulum, ut semper ex suscipit. Cras fringilla suscipit cursus. Aenean accumsan males uada hendrerit. Morbi sit amet dolor ante.</a:t>
            </a:r>
            <a:endParaRPr lang="en-US" dirty="0" smtClean="0">
              <a:solidFill>
                <a:schemeClr val="accent3"/>
              </a:solidFill>
            </a:endParaRPr>
          </a:p>
        </p:txBody>
      </p:sp>
      <p:sp>
        <p:nvSpPr>
          <p:cNvPr id="7" name="Content Placeholder 2"/>
          <p:cNvSpPr txBox="1"/>
          <p:nvPr/>
        </p:nvSpPr>
        <p:spPr>
          <a:xfrm>
            <a:off x="4610100" y="415564"/>
            <a:ext cx="3638550" cy="43088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 Box 11"/>
          <p:cNvSpPr txBox="1">
            <a:spLocks noChangeArrowheads="1"/>
          </p:cNvSpPr>
          <p:nvPr/>
        </p:nvSpPr>
        <p:spPr bwMode="auto">
          <a:xfrm>
            <a:off x="4935809" y="909214"/>
            <a:ext cx="29871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2000">
        <p14:flip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par>
                                <p:cTn id="12" presetID="10" presetClass="entr" presetSubtype="0" fill="hold" grpId="0" nodeType="withEffect">
                                  <p:stCondLst>
                                    <p:cond delay="800"/>
                                  </p:stCondLst>
                                  <p:childTnLst>
                                    <p:set>
                                      <p:cBhvr>
                                        <p:cTn id="13" dur="1" fill="hold">
                                          <p:stCondLst>
                                            <p:cond delay="0"/>
                                          </p:stCondLst>
                                        </p:cTn>
                                        <p:tgtEl>
                                          <p:spTgt spid="34">
                                            <p:txEl>
                                              <p:pRg st="0" end="0"/>
                                            </p:txEl>
                                          </p:spTgt>
                                        </p:tgtEl>
                                        <p:attrNameLst>
                                          <p:attrName>style.visibility</p:attrName>
                                        </p:attrNameLst>
                                      </p:cBhvr>
                                      <p:to>
                                        <p:strVal val="visible"/>
                                      </p:to>
                                    </p:set>
                                    <p:animEffect transition="in" filter="fade">
                                      <p:cBhvr>
                                        <p:cTn id="14" dur="500"/>
                                        <p:tgtEl>
                                          <p:spTgt spid="34">
                                            <p:txEl>
                                              <p:pRg st="0" end="0"/>
                                            </p:txEl>
                                          </p:spTgt>
                                        </p:tgtEl>
                                      </p:cBhvr>
                                    </p:animEffect>
                                  </p:childTnLst>
                                </p:cTn>
                              </p:par>
                            </p:childTnLst>
                          </p:cTn>
                        </p:par>
                        <p:par>
                          <p:cTn id="15" fill="hold">
                            <p:stCondLst>
                              <p:cond delay="1800"/>
                            </p:stCondLst>
                            <p:childTnLst>
                              <p:par>
                                <p:cTn id="16" presetID="22" presetClass="entr" presetSubtype="4"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par>
                                <p:cTn id="19" presetID="10" presetClass="entr" presetSubtype="0" fill="hold" grpId="0" nodeType="withEffect">
                                  <p:stCondLst>
                                    <p:cond delay="800"/>
                                  </p:stCondLst>
                                  <p:childTnLst>
                                    <p:set>
                                      <p:cBhvr>
                                        <p:cTn id="20" dur="1" fill="hold">
                                          <p:stCondLst>
                                            <p:cond delay="0"/>
                                          </p:stCondLst>
                                        </p:cTn>
                                        <p:tgtEl>
                                          <p:spTgt spid="36">
                                            <p:txEl>
                                              <p:pRg st="0" end="0"/>
                                            </p:txEl>
                                          </p:spTgt>
                                        </p:tgtEl>
                                        <p:attrNameLst>
                                          <p:attrName>style.visibility</p:attrName>
                                        </p:attrNameLst>
                                      </p:cBhvr>
                                      <p:to>
                                        <p:strVal val="visible"/>
                                      </p:to>
                                    </p:set>
                                    <p:animEffect transition="in" filter="fade">
                                      <p:cBhvr>
                                        <p:cTn id="2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withEffect">
                  <p:stCondLst>
                    <p:cond delay="8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bldP spid="34" grpId="0" build="p">
        <p:tmplLst>
          <p:tmpl lvl="1">
            <p:tnLst>
              <p:par>
                <p:cTn presetID="10" presetClass="entr" presetSubtype="0" fill="hold" nodeType="withEffect">
                  <p:stCondLst>
                    <p:cond delay="8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707" y="3132039"/>
            <a:ext cx="1285733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707" y="4583850"/>
            <a:ext cx="1285733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418" y="2886745"/>
            <a:ext cx="3427668" cy="490586"/>
          </a:xfrm>
          <a:prstGeom prst="roundRect">
            <a:avLst>
              <a:gd name="adj" fmla="val 50000"/>
            </a:avLst>
          </a:prstGeom>
          <a:solidFill>
            <a:schemeClr val="accent2"/>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609" y="3629963"/>
            <a:ext cx="4125285" cy="7998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044"/>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14.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19.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24.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25.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29.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 www.2ppt.com">
  <a:themeElements>
    <a:clrScheme name="自定义 247">
      <a:dk1>
        <a:sysClr val="windowText" lastClr="000000"/>
      </a:dk1>
      <a:lt1>
        <a:sysClr val="window" lastClr="FFFFFF"/>
      </a:lt1>
      <a:dk2>
        <a:srgbClr val="44546A"/>
      </a:dk2>
      <a:lt2>
        <a:srgbClr val="E7E6E6"/>
      </a:lt2>
      <a:accent1>
        <a:srgbClr val="003760"/>
      </a:accent1>
      <a:accent2>
        <a:srgbClr val="BFBFBF"/>
      </a:accent2>
      <a:accent3>
        <a:srgbClr val="003760"/>
      </a:accent3>
      <a:accent4>
        <a:srgbClr val="BFBFBF"/>
      </a:accent4>
      <a:accent5>
        <a:srgbClr val="003760"/>
      </a:accent5>
      <a:accent6>
        <a:srgbClr val="BFBFBF"/>
      </a:accent6>
      <a:hlink>
        <a:srgbClr val="003760"/>
      </a:hlink>
      <a:folHlink>
        <a:srgbClr val="BFBFBF"/>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1753</Words>
  <Application>Microsoft Office PowerPoint</Application>
  <PresentationFormat>自定义</PresentationFormat>
  <Paragraphs>318</Paragraphs>
  <Slides>26</Slides>
  <Notes>26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Aller Light</vt:lpstr>
      <vt:lpstr>Clear Sans</vt:lpstr>
      <vt:lpstr>Clear Sans Light</vt:lpstr>
      <vt:lpstr>Clear Sans Medium</vt:lpstr>
      <vt:lpstr>Helvetica Light</vt:lpstr>
      <vt:lpstr>Kontrapunkt Bob Bold</vt:lpstr>
      <vt:lpstr>Lato Regular</vt:lpstr>
      <vt:lpstr>Open Sans</vt:lpstr>
      <vt:lpstr>Open Sans Light</vt:lpstr>
      <vt:lpstr>宋体</vt:lpstr>
      <vt:lpstr>微软雅黑</vt:lpstr>
      <vt:lpstr>Arial</vt:lpstr>
      <vt:lpstr>Calibri</vt:lpstr>
      <vt:lpstr>Calibri Light</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2022-03-16T03:47:12Z</dcterms:created>
  <dcterms:modified xsi:type="dcterms:W3CDTF">2023-01-10T05:39:50Z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CA037E8B69DE4F2692A96BE583333041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