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Lst>
  <p:sldSz cx="9144000" cy="6858000" type="screen4x3"/>
  <p:notesSz cx="6858000" cy="9144000"/>
  <p:defaultTextStyle>
    <a:defPPr>
      <a:defRPr lang="zh-CN"/>
    </a:defPPr>
    <a:lvl1pPr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PMingLiU"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PMingLiU"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PMingLiU"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PMingLiU"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75333F-3F44-42A1-B6AC-AE1FC7F47D4E}"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828B9-08B7-4EB1-836E-783D83639FC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A1828B9-08B7-4EB1-836E-783D83639FC4}" type="slidenum">
              <a:rPr lang="zh-CN" altLang="en-US" smtClean="0"/>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TW"/>
          </a:p>
        </p:txBody>
      </p:sp>
      <p:sp>
        <p:nvSpPr>
          <p:cNvPr id="5" name="页脚占位符 4"/>
          <p:cNvSpPr>
            <a:spLocks noGrp="1"/>
          </p:cNvSpPr>
          <p:nvPr>
            <p:ph type="ftr" sz="quarter" idx="11"/>
          </p:nvPr>
        </p:nvSpPr>
        <p:spPr/>
        <p:txBody>
          <a:bodyPr/>
          <a:lstStyle>
            <a:lvl1pPr>
              <a:defRPr/>
            </a:lvl1pPr>
          </a:lstStyle>
          <a:p>
            <a:endParaRPr lang="en-US" altLang="zh-TW"/>
          </a:p>
        </p:txBody>
      </p:sp>
      <p:sp>
        <p:nvSpPr>
          <p:cNvPr id="6" name="灯片编号占位符 5"/>
          <p:cNvSpPr>
            <a:spLocks noGrp="1"/>
          </p:cNvSpPr>
          <p:nvPr>
            <p:ph type="sldNum" sz="quarter" idx="12"/>
          </p:nvPr>
        </p:nvSpPr>
        <p:spPr/>
        <p:txBody>
          <a:bodyPr/>
          <a:lstStyle>
            <a:lvl1pPr>
              <a:defRPr/>
            </a:lvl1pPr>
          </a:lstStyle>
          <a:p>
            <a:fld id="{57E4843B-10E3-4ED6-BD05-5691214C9946}" type="slidenum">
              <a:rPr lang="zh-TW" altLang="en-US"/>
              <a:t>‹#›</a:t>
            </a:fld>
            <a:endParaRPr lang="en-US" altLang="zh-TW"/>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TW"/>
          </a:p>
        </p:txBody>
      </p:sp>
      <p:sp>
        <p:nvSpPr>
          <p:cNvPr id="5" name="页脚占位符 4"/>
          <p:cNvSpPr>
            <a:spLocks noGrp="1"/>
          </p:cNvSpPr>
          <p:nvPr>
            <p:ph type="ftr" sz="quarter" idx="11"/>
          </p:nvPr>
        </p:nvSpPr>
        <p:spPr/>
        <p:txBody>
          <a:bodyPr/>
          <a:lstStyle>
            <a:lvl1pPr>
              <a:defRPr/>
            </a:lvl1pPr>
          </a:lstStyle>
          <a:p>
            <a:endParaRPr lang="en-US" altLang="zh-TW"/>
          </a:p>
        </p:txBody>
      </p:sp>
      <p:sp>
        <p:nvSpPr>
          <p:cNvPr id="6" name="灯片编号占位符 5"/>
          <p:cNvSpPr>
            <a:spLocks noGrp="1"/>
          </p:cNvSpPr>
          <p:nvPr>
            <p:ph type="sldNum" sz="quarter" idx="12"/>
          </p:nvPr>
        </p:nvSpPr>
        <p:spPr/>
        <p:txBody>
          <a:bodyPr/>
          <a:lstStyle>
            <a:lvl1pPr>
              <a:defRPr/>
            </a:lvl1pPr>
          </a:lstStyle>
          <a:p>
            <a:fld id="{B3E2E39D-2174-4400-BCF4-47518E32282C}" type="slidenum">
              <a:rPr lang="zh-TW" altLang="en-US"/>
              <a:t>‹#›</a:t>
            </a:fld>
            <a:endParaRPr lang="en-US" altLang="zh-TW"/>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TW"/>
          </a:p>
        </p:txBody>
      </p:sp>
      <p:sp>
        <p:nvSpPr>
          <p:cNvPr id="5" name="页脚占位符 4"/>
          <p:cNvSpPr>
            <a:spLocks noGrp="1"/>
          </p:cNvSpPr>
          <p:nvPr>
            <p:ph type="ftr" sz="quarter" idx="11"/>
          </p:nvPr>
        </p:nvSpPr>
        <p:spPr/>
        <p:txBody>
          <a:bodyPr/>
          <a:lstStyle>
            <a:lvl1pPr>
              <a:defRPr/>
            </a:lvl1pPr>
          </a:lstStyle>
          <a:p>
            <a:endParaRPr lang="en-US" altLang="zh-TW"/>
          </a:p>
        </p:txBody>
      </p:sp>
      <p:sp>
        <p:nvSpPr>
          <p:cNvPr id="6" name="灯片编号占位符 5"/>
          <p:cNvSpPr>
            <a:spLocks noGrp="1"/>
          </p:cNvSpPr>
          <p:nvPr>
            <p:ph type="sldNum" sz="quarter" idx="12"/>
          </p:nvPr>
        </p:nvSpPr>
        <p:spPr/>
        <p:txBody>
          <a:bodyPr/>
          <a:lstStyle>
            <a:lvl1pPr>
              <a:defRPr/>
            </a:lvl1pPr>
          </a:lstStyle>
          <a:p>
            <a:fld id="{BC0804DB-7F82-4E89-9E69-58DF0364F192}" type="slidenum">
              <a:rPr lang="zh-TW" altLang="en-US"/>
              <a:t>‹#›</a:t>
            </a:fld>
            <a:endParaRPr lang="en-US" altLang="zh-TW"/>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TW"/>
          </a:p>
        </p:txBody>
      </p:sp>
      <p:sp>
        <p:nvSpPr>
          <p:cNvPr id="5" name="页脚占位符 4"/>
          <p:cNvSpPr>
            <a:spLocks noGrp="1"/>
          </p:cNvSpPr>
          <p:nvPr>
            <p:ph type="ftr" sz="quarter" idx="11"/>
          </p:nvPr>
        </p:nvSpPr>
        <p:spPr/>
        <p:txBody>
          <a:bodyPr/>
          <a:lstStyle>
            <a:lvl1pPr>
              <a:defRPr/>
            </a:lvl1pPr>
          </a:lstStyle>
          <a:p>
            <a:endParaRPr lang="en-US" altLang="zh-TW"/>
          </a:p>
        </p:txBody>
      </p:sp>
      <p:sp>
        <p:nvSpPr>
          <p:cNvPr id="6" name="灯片编号占位符 5"/>
          <p:cNvSpPr>
            <a:spLocks noGrp="1"/>
          </p:cNvSpPr>
          <p:nvPr>
            <p:ph type="sldNum" sz="quarter" idx="12"/>
          </p:nvPr>
        </p:nvSpPr>
        <p:spPr/>
        <p:txBody>
          <a:bodyPr/>
          <a:lstStyle>
            <a:lvl1pPr>
              <a:defRPr/>
            </a:lvl1pPr>
          </a:lstStyle>
          <a:p>
            <a:fld id="{B50E937B-B88B-471A-BCEE-6B682A5C005F}" type="slidenum">
              <a:rPr lang="zh-TW" altLang="en-US"/>
              <a:t>‹#›</a:t>
            </a:fld>
            <a:endParaRPr lang="en-US" altLang="zh-TW"/>
          </a:p>
        </p:txBody>
      </p: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TW"/>
          </a:p>
        </p:txBody>
      </p:sp>
      <p:sp>
        <p:nvSpPr>
          <p:cNvPr id="6" name="页脚占位符 5"/>
          <p:cNvSpPr>
            <a:spLocks noGrp="1"/>
          </p:cNvSpPr>
          <p:nvPr>
            <p:ph type="ftr" sz="quarter" idx="11"/>
          </p:nvPr>
        </p:nvSpPr>
        <p:spPr/>
        <p:txBody>
          <a:bodyPr/>
          <a:lstStyle>
            <a:lvl1pPr>
              <a:defRPr/>
            </a:lvl1pPr>
          </a:lstStyle>
          <a:p>
            <a:endParaRPr lang="en-US" altLang="zh-TW"/>
          </a:p>
        </p:txBody>
      </p:sp>
      <p:sp>
        <p:nvSpPr>
          <p:cNvPr id="7" name="灯片编号占位符 6"/>
          <p:cNvSpPr>
            <a:spLocks noGrp="1"/>
          </p:cNvSpPr>
          <p:nvPr>
            <p:ph type="sldNum" sz="quarter" idx="12"/>
          </p:nvPr>
        </p:nvSpPr>
        <p:spPr/>
        <p:txBody>
          <a:bodyPr/>
          <a:lstStyle>
            <a:lvl1pPr>
              <a:defRPr/>
            </a:lvl1pPr>
          </a:lstStyle>
          <a:p>
            <a:fld id="{E731526F-2A63-4EFC-BAAC-81C93C2418A0}" type="slidenum">
              <a:rPr lang="zh-TW" altLang="en-US"/>
              <a:t>‹#›</a:t>
            </a:fld>
            <a:endParaRPr lang="en-US" altLang="zh-TW"/>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TW"/>
          </a:p>
        </p:txBody>
      </p:sp>
      <p:sp>
        <p:nvSpPr>
          <p:cNvPr id="8" name="页脚占位符 7"/>
          <p:cNvSpPr>
            <a:spLocks noGrp="1"/>
          </p:cNvSpPr>
          <p:nvPr>
            <p:ph type="ftr" sz="quarter" idx="11"/>
          </p:nvPr>
        </p:nvSpPr>
        <p:spPr/>
        <p:txBody>
          <a:bodyPr/>
          <a:lstStyle>
            <a:lvl1pPr>
              <a:defRPr/>
            </a:lvl1pPr>
          </a:lstStyle>
          <a:p>
            <a:endParaRPr lang="en-US" altLang="zh-TW"/>
          </a:p>
        </p:txBody>
      </p:sp>
      <p:sp>
        <p:nvSpPr>
          <p:cNvPr id="9" name="灯片编号占位符 8"/>
          <p:cNvSpPr>
            <a:spLocks noGrp="1"/>
          </p:cNvSpPr>
          <p:nvPr>
            <p:ph type="sldNum" sz="quarter" idx="12"/>
          </p:nvPr>
        </p:nvSpPr>
        <p:spPr/>
        <p:txBody>
          <a:bodyPr/>
          <a:lstStyle>
            <a:lvl1pPr>
              <a:defRPr/>
            </a:lvl1pPr>
          </a:lstStyle>
          <a:p>
            <a:fld id="{42EA203F-1346-4313-BDF8-8875DF932025}" type="slidenum">
              <a:rPr lang="zh-TW" altLang="en-US"/>
              <a:t>‹#›</a:t>
            </a:fld>
            <a:endParaRPr lang="en-US" altLang="zh-TW"/>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TW"/>
          </a:p>
        </p:txBody>
      </p:sp>
      <p:sp>
        <p:nvSpPr>
          <p:cNvPr id="4" name="页脚占位符 3"/>
          <p:cNvSpPr>
            <a:spLocks noGrp="1"/>
          </p:cNvSpPr>
          <p:nvPr>
            <p:ph type="ftr" sz="quarter" idx="11"/>
          </p:nvPr>
        </p:nvSpPr>
        <p:spPr/>
        <p:txBody>
          <a:bodyPr/>
          <a:lstStyle>
            <a:lvl1pPr>
              <a:defRPr/>
            </a:lvl1pPr>
          </a:lstStyle>
          <a:p>
            <a:endParaRPr lang="en-US" altLang="zh-TW"/>
          </a:p>
        </p:txBody>
      </p:sp>
      <p:sp>
        <p:nvSpPr>
          <p:cNvPr id="5" name="灯片编号占位符 4"/>
          <p:cNvSpPr>
            <a:spLocks noGrp="1"/>
          </p:cNvSpPr>
          <p:nvPr>
            <p:ph type="sldNum" sz="quarter" idx="12"/>
          </p:nvPr>
        </p:nvSpPr>
        <p:spPr/>
        <p:txBody>
          <a:bodyPr/>
          <a:lstStyle>
            <a:lvl1pPr>
              <a:defRPr/>
            </a:lvl1pPr>
          </a:lstStyle>
          <a:p>
            <a:fld id="{F7CA185A-C235-4018-A2F2-C8CF71DFFC62}" type="slidenum">
              <a:rPr lang="zh-TW" altLang="en-US"/>
              <a:t>‹#›</a:t>
            </a:fld>
            <a:endParaRPr lang="en-US" altLang="zh-TW"/>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TW"/>
          </a:p>
        </p:txBody>
      </p:sp>
      <p:sp>
        <p:nvSpPr>
          <p:cNvPr id="3" name="页脚占位符 2"/>
          <p:cNvSpPr>
            <a:spLocks noGrp="1"/>
          </p:cNvSpPr>
          <p:nvPr>
            <p:ph type="ftr" sz="quarter" idx="11"/>
          </p:nvPr>
        </p:nvSpPr>
        <p:spPr/>
        <p:txBody>
          <a:bodyPr/>
          <a:lstStyle>
            <a:lvl1pPr>
              <a:defRPr/>
            </a:lvl1pPr>
          </a:lstStyle>
          <a:p>
            <a:endParaRPr lang="en-US" altLang="zh-TW"/>
          </a:p>
        </p:txBody>
      </p:sp>
      <p:sp>
        <p:nvSpPr>
          <p:cNvPr id="4" name="灯片编号占位符 3"/>
          <p:cNvSpPr>
            <a:spLocks noGrp="1"/>
          </p:cNvSpPr>
          <p:nvPr>
            <p:ph type="sldNum" sz="quarter" idx="12"/>
          </p:nvPr>
        </p:nvSpPr>
        <p:spPr/>
        <p:txBody>
          <a:bodyPr/>
          <a:lstStyle>
            <a:lvl1pPr>
              <a:defRPr/>
            </a:lvl1pPr>
          </a:lstStyle>
          <a:p>
            <a:fld id="{AC4C45B4-E9F7-4215-9A3A-AD663F5702EA}" type="slidenum">
              <a:rPr lang="zh-TW" altLang="en-US"/>
              <a:t>‹#›</a:t>
            </a:fld>
            <a:endParaRPr lang="en-US" altLang="zh-TW"/>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TW"/>
          </a:p>
        </p:txBody>
      </p:sp>
      <p:sp>
        <p:nvSpPr>
          <p:cNvPr id="6" name="页脚占位符 5"/>
          <p:cNvSpPr>
            <a:spLocks noGrp="1"/>
          </p:cNvSpPr>
          <p:nvPr>
            <p:ph type="ftr" sz="quarter" idx="11"/>
          </p:nvPr>
        </p:nvSpPr>
        <p:spPr/>
        <p:txBody>
          <a:bodyPr/>
          <a:lstStyle>
            <a:lvl1pPr>
              <a:defRPr/>
            </a:lvl1pPr>
          </a:lstStyle>
          <a:p>
            <a:endParaRPr lang="en-US" altLang="zh-TW"/>
          </a:p>
        </p:txBody>
      </p:sp>
      <p:sp>
        <p:nvSpPr>
          <p:cNvPr id="7" name="灯片编号占位符 6"/>
          <p:cNvSpPr>
            <a:spLocks noGrp="1"/>
          </p:cNvSpPr>
          <p:nvPr>
            <p:ph type="sldNum" sz="quarter" idx="12"/>
          </p:nvPr>
        </p:nvSpPr>
        <p:spPr/>
        <p:txBody>
          <a:bodyPr/>
          <a:lstStyle>
            <a:lvl1pPr>
              <a:defRPr/>
            </a:lvl1pPr>
          </a:lstStyle>
          <a:p>
            <a:fld id="{24963D88-23C1-4CB7-AB7B-AAF3909151E3}" type="slidenum">
              <a:rPr lang="zh-TW" altLang="en-US"/>
              <a:t>‹#›</a:t>
            </a:fld>
            <a:endParaRPr lang="en-US" altLang="zh-TW"/>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TW"/>
          </a:p>
        </p:txBody>
      </p:sp>
      <p:sp>
        <p:nvSpPr>
          <p:cNvPr id="6" name="页脚占位符 5"/>
          <p:cNvSpPr>
            <a:spLocks noGrp="1"/>
          </p:cNvSpPr>
          <p:nvPr>
            <p:ph type="ftr" sz="quarter" idx="11"/>
          </p:nvPr>
        </p:nvSpPr>
        <p:spPr/>
        <p:txBody>
          <a:bodyPr/>
          <a:lstStyle>
            <a:lvl1pPr>
              <a:defRPr/>
            </a:lvl1pPr>
          </a:lstStyle>
          <a:p>
            <a:endParaRPr lang="en-US" altLang="zh-TW"/>
          </a:p>
        </p:txBody>
      </p:sp>
      <p:sp>
        <p:nvSpPr>
          <p:cNvPr id="7" name="灯片编号占位符 6"/>
          <p:cNvSpPr>
            <a:spLocks noGrp="1"/>
          </p:cNvSpPr>
          <p:nvPr>
            <p:ph type="sldNum" sz="quarter" idx="12"/>
          </p:nvPr>
        </p:nvSpPr>
        <p:spPr/>
        <p:txBody>
          <a:bodyPr/>
          <a:lstStyle>
            <a:lvl1pPr>
              <a:defRPr/>
            </a:lvl1pPr>
          </a:lstStyle>
          <a:p>
            <a:fld id="{60DA27EF-3856-490C-A21F-5FF4FCDEC6A5}" type="slidenum">
              <a:rPr lang="zh-TW" altLang="en-US"/>
              <a:t>‹#›</a:t>
            </a:fld>
            <a:endParaRPr lang="en-US" altLang="zh-TW"/>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TW" altLang="en-US" smtClean="0"/>
              <a:t>按一下以編輯母片標題樣式</a:t>
            </a:r>
          </a:p>
        </p:txBody>
      </p:sp>
      <p:sp>
        <p:nvSpPr>
          <p:cNvPr id="4915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91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TW"/>
          </a:p>
        </p:txBody>
      </p:sp>
      <p:sp>
        <p:nvSpPr>
          <p:cNvPr id="491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TW"/>
          </a:p>
        </p:txBody>
      </p:sp>
      <p:sp>
        <p:nvSpPr>
          <p:cNvPr id="491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755B47EA-DBC5-4AC6-A6F8-A3C9952FB6B7}" type="slidenum">
              <a:rPr lang="zh-TW" altLang="en-US"/>
              <a:t>‹#›</a:t>
            </a:fld>
            <a:endParaRPr lang="en-US" altLang="zh-TW"/>
          </a:p>
        </p:txBody>
      </p:sp>
      <p:sp>
        <p:nvSpPr>
          <p:cNvPr id="2" name="对角圆角矩形 1"/>
          <p:cNvSpPr/>
          <p:nvPr userDrawn="1"/>
        </p:nvSpPr>
        <p:spPr bwMode="auto">
          <a:xfrm>
            <a:off x="-612775" y="189230"/>
            <a:ext cx="9144000" cy="6858000"/>
          </a:xfrm>
          <a:prstGeom prst="round2DiagRect">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1" lang="zh-CN" altLang="en-US" sz="1800" b="0" i="0" u="none" strike="noStrike" cap="none" normalizeH="0" baseline="0" smtClean="0">
              <a:ln>
                <a:noFill/>
              </a:ln>
              <a:solidFill>
                <a:schemeClr val="tx1"/>
              </a:solidFill>
              <a:effectLst/>
              <a:latin typeface="Arial" panose="020B0604020202020204" pitchFamily="34" charset="0"/>
              <a:ea typeface="PMingLiU" pitchFamily="18" charset="-12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p:transition>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PMingLiU" pitchFamily="18" charset="-120"/>
        </a:defRPr>
      </a:lvl2pPr>
      <a:lvl3pPr algn="ctr" rtl="0" fontAlgn="base">
        <a:spcBef>
          <a:spcPct val="0"/>
        </a:spcBef>
        <a:spcAft>
          <a:spcPct val="0"/>
        </a:spcAft>
        <a:defRPr kumimoji="1" sz="4400">
          <a:solidFill>
            <a:schemeClr val="tx2"/>
          </a:solidFill>
          <a:latin typeface="Arial" panose="020B0604020202020204" pitchFamily="34" charset="0"/>
          <a:ea typeface="PMingLiU" pitchFamily="18" charset="-120"/>
        </a:defRPr>
      </a:lvl3pPr>
      <a:lvl4pPr algn="ctr" rtl="0" fontAlgn="base">
        <a:spcBef>
          <a:spcPct val="0"/>
        </a:spcBef>
        <a:spcAft>
          <a:spcPct val="0"/>
        </a:spcAft>
        <a:defRPr kumimoji="1" sz="4400">
          <a:solidFill>
            <a:schemeClr val="tx2"/>
          </a:solidFill>
          <a:latin typeface="Arial" panose="020B0604020202020204" pitchFamily="34" charset="0"/>
          <a:ea typeface="PMingLiU" pitchFamily="18" charset="-120"/>
        </a:defRPr>
      </a:lvl4pPr>
      <a:lvl5pPr algn="ctr" rtl="0" fontAlgn="base">
        <a:spcBef>
          <a:spcPct val="0"/>
        </a:spcBef>
        <a:spcAft>
          <a:spcPct val="0"/>
        </a:spcAft>
        <a:defRPr kumimoji="1" sz="4400">
          <a:solidFill>
            <a:schemeClr val="tx2"/>
          </a:solidFill>
          <a:latin typeface="Arial" panose="020B0604020202020204" pitchFamily="34" charset="0"/>
          <a:ea typeface="PMingLiU" pitchFamily="18" charset="-120"/>
        </a:defRPr>
      </a:lvl5pPr>
      <a:lvl6pPr marL="457200" algn="ctr" rtl="0" fontAlgn="base">
        <a:spcBef>
          <a:spcPct val="0"/>
        </a:spcBef>
        <a:spcAft>
          <a:spcPct val="0"/>
        </a:spcAft>
        <a:defRPr kumimoji="1" sz="4400">
          <a:solidFill>
            <a:schemeClr val="tx2"/>
          </a:solidFill>
          <a:latin typeface="Arial" panose="020B0604020202020204" pitchFamily="34" charset="0"/>
          <a:ea typeface="PMingLiU" pitchFamily="18" charset="-120"/>
        </a:defRPr>
      </a:lvl6pPr>
      <a:lvl7pPr marL="914400" algn="ctr" rtl="0" fontAlgn="base">
        <a:spcBef>
          <a:spcPct val="0"/>
        </a:spcBef>
        <a:spcAft>
          <a:spcPct val="0"/>
        </a:spcAft>
        <a:defRPr kumimoji="1" sz="4400">
          <a:solidFill>
            <a:schemeClr val="tx2"/>
          </a:solidFill>
          <a:latin typeface="Arial" panose="020B0604020202020204" pitchFamily="34" charset="0"/>
          <a:ea typeface="PMingLiU" pitchFamily="18" charset="-120"/>
        </a:defRPr>
      </a:lvl7pPr>
      <a:lvl8pPr marL="1371600" algn="ctr" rtl="0" fontAlgn="base">
        <a:spcBef>
          <a:spcPct val="0"/>
        </a:spcBef>
        <a:spcAft>
          <a:spcPct val="0"/>
        </a:spcAft>
        <a:defRPr kumimoji="1" sz="4400">
          <a:solidFill>
            <a:schemeClr val="tx2"/>
          </a:solidFill>
          <a:latin typeface="Arial" panose="020B0604020202020204" pitchFamily="34" charset="0"/>
          <a:ea typeface="PMingLiU" pitchFamily="18" charset="-120"/>
        </a:defRPr>
      </a:lvl8pPr>
      <a:lvl9pPr marL="1828800" algn="ctr" rtl="0" fontAlgn="base">
        <a:spcBef>
          <a:spcPct val="0"/>
        </a:spcBef>
        <a:spcAft>
          <a:spcPct val="0"/>
        </a:spcAft>
        <a:defRPr kumimoji="1" sz="4400">
          <a:solidFill>
            <a:schemeClr val="tx2"/>
          </a:solidFill>
          <a:latin typeface="Arial" panose="020B0604020202020204" pitchFamily="34" charset="0"/>
          <a:ea typeface="PMingLiU"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539550" y="836711"/>
            <a:ext cx="8064895" cy="319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8515" tIns="59258" rIns="118515" bIns="59258">
            <a:spAutoFit/>
          </a:bodyPr>
          <a:lstStyle/>
          <a:p>
            <a:pPr algn="ctr" defTabSz="704850">
              <a:lnSpc>
                <a:spcPct val="200000"/>
              </a:lnSpc>
            </a:pPr>
            <a:r>
              <a:rPr lang="en-US" altLang="zh-CN" sz="4000" b="1" dirty="0">
                <a:solidFill>
                  <a:srgbClr val="003399"/>
                </a:solidFill>
              </a:rPr>
              <a:t>Module 7 </a:t>
            </a:r>
            <a:r>
              <a:rPr lang="en-US" altLang="zh-CN" sz="4000" b="1" dirty="0" smtClean="0">
                <a:solidFill>
                  <a:srgbClr val="003399"/>
                </a:solidFill>
              </a:rPr>
              <a:t> My </a:t>
            </a:r>
            <a:r>
              <a:rPr lang="en-US" altLang="zh-CN" sz="4000" b="1" dirty="0">
                <a:solidFill>
                  <a:srgbClr val="003399"/>
                </a:solidFill>
              </a:rPr>
              <a:t>school </a:t>
            </a:r>
            <a:r>
              <a:rPr lang="en-US" altLang="zh-CN" sz="4000" b="1" dirty="0" smtClean="0">
                <a:solidFill>
                  <a:srgbClr val="003399"/>
                </a:solidFill>
              </a:rPr>
              <a:t>day</a:t>
            </a:r>
            <a:endParaRPr lang="en-US" altLang="zh-CN" sz="5400" b="1" dirty="0">
              <a:solidFill>
                <a:srgbClr val="003399"/>
              </a:solidFill>
            </a:endParaRPr>
          </a:p>
          <a:p>
            <a:pPr algn="ctr" defTabSz="704850">
              <a:lnSpc>
                <a:spcPct val="200000"/>
              </a:lnSpc>
            </a:pPr>
            <a:r>
              <a:rPr lang="en-US" altLang="zh-CN" sz="6000" b="1" dirty="0">
                <a:latin typeface="Times New Roman" panose="02020603050405020304" pitchFamily="18" charset="0"/>
              </a:rPr>
              <a:t>Unit </a:t>
            </a:r>
            <a:r>
              <a:rPr lang="en-US" altLang="zh-CN" sz="6000" b="1" dirty="0" smtClean="0">
                <a:latin typeface="Times New Roman" panose="02020603050405020304" pitchFamily="18" charset="0"/>
              </a:rPr>
              <a:t>3 Language </a:t>
            </a:r>
            <a:r>
              <a:rPr lang="en-US" altLang="zh-CN" sz="6000" b="1" dirty="0">
                <a:latin typeface="Times New Roman" panose="02020603050405020304" pitchFamily="18" charset="0"/>
              </a:rPr>
              <a:t>in use</a:t>
            </a:r>
          </a:p>
        </p:txBody>
      </p:sp>
      <p:sp>
        <p:nvSpPr>
          <p:cNvPr id="5" name="矩形 4"/>
          <p:cNvSpPr/>
          <p:nvPr/>
        </p:nvSpPr>
        <p:spPr>
          <a:xfrm>
            <a:off x="2924753" y="5661248"/>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Text Box 4"/>
          <p:cNvSpPr txBox="1">
            <a:spLocks noChangeArrowheads="1"/>
          </p:cNvSpPr>
          <p:nvPr/>
        </p:nvSpPr>
        <p:spPr bwMode="auto">
          <a:xfrm>
            <a:off x="539750" y="728663"/>
            <a:ext cx="8351838" cy="224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500" dirty="0">
                <a:latin typeface="Times New Roman" panose="02020603050405020304" pitchFamily="18" charset="0"/>
              </a:rPr>
              <a:t>2.</a:t>
            </a:r>
            <a:r>
              <a:rPr lang="zh-CN" altLang="en-US" sz="3500" dirty="0">
                <a:latin typeface="Times New Roman" panose="02020603050405020304" pitchFamily="18" charset="0"/>
              </a:rPr>
              <a:t>第三人称单数做主语时，谓语动词要用第三人称单数形式，否定形式是</a:t>
            </a:r>
            <a:r>
              <a:rPr lang="zh-CN" altLang="en-US" sz="3500" dirty="0">
                <a:solidFill>
                  <a:srgbClr val="FF0000"/>
                </a:solidFill>
                <a:latin typeface="Times New Roman" panose="02020603050405020304" pitchFamily="18" charset="0"/>
              </a:rPr>
              <a:t>在实义动词前加</a:t>
            </a:r>
            <a:r>
              <a:rPr lang="en-US" altLang="zh-CN" sz="3500" dirty="0">
                <a:solidFill>
                  <a:srgbClr val="FF0000"/>
                </a:solidFill>
                <a:latin typeface="Times New Roman" panose="02020603050405020304" pitchFamily="18" charset="0"/>
              </a:rPr>
              <a:t>doesn’t</a:t>
            </a:r>
            <a:r>
              <a:rPr lang="zh-CN" altLang="en-US" sz="3500" dirty="0">
                <a:solidFill>
                  <a:srgbClr val="FF0000"/>
                </a:solidFill>
                <a:latin typeface="Times New Roman" panose="02020603050405020304" pitchFamily="18" charset="0"/>
              </a:rPr>
              <a:t>或</a:t>
            </a:r>
            <a:r>
              <a:rPr lang="en-US" altLang="zh-CN" sz="3500" dirty="0">
                <a:solidFill>
                  <a:srgbClr val="FF0000"/>
                </a:solidFill>
                <a:latin typeface="Times New Roman" panose="02020603050405020304" pitchFamily="18" charset="0"/>
              </a:rPr>
              <a:t>does not</a:t>
            </a:r>
            <a:r>
              <a:rPr lang="zh-CN" altLang="en-US" sz="3500" dirty="0">
                <a:solidFill>
                  <a:srgbClr val="FF0000"/>
                </a:solidFill>
                <a:latin typeface="Times New Roman" panose="02020603050405020304" pitchFamily="18" charset="0"/>
              </a:rPr>
              <a:t>，</a:t>
            </a:r>
            <a:r>
              <a:rPr lang="zh-CN" altLang="en-US" sz="3500" dirty="0">
                <a:latin typeface="Times New Roman" panose="02020603050405020304" pitchFamily="18" charset="0"/>
              </a:rPr>
              <a:t>谓语动词改为</a:t>
            </a:r>
            <a:r>
              <a:rPr lang="zh-CN" altLang="en-US" sz="3500" dirty="0">
                <a:solidFill>
                  <a:srgbClr val="FF0000"/>
                </a:solidFill>
                <a:latin typeface="Times New Roman" panose="02020603050405020304" pitchFamily="18" charset="0"/>
              </a:rPr>
              <a:t>原形。</a:t>
            </a:r>
          </a:p>
        </p:txBody>
      </p:sp>
      <p:sp>
        <p:nvSpPr>
          <p:cNvPr id="153605" name="Text Box 5"/>
          <p:cNvSpPr txBox="1">
            <a:spLocks noChangeArrowheads="1"/>
          </p:cNvSpPr>
          <p:nvPr/>
        </p:nvSpPr>
        <p:spPr bwMode="auto">
          <a:xfrm>
            <a:off x="731838" y="3159125"/>
            <a:ext cx="8062912"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latin typeface="Times New Roman" panose="02020603050405020304" pitchFamily="18" charset="0"/>
              </a:rPr>
              <a:t>He likes football very much.(</a:t>
            </a:r>
            <a:r>
              <a:rPr lang="zh-CN" altLang="en-US" sz="3800" dirty="0">
                <a:latin typeface="Times New Roman" panose="02020603050405020304" pitchFamily="18" charset="0"/>
              </a:rPr>
              <a:t>否定）</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p:bldP spid="15360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935038" y="1846263"/>
            <a:ext cx="7740650" cy="361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dirty="0">
                <a:solidFill>
                  <a:srgbClr val="FF0000"/>
                </a:solidFill>
                <a:latin typeface="Times New Roman" panose="02020603050405020304" pitchFamily="18" charset="0"/>
              </a:rPr>
              <a:t>We have</a:t>
            </a:r>
            <a:r>
              <a:rPr lang="en-US" altLang="zh-CN" sz="3500" b="1" dirty="0">
                <a:latin typeface="Times New Roman" panose="02020603050405020304" pitchFamily="18" charset="0"/>
              </a:rPr>
              <a:t> Chinese at eight o’clock.</a:t>
            </a:r>
          </a:p>
          <a:p>
            <a:pPr>
              <a:lnSpc>
                <a:spcPct val="110000"/>
              </a:lnSpc>
            </a:pPr>
            <a:r>
              <a:rPr lang="en-US" altLang="zh-CN" sz="3500" b="1" dirty="0">
                <a:solidFill>
                  <a:srgbClr val="FF0000"/>
                </a:solidFill>
                <a:latin typeface="Times New Roman" panose="02020603050405020304" pitchFamily="18" charset="0"/>
              </a:rPr>
              <a:t>We don’t have</a:t>
            </a:r>
            <a:r>
              <a:rPr lang="en-US" altLang="zh-CN" sz="3500" b="1" dirty="0">
                <a:latin typeface="Times New Roman" panose="02020603050405020304" pitchFamily="18" charset="0"/>
              </a:rPr>
              <a:t> </a:t>
            </a:r>
            <a:r>
              <a:rPr lang="en-US" altLang="zh-CN" sz="3500" b="1" dirty="0" err="1">
                <a:latin typeface="Times New Roman" panose="02020603050405020304" pitchFamily="18" charset="0"/>
              </a:rPr>
              <a:t>maths</a:t>
            </a:r>
            <a:r>
              <a:rPr lang="en-US" altLang="zh-CN" sz="3500" b="1" dirty="0">
                <a:latin typeface="Times New Roman" panose="02020603050405020304" pitchFamily="18" charset="0"/>
              </a:rPr>
              <a:t>.</a:t>
            </a:r>
          </a:p>
          <a:p>
            <a:pPr>
              <a:lnSpc>
                <a:spcPct val="110000"/>
              </a:lnSpc>
            </a:pPr>
            <a:r>
              <a:rPr lang="en-US" altLang="zh-CN" sz="3500" b="1" dirty="0">
                <a:solidFill>
                  <a:srgbClr val="FF0000"/>
                </a:solidFill>
                <a:latin typeface="Times New Roman" panose="02020603050405020304" pitchFamily="18" charset="0"/>
              </a:rPr>
              <a:t>Do you like</a:t>
            </a:r>
            <a:r>
              <a:rPr lang="en-US" altLang="zh-CN" sz="3500" b="1" dirty="0">
                <a:latin typeface="Times New Roman" panose="02020603050405020304" pitchFamily="18" charset="0"/>
              </a:rPr>
              <a:t> </a:t>
            </a:r>
            <a:r>
              <a:rPr lang="en-US" altLang="zh-CN" sz="3500" b="1" dirty="0" err="1">
                <a:latin typeface="Times New Roman" panose="02020603050405020304" pitchFamily="18" charset="0"/>
              </a:rPr>
              <a:t>maths</a:t>
            </a:r>
            <a:r>
              <a:rPr lang="en-US" altLang="zh-CN" sz="3500" b="1" dirty="0">
                <a:latin typeface="Times New Roman" panose="02020603050405020304" pitchFamily="18" charset="0"/>
              </a:rPr>
              <a:t>?</a:t>
            </a:r>
          </a:p>
          <a:p>
            <a:pPr>
              <a:lnSpc>
                <a:spcPct val="110000"/>
              </a:lnSpc>
            </a:pPr>
            <a:r>
              <a:rPr lang="en-US" altLang="zh-CN" sz="3500" b="1" dirty="0">
                <a:latin typeface="Times New Roman" panose="02020603050405020304" pitchFamily="18" charset="0"/>
              </a:rPr>
              <a:t>Yes, </a:t>
            </a:r>
            <a:r>
              <a:rPr lang="en-US" altLang="zh-CN" sz="3500" b="1" dirty="0">
                <a:solidFill>
                  <a:srgbClr val="FF0000"/>
                </a:solidFill>
                <a:latin typeface="Times New Roman" panose="02020603050405020304" pitchFamily="18" charset="0"/>
              </a:rPr>
              <a:t>I do.</a:t>
            </a:r>
          </a:p>
          <a:p>
            <a:pPr>
              <a:lnSpc>
                <a:spcPct val="110000"/>
              </a:lnSpc>
            </a:pPr>
            <a:r>
              <a:rPr lang="en-US" altLang="zh-CN" sz="3500" b="1" dirty="0">
                <a:solidFill>
                  <a:srgbClr val="FF0000"/>
                </a:solidFill>
                <a:latin typeface="Times New Roman" panose="02020603050405020304" pitchFamily="18" charset="0"/>
              </a:rPr>
              <a:t>In the evening</a:t>
            </a:r>
            <a:r>
              <a:rPr lang="en-US" altLang="zh-CN" sz="3500" b="1" dirty="0">
                <a:latin typeface="Times New Roman" panose="02020603050405020304" pitchFamily="18" charset="0"/>
              </a:rPr>
              <a:t>, I watch TV and have  dinner with my family.</a:t>
            </a:r>
          </a:p>
        </p:txBody>
      </p:sp>
      <p:sp>
        <p:nvSpPr>
          <p:cNvPr id="81924" name="Text Box 4"/>
          <p:cNvSpPr txBox="1">
            <a:spLocks noChangeArrowheads="1"/>
          </p:cNvSpPr>
          <p:nvPr/>
        </p:nvSpPr>
        <p:spPr bwMode="auto">
          <a:xfrm>
            <a:off x="1212850" y="549275"/>
            <a:ext cx="7354888" cy="90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5200" b="1" dirty="0">
                <a:solidFill>
                  <a:srgbClr val="003399"/>
                </a:solidFill>
                <a:effectLst>
                  <a:outerShdw blurRad="38100" dist="38100" dir="2700000" algn="tl">
                    <a:srgbClr val="C0C0C0"/>
                  </a:outerShdw>
                </a:effectLst>
              </a:rPr>
              <a:t>Language practice</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1922">
                                            <p:txEl>
                                              <p:pRg st="0" end="0"/>
                                            </p:txEl>
                                          </p:spTgt>
                                        </p:tgtEl>
                                        <p:attrNameLst>
                                          <p:attrName>style.visibility</p:attrName>
                                        </p:attrNameLst>
                                      </p:cBhvr>
                                      <p:to>
                                        <p:strVal val="visible"/>
                                      </p:to>
                                    </p:set>
                                    <p:anim calcmode="lin" valueType="num">
                                      <p:cBhvr>
                                        <p:cTn id="7" dur="500" fill="hold"/>
                                        <p:tgtEl>
                                          <p:spTgt spid="8192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192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192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192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192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81922">
                                            <p:txEl>
                                              <p:pRg st="1" end="1"/>
                                            </p:txEl>
                                          </p:spTgt>
                                        </p:tgtEl>
                                        <p:attrNameLst>
                                          <p:attrName>style.visibility</p:attrName>
                                        </p:attrNameLst>
                                      </p:cBhvr>
                                      <p:to>
                                        <p:strVal val="visible"/>
                                      </p:to>
                                    </p:set>
                                    <p:anim calcmode="lin" valueType="num">
                                      <p:cBhvr>
                                        <p:cTn id="16" dur="500" fill="hold"/>
                                        <p:tgtEl>
                                          <p:spTgt spid="8192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81922">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8192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8192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8192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81922">
                                            <p:txEl>
                                              <p:pRg st="2" end="2"/>
                                            </p:txEl>
                                          </p:spTgt>
                                        </p:tgtEl>
                                        <p:attrNameLst>
                                          <p:attrName>style.visibility</p:attrName>
                                        </p:attrNameLst>
                                      </p:cBhvr>
                                      <p:to>
                                        <p:strVal val="visible"/>
                                      </p:to>
                                    </p:set>
                                    <p:anim calcmode="lin" valueType="num">
                                      <p:cBhvr>
                                        <p:cTn id="25" dur="500" fill="hold"/>
                                        <p:tgtEl>
                                          <p:spTgt spid="8192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81922">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8192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8192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81922">
                                            <p:txEl>
                                              <p:pRg st="2" end="2"/>
                                            </p:txEl>
                                          </p:spTgt>
                                        </p:tgtEl>
                                      </p:cBhvr>
                                    </p:animEffect>
                                  </p:childTnLst>
                                </p:cTn>
                              </p:par>
                              <p:par>
                                <p:cTn id="30" presetID="41" presetClass="entr" presetSubtype="0" fill="hold" nodeType="withEffect">
                                  <p:stCondLst>
                                    <p:cond delay="0"/>
                                  </p:stCondLst>
                                  <p:iterate type="lt">
                                    <p:tmPct val="10000"/>
                                  </p:iterate>
                                  <p:childTnLst>
                                    <p:set>
                                      <p:cBhvr>
                                        <p:cTn id="31" dur="1" fill="hold">
                                          <p:stCondLst>
                                            <p:cond delay="0"/>
                                          </p:stCondLst>
                                        </p:cTn>
                                        <p:tgtEl>
                                          <p:spTgt spid="81922">
                                            <p:txEl>
                                              <p:pRg st="3" end="3"/>
                                            </p:txEl>
                                          </p:spTgt>
                                        </p:tgtEl>
                                        <p:attrNameLst>
                                          <p:attrName>style.visibility</p:attrName>
                                        </p:attrNameLst>
                                      </p:cBhvr>
                                      <p:to>
                                        <p:strVal val="visible"/>
                                      </p:to>
                                    </p:set>
                                    <p:anim calcmode="lin" valueType="num">
                                      <p:cBhvr>
                                        <p:cTn id="32" dur="500" fill="hold"/>
                                        <p:tgtEl>
                                          <p:spTgt spid="8192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81922">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8192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8192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81922">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nodeType="clickEffect">
                                  <p:stCondLst>
                                    <p:cond delay="0"/>
                                  </p:stCondLst>
                                  <p:iterate type="lt">
                                    <p:tmPct val="10000"/>
                                  </p:iterate>
                                  <p:childTnLst>
                                    <p:set>
                                      <p:cBhvr>
                                        <p:cTn id="40" dur="1" fill="hold">
                                          <p:stCondLst>
                                            <p:cond delay="0"/>
                                          </p:stCondLst>
                                        </p:cTn>
                                        <p:tgtEl>
                                          <p:spTgt spid="81922">
                                            <p:txEl>
                                              <p:pRg st="4" end="4"/>
                                            </p:txEl>
                                          </p:spTgt>
                                        </p:tgtEl>
                                        <p:attrNameLst>
                                          <p:attrName>style.visibility</p:attrName>
                                        </p:attrNameLst>
                                      </p:cBhvr>
                                      <p:to>
                                        <p:strVal val="visible"/>
                                      </p:to>
                                    </p:set>
                                    <p:anim calcmode="lin" valueType="num">
                                      <p:cBhvr>
                                        <p:cTn id="41" dur="500" fill="hold"/>
                                        <p:tgtEl>
                                          <p:spTgt spid="81922">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81922">
                                            <p:txEl>
                                              <p:pRg st="4" end="4"/>
                                            </p:txEl>
                                          </p:spTgt>
                                        </p:tgtEl>
                                        <p:attrNameLst>
                                          <p:attrName>ppt_y</p:attrName>
                                        </p:attrNameLst>
                                      </p:cBhvr>
                                      <p:tavLst>
                                        <p:tav tm="0">
                                          <p:val>
                                            <p:strVal val="#ppt_y"/>
                                          </p:val>
                                        </p:tav>
                                        <p:tav tm="100000">
                                          <p:val>
                                            <p:strVal val="#ppt_y"/>
                                          </p:val>
                                        </p:tav>
                                      </p:tavLst>
                                    </p:anim>
                                    <p:anim calcmode="lin" valueType="num">
                                      <p:cBhvr>
                                        <p:cTn id="43" dur="500" fill="hold"/>
                                        <p:tgtEl>
                                          <p:spTgt spid="81922">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81922">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819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2" name="Picture 2" descr="DC05$V}XDGY$2`6X%FL4@8K"/>
          <p:cNvPicPr>
            <a:picLocks noChangeAspect="1" noChangeArrowheads="1"/>
          </p:cNvPicPr>
          <p:nvPr/>
        </p:nvPicPr>
        <p:blipFill>
          <a:blip r:embed="rId2" cstate="email"/>
          <a:srcRect/>
          <a:stretch>
            <a:fillRect/>
          </a:stretch>
        </p:blipFill>
        <p:spPr bwMode="auto">
          <a:xfrm>
            <a:off x="6583363" y="4149725"/>
            <a:ext cx="2560637"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243" name="Picture 3" descr="play foobball2"/>
          <p:cNvPicPr>
            <a:picLocks noChangeAspect="1" noChangeArrowheads="1"/>
          </p:cNvPicPr>
          <p:nvPr/>
        </p:nvPicPr>
        <p:blipFill>
          <a:blip r:embed="rId3" cstate="email"/>
          <a:srcRect/>
          <a:stretch>
            <a:fillRect/>
          </a:stretch>
        </p:blipFill>
        <p:spPr bwMode="auto">
          <a:xfrm>
            <a:off x="6683375" y="2528888"/>
            <a:ext cx="2460625" cy="171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244" name="Picture 4" descr="Sandy"/>
          <p:cNvPicPr>
            <a:picLocks noChangeAspect="1" noChangeArrowheads="1"/>
          </p:cNvPicPr>
          <p:nvPr/>
        </p:nvPicPr>
        <p:blipFill>
          <a:blip r:embed="rId4"/>
          <a:srcRect/>
          <a:stretch>
            <a:fillRect/>
          </a:stretch>
        </p:blipFill>
        <p:spPr bwMode="auto">
          <a:xfrm>
            <a:off x="7162800" y="819150"/>
            <a:ext cx="16764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p:cNvSpPr txBox="1">
            <a:spLocks noChangeArrowheads="1"/>
          </p:cNvSpPr>
          <p:nvPr/>
        </p:nvSpPr>
        <p:spPr bwMode="auto">
          <a:xfrm>
            <a:off x="636588" y="277813"/>
            <a:ext cx="8736012" cy="67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800" b="1" dirty="0">
                <a:solidFill>
                  <a:srgbClr val="000066"/>
                </a:solidFill>
                <a:latin typeface="Times New Roman" panose="02020603050405020304" pitchFamily="18" charset="0"/>
                <a:ea typeface="MingLiU" pitchFamily="49" charset="-120"/>
              </a:rPr>
              <a:t>Simple present tense(</a:t>
            </a:r>
            <a:r>
              <a:rPr lang="zh-CN" altLang="en-US" sz="3800" b="1" dirty="0">
                <a:solidFill>
                  <a:srgbClr val="000066"/>
                </a:solidFill>
                <a:latin typeface="Times New Roman" panose="02020603050405020304" pitchFamily="18" charset="0"/>
              </a:rPr>
              <a:t>一般现在时</a:t>
            </a:r>
            <a:r>
              <a:rPr lang="en-US" altLang="zh-CN" sz="3800" b="1" dirty="0">
                <a:solidFill>
                  <a:srgbClr val="000066"/>
                </a:solidFill>
                <a:latin typeface="Times New Roman" panose="02020603050405020304" pitchFamily="18" charset="0"/>
              </a:rPr>
              <a:t>)</a:t>
            </a:r>
          </a:p>
        </p:txBody>
      </p:sp>
      <p:sp>
        <p:nvSpPr>
          <p:cNvPr id="15366" name="Text Box 6"/>
          <p:cNvSpPr txBox="1">
            <a:spLocks noChangeArrowheads="1"/>
          </p:cNvSpPr>
          <p:nvPr/>
        </p:nvSpPr>
        <p:spPr bwMode="auto">
          <a:xfrm>
            <a:off x="349250" y="1179513"/>
            <a:ext cx="53752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352425" indent="-352425" defTabSz="704850"/>
            <a:lvl2pPr marL="704850" indent="-352425" defTabSz="704850"/>
            <a:lvl3pPr marL="1059180" indent="-354330" defTabSz="704850"/>
            <a:lvl4pPr marL="1411605" indent="-352425" defTabSz="704850"/>
            <a:lvl5pPr marL="1764030" indent="-352425" defTabSz="704850"/>
            <a:lvl6pPr marL="2221230" indent="-352425" defTabSz="704850"/>
            <a:lvl7pPr marL="2678430" indent="-352425" defTabSz="704850"/>
            <a:lvl8pPr marL="3135630" indent="-352425" defTabSz="704850"/>
            <a:lvl9pPr marL="3592830" indent="-352425" defTabSz="704850"/>
          </a:lstStyle>
          <a:p>
            <a:pPr>
              <a:lnSpc>
                <a:spcPct val="70000"/>
              </a:lnSpc>
              <a:spcBef>
                <a:spcPct val="50000"/>
              </a:spcBef>
            </a:pPr>
            <a:r>
              <a:rPr lang="en-US" altLang="zh-CN" sz="3500" b="1" dirty="0">
                <a:latin typeface="Times New Roman" panose="02020603050405020304" pitchFamily="18" charset="0"/>
              </a:rPr>
              <a:t>	My hair is long.</a:t>
            </a:r>
          </a:p>
        </p:txBody>
      </p:sp>
      <p:sp>
        <p:nvSpPr>
          <p:cNvPr id="138247" name="Text Box 7"/>
          <p:cNvSpPr txBox="1">
            <a:spLocks noChangeArrowheads="1"/>
          </p:cNvSpPr>
          <p:nvPr/>
        </p:nvSpPr>
        <p:spPr bwMode="auto">
          <a:xfrm>
            <a:off x="539750" y="1628775"/>
            <a:ext cx="8002588"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100" b="1" dirty="0">
                <a:solidFill>
                  <a:srgbClr val="FF0000"/>
                </a:solidFill>
                <a:latin typeface="Times New Roman" panose="02020603050405020304" pitchFamily="18" charset="0"/>
              </a:rPr>
              <a:t>—things that are true now.</a:t>
            </a:r>
          </a:p>
          <a:p>
            <a:pPr>
              <a:spcBef>
                <a:spcPct val="50000"/>
              </a:spcBef>
            </a:pPr>
            <a:r>
              <a:rPr lang="zh-CN" altLang="en-US" sz="3100" b="1" dirty="0">
                <a:solidFill>
                  <a:srgbClr val="FF0000"/>
                </a:solidFill>
                <a:latin typeface="Comic Sans MS" panose="030F0702030302020204" pitchFamily="66" charset="0"/>
              </a:rPr>
              <a:t>目前存在的事实，</a:t>
            </a:r>
            <a:r>
              <a:rPr lang="zh-CN" altLang="en-US" sz="3100" b="1" dirty="0">
                <a:solidFill>
                  <a:srgbClr val="FF0000"/>
                </a:solidFill>
                <a:latin typeface="Times New Roman" panose="02020603050405020304" pitchFamily="18" charset="0"/>
              </a:rPr>
              <a:t>状态</a:t>
            </a:r>
          </a:p>
        </p:txBody>
      </p:sp>
      <p:sp>
        <p:nvSpPr>
          <p:cNvPr id="15368" name="Text Box 8"/>
          <p:cNvSpPr txBox="1">
            <a:spLocks noChangeArrowheads="1"/>
          </p:cNvSpPr>
          <p:nvPr/>
        </p:nvSpPr>
        <p:spPr bwMode="auto">
          <a:xfrm>
            <a:off x="304800" y="2819400"/>
            <a:ext cx="81073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352425" indent="-352425" defTabSz="704850"/>
            <a:lvl2pPr marL="704850" indent="-352425" defTabSz="704850"/>
            <a:lvl3pPr marL="1059180" indent="-354330" defTabSz="704850"/>
            <a:lvl4pPr marL="1411605" indent="-352425" defTabSz="704850"/>
            <a:lvl5pPr marL="1764030" indent="-352425" defTabSz="704850"/>
            <a:lvl6pPr marL="2221230" indent="-352425" defTabSz="704850"/>
            <a:lvl7pPr marL="2678430" indent="-352425" defTabSz="704850"/>
            <a:lvl8pPr marL="3135630" indent="-352425" defTabSz="704850"/>
            <a:lvl9pPr marL="3592830" indent="-352425" defTabSz="704850"/>
          </a:lstStyle>
          <a:p>
            <a:pPr>
              <a:lnSpc>
                <a:spcPct val="70000"/>
              </a:lnSpc>
              <a:spcBef>
                <a:spcPct val="50000"/>
              </a:spcBef>
            </a:pPr>
            <a:r>
              <a:rPr lang="en-US" altLang="zh-CN" sz="3500" b="1" dirty="0">
                <a:latin typeface="Times New Roman" panose="02020603050405020304" pitchFamily="18" charset="0"/>
              </a:rPr>
              <a:t>Paul often plays football after school.</a:t>
            </a:r>
          </a:p>
        </p:txBody>
      </p:sp>
      <p:sp>
        <p:nvSpPr>
          <p:cNvPr id="138249" name="Text Box 9"/>
          <p:cNvSpPr txBox="1">
            <a:spLocks noChangeArrowheads="1"/>
          </p:cNvSpPr>
          <p:nvPr/>
        </p:nvSpPr>
        <p:spPr bwMode="auto">
          <a:xfrm>
            <a:off x="539750" y="3340100"/>
            <a:ext cx="5953125"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100" b="1" dirty="0">
                <a:solidFill>
                  <a:srgbClr val="FF0000"/>
                </a:solidFill>
                <a:latin typeface="Times New Roman" panose="02020603050405020304" pitchFamily="18" charset="0"/>
              </a:rPr>
              <a:t>—things that we do regularly.</a:t>
            </a:r>
          </a:p>
          <a:p>
            <a:pPr>
              <a:spcBef>
                <a:spcPct val="50000"/>
              </a:spcBef>
            </a:pPr>
            <a:r>
              <a:rPr lang="en-US" altLang="zh-CN" sz="3100" b="1" dirty="0">
                <a:solidFill>
                  <a:srgbClr val="FF0000"/>
                </a:solidFill>
                <a:latin typeface="Times New Roman" panose="02020603050405020304" pitchFamily="18" charset="0"/>
              </a:rPr>
              <a:t> </a:t>
            </a:r>
            <a:r>
              <a:rPr lang="zh-CN" altLang="en-US" sz="3100" b="1" dirty="0">
                <a:solidFill>
                  <a:srgbClr val="FF0000"/>
                </a:solidFill>
                <a:latin typeface="Times New Roman" panose="02020603050405020304" pitchFamily="18" charset="0"/>
              </a:rPr>
              <a:t>经常做的事</a:t>
            </a:r>
            <a:r>
              <a:rPr lang="en-US" altLang="zh-CN" sz="3100" b="1" dirty="0">
                <a:solidFill>
                  <a:srgbClr val="FF0000"/>
                </a:solidFill>
                <a:latin typeface="Times New Roman" panose="02020603050405020304" pitchFamily="18" charset="0"/>
              </a:rPr>
              <a:t>, </a:t>
            </a:r>
            <a:r>
              <a:rPr lang="zh-CN" altLang="en-US" sz="3100" b="1" dirty="0">
                <a:solidFill>
                  <a:srgbClr val="FF0000"/>
                </a:solidFill>
                <a:latin typeface="Times New Roman" panose="02020603050405020304" pitchFamily="18" charset="0"/>
              </a:rPr>
              <a:t>习惯性动作</a:t>
            </a:r>
          </a:p>
        </p:txBody>
      </p:sp>
      <p:sp>
        <p:nvSpPr>
          <p:cNvPr id="15370" name="Text Box 10"/>
          <p:cNvSpPr txBox="1">
            <a:spLocks noChangeArrowheads="1"/>
          </p:cNvSpPr>
          <p:nvPr/>
        </p:nvSpPr>
        <p:spPr bwMode="auto">
          <a:xfrm>
            <a:off x="304800" y="4572000"/>
            <a:ext cx="72390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352425" indent="-352425" defTabSz="704850"/>
            <a:lvl2pPr marL="704850" indent="-352425" defTabSz="704850"/>
            <a:lvl3pPr marL="1059180" indent="-354330" defTabSz="704850"/>
            <a:lvl4pPr marL="1411605" indent="-352425" defTabSz="704850"/>
            <a:lvl5pPr marL="1764030" indent="-352425" defTabSz="704850"/>
            <a:lvl6pPr marL="2221230" indent="-352425" defTabSz="704850"/>
            <a:lvl7pPr marL="2678430" indent="-352425" defTabSz="704850"/>
            <a:lvl8pPr marL="3135630" indent="-352425" defTabSz="704850"/>
            <a:lvl9pPr marL="3592830" indent="-352425" defTabSz="704850"/>
          </a:lstStyle>
          <a:p>
            <a:pPr>
              <a:lnSpc>
                <a:spcPct val="70000"/>
              </a:lnSpc>
              <a:spcBef>
                <a:spcPct val="50000"/>
              </a:spcBef>
            </a:pPr>
            <a:r>
              <a:rPr lang="en-US" altLang="zh-CN" sz="3500" b="1" dirty="0">
                <a:latin typeface="Times New Roman" panose="02020603050405020304" pitchFamily="18" charset="0"/>
              </a:rPr>
              <a:t>Cats eat fish.</a:t>
            </a:r>
          </a:p>
        </p:txBody>
      </p:sp>
      <p:sp>
        <p:nvSpPr>
          <p:cNvPr id="138251" name="Text Box 11"/>
          <p:cNvSpPr txBox="1">
            <a:spLocks noChangeArrowheads="1"/>
          </p:cNvSpPr>
          <p:nvPr/>
        </p:nvSpPr>
        <p:spPr bwMode="auto">
          <a:xfrm>
            <a:off x="506413" y="5229225"/>
            <a:ext cx="541020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100" b="1" dirty="0">
                <a:solidFill>
                  <a:srgbClr val="FF0000"/>
                </a:solidFill>
                <a:latin typeface="Times New Roman" panose="02020603050405020304" pitchFamily="18" charset="0"/>
              </a:rPr>
              <a:t>—things that are always true.</a:t>
            </a:r>
          </a:p>
          <a:p>
            <a:pPr>
              <a:spcBef>
                <a:spcPct val="50000"/>
              </a:spcBef>
            </a:pPr>
            <a:r>
              <a:rPr lang="zh-CN" altLang="en-US" sz="3100" b="1" dirty="0">
                <a:solidFill>
                  <a:srgbClr val="FF0000"/>
                </a:solidFill>
                <a:latin typeface="Times New Roman" panose="02020603050405020304" pitchFamily="18" charset="0"/>
              </a:rPr>
              <a:t>客观事实，普遍真理</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8247"/>
                                        </p:tgtEl>
                                        <p:attrNameLst>
                                          <p:attrName>style.visibility</p:attrName>
                                        </p:attrNameLst>
                                      </p:cBhvr>
                                      <p:to>
                                        <p:strVal val="visible"/>
                                      </p:to>
                                    </p:set>
                                    <p:animEffect transition="in" filter="blinds(horizontal)">
                                      <p:cBhvr>
                                        <p:cTn id="7" dur="500"/>
                                        <p:tgtEl>
                                          <p:spTgt spid="1382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8244"/>
                                        </p:tgtEl>
                                        <p:attrNameLst>
                                          <p:attrName>style.visibility</p:attrName>
                                        </p:attrNameLst>
                                      </p:cBhvr>
                                      <p:to>
                                        <p:strVal val="visible"/>
                                      </p:to>
                                    </p:set>
                                    <p:animEffect transition="in" filter="blinds(horizontal)">
                                      <p:cBhvr>
                                        <p:cTn id="12" dur="500"/>
                                        <p:tgtEl>
                                          <p:spTgt spid="1382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8249"/>
                                        </p:tgtEl>
                                        <p:attrNameLst>
                                          <p:attrName>style.visibility</p:attrName>
                                        </p:attrNameLst>
                                      </p:cBhvr>
                                      <p:to>
                                        <p:strVal val="visible"/>
                                      </p:to>
                                    </p:set>
                                    <p:animEffect transition="in" filter="blinds(horizontal)">
                                      <p:cBhvr>
                                        <p:cTn id="17" dur="500"/>
                                        <p:tgtEl>
                                          <p:spTgt spid="13824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8243"/>
                                        </p:tgtEl>
                                        <p:attrNameLst>
                                          <p:attrName>style.visibility</p:attrName>
                                        </p:attrNameLst>
                                      </p:cBhvr>
                                      <p:to>
                                        <p:strVal val="visible"/>
                                      </p:to>
                                    </p:set>
                                    <p:animEffect transition="in" filter="blinds(horizontal)">
                                      <p:cBhvr>
                                        <p:cTn id="22" dur="500"/>
                                        <p:tgtEl>
                                          <p:spTgt spid="1382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8251"/>
                                        </p:tgtEl>
                                        <p:attrNameLst>
                                          <p:attrName>style.visibility</p:attrName>
                                        </p:attrNameLst>
                                      </p:cBhvr>
                                      <p:to>
                                        <p:strVal val="visible"/>
                                      </p:to>
                                    </p:set>
                                    <p:animEffect transition="in" filter="blinds(horizontal)">
                                      <p:cBhvr>
                                        <p:cTn id="27" dur="500"/>
                                        <p:tgtEl>
                                          <p:spTgt spid="13825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8242"/>
                                        </p:tgtEl>
                                        <p:attrNameLst>
                                          <p:attrName>style.visibility</p:attrName>
                                        </p:attrNameLst>
                                      </p:cBhvr>
                                      <p:to>
                                        <p:strVal val="visible"/>
                                      </p:to>
                                    </p:set>
                                    <p:animEffect transition="in" filter="blinds(horizontal)">
                                      <p:cBhvr>
                                        <p:cTn id="32" dur="500"/>
                                        <p:tgtEl>
                                          <p:spTgt spid="138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7" grpId="0"/>
      <p:bldP spid="138249" grpId="0"/>
      <p:bldP spid="13825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ext Box 3"/>
          <p:cNvSpPr txBox="1">
            <a:spLocks noChangeArrowheads="1"/>
          </p:cNvSpPr>
          <p:nvPr/>
        </p:nvSpPr>
        <p:spPr bwMode="auto">
          <a:xfrm>
            <a:off x="674688" y="1404938"/>
            <a:ext cx="8001000" cy="457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zh-CN" altLang="en-US" sz="3500" b="1" dirty="0">
                <a:solidFill>
                  <a:srgbClr val="FF0066"/>
                </a:solidFill>
                <a:latin typeface="Times New Roman" panose="02020603050405020304" pitchFamily="18" charset="0"/>
              </a:rPr>
              <a:t>一、什么叫实义动词？</a:t>
            </a:r>
          </a:p>
          <a:p>
            <a:pPr>
              <a:lnSpc>
                <a:spcPct val="120000"/>
              </a:lnSpc>
            </a:pPr>
            <a:r>
              <a:rPr lang="zh-CN" altLang="en-US" sz="3500" b="1" dirty="0">
                <a:latin typeface="Times New Roman" panose="02020603050405020304" pitchFamily="18" charset="0"/>
              </a:rPr>
              <a:t>      实义动词是指表示某种动作行为</a:t>
            </a:r>
            <a:r>
              <a:rPr lang="en-US" altLang="zh-CN" sz="3500" b="1" dirty="0">
                <a:latin typeface="Times New Roman" panose="02020603050405020304" pitchFamily="18" charset="0"/>
              </a:rPr>
              <a:t>,</a:t>
            </a:r>
            <a:r>
              <a:rPr lang="zh-CN" altLang="en-US" sz="3500" b="1" dirty="0">
                <a:latin typeface="Times New Roman" panose="02020603050405020304" pitchFamily="18" charset="0"/>
              </a:rPr>
              <a:t>有具体意思的动词</a:t>
            </a:r>
            <a:r>
              <a:rPr lang="en-US" altLang="zh-CN" sz="3500" b="1" dirty="0">
                <a:latin typeface="Times New Roman" panose="02020603050405020304" pitchFamily="18" charset="0"/>
              </a:rPr>
              <a:t>,</a:t>
            </a:r>
            <a:r>
              <a:rPr lang="zh-CN" altLang="en-US" sz="3500" b="1" dirty="0">
                <a:latin typeface="Times New Roman" panose="02020603050405020304" pitchFamily="18" charset="0"/>
              </a:rPr>
              <a:t>也叫行为动词。如</a:t>
            </a:r>
            <a:r>
              <a:rPr lang="en-US" altLang="zh-CN" sz="3500" b="1" dirty="0">
                <a:latin typeface="Times New Roman" panose="02020603050405020304" pitchFamily="18" charset="0"/>
              </a:rPr>
              <a:t>: like, eat, live, have, run </a:t>
            </a:r>
            <a:r>
              <a:rPr lang="zh-CN" altLang="en-US" sz="3500" b="1" dirty="0">
                <a:latin typeface="Times New Roman" panose="02020603050405020304" pitchFamily="18" charset="0"/>
              </a:rPr>
              <a:t>等等，它们的意思分别是：“喜欢”、“吃”、“居住”、“有”、“跑”等等，这些都是实义动词。实义动词占英语中动词的绝大多数。</a:t>
            </a:r>
          </a:p>
        </p:txBody>
      </p:sp>
      <p:sp>
        <p:nvSpPr>
          <p:cNvPr id="109572" name="Text Box 4"/>
          <p:cNvSpPr txBox="1">
            <a:spLocks noChangeArrowheads="1"/>
          </p:cNvSpPr>
          <p:nvPr/>
        </p:nvSpPr>
        <p:spPr bwMode="auto">
          <a:xfrm>
            <a:off x="2016125" y="404813"/>
            <a:ext cx="5005388" cy="654050"/>
          </a:xfrm>
          <a:prstGeom prst="rect">
            <a:avLst/>
          </a:prstGeom>
          <a:solidFill>
            <a:srgbClr val="FF0000"/>
          </a:solidFill>
          <a:ln w="28575">
            <a:solidFill>
              <a:srgbClr val="FF66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gn="ctr">
              <a:spcBef>
                <a:spcPct val="50000"/>
              </a:spcBef>
            </a:pPr>
            <a:r>
              <a:rPr lang="zh-CN" altLang="en-US" sz="3500" b="1" dirty="0">
                <a:solidFill>
                  <a:schemeClr val="bg1"/>
                </a:solidFill>
                <a:latin typeface="Times New Roman" panose="02020603050405020304" pitchFamily="18" charset="0"/>
              </a:rPr>
              <a:t>实义动词的一般现在时</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9572"/>
                                        </p:tgtEl>
                                        <p:attrNameLst>
                                          <p:attrName>style.visibility</p:attrName>
                                        </p:attrNameLst>
                                      </p:cBhvr>
                                      <p:to>
                                        <p:strVal val="visible"/>
                                      </p:to>
                                    </p:set>
                                    <p:animEffect transition="in" filter="blinds(horizontal)">
                                      <p:cBhvr>
                                        <p:cTn id="7" dur="500"/>
                                        <p:tgtEl>
                                          <p:spTgt spid="10957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9571">
                                            <p:txEl>
                                              <p:pRg st="0" end="0"/>
                                            </p:txEl>
                                          </p:spTgt>
                                        </p:tgtEl>
                                        <p:attrNameLst>
                                          <p:attrName>style.visibility</p:attrName>
                                        </p:attrNameLst>
                                      </p:cBhvr>
                                      <p:to>
                                        <p:strVal val="visible"/>
                                      </p:to>
                                    </p:set>
                                    <p:anim calcmode="lin" valueType="num">
                                      <p:cBhvr>
                                        <p:cTn id="12" dur="500" fill="hold"/>
                                        <p:tgtEl>
                                          <p:spTgt spid="10957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9571">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0957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109571">
                                            <p:txEl>
                                              <p:pRg st="1" end="1"/>
                                            </p:txEl>
                                          </p:spTgt>
                                        </p:tgtEl>
                                        <p:attrNameLst>
                                          <p:attrName>style.visibility</p:attrName>
                                        </p:attrNameLst>
                                      </p:cBhvr>
                                      <p:to>
                                        <p:strVal val="visible"/>
                                      </p:to>
                                    </p:set>
                                    <p:animEffect transition="in" filter="diamond(in)">
                                      <p:cBhvr>
                                        <p:cTn id="19" dur="1000"/>
                                        <p:tgtEl>
                                          <p:spTgt spid="1095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823913" y="687388"/>
            <a:ext cx="4037012"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zh-CN" altLang="en-US" sz="3500" b="1" dirty="0">
                <a:solidFill>
                  <a:srgbClr val="FF0066"/>
                </a:solidFill>
                <a:latin typeface="Times New Roman" panose="02020603050405020304" pitchFamily="18" charset="0"/>
              </a:rPr>
              <a:t>二、人称的划分</a:t>
            </a:r>
          </a:p>
        </p:txBody>
      </p:sp>
      <p:sp>
        <p:nvSpPr>
          <p:cNvPr id="110595" name="Text Box 3"/>
          <p:cNvSpPr txBox="1">
            <a:spLocks noChangeArrowheads="1"/>
          </p:cNvSpPr>
          <p:nvPr/>
        </p:nvSpPr>
        <p:spPr bwMode="auto">
          <a:xfrm>
            <a:off x="1308100" y="1989138"/>
            <a:ext cx="7416800" cy="217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1939925" indent="-1939925" defTabSz="704850"/>
            <a:lvl2pPr marL="1941830" indent="-220980" defTabSz="704850"/>
            <a:lvl3pPr marL="1943100" indent="-176530" defTabSz="704850"/>
            <a:lvl4pPr marL="1943100" indent="-176530" defTabSz="704850"/>
            <a:lvl5pPr marL="1945005" indent="-176530" defTabSz="704850"/>
            <a:lvl6pPr marL="2402205" indent="-176530" defTabSz="704850"/>
            <a:lvl7pPr marL="2859405" indent="-176530" defTabSz="704850"/>
            <a:lvl8pPr marL="3316605" indent="-176530" defTabSz="704850"/>
            <a:lvl9pPr marL="3773805" indent="-176530" defTabSz="704850"/>
          </a:lstStyle>
          <a:p>
            <a:pPr>
              <a:lnSpc>
                <a:spcPct val="130000"/>
              </a:lnSpc>
            </a:pPr>
            <a:r>
              <a:rPr lang="en-US" altLang="zh-CN" sz="3500" b="1" dirty="0">
                <a:latin typeface="Times New Roman" panose="02020603050405020304" pitchFamily="18" charset="0"/>
              </a:rPr>
              <a:t>1. </a:t>
            </a:r>
            <a:r>
              <a:rPr lang="zh-CN" altLang="en-US" sz="3500" b="1" dirty="0">
                <a:latin typeface="Times New Roman" panose="02020603050405020304" pitchFamily="18" charset="0"/>
              </a:rPr>
              <a:t>第一人称</a:t>
            </a:r>
            <a:r>
              <a:rPr lang="en-US" altLang="zh-CN" sz="3500" b="1" dirty="0">
                <a:latin typeface="Times New Roman" panose="02020603050405020304" pitchFamily="18" charset="0"/>
              </a:rPr>
              <a:t>: I, we</a:t>
            </a:r>
          </a:p>
          <a:p>
            <a:pPr>
              <a:lnSpc>
                <a:spcPct val="130000"/>
              </a:lnSpc>
            </a:pPr>
            <a:r>
              <a:rPr lang="en-US" altLang="zh-CN" sz="3500" b="1" dirty="0">
                <a:latin typeface="Times New Roman" panose="02020603050405020304" pitchFamily="18" charset="0"/>
              </a:rPr>
              <a:t>    </a:t>
            </a:r>
            <a:r>
              <a:rPr lang="zh-CN" altLang="en-US" sz="3500" b="1" dirty="0">
                <a:latin typeface="Times New Roman" panose="02020603050405020304" pitchFamily="18" charset="0"/>
              </a:rPr>
              <a:t>第二人称</a:t>
            </a:r>
            <a:r>
              <a:rPr lang="en-US" altLang="zh-CN" sz="3500" b="1" dirty="0">
                <a:latin typeface="Times New Roman" panose="02020603050405020304" pitchFamily="18" charset="0"/>
              </a:rPr>
              <a:t>: you</a:t>
            </a:r>
          </a:p>
          <a:p>
            <a:pPr>
              <a:lnSpc>
                <a:spcPct val="130000"/>
              </a:lnSpc>
            </a:pPr>
            <a:r>
              <a:rPr lang="en-US" altLang="zh-CN" sz="3500" b="1" dirty="0">
                <a:latin typeface="Times New Roman" panose="02020603050405020304" pitchFamily="18" charset="0"/>
              </a:rPr>
              <a:t>    </a:t>
            </a:r>
            <a:r>
              <a:rPr lang="zh-CN" altLang="en-US" sz="3500" b="1" dirty="0">
                <a:latin typeface="Times New Roman" panose="02020603050405020304" pitchFamily="18" charset="0"/>
              </a:rPr>
              <a:t>第三人称</a:t>
            </a:r>
            <a:r>
              <a:rPr lang="en-US" altLang="zh-CN" sz="3500" b="1" dirty="0">
                <a:latin typeface="Times New Roman" panose="02020603050405020304" pitchFamily="18" charset="0"/>
              </a:rPr>
              <a:t>: he, she, it, they, Millie…</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anim from="(-#ppt_w/2)" to="(#ppt_x)" calcmode="lin" valueType="num">
                                      <p:cBhvr>
                                        <p:cTn id="7" dur="600" fill="hold">
                                          <p:stCondLst>
                                            <p:cond delay="0"/>
                                          </p:stCondLst>
                                        </p:cTn>
                                        <p:tgtEl>
                                          <p:spTgt spid="110594"/>
                                        </p:tgtEl>
                                        <p:attrNameLst>
                                          <p:attrName>ppt_x</p:attrName>
                                        </p:attrNameLst>
                                      </p:cBhvr>
                                    </p:anim>
                                    <p:anim from="0" to="-1.0" calcmode="lin" valueType="num">
                                      <p:cBhvr>
                                        <p:cTn id="8" dur="200" decel="50000" autoRev="1" fill="hold">
                                          <p:stCondLst>
                                            <p:cond delay="600"/>
                                          </p:stCondLst>
                                        </p:cTn>
                                        <p:tgtEl>
                                          <p:spTgt spid="110594"/>
                                        </p:tgtEl>
                                        <p:attrNameLst>
                                          <p:attrName>xshear</p:attrName>
                                        </p:attrNameLst>
                                      </p:cBhvr>
                                    </p:anim>
                                    <p:animScale>
                                      <p:cBhvr>
                                        <p:cTn id="9" dur="200" decel="100000" autoRev="1" fill="hold">
                                          <p:stCondLst>
                                            <p:cond delay="600"/>
                                          </p:stCondLst>
                                        </p:cTn>
                                        <p:tgtEl>
                                          <p:spTgt spid="110594"/>
                                        </p:tgtEl>
                                      </p:cBhvr>
                                      <p:from x="100000" y="100000"/>
                                      <p:to x="80000" y="100000"/>
                                    </p:animScale>
                                    <p:anim by="(#ppt_h/3+#ppt_w*0.1)" calcmode="lin" valueType="num">
                                      <p:cBhvr additive="sum">
                                        <p:cTn id="10" dur="200" decel="100000" autoRev="1" fill="hold">
                                          <p:stCondLst>
                                            <p:cond delay="600"/>
                                          </p:stCondLst>
                                        </p:cTn>
                                        <p:tgtEl>
                                          <p:spTgt spid="11059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10595">
                                            <p:txEl>
                                              <p:pRg st="0" end="0"/>
                                            </p:txEl>
                                          </p:spTgt>
                                        </p:tgtEl>
                                        <p:attrNameLst>
                                          <p:attrName>style.visibility</p:attrName>
                                        </p:attrNameLst>
                                      </p:cBhvr>
                                      <p:to>
                                        <p:strVal val="visible"/>
                                      </p:to>
                                    </p:set>
                                    <p:animEffect transition="in" filter="wipe(up)">
                                      <p:cBhvr>
                                        <p:cTn id="15" dur="500"/>
                                        <p:tgtEl>
                                          <p:spTgt spid="11059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10595">
                                            <p:txEl>
                                              <p:pRg st="1" end="1"/>
                                            </p:txEl>
                                          </p:spTgt>
                                        </p:tgtEl>
                                        <p:attrNameLst>
                                          <p:attrName>style.visibility</p:attrName>
                                        </p:attrNameLst>
                                      </p:cBhvr>
                                      <p:to>
                                        <p:strVal val="visible"/>
                                      </p:to>
                                    </p:set>
                                    <p:animEffect transition="in" filter="wipe(up)">
                                      <p:cBhvr>
                                        <p:cTn id="20" dur="500"/>
                                        <p:tgtEl>
                                          <p:spTgt spid="11059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10595">
                                            <p:txEl>
                                              <p:pRg st="2" end="2"/>
                                            </p:txEl>
                                          </p:spTgt>
                                        </p:tgtEl>
                                        <p:attrNameLst>
                                          <p:attrName>style.visibility</p:attrName>
                                        </p:attrNameLst>
                                      </p:cBhvr>
                                      <p:to>
                                        <p:strVal val="visible"/>
                                      </p:to>
                                    </p:set>
                                    <p:animEffect transition="in" filter="wipe(up)">
                                      <p:cBhvr>
                                        <p:cTn id="25" dur="500"/>
                                        <p:tgtEl>
                                          <p:spTgt spid="1105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609600" y="1049338"/>
            <a:ext cx="7778750" cy="217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403225" indent="-403225" defTabSz="704850"/>
            <a:lvl2pPr marL="405130"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30000"/>
              </a:lnSpc>
            </a:pPr>
            <a:r>
              <a:rPr lang="en-US" altLang="zh-CN" sz="3500" b="1" dirty="0">
                <a:latin typeface="Times New Roman" panose="02020603050405020304" pitchFamily="18" charset="0"/>
              </a:rPr>
              <a:t>2. </a:t>
            </a:r>
            <a:r>
              <a:rPr lang="zh-CN" altLang="en-US" sz="3500" b="1" dirty="0">
                <a:latin typeface="Times New Roman" panose="02020603050405020304" pitchFamily="18" charset="0"/>
              </a:rPr>
              <a:t>第三人称单数</a:t>
            </a:r>
            <a:r>
              <a:rPr lang="en-US" altLang="zh-CN" sz="3500" b="1" dirty="0">
                <a:latin typeface="Times New Roman" panose="02020603050405020304" pitchFamily="18" charset="0"/>
              </a:rPr>
              <a:t>:</a:t>
            </a:r>
            <a:r>
              <a:rPr lang="zh-CN" altLang="en-US" sz="3500" b="1" dirty="0">
                <a:latin typeface="Times New Roman" panose="02020603050405020304" pitchFamily="18" charset="0"/>
              </a:rPr>
              <a:t>第三人称中指一个人或事物的代词或名词</a:t>
            </a:r>
            <a:r>
              <a:rPr lang="en-US" altLang="zh-CN" sz="3500" b="1" dirty="0">
                <a:latin typeface="Times New Roman" panose="02020603050405020304" pitchFamily="18" charset="0"/>
              </a:rPr>
              <a:t>,</a:t>
            </a:r>
            <a:r>
              <a:rPr lang="zh-CN" altLang="en-US" sz="3500" b="1" dirty="0">
                <a:latin typeface="Times New Roman" panose="02020603050405020304" pitchFamily="18" charset="0"/>
              </a:rPr>
              <a:t>如</a:t>
            </a:r>
            <a:r>
              <a:rPr lang="en-US" altLang="zh-CN" sz="3500" b="1" dirty="0">
                <a:latin typeface="Times New Roman" panose="02020603050405020304" pitchFamily="18" charset="0"/>
              </a:rPr>
              <a:t>: he, she, it, Millie, his friend, the dog</a:t>
            </a:r>
            <a:r>
              <a:rPr lang="zh-CN" altLang="en-US" sz="3500" b="1" dirty="0">
                <a:latin typeface="Times New Roman" panose="02020603050405020304" pitchFamily="18" charset="0"/>
              </a:rPr>
              <a:t>等。</a:t>
            </a:r>
          </a:p>
        </p:txBody>
      </p:sp>
      <p:sp>
        <p:nvSpPr>
          <p:cNvPr id="111619" name="WordArt 3"/>
          <p:cNvSpPr>
            <a:spLocks noChangeArrowheads="1" noChangeShapeType="1" noTextEdit="1"/>
          </p:cNvSpPr>
          <p:nvPr/>
        </p:nvSpPr>
        <p:spPr bwMode="auto">
          <a:xfrm>
            <a:off x="1109663" y="4005263"/>
            <a:ext cx="798512" cy="175418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zh-CN" altLang="en-US" sz="8000" b="1" kern="10">
                <a:solidFill>
                  <a:srgbClr val="FF0000"/>
                </a:solidFill>
                <a:effectLst>
                  <a:outerShdw dist="35921" dir="2700000" algn="ctr" rotWithShape="0">
                    <a:srgbClr val="C0C0C0"/>
                  </a:outerShdw>
                </a:effectLst>
                <a:latin typeface="黑体" panose="02010609060101010101" charset="-122"/>
                <a:ea typeface="黑体" panose="02010609060101010101" charset="-122"/>
              </a:rPr>
              <a:t>？</a:t>
            </a:r>
          </a:p>
        </p:txBody>
      </p:sp>
      <p:sp>
        <p:nvSpPr>
          <p:cNvPr id="111620" name="Rectangle 4"/>
          <p:cNvSpPr>
            <a:spLocks noChangeArrowheads="1"/>
          </p:cNvSpPr>
          <p:nvPr/>
        </p:nvSpPr>
        <p:spPr bwMode="auto">
          <a:xfrm>
            <a:off x="2193925" y="4005263"/>
            <a:ext cx="6194425"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p>
            <a:pPr defTabSz="704850">
              <a:lnSpc>
                <a:spcPct val="130000"/>
              </a:lnSpc>
            </a:pPr>
            <a:r>
              <a:rPr lang="zh-CN" altLang="en-US" sz="3500" b="1" dirty="0">
                <a:latin typeface="Times New Roman" panose="02020603050405020304" pitchFamily="18" charset="0"/>
              </a:rPr>
              <a:t>你能再举出一些第三人称单数的例子吗？</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diamond(in)">
                                      <p:cBhvr>
                                        <p:cTn id="7" dur="1000"/>
                                        <p:tgtEl>
                                          <p:spTgt spid="11161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11619"/>
                                        </p:tgtEl>
                                        <p:attrNameLst>
                                          <p:attrName>style.visibility</p:attrName>
                                        </p:attrNameLst>
                                      </p:cBhvr>
                                      <p:to>
                                        <p:strVal val="visible"/>
                                      </p:to>
                                    </p:set>
                                    <p:anim calcmode="lin" valueType="num">
                                      <p:cBhvr>
                                        <p:cTn id="12" dur="500" fill="hold"/>
                                        <p:tgtEl>
                                          <p:spTgt spid="111619"/>
                                        </p:tgtEl>
                                        <p:attrNameLst>
                                          <p:attrName>ppt_w</p:attrName>
                                        </p:attrNameLst>
                                      </p:cBhvr>
                                      <p:tavLst>
                                        <p:tav tm="0">
                                          <p:val>
                                            <p:fltVal val="0"/>
                                          </p:val>
                                        </p:tav>
                                        <p:tav tm="100000">
                                          <p:val>
                                            <p:strVal val="#ppt_w"/>
                                          </p:val>
                                        </p:tav>
                                      </p:tavLst>
                                    </p:anim>
                                    <p:anim calcmode="lin" valueType="num">
                                      <p:cBhvr>
                                        <p:cTn id="13" dur="500" fill="hold"/>
                                        <p:tgtEl>
                                          <p:spTgt spid="111619"/>
                                        </p:tgtEl>
                                        <p:attrNameLst>
                                          <p:attrName>ppt_h</p:attrName>
                                        </p:attrNameLst>
                                      </p:cBhvr>
                                      <p:tavLst>
                                        <p:tav tm="0">
                                          <p:val>
                                            <p:fltVal val="0"/>
                                          </p:val>
                                        </p:tav>
                                        <p:tav tm="100000">
                                          <p:val>
                                            <p:strVal val="#ppt_h"/>
                                          </p:val>
                                        </p:tav>
                                      </p:tavLst>
                                    </p:anim>
                                    <p:animEffect transition="in" filter="fade">
                                      <p:cBhvr>
                                        <p:cTn id="14" dur="500"/>
                                        <p:tgtEl>
                                          <p:spTgt spid="11161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1620"/>
                                        </p:tgtEl>
                                        <p:attrNameLst>
                                          <p:attrName>style.visibility</p:attrName>
                                        </p:attrNameLst>
                                      </p:cBhvr>
                                      <p:to>
                                        <p:strVal val="visible"/>
                                      </p:to>
                                    </p:set>
                                    <p:anim calcmode="lin" valueType="num">
                                      <p:cBhvr>
                                        <p:cTn id="17" dur="500" fill="hold"/>
                                        <p:tgtEl>
                                          <p:spTgt spid="111620"/>
                                        </p:tgtEl>
                                        <p:attrNameLst>
                                          <p:attrName>ppt_w</p:attrName>
                                        </p:attrNameLst>
                                      </p:cBhvr>
                                      <p:tavLst>
                                        <p:tav tm="0">
                                          <p:val>
                                            <p:fltVal val="0"/>
                                          </p:val>
                                        </p:tav>
                                        <p:tav tm="100000">
                                          <p:val>
                                            <p:strVal val="#ppt_w"/>
                                          </p:val>
                                        </p:tav>
                                      </p:tavLst>
                                    </p:anim>
                                    <p:anim calcmode="lin" valueType="num">
                                      <p:cBhvr>
                                        <p:cTn id="18" dur="500" fill="hold"/>
                                        <p:tgtEl>
                                          <p:spTgt spid="111620"/>
                                        </p:tgtEl>
                                        <p:attrNameLst>
                                          <p:attrName>ppt_h</p:attrName>
                                        </p:attrNameLst>
                                      </p:cBhvr>
                                      <p:tavLst>
                                        <p:tav tm="0">
                                          <p:val>
                                            <p:fltVal val="0"/>
                                          </p:val>
                                        </p:tav>
                                        <p:tav tm="100000">
                                          <p:val>
                                            <p:strVal val="#ppt_h"/>
                                          </p:val>
                                        </p:tav>
                                      </p:tavLst>
                                    </p:anim>
                                    <p:animEffect transition="in" filter="fade">
                                      <p:cBhvr>
                                        <p:cTn id="19" dur="500"/>
                                        <p:tgtEl>
                                          <p:spTgt spid="111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animBg="1"/>
      <p:bldP spid="1116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09600" y="1676400"/>
            <a:ext cx="80772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endParaRPr lang="en-US" altLang="zh-CN" sz="4100" b="1">
              <a:solidFill>
                <a:schemeClr val="accent2"/>
              </a:solidFill>
              <a:latin typeface="Times New Roman" panose="02020603050405020304" pitchFamily="18" charset="0"/>
            </a:endParaRPr>
          </a:p>
          <a:p>
            <a:pPr>
              <a:spcBef>
                <a:spcPct val="50000"/>
              </a:spcBef>
            </a:pPr>
            <a:r>
              <a:rPr lang="en-US" altLang="zh-CN" sz="4100" b="1">
                <a:solidFill>
                  <a:schemeClr val="accent2"/>
                </a:solidFill>
                <a:latin typeface="Times New Roman" panose="02020603050405020304" pitchFamily="18" charset="0"/>
              </a:rPr>
              <a:t>     </a:t>
            </a:r>
          </a:p>
        </p:txBody>
      </p:sp>
      <p:sp>
        <p:nvSpPr>
          <p:cNvPr id="112643" name="Text Box 3"/>
          <p:cNvSpPr txBox="1">
            <a:spLocks noChangeArrowheads="1"/>
          </p:cNvSpPr>
          <p:nvPr/>
        </p:nvSpPr>
        <p:spPr bwMode="auto">
          <a:xfrm>
            <a:off x="609600" y="609600"/>
            <a:ext cx="7707313"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567055" indent="-567055" defTabSz="704850"/>
            <a:lvl2pPr marL="5810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30000"/>
              </a:lnSpc>
            </a:pPr>
            <a:r>
              <a:rPr lang="zh-CN" altLang="en-US" sz="3500" b="1">
                <a:solidFill>
                  <a:srgbClr val="FF0066"/>
                </a:solidFill>
                <a:latin typeface="Times New Roman" panose="02020603050405020304" pitchFamily="18" charset="0"/>
              </a:rPr>
              <a:t>三、 一般现在时实义动词作谓语时</a:t>
            </a:r>
          </a:p>
          <a:p>
            <a:pPr>
              <a:lnSpc>
                <a:spcPct val="130000"/>
              </a:lnSpc>
            </a:pPr>
            <a:r>
              <a:rPr lang="zh-CN" altLang="en-US" sz="3500" b="1">
                <a:solidFill>
                  <a:srgbClr val="FF0066"/>
                </a:solidFill>
                <a:latin typeface="Times New Roman" panose="02020603050405020304" pitchFamily="18" charset="0"/>
              </a:rPr>
              <a:t>        的动词形式：</a:t>
            </a:r>
          </a:p>
        </p:txBody>
      </p:sp>
      <p:sp>
        <p:nvSpPr>
          <p:cNvPr id="112644" name="Text Box 4"/>
          <p:cNvSpPr txBox="1">
            <a:spLocks noChangeArrowheads="1"/>
          </p:cNvSpPr>
          <p:nvPr/>
        </p:nvSpPr>
        <p:spPr bwMode="auto">
          <a:xfrm>
            <a:off x="604838" y="2133600"/>
            <a:ext cx="8286750" cy="286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30000"/>
              </a:lnSpc>
            </a:pPr>
            <a:r>
              <a:rPr lang="en-US" altLang="zh-CN" sz="3500" b="1">
                <a:latin typeface="Times New Roman" panose="02020603050405020304" pitchFamily="18" charset="0"/>
              </a:rPr>
              <a:t>       </a:t>
            </a:r>
            <a:r>
              <a:rPr lang="zh-CN" altLang="en-US" sz="3500" b="1">
                <a:latin typeface="Times New Roman" panose="02020603050405020304" pitchFamily="18" charset="0"/>
              </a:rPr>
              <a:t>一般现在时实义动词作谓语时的动词形式有两种</a:t>
            </a:r>
            <a:r>
              <a:rPr lang="en-US" altLang="zh-CN" sz="3500" b="1">
                <a:latin typeface="Times New Roman" panose="02020603050405020304" pitchFamily="18" charset="0"/>
              </a:rPr>
              <a:t>:</a:t>
            </a:r>
            <a:r>
              <a:rPr lang="zh-CN" altLang="en-US" sz="3500" b="1">
                <a:latin typeface="Times New Roman" panose="02020603050405020304" pitchFamily="18" charset="0"/>
              </a:rPr>
              <a:t>动词原形或第三人称单数动词形式</a:t>
            </a:r>
            <a:r>
              <a:rPr lang="en-US" altLang="zh-CN" sz="3500" b="1">
                <a:latin typeface="Times New Roman" panose="02020603050405020304" pitchFamily="18" charset="0"/>
              </a:rPr>
              <a:t>(</a:t>
            </a:r>
            <a:r>
              <a:rPr lang="zh-CN" altLang="en-US" sz="3500" b="1">
                <a:latin typeface="Times New Roman" panose="02020603050405020304" pitchFamily="18" charset="0"/>
              </a:rPr>
              <a:t>如</a:t>
            </a:r>
            <a:r>
              <a:rPr lang="en-US" altLang="zh-CN" sz="3500" b="1">
                <a:latin typeface="Times New Roman" panose="02020603050405020304" pitchFamily="18" charset="0"/>
              </a:rPr>
              <a:t>: enjoy</a:t>
            </a:r>
            <a:r>
              <a:rPr lang="zh-CN" altLang="en-US" sz="3500" b="1">
                <a:latin typeface="Times New Roman" panose="02020603050405020304" pitchFamily="18" charset="0"/>
              </a:rPr>
              <a:t>叫原形</a:t>
            </a:r>
            <a:r>
              <a:rPr lang="en-US" altLang="zh-CN" sz="3500" b="1">
                <a:latin typeface="Times New Roman" panose="02020603050405020304" pitchFamily="18" charset="0"/>
              </a:rPr>
              <a:t>, enjoys</a:t>
            </a:r>
            <a:r>
              <a:rPr lang="zh-CN" altLang="en-US" sz="3500" b="1">
                <a:latin typeface="Times New Roman" panose="02020603050405020304" pitchFamily="18" charset="0"/>
              </a:rPr>
              <a:t>叫第三人称单数形式</a:t>
            </a:r>
            <a:r>
              <a:rPr lang="en-US" altLang="zh-CN" sz="3500" b="1">
                <a:latin typeface="Times New Roman" panose="02020603050405020304" pitchFamily="18" charset="0"/>
              </a:rPr>
              <a:t>)</a:t>
            </a:r>
            <a:r>
              <a:rPr lang="zh-CN" altLang="en-US" sz="3500" b="1">
                <a:latin typeface="Times New Roman" panose="02020603050405020304" pitchFamily="18" charset="0"/>
              </a:rPr>
              <a:t>。</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112643"/>
                                        </p:tgtEl>
                                        <p:attrNameLst>
                                          <p:attrName>style.visibility</p:attrName>
                                        </p:attrNameLst>
                                      </p:cBhvr>
                                      <p:to>
                                        <p:strVal val="visible"/>
                                      </p:to>
                                    </p:set>
                                    <p:animEffect transition="in" filter="diamond(in)">
                                      <p:cBhvr>
                                        <p:cTn id="7" dur="1000"/>
                                        <p:tgtEl>
                                          <p:spTgt spid="11264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12644"/>
                                        </p:tgtEl>
                                        <p:attrNameLst>
                                          <p:attrName>style.visibility</p:attrName>
                                        </p:attrNameLst>
                                      </p:cBhvr>
                                      <p:to>
                                        <p:strVal val="visible"/>
                                      </p:to>
                                    </p:set>
                                    <p:animEffect transition="in" filter="wedge">
                                      <p:cBhvr>
                                        <p:cTn id="12" dur="1000"/>
                                        <p:tgtEl>
                                          <p:spTgt spid="112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p:bldP spid="1126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1020763" y="2259013"/>
            <a:ext cx="7559675" cy="221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en-US" altLang="zh-CN" sz="3800" b="1" i="1">
                <a:effectLst>
                  <a:outerShdw blurRad="38100" dist="38100" dir="2700000" algn="tl">
                    <a:srgbClr val="C0C0C0"/>
                  </a:outerShdw>
                </a:effectLst>
                <a:latin typeface="Times New Roman" panose="02020603050405020304" pitchFamily="18" charset="0"/>
              </a:rPr>
              <a:t>I don’t go to school on Sunday. </a:t>
            </a:r>
          </a:p>
          <a:p>
            <a:pPr>
              <a:lnSpc>
                <a:spcPct val="120000"/>
              </a:lnSpc>
            </a:pPr>
            <a:endParaRPr lang="en-US" altLang="zh-CN" sz="3800" b="1" i="1">
              <a:effectLst>
                <a:outerShdw blurRad="38100" dist="38100" dir="2700000" algn="tl">
                  <a:srgbClr val="C0C0C0"/>
                </a:outerShdw>
              </a:effectLst>
              <a:latin typeface="Times New Roman" panose="02020603050405020304" pitchFamily="18" charset="0"/>
            </a:endParaRPr>
          </a:p>
          <a:p>
            <a:pPr>
              <a:lnSpc>
                <a:spcPct val="120000"/>
              </a:lnSpc>
            </a:pPr>
            <a:r>
              <a:rPr lang="en-US" altLang="zh-CN" sz="3800" b="1" i="1">
                <a:effectLst>
                  <a:outerShdw blurRad="38100" dist="38100" dir="2700000" algn="tl">
                    <a:srgbClr val="C0C0C0"/>
                  </a:outerShdw>
                </a:effectLst>
                <a:latin typeface="Times New Roman" panose="02020603050405020304" pitchFamily="18" charset="0"/>
              </a:rPr>
              <a:t>I go to the park on Sunday.</a:t>
            </a:r>
            <a:r>
              <a:rPr lang="en-US" altLang="zh-CN" sz="3800" b="1" i="1">
                <a:latin typeface="Times New Roman" panose="02020603050405020304" pitchFamily="18" charset="0"/>
              </a:rPr>
              <a:t> </a:t>
            </a:r>
          </a:p>
        </p:txBody>
      </p:sp>
      <p:sp>
        <p:nvSpPr>
          <p:cNvPr id="84995" name="WordArt 3"/>
          <p:cNvSpPr>
            <a:spLocks noChangeArrowheads="1" noChangeShapeType="1" noTextEdit="1"/>
          </p:cNvSpPr>
          <p:nvPr/>
        </p:nvSpPr>
        <p:spPr bwMode="auto">
          <a:xfrm>
            <a:off x="552450" y="800100"/>
            <a:ext cx="8242300" cy="863600"/>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a:ln w="12700">
                  <a:solidFill>
                    <a:srgbClr val="000099"/>
                  </a:solidFill>
                  <a:round/>
                </a:ln>
                <a:solidFill>
                  <a:srgbClr val="33CCFF"/>
                </a:solidFill>
                <a:effectLst>
                  <a:outerShdw dist="125724" dir="18900000" algn="ctr" rotWithShape="0">
                    <a:srgbClr val="000099"/>
                  </a:outerShdw>
                </a:effectLst>
                <a:latin typeface="Arial" panose="020B0604020202020204"/>
                <a:cs typeface="Arial" panose="020B0604020202020204"/>
              </a:rPr>
              <a:t>Talk about your activities in a week.</a:t>
            </a:r>
            <a:endParaRPr lang="zh-CN" altLang="en-US" sz="3600" b="1" kern="10" spc="-360">
              <a:ln w="12700">
                <a:solidFill>
                  <a:srgbClr val="000099"/>
                </a:solidFill>
                <a:round/>
              </a:ln>
              <a:solidFill>
                <a:srgbClr val="33CCFF"/>
              </a:solidFill>
              <a:effectLst>
                <a:outerShdw dist="125724" dir="18900000" algn="ctr" rotWithShape="0">
                  <a:srgbClr val="000099"/>
                </a:outerShdw>
              </a:effectLst>
              <a:latin typeface="Arial" panose="020B0604020202020204"/>
              <a:cs typeface="Arial" panose="020B0604020202020204"/>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randombar(horizontal)">
                                      <p:cBhvr>
                                        <p:cTn id="7" dur="500"/>
                                        <p:tgtEl>
                                          <p:spTgt spid="8499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4994"/>
                                        </p:tgtEl>
                                        <p:attrNameLst>
                                          <p:attrName>style.visibility</p:attrName>
                                        </p:attrNameLst>
                                      </p:cBhvr>
                                      <p:to>
                                        <p:strVal val="visible"/>
                                      </p:to>
                                    </p:set>
                                    <p:animEffect transition="in" filter="strips(downRight)">
                                      <p:cBhvr>
                                        <p:cTn id="12" dur="500"/>
                                        <p:tgtEl>
                                          <p:spTgt spid="849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636588" y="369888"/>
            <a:ext cx="8507412" cy="115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en-US" altLang="zh-CN" sz="3500" b="1">
                <a:solidFill>
                  <a:srgbClr val="003399"/>
                </a:solidFill>
                <a:effectLst>
                  <a:outerShdw blurRad="38100" dist="38100" dir="2700000" algn="tl">
                    <a:srgbClr val="C0C0C0"/>
                  </a:outerShdw>
                </a:effectLst>
                <a:latin typeface="Times New Roman" panose="02020603050405020304" pitchFamily="18" charset="0"/>
              </a:rPr>
              <a:t>Match the words in Column A with the words and expressions in Column B.</a:t>
            </a:r>
            <a:r>
              <a:rPr lang="en-US" altLang="zh-CN" sz="3500" b="1">
                <a:solidFill>
                  <a:srgbClr val="0000FF"/>
                </a:solidFill>
                <a:latin typeface="Times New Roman" panose="02020603050405020304" pitchFamily="18" charset="0"/>
              </a:rPr>
              <a:t> </a:t>
            </a:r>
          </a:p>
        </p:txBody>
      </p:sp>
      <p:sp>
        <p:nvSpPr>
          <p:cNvPr id="89091" name="Text Box 3"/>
          <p:cNvSpPr txBox="1">
            <a:spLocks noChangeArrowheads="1"/>
          </p:cNvSpPr>
          <p:nvPr/>
        </p:nvSpPr>
        <p:spPr bwMode="auto">
          <a:xfrm>
            <a:off x="862013" y="1571625"/>
            <a:ext cx="7559675"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en-US" altLang="zh-CN" sz="3500" b="1">
                <a:latin typeface="Times New Roman" panose="02020603050405020304" pitchFamily="18" charset="0"/>
              </a:rPr>
              <a:t>A                      B </a:t>
            </a:r>
          </a:p>
          <a:p>
            <a:r>
              <a:rPr lang="en-US" altLang="zh-CN" sz="3500" b="1">
                <a:latin typeface="Times New Roman" panose="02020603050405020304" pitchFamily="18" charset="0"/>
              </a:rPr>
              <a:t>1 have            a) dinner</a:t>
            </a:r>
          </a:p>
          <a:p>
            <a:r>
              <a:rPr lang="en-US" altLang="zh-CN" sz="3500" b="1">
                <a:latin typeface="Times New Roman" panose="02020603050405020304" pitchFamily="18" charset="0"/>
              </a:rPr>
              <a:t>                       b) your homework</a:t>
            </a:r>
          </a:p>
          <a:p>
            <a:r>
              <a:rPr lang="en-US" altLang="zh-CN" sz="3500" b="1">
                <a:latin typeface="Times New Roman" panose="02020603050405020304" pitchFamily="18" charset="0"/>
              </a:rPr>
              <a:t>                       c) to school</a:t>
            </a:r>
          </a:p>
          <a:p>
            <a:r>
              <a:rPr lang="en-US" altLang="zh-CN" sz="3500" b="1">
                <a:latin typeface="Times New Roman" panose="02020603050405020304" pitchFamily="18" charset="0"/>
              </a:rPr>
              <a:t>2 do               d) a break</a:t>
            </a:r>
          </a:p>
          <a:p>
            <a:r>
              <a:rPr lang="en-US" altLang="zh-CN" sz="3500" b="1">
                <a:latin typeface="Times New Roman" panose="02020603050405020304" pitchFamily="18" charset="0"/>
              </a:rPr>
              <a:t>                       e) an English lesson</a:t>
            </a:r>
          </a:p>
          <a:p>
            <a:r>
              <a:rPr lang="en-US" altLang="zh-CN" sz="3500" b="1">
                <a:latin typeface="Times New Roman" panose="02020603050405020304" pitchFamily="18" charset="0"/>
              </a:rPr>
              <a:t>                       f) to bed</a:t>
            </a:r>
          </a:p>
          <a:p>
            <a:r>
              <a:rPr lang="en-US" altLang="zh-CN" sz="3500" b="1">
                <a:latin typeface="Times New Roman" panose="02020603050405020304" pitchFamily="18" charset="0"/>
              </a:rPr>
              <a:t>3 go                g) home</a:t>
            </a:r>
          </a:p>
        </p:txBody>
      </p:sp>
      <p:sp>
        <p:nvSpPr>
          <p:cNvPr id="89092" name="Line 4"/>
          <p:cNvSpPr>
            <a:spLocks noChangeShapeType="1"/>
          </p:cNvSpPr>
          <p:nvPr/>
        </p:nvSpPr>
        <p:spPr bwMode="auto">
          <a:xfrm>
            <a:off x="2266950" y="2473325"/>
            <a:ext cx="1223963"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9093" name="Line 5"/>
          <p:cNvSpPr>
            <a:spLocks noChangeShapeType="1"/>
          </p:cNvSpPr>
          <p:nvPr/>
        </p:nvSpPr>
        <p:spPr bwMode="auto">
          <a:xfrm>
            <a:off x="2230438" y="2544763"/>
            <a:ext cx="1296987" cy="1582737"/>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9094" name="Line 6"/>
          <p:cNvSpPr>
            <a:spLocks noChangeShapeType="1"/>
          </p:cNvSpPr>
          <p:nvPr/>
        </p:nvSpPr>
        <p:spPr bwMode="auto">
          <a:xfrm>
            <a:off x="2266950" y="2544763"/>
            <a:ext cx="1331913" cy="205105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9095" name="Line 7"/>
          <p:cNvSpPr>
            <a:spLocks noChangeShapeType="1"/>
          </p:cNvSpPr>
          <p:nvPr/>
        </p:nvSpPr>
        <p:spPr bwMode="auto">
          <a:xfrm flipV="1">
            <a:off x="1870075" y="3084513"/>
            <a:ext cx="1728788" cy="1042987"/>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9096" name="Line 8"/>
          <p:cNvSpPr>
            <a:spLocks noChangeShapeType="1"/>
          </p:cNvSpPr>
          <p:nvPr/>
        </p:nvSpPr>
        <p:spPr bwMode="auto">
          <a:xfrm>
            <a:off x="1835150" y="5819775"/>
            <a:ext cx="1725613"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9097" name="Line 9"/>
          <p:cNvSpPr>
            <a:spLocks noChangeShapeType="1"/>
          </p:cNvSpPr>
          <p:nvPr/>
        </p:nvSpPr>
        <p:spPr bwMode="auto">
          <a:xfrm flipV="1">
            <a:off x="1798638" y="5243513"/>
            <a:ext cx="1762125" cy="503237"/>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9098" name="Line 10"/>
          <p:cNvSpPr>
            <a:spLocks noChangeShapeType="1"/>
          </p:cNvSpPr>
          <p:nvPr/>
        </p:nvSpPr>
        <p:spPr bwMode="auto">
          <a:xfrm flipV="1">
            <a:off x="1762125" y="3659188"/>
            <a:ext cx="1798638" cy="2016125"/>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blinds(horizontal)">
                                      <p:cBhvr>
                                        <p:cTn id="7" dur="500"/>
                                        <p:tgtEl>
                                          <p:spTgt spid="890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9091"/>
                                        </p:tgtEl>
                                        <p:attrNameLst>
                                          <p:attrName>style.visibility</p:attrName>
                                        </p:attrNameLst>
                                      </p:cBhvr>
                                      <p:to>
                                        <p:strVal val="visible"/>
                                      </p:to>
                                    </p:set>
                                    <p:animEffect transition="in" filter="box(out)">
                                      <p:cBhvr>
                                        <p:cTn id="12" dur="500"/>
                                        <p:tgtEl>
                                          <p:spTgt spid="89091"/>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89092"/>
                                        </p:tgtEl>
                                        <p:attrNameLst>
                                          <p:attrName>style.visibility</p:attrName>
                                        </p:attrNameLst>
                                      </p:cBhvr>
                                      <p:to>
                                        <p:strVal val="visible"/>
                                      </p:to>
                                    </p:set>
                                    <p:anim calcmode="lin" valueType="num">
                                      <p:cBhvr>
                                        <p:cTn id="17" dur="500" fill="hold"/>
                                        <p:tgtEl>
                                          <p:spTgt spid="89092"/>
                                        </p:tgtEl>
                                        <p:attrNameLst>
                                          <p:attrName>ppt_w</p:attrName>
                                        </p:attrNameLst>
                                      </p:cBhvr>
                                      <p:tavLst>
                                        <p:tav tm="0">
                                          <p:val>
                                            <p:fltVal val="0"/>
                                          </p:val>
                                        </p:tav>
                                        <p:tav tm="100000">
                                          <p:val>
                                            <p:strVal val="#ppt_w"/>
                                          </p:val>
                                        </p:tav>
                                      </p:tavLst>
                                    </p:anim>
                                    <p:anim calcmode="lin" valueType="num">
                                      <p:cBhvr>
                                        <p:cTn id="18" dur="500" fill="hold"/>
                                        <p:tgtEl>
                                          <p:spTgt spid="89092"/>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89093"/>
                                        </p:tgtEl>
                                        <p:attrNameLst>
                                          <p:attrName>style.visibility</p:attrName>
                                        </p:attrNameLst>
                                      </p:cBhvr>
                                      <p:to>
                                        <p:strVal val="visible"/>
                                      </p:to>
                                    </p:set>
                                    <p:anim calcmode="lin" valueType="num">
                                      <p:cBhvr>
                                        <p:cTn id="23" dur="500" fill="hold"/>
                                        <p:tgtEl>
                                          <p:spTgt spid="89093"/>
                                        </p:tgtEl>
                                        <p:attrNameLst>
                                          <p:attrName>ppt_w</p:attrName>
                                        </p:attrNameLst>
                                      </p:cBhvr>
                                      <p:tavLst>
                                        <p:tav tm="0">
                                          <p:val>
                                            <p:fltVal val="0"/>
                                          </p:val>
                                        </p:tav>
                                        <p:tav tm="100000">
                                          <p:val>
                                            <p:strVal val="#ppt_w"/>
                                          </p:val>
                                        </p:tav>
                                      </p:tavLst>
                                    </p:anim>
                                    <p:anim calcmode="lin" valueType="num">
                                      <p:cBhvr>
                                        <p:cTn id="24" dur="500" fill="hold"/>
                                        <p:tgtEl>
                                          <p:spTgt spid="89093"/>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89094"/>
                                        </p:tgtEl>
                                        <p:attrNameLst>
                                          <p:attrName>style.visibility</p:attrName>
                                        </p:attrNameLst>
                                      </p:cBhvr>
                                      <p:to>
                                        <p:strVal val="visible"/>
                                      </p:to>
                                    </p:set>
                                    <p:anim calcmode="lin" valueType="num">
                                      <p:cBhvr>
                                        <p:cTn id="29" dur="500" fill="hold"/>
                                        <p:tgtEl>
                                          <p:spTgt spid="89094"/>
                                        </p:tgtEl>
                                        <p:attrNameLst>
                                          <p:attrName>ppt_w</p:attrName>
                                        </p:attrNameLst>
                                      </p:cBhvr>
                                      <p:tavLst>
                                        <p:tav tm="0">
                                          <p:val>
                                            <p:fltVal val="0"/>
                                          </p:val>
                                        </p:tav>
                                        <p:tav tm="100000">
                                          <p:val>
                                            <p:strVal val="#ppt_w"/>
                                          </p:val>
                                        </p:tav>
                                      </p:tavLst>
                                    </p:anim>
                                    <p:anim calcmode="lin" valueType="num">
                                      <p:cBhvr>
                                        <p:cTn id="30" dur="500" fill="hold"/>
                                        <p:tgtEl>
                                          <p:spTgt spid="89094"/>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89095"/>
                                        </p:tgtEl>
                                        <p:attrNameLst>
                                          <p:attrName>style.visibility</p:attrName>
                                        </p:attrNameLst>
                                      </p:cBhvr>
                                      <p:to>
                                        <p:strVal val="visible"/>
                                      </p:to>
                                    </p:set>
                                    <p:anim calcmode="lin" valueType="num">
                                      <p:cBhvr>
                                        <p:cTn id="35" dur="500" fill="hold"/>
                                        <p:tgtEl>
                                          <p:spTgt spid="89095"/>
                                        </p:tgtEl>
                                        <p:attrNameLst>
                                          <p:attrName>ppt_w</p:attrName>
                                        </p:attrNameLst>
                                      </p:cBhvr>
                                      <p:tavLst>
                                        <p:tav tm="0">
                                          <p:val>
                                            <p:fltVal val="0"/>
                                          </p:val>
                                        </p:tav>
                                        <p:tav tm="100000">
                                          <p:val>
                                            <p:strVal val="#ppt_w"/>
                                          </p:val>
                                        </p:tav>
                                      </p:tavLst>
                                    </p:anim>
                                    <p:anim calcmode="lin" valueType="num">
                                      <p:cBhvr>
                                        <p:cTn id="36" dur="500" fill="hold"/>
                                        <p:tgtEl>
                                          <p:spTgt spid="89095"/>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89098"/>
                                        </p:tgtEl>
                                        <p:attrNameLst>
                                          <p:attrName>style.visibility</p:attrName>
                                        </p:attrNameLst>
                                      </p:cBhvr>
                                      <p:to>
                                        <p:strVal val="visible"/>
                                      </p:to>
                                    </p:set>
                                    <p:anim calcmode="lin" valueType="num">
                                      <p:cBhvr>
                                        <p:cTn id="41" dur="500" fill="hold"/>
                                        <p:tgtEl>
                                          <p:spTgt spid="89098"/>
                                        </p:tgtEl>
                                        <p:attrNameLst>
                                          <p:attrName>ppt_w</p:attrName>
                                        </p:attrNameLst>
                                      </p:cBhvr>
                                      <p:tavLst>
                                        <p:tav tm="0">
                                          <p:val>
                                            <p:fltVal val="0"/>
                                          </p:val>
                                        </p:tav>
                                        <p:tav tm="100000">
                                          <p:val>
                                            <p:strVal val="#ppt_w"/>
                                          </p:val>
                                        </p:tav>
                                      </p:tavLst>
                                    </p:anim>
                                    <p:anim calcmode="lin" valueType="num">
                                      <p:cBhvr>
                                        <p:cTn id="42" dur="500" fill="hold"/>
                                        <p:tgtEl>
                                          <p:spTgt spid="89098"/>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89097"/>
                                        </p:tgtEl>
                                        <p:attrNameLst>
                                          <p:attrName>style.visibility</p:attrName>
                                        </p:attrNameLst>
                                      </p:cBhvr>
                                      <p:to>
                                        <p:strVal val="visible"/>
                                      </p:to>
                                    </p:set>
                                    <p:anim calcmode="lin" valueType="num">
                                      <p:cBhvr>
                                        <p:cTn id="47" dur="500" fill="hold"/>
                                        <p:tgtEl>
                                          <p:spTgt spid="89097"/>
                                        </p:tgtEl>
                                        <p:attrNameLst>
                                          <p:attrName>ppt_w</p:attrName>
                                        </p:attrNameLst>
                                      </p:cBhvr>
                                      <p:tavLst>
                                        <p:tav tm="0">
                                          <p:val>
                                            <p:fltVal val="0"/>
                                          </p:val>
                                        </p:tav>
                                        <p:tav tm="100000">
                                          <p:val>
                                            <p:strVal val="#ppt_w"/>
                                          </p:val>
                                        </p:tav>
                                      </p:tavLst>
                                    </p:anim>
                                    <p:anim calcmode="lin" valueType="num">
                                      <p:cBhvr>
                                        <p:cTn id="48" dur="500" fill="hold"/>
                                        <p:tgtEl>
                                          <p:spTgt spid="89097"/>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89096"/>
                                        </p:tgtEl>
                                        <p:attrNameLst>
                                          <p:attrName>style.visibility</p:attrName>
                                        </p:attrNameLst>
                                      </p:cBhvr>
                                      <p:to>
                                        <p:strVal val="visible"/>
                                      </p:to>
                                    </p:set>
                                    <p:anim calcmode="lin" valueType="num">
                                      <p:cBhvr>
                                        <p:cTn id="53" dur="500" fill="hold"/>
                                        <p:tgtEl>
                                          <p:spTgt spid="89096"/>
                                        </p:tgtEl>
                                        <p:attrNameLst>
                                          <p:attrName>ppt_w</p:attrName>
                                        </p:attrNameLst>
                                      </p:cBhvr>
                                      <p:tavLst>
                                        <p:tav tm="0">
                                          <p:val>
                                            <p:fltVal val="0"/>
                                          </p:val>
                                        </p:tav>
                                        <p:tav tm="100000">
                                          <p:val>
                                            <p:strVal val="#ppt_w"/>
                                          </p:val>
                                        </p:tav>
                                      </p:tavLst>
                                    </p:anim>
                                    <p:anim calcmode="lin" valueType="num">
                                      <p:cBhvr>
                                        <p:cTn id="54" dur="500" fill="hold"/>
                                        <p:tgtEl>
                                          <p:spTgt spid="890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p:bldP spid="89092" grpId="0" animBg="1"/>
      <p:bldP spid="89093" grpId="0" animBg="1"/>
      <p:bldP spid="89094" grpId="0" animBg="1"/>
      <p:bldP spid="89095" grpId="0" animBg="1"/>
      <p:bldP spid="89096" grpId="0" animBg="1"/>
      <p:bldP spid="89097" grpId="0" animBg="1"/>
      <p:bldP spid="8909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900113" y="404813"/>
            <a:ext cx="7704137" cy="596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dirty="0">
                <a:solidFill>
                  <a:srgbClr val="0000FF"/>
                </a:solidFill>
                <a:latin typeface="Times New Roman" panose="02020603050405020304" pitchFamily="18" charset="0"/>
              </a:rPr>
              <a:t>Make phrases with</a:t>
            </a:r>
            <a:r>
              <a:rPr lang="en-US" altLang="zh-CN" sz="3500" b="1" dirty="0">
                <a:latin typeface="Times New Roman" panose="02020603050405020304" pitchFamily="18" charset="0"/>
              </a:rPr>
              <a:t> </a:t>
            </a:r>
            <a:r>
              <a:rPr lang="en-US" altLang="zh-CN" sz="3500" b="1" i="1" dirty="0">
                <a:solidFill>
                  <a:srgbClr val="FF0000"/>
                </a:solidFill>
                <a:latin typeface="Times New Roman" panose="02020603050405020304" pitchFamily="18" charset="0"/>
              </a:rPr>
              <a:t>do, have</a:t>
            </a:r>
            <a:r>
              <a:rPr lang="en-US" altLang="zh-CN" sz="3500" b="1" dirty="0">
                <a:latin typeface="Times New Roman" panose="02020603050405020304" pitchFamily="18" charset="0"/>
              </a:rPr>
              <a:t> or </a:t>
            </a:r>
            <a:r>
              <a:rPr lang="en-US" altLang="zh-CN" sz="3500" b="1" i="1" dirty="0">
                <a:solidFill>
                  <a:srgbClr val="FF0000"/>
                </a:solidFill>
                <a:latin typeface="Times New Roman" panose="02020603050405020304" pitchFamily="18" charset="0"/>
              </a:rPr>
              <a:t>go</a:t>
            </a:r>
            <a:r>
              <a:rPr lang="en-US" altLang="zh-CN" sz="3500" b="1" dirty="0">
                <a:latin typeface="Times New Roman" panose="02020603050405020304" pitchFamily="18" charset="0"/>
              </a:rPr>
              <a:t>.</a:t>
            </a:r>
          </a:p>
          <a:p>
            <a:pPr>
              <a:lnSpc>
                <a:spcPct val="110000"/>
              </a:lnSpc>
            </a:pPr>
            <a:r>
              <a:rPr lang="en-US" altLang="zh-CN" sz="3500" b="1" dirty="0">
                <a:latin typeface="Times New Roman" panose="02020603050405020304" pitchFamily="18" charset="0"/>
              </a:rPr>
              <a:t>1. ______ dinner    </a:t>
            </a:r>
          </a:p>
          <a:p>
            <a:pPr>
              <a:lnSpc>
                <a:spcPct val="110000"/>
              </a:lnSpc>
            </a:pPr>
            <a:r>
              <a:rPr lang="en-US" altLang="zh-CN" sz="3500" b="1" dirty="0">
                <a:latin typeface="Times New Roman" panose="02020603050405020304" pitchFamily="18" charset="0"/>
              </a:rPr>
              <a:t>2. ______ your homework    </a:t>
            </a:r>
          </a:p>
          <a:p>
            <a:pPr>
              <a:lnSpc>
                <a:spcPct val="110000"/>
              </a:lnSpc>
            </a:pPr>
            <a:r>
              <a:rPr lang="en-US" altLang="zh-CN" sz="3500" b="1" dirty="0">
                <a:latin typeface="Times New Roman" panose="02020603050405020304" pitchFamily="18" charset="0"/>
              </a:rPr>
              <a:t>3. ______to school                </a:t>
            </a:r>
          </a:p>
          <a:p>
            <a:pPr>
              <a:lnSpc>
                <a:spcPct val="110000"/>
              </a:lnSpc>
            </a:pPr>
            <a:r>
              <a:rPr lang="en-US" altLang="zh-CN" sz="3500" b="1" dirty="0">
                <a:latin typeface="Times New Roman" panose="02020603050405020304" pitchFamily="18" charset="0"/>
              </a:rPr>
              <a:t>4. ______ a break   </a:t>
            </a:r>
          </a:p>
          <a:p>
            <a:pPr>
              <a:lnSpc>
                <a:spcPct val="110000"/>
              </a:lnSpc>
            </a:pPr>
            <a:r>
              <a:rPr lang="en-US" altLang="zh-CN" sz="3500" b="1" dirty="0">
                <a:latin typeface="Times New Roman" panose="02020603050405020304" pitchFamily="18" charset="0"/>
              </a:rPr>
              <a:t>5. ______ an English </a:t>
            </a:r>
          </a:p>
          <a:p>
            <a:pPr>
              <a:lnSpc>
                <a:spcPct val="110000"/>
              </a:lnSpc>
            </a:pPr>
            <a:r>
              <a:rPr lang="en-US" altLang="zh-CN" sz="3500" b="1" dirty="0">
                <a:latin typeface="Times New Roman" panose="02020603050405020304" pitchFamily="18" charset="0"/>
              </a:rPr>
              <a:t>    lesson   </a:t>
            </a:r>
          </a:p>
          <a:p>
            <a:pPr>
              <a:lnSpc>
                <a:spcPct val="110000"/>
              </a:lnSpc>
            </a:pPr>
            <a:r>
              <a:rPr lang="en-US" altLang="zh-CN" sz="3500" b="1" dirty="0">
                <a:latin typeface="Times New Roman" panose="02020603050405020304" pitchFamily="18" charset="0"/>
              </a:rPr>
              <a:t>6. ______ housework</a:t>
            </a:r>
          </a:p>
          <a:p>
            <a:pPr>
              <a:lnSpc>
                <a:spcPct val="110000"/>
              </a:lnSpc>
            </a:pPr>
            <a:r>
              <a:rPr lang="en-US" altLang="zh-CN" sz="3500" b="1" dirty="0">
                <a:latin typeface="Times New Roman" panose="02020603050405020304" pitchFamily="18" charset="0"/>
              </a:rPr>
              <a:t>7. ______ to bed    </a:t>
            </a:r>
          </a:p>
          <a:p>
            <a:pPr>
              <a:lnSpc>
                <a:spcPct val="110000"/>
              </a:lnSpc>
            </a:pPr>
            <a:r>
              <a:rPr lang="en-US" altLang="zh-CN" sz="3500" b="1" dirty="0">
                <a:latin typeface="Times New Roman" panose="02020603050405020304" pitchFamily="18" charset="0"/>
              </a:rPr>
              <a:t>8. ______ home</a:t>
            </a:r>
          </a:p>
        </p:txBody>
      </p:sp>
      <p:sp>
        <p:nvSpPr>
          <p:cNvPr id="140291" name="Rectangle 3"/>
          <p:cNvSpPr>
            <a:spLocks noChangeArrowheads="1"/>
          </p:cNvSpPr>
          <p:nvPr/>
        </p:nvSpPr>
        <p:spPr bwMode="auto">
          <a:xfrm>
            <a:off x="1584325" y="1089025"/>
            <a:ext cx="1135063"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500" b="1">
                <a:solidFill>
                  <a:srgbClr val="FF0000"/>
                </a:solidFill>
                <a:latin typeface="Times New Roman" panose="02020603050405020304" pitchFamily="18" charset="0"/>
              </a:rPr>
              <a:t>have</a:t>
            </a:r>
          </a:p>
        </p:txBody>
      </p:sp>
      <p:sp>
        <p:nvSpPr>
          <p:cNvPr id="140292" name="Rectangle 4"/>
          <p:cNvSpPr>
            <a:spLocks noChangeArrowheads="1"/>
          </p:cNvSpPr>
          <p:nvPr/>
        </p:nvSpPr>
        <p:spPr bwMode="auto">
          <a:xfrm>
            <a:off x="1595438" y="2798763"/>
            <a:ext cx="1135062"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500" b="1">
                <a:solidFill>
                  <a:srgbClr val="FF0000"/>
                </a:solidFill>
                <a:latin typeface="Times New Roman" panose="02020603050405020304" pitchFamily="18" charset="0"/>
              </a:rPr>
              <a:t>have</a:t>
            </a:r>
          </a:p>
        </p:txBody>
      </p:sp>
      <p:sp>
        <p:nvSpPr>
          <p:cNvPr id="140293" name="Rectangle 5"/>
          <p:cNvSpPr>
            <a:spLocks noChangeArrowheads="1"/>
          </p:cNvSpPr>
          <p:nvPr/>
        </p:nvSpPr>
        <p:spPr bwMode="auto">
          <a:xfrm>
            <a:off x="1595438" y="3429000"/>
            <a:ext cx="1135062"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500" b="1">
                <a:solidFill>
                  <a:srgbClr val="FF0000"/>
                </a:solidFill>
                <a:latin typeface="Times New Roman" panose="02020603050405020304" pitchFamily="18" charset="0"/>
              </a:rPr>
              <a:t>have</a:t>
            </a:r>
          </a:p>
        </p:txBody>
      </p:sp>
      <p:sp>
        <p:nvSpPr>
          <p:cNvPr id="140294" name="Rectangle 6"/>
          <p:cNvSpPr>
            <a:spLocks noChangeArrowheads="1"/>
          </p:cNvSpPr>
          <p:nvPr/>
        </p:nvSpPr>
        <p:spPr bwMode="auto">
          <a:xfrm>
            <a:off x="1762125" y="1719263"/>
            <a:ext cx="688975"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500" b="1">
                <a:solidFill>
                  <a:srgbClr val="FF0000"/>
                </a:solidFill>
                <a:latin typeface="Times New Roman" panose="02020603050405020304" pitchFamily="18" charset="0"/>
              </a:rPr>
              <a:t>do</a:t>
            </a:r>
          </a:p>
        </p:txBody>
      </p:sp>
      <p:sp>
        <p:nvSpPr>
          <p:cNvPr id="140295" name="Rectangle 7"/>
          <p:cNvSpPr>
            <a:spLocks noChangeArrowheads="1"/>
          </p:cNvSpPr>
          <p:nvPr/>
        </p:nvSpPr>
        <p:spPr bwMode="auto">
          <a:xfrm>
            <a:off x="1787525" y="4600575"/>
            <a:ext cx="688975"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500" b="1">
                <a:solidFill>
                  <a:srgbClr val="FF0000"/>
                </a:solidFill>
                <a:latin typeface="Times New Roman" panose="02020603050405020304" pitchFamily="18" charset="0"/>
              </a:rPr>
              <a:t>do</a:t>
            </a:r>
          </a:p>
        </p:txBody>
      </p:sp>
      <p:sp>
        <p:nvSpPr>
          <p:cNvPr id="140296" name="Rectangle 8"/>
          <p:cNvSpPr>
            <a:spLocks noChangeArrowheads="1"/>
          </p:cNvSpPr>
          <p:nvPr/>
        </p:nvSpPr>
        <p:spPr bwMode="auto">
          <a:xfrm>
            <a:off x="1835150" y="2259013"/>
            <a:ext cx="66040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500" b="1">
                <a:solidFill>
                  <a:srgbClr val="FF0000"/>
                </a:solidFill>
                <a:latin typeface="Times New Roman" panose="02020603050405020304" pitchFamily="18" charset="0"/>
              </a:rPr>
              <a:t>go</a:t>
            </a:r>
          </a:p>
        </p:txBody>
      </p:sp>
      <p:sp>
        <p:nvSpPr>
          <p:cNvPr id="140297" name="Rectangle 9"/>
          <p:cNvSpPr>
            <a:spLocks noChangeArrowheads="1"/>
          </p:cNvSpPr>
          <p:nvPr/>
        </p:nvSpPr>
        <p:spPr bwMode="auto">
          <a:xfrm>
            <a:off x="1787525" y="5048250"/>
            <a:ext cx="660400"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500" b="1">
                <a:solidFill>
                  <a:srgbClr val="FF0000"/>
                </a:solidFill>
                <a:latin typeface="Times New Roman" panose="02020603050405020304" pitchFamily="18" charset="0"/>
              </a:rPr>
              <a:t>go</a:t>
            </a:r>
          </a:p>
        </p:txBody>
      </p:sp>
      <p:sp>
        <p:nvSpPr>
          <p:cNvPr id="140298" name="Rectangle 10"/>
          <p:cNvSpPr>
            <a:spLocks noChangeArrowheads="1"/>
          </p:cNvSpPr>
          <p:nvPr/>
        </p:nvSpPr>
        <p:spPr bwMode="auto">
          <a:xfrm>
            <a:off x="1692275" y="5680075"/>
            <a:ext cx="660400"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500" b="1">
                <a:solidFill>
                  <a:srgbClr val="FF0000"/>
                </a:solidFill>
                <a:latin typeface="Times New Roman" panose="02020603050405020304" pitchFamily="18" charset="0"/>
              </a:rPr>
              <a:t>go</a:t>
            </a:r>
          </a:p>
        </p:txBody>
      </p:sp>
      <p:sp>
        <p:nvSpPr>
          <p:cNvPr id="140299" name="Text Box 11"/>
          <p:cNvSpPr txBox="1">
            <a:spLocks noChangeArrowheads="1"/>
          </p:cNvSpPr>
          <p:nvPr/>
        </p:nvSpPr>
        <p:spPr bwMode="auto">
          <a:xfrm>
            <a:off x="5532438" y="3070225"/>
            <a:ext cx="3611562" cy="571500"/>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r>
              <a:rPr lang="en-US" altLang="zh-CN" sz="2700" b="1">
                <a:latin typeface="Times New Roman" panose="02020603050405020304" pitchFamily="18" charset="0"/>
              </a:rPr>
              <a:t>    </a:t>
            </a:r>
            <a:r>
              <a:rPr lang="en-US" altLang="zh-CN" sz="3100" b="1">
                <a:solidFill>
                  <a:schemeClr val="bg1"/>
                </a:solidFill>
                <a:latin typeface="Times New Roman" panose="02020603050405020304" pitchFamily="18" charset="0"/>
              </a:rPr>
              <a:t>learning to learn</a:t>
            </a:r>
            <a:r>
              <a:rPr lang="en-US" altLang="zh-CN" sz="2700" b="1">
                <a:latin typeface="Times New Roman" panose="02020603050405020304" pitchFamily="18" charset="0"/>
              </a:rPr>
              <a:t> </a:t>
            </a:r>
          </a:p>
        </p:txBody>
      </p:sp>
      <p:sp>
        <p:nvSpPr>
          <p:cNvPr id="140300" name="Text Box 12"/>
          <p:cNvSpPr txBox="1">
            <a:spLocks noChangeArrowheads="1"/>
          </p:cNvSpPr>
          <p:nvPr/>
        </p:nvSpPr>
        <p:spPr bwMode="auto">
          <a:xfrm>
            <a:off x="5532438" y="3609975"/>
            <a:ext cx="3611562" cy="2794000"/>
          </a:xfrm>
          <a:prstGeom prst="rect">
            <a:avLst/>
          </a:prstGeom>
          <a:solidFill>
            <a:srgbClr val="00FFFF"/>
          </a:solidFill>
          <a:ln w="9525">
            <a:solidFill>
              <a:schemeClr val="bg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r>
              <a:rPr lang="en-US" altLang="zh-CN" sz="2700" b="1" dirty="0">
                <a:solidFill>
                  <a:srgbClr val="009900"/>
                </a:solidFill>
                <a:effectLst>
                  <a:outerShdw blurRad="38100" dist="38100" dir="2700000" algn="tl">
                    <a:srgbClr val="000000"/>
                  </a:outerShdw>
                </a:effectLst>
                <a:latin typeface="Times New Roman" panose="02020603050405020304" pitchFamily="18" charset="0"/>
              </a:rPr>
              <a:t>We often use have, do and go in English. Make notes of all expressions you hear or see: have breakfast, do exercise, go swimming.</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0290"/>
                                        </p:tgtEl>
                                        <p:attrNameLst>
                                          <p:attrName>style.visibility</p:attrName>
                                        </p:attrNameLst>
                                      </p:cBhvr>
                                      <p:to>
                                        <p:strVal val="visible"/>
                                      </p:to>
                                    </p:set>
                                    <p:anim calcmode="lin" valueType="num">
                                      <p:cBhvr>
                                        <p:cTn id="7" dur="500" fill="hold"/>
                                        <p:tgtEl>
                                          <p:spTgt spid="140290"/>
                                        </p:tgtEl>
                                        <p:attrNameLst>
                                          <p:attrName>ppt_w</p:attrName>
                                        </p:attrNameLst>
                                      </p:cBhvr>
                                      <p:tavLst>
                                        <p:tav tm="0">
                                          <p:val>
                                            <p:fltVal val="0"/>
                                          </p:val>
                                        </p:tav>
                                        <p:tav tm="100000">
                                          <p:val>
                                            <p:strVal val="#ppt_w"/>
                                          </p:val>
                                        </p:tav>
                                      </p:tavLst>
                                    </p:anim>
                                    <p:anim calcmode="lin" valueType="num">
                                      <p:cBhvr>
                                        <p:cTn id="8" dur="500" fill="hold"/>
                                        <p:tgtEl>
                                          <p:spTgt spid="1402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0291"/>
                                        </p:tgtEl>
                                        <p:attrNameLst>
                                          <p:attrName>style.visibility</p:attrName>
                                        </p:attrNameLst>
                                      </p:cBhvr>
                                      <p:to>
                                        <p:strVal val="visible"/>
                                      </p:to>
                                    </p:set>
                                    <p:anim calcmode="lin" valueType="num">
                                      <p:cBhvr>
                                        <p:cTn id="13" dur="500" fill="hold"/>
                                        <p:tgtEl>
                                          <p:spTgt spid="140291"/>
                                        </p:tgtEl>
                                        <p:attrNameLst>
                                          <p:attrName>ppt_w</p:attrName>
                                        </p:attrNameLst>
                                      </p:cBhvr>
                                      <p:tavLst>
                                        <p:tav tm="0">
                                          <p:val>
                                            <p:fltVal val="0"/>
                                          </p:val>
                                        </p:tav>
                                        <p:tav tm="100000">
                                          <p:val>
                                            <p:strVal val="#ppt_w"/>
                                          </p:val>
                                        </p:tav>
                                      </p:tavLst>
                                    </p:anim>
                                    <p:anim calcmode="lin" valueType="num">
                                      <p:cBhvr>
                                        <p:cTn id="14" dur="500" fill="hold"/>
                                        <p:tgtEl>
                                          <p:spTgt spid="140291"/>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0294"/>
                                        </p:tgtEl>
                                        <p:attrNameLst>
                                          <p:attrName>style.visibility</p:attrName>
                                        </p:attrNameLst>
                                      </p:cBhvr>
                                      <p:to>
                                        <p:strVal val="visible"/>
                                      </p:to>
                                    </p:set>
                                    <p:anim calcmode="lin" valueType="num">
                                      <p:cBhvr>
                                        <p:cTn id="19" dur="500" fill="hold"/>
                                        <p:tgtEl>
                                          <p:spTgt spid="140294"/>
                                        </p:tgtEl>
                                        <p:attrNameLst>
                                          <p:attrName>ppt_w</p:attrName>
                                        </p:attrNameLst>
                                      </p:cBhvr>
                                      <p:tavLst>
                                        <p:tav tm="0">
                                          <p:val>
                                            <p:fltVal val="0"/>
                                          </p:val>
                                        </p:tav>
                                        <p:tav tm="100000">
                                          <p:val>
                                            <p:strVal val="#ppt_w"/>
                                          </p:val>
                                        </p:tav>
                                      </p:tavLst>
                                    </p:anim>
                                    <p:anim calcmode="lin" valueType="num">
                                      <p:cBhvr>
                                        <p:cTn id="20" dur="500" fill="hold"/>
                                        <p:tgtEl>
                                          <p:spTgt spid="14029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0296"/>
                                        </p:tgtEl>
                                        <p:attrNameLst>
                                          <p:attrName>style.visibility</p:attrName>
                                        </p:attrNameLst>
                                      </p:cBhvr>
                                      <p:to>
                                        <p:strVal val="visible"/>
                                      </p:to>
                                    </p:set>
                                    <p:anim calcmode="lin" valueType="num">
                                      <p:cBhvr>
                                        <p:cTn id="25" dur="500" fill="hold"/>
                                        <p:tgtEl>
                                          <p:spTgt spid="140296"/>
                                        </p:tgtEl>
                                        <p:attrNameLst>
                                          <p:attrName>ppt_w</p:attrName>
                                        </p:attrNameLst>
                                      </p:cBhvr>
                                      <p:tavLst>
                                        <p:tav tm="0">
                                          <p:val>
                                            <p:fltVal val="0"/>
                                          </p:val>
                                        </p:tav>
                                        <p:tav tm="100000">
                                          <p:val>
                                            <p:strVal val="#ppt_w"/>
                                          </p:val>
                                        </p:tav>
                                      </p:tavLst>
                                    </p:anim>
                                    <p:anim calcmode="lin" valueType="num">
                                      <p:cBhvr>
                                        <p:cTn id="26" dur="500" fill="hold"/>
                                        <p:tgtEl>
                                          <p:spTgt spid="14029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40292"/>
                                        </p:tgtEl>
                                        <p:attrNameLst>
                                          <p:attrName>style.visibility</p:attrName>
                                        </p:attrNameLst>
                                      </p:cBhvr>
                                      <p:to>
                                        <p:strVal val="visible"/>
                                      </p:to>
                                    </p:set>
                                    <p:anim calcmode="lin" valueType="num">
                                      <p:cBhvr>
                                        <p:cTn id="31" dur="500" fill="hold"/>
                                        <p:tgtEl>
                                          <p:spTgt spid="140292"/>
                                        </p:tgtEl>
                                        <p:attrNameLst>
                                          <p:attrName>ppt_w</p:attrName>
                                        </p:attrNameLst>
                                      </p:cBhvr>
                                      <p:tavLst>
                                        <p:tav tm="0">
                                          <p:val>
                                            <p:fltVal val="0"/>
                                          </p:val>
                                        </p:tav>
                                        <p:tav tm="100000">
                                          <p:val>
                                            <p:strVal val="#ppt_w"/>
                                          </p:val>
                                        </p:tav>
                                      </p:tavLst>
                                    </p:anim>
                                    <p:anim calcmode="lin" valueType="num">
                                      <p:cBhvr>
                                        <p:cTn id="32" dur="500" fill="hold"/>
                                        <p:tgtEl>
                                          <p:spTgt spid="140292"/>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40293"/>
                                        </p:tgtEl>
                                        <p:attrNameLst>
                                          <p:attrName>style.visibility</p:attrName>
                                        </p:attrNameLst>
                                      </p:cBhvr>
                                      <p:to>
                                        <p:strVal val="visible"/>
                                      </p:to>
                                    </p:set>
                                    <p:anim calcmode="lin" valueType="num">
                                      <p:cBhvr>
                                        <p:cTn id="37" dur="500" fill="hold"/>
                                        <p:tgtEl>
                                          <p:spTgt spid="140293"/>
                                        </p:tgtEl>
                                        <p:attrNameLst>
                                          <p:attrName>ppt_w</p:attrName>
                                        </p:attrNameLst>
                                      </p:cBhvr>
                                      <p:tavLst>
                                        <p:tav tm="0">
                                          <p:val>
                                            <p:fltVal val="0"/>
                                          </p:val>
                                        </p:tav>
                                        <p:tav tm="100000">
                                          <p:val>
                                            <p:strVal val="#ppt_w"/>
                                          </p:val>
                                        </p:tav>
                                      </p:tavLst>
                                    </p:anim>
                                    <p:anim calcmode="lin" valueType="num">
                                      <p:cBhvr>
                                        <p:cTn id="38" dur="500" fill="hold"/>
                                        <p:tgtEl>
                                          <p:spTgt spid="140293"/>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40295"/>
                                        </p:tgtEl>
                                        <p:attrNameLst>
                                          <p:attrName>style.visibility</p:attrName>
                                        </p:attrNameLst>
                                      </p:cBhvr>
                                      <p:to>
                                        <p:strVal val="visible"/>
                                      </p:to>
                                    </p:set>
                                    <p:anim calcmode="lin" valueType="num">
                                      <p:cBhvr>
                                        <p:cTn id="43" dur="500" fill="hold"/>
                                        <p:tgtEl>
                                          <p:spTgt spid="140295"/>
                                        </p:tgtEl>
                                        <p:attrNameLst>
                                          <p:attrName>ppt_w</p:attrName>
                                        </p:attrNameLst>
                                      </p:cBhvr>
                                      <p:tavLst>
                                        <p:tav tm="0">
                                          <p:val>
                                            <p:fltVal val="0"/>
                                          </p:val>
                                        </p:tav>
                                        <p:tav tm="100000">
                                          <p:val>
                                            <p:strVal val="#ppt_w"/>
                                          </p:val>
                                        </p:tav>
                                      </p:tavLst>
                                    </p:anim>
                                    <p:anim calcmode="lin" valueType="num">
                                      <p:cBhvr>
                                        <p:cTn id="44" dur="500" fill="hold"/>
                                        <p:tgtEl>
                                          <p:spTgt spid="140295"/>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40297"/>
                                        </p:tgtEl>
                                        <p:attrNameLst>
                                          <p:attrName>style.visibility</p:attrName>
                                        </p:attrNameLst>
                                      </p:cBhvr>
                                      <p:to>
                                        <p:strVal val="visible"/>
                                      </p:to>
                                    </p:set>
                                    <p:anim calcmode="lin" valueType="num">
                                      <p:cBhvr>
                                        <p:cTn id="49" dur="500" fill="hold"/>
                                        <p:tgtEl>
                                          <p:spTgt spid="140297"/>
                                        </p:tgtEl>
                                        <p:attrNameLst>
                                          <p:attrName>ppt_w</p:attrName>
                                        </p:attrNameLst>
                                      </p:cBhvr>
                                      <p:tavLst>
                                        <p:tav tm="0">
                                          <p:val>
                                            <p:fltVal val="0"/>
                                          </p:val>
                                        </p:tav>
                                        <p:tav tm="100000">
                                          <p:val>
                                            <p:strVal val="#ppt_w"/>
                                          </p:val>
                                        </p:tav>
                                      </p:tavLst>
                                    </p:anim>
                                    <p:anim calcmode="lin" valueType="num">
                                      <p:cBhvr>
                                        <p:cTn id="50" dur="500" fill="hold"/>
                                        <p:tgtEl>
                                          <p:spTgt spid="140297"/>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40298"/>
                                        </p:tgtEl>
                                        <p:attrNameLst>
                                          <p:attrName>style.visibility</p:attrName>
                                        </p:attrNameLst>
                                      </p:cBhvr>
                                      <p:to>
                                        <p:strVal val="visible"/>
                                      </p:to>
                                    </p:set>
                                    <p:anim calcmode="lin" valueType="num">
                                      <p:cBhvr>
                                        <p:cTn id="55" dur="500" fill="hold"/>
                                        <p:tgtEl>
                                          <p:spTgt spid="140298"/>
                                        </p:tgtEl>
                                        <p:attrNameLst>
                                          <p:attrName>ppt_w</p:attrName>
                                        </p:attrNameLst>
                                      </p:cBhvr>
                                      <p:tavLst>
                                        <p:tav tm="0">
                                          <p:val>
                                            <p:fltVal val="0"/>
                                          </p:val>
                                        </p:tav>
                                        <p:tav tm="100000">
                                          <p:val>
                                            <p:strVal val="#ppt_w"/>
                                          </p:val>
                                        </p:tav>
                                      </p:tavLst>
                                    </p:anim>
                                    <p:anim calcmode="lin" valueType="num">
                                      <p:cBhvr>
                                        <p:cTn id="56" dur="500" fill="hold"/>
                                        <p:tgtEl>
                                          <p:spTgt spid="140298"/>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40299"/>
                                        </p:tgtEl>
                                        <p:attrNameLst>
                                          <p:attrName>style.visibility</p:attrName>
                                        </p:attrNameLst>
                                      </p:cBhvr>
                                      <p:to>
                                        <p:strVal val="visible"/>
                                      </p:to>
                                    </p:set>
                                    <p:animEffect transition="in" filter="blinds(horizontal)">
                                      <p:cBhvr>
                                        <p:cTn id="61" dur="500"/>
                                        <p:tgtEl>
                                          <p:spTgt spid="140299"/>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40300"/>
                                        </p:tgtEl>
                                        <p:attrNameLst>
                                          <p:attrName>style.visibility</p:attrName>
                                        </p:attrNameLst>
                                      </p:cBhvr>
                                      <p:to>
                                        <p:strVal val="visible"/>
                                      </p:to>
                                    </p:set>
                                    <p:anim calcmode="lin" valueType="num">
                                      <p:cBhvr additive="base">
                                        <p:cTn id="66" dur="500" fill="hold"/>
                                        <p:tgtEl>
                                          <p:spTgt spid="140300"/>
                                        </p:tgtEl>
                                        <p:attrNameLst>
                                          <p:attrName>ppt_x</p:attrName>
                                        </p:attrNameLst>
                                      </p:cBhvr>
                                      <p:tavLst>
                                        <p:tav tm="0">
                                          <p:val>
                                            <p:strVal val="#ppt_x"/>
                                          </p:val>
                                        </p:tav>
                                        <p:tav tm="100000">
                                          <p:val>
                                            <p:strVal val="#ppt_x"/>
                                          </p:val>
                                        </p:tav>
                                      </p:tavLst>
                                    </p:anim>
                                    <p:anim calcmode="lin" valueType="num">
                                      <p:cBhvr additive="base">
                                        <p:cTn id="67" dur="500" fill="hold"/>
                                        <p:tgtEl>
                                          <p:spTgt spid="1403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p:bldP spid="140292" grpId="0"/>
      <p:bldP spid="140293" grpId="0"/>
      <p:bldP spid="140294" grpId="0"/>
      <p:bldP spid="140295" grpId="0"/>
      <p:bldP spid="140296" grpId="0"/>
      <p:bldP spid="140297" grpId="0"/>
      <p:bldP spid="140298" grpId="0"/>
      <p:bldP spid="140299" grpId="0" animBg="1"/>
      <p:bldP spid="1403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444500" y="819150"/>
            <a:ext cx="3360738"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latin typeface="Times New Roman" panose="02020603050405020304" pitchFamily="18" charset="0"/>
              </a:rPr>
              <a:t>1.park</a:t>
            </a:r>
          </a:p>
        </p:txBody>
      </p:sp>
      <p:sp>
        <p:nvSpPr>
          <p:cNvPr id="145413" name="Text Box 5"/>
          <p:cNvSpPr txBox="1">
            <a:spLocks noChangeArrowheads="1"/>
          </p:cNvSpPr>
          <p:nvPr/>
        </p:nvSpPr>
        <p:spPr bwMode="auto">
          <a:xfrm>
            <a:off x="2076450" y="819150"/>
            <a:ext cx="3360738"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FF0000"/>
                </a:solidFill>
                <a:latin typeface="Times New Roman" panose="02020603050405020304" pitchFamily="18" charset="0"/>
              </a:rPr>
              <a:t>n.</a:t>
            </a:r>
            <a:r>
              <a:rPr lang="zh-CN" altLang="en-US" sz="3800" dirty="0">
                <a:solidFill>
                  <a:srgbClr val="FF0000"/>
                </a:solidFill>
                <a:latin typeface="Times New Roman" panose="02020603050405020304" pitchFamily="18" charset="0"/>
              </a:rPr>
              <a:t>公园</a:t>
            </a:r>
          </a:p>
        </p:txBody>
      </p:sp>
      <p:sp>
        <p:nvSpPr>
          <p:cNvPr id="145414" name="Text Box 6"/>
          <p:cNvSpPr txBox="1">
            <a:spLocks noChangeArrowheads="1"/>
          </p:cNvSpPr>
          <p:nvPr/>
        </p:nvSpPr>
        <p:spPr bwMode="auto">
          <a:xfrm>
            <a:off x="731838" y="1628775"/>
            <a:ext cx="6816725"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dirty="0">
                <a:latin typeface="Times New Roman" panose="02020603050405020304" pitchFamily="18" charset="0"/>
              </a:rPr>
              <a:t>我星期天去公园。</a:t>
            </a:r>
          </a:p>
        </p:txBody>
      </p:sp>
      <p:sp>
        <p:nvSpPr>
          <p:cNvPr id="145415" name="Text Box 7"/>
          <p:cNvSpPr txBox="1">
            <a:spLocks noChangeArrowheads="1"/>
          </p:cNvSpPr>
          <p:nvPr/>
        </p:nvSpPr>
        <p:spPr bwMode="auto">
          <a:xfrm>
            <a:off x="827088" y="2438400"/>
            <a:ext cx="7102475"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0000FF"/>
                </a:solidFill>
                <a:latin typeface="Times New Roman" panose="02020603050405020304" pitchFamily="18" charset="0"/>
              </a:rPr>
              <a:t>I go to the park on Sunday.</a:t>
            </a:r>
          </a:p>
        </p:txBody>
      </p:sp>
      <p:sp>
        <p:nvSpPr>
          <p:cNvPr id="145416" name="Text Box 8"/>
          <p:cNvSpPr txBox="1">
            <a:spLocks noChangeArrowheads="1"/>
          </p:cNvSpPr>
          <p:nvPr/>
        </p:nvSpPr>
        <p:spPr bwMode="auto">
          <a:xfrm>
            <a:off x="2173288" y="3248025"/>
            <a:ext cx="3360737"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FF0000"/>
                </a:solidFill>
                <a:latin typeface="Times New Roman" panose="02020603050405020304" pitchFamily="18" charset="0"/>
              </a:rPr>
              <a:t>v.</a:t>
            </a:r>
            <a:r>
              <a:rPr lang="zh-CN" altLang="en-US" sz="3800" dirty="0">
                <a:solidFill>
                  <a:srgbClr val="FF0000"/>
                </a:solidFill>
                <a:latin typeface="Times New Roman" panose="02020603050405020304" pitchFamily="18" charset="0"/>
              </a:rPr>
              <a:t>停车</a:t>
            </a:r>
          </a:p>
        </p:txBody>
      </p:sp>
      <p:sp>
        <p:nvSpPr>
          <p:cNvPr id="145417" name="Text Box 9"/>
          <p:cNvSpPr txBox="1">
            <a:spLocks noChangeArrowheads="1"/>
          </p:cNvSpPr>
          <p:nvPr/>
        </p:nvSpPr>
        <p:spPr bwMode="auto">
          <a:xfrm>
            <a:off x="925513" y="3968750"/>
            <a:ext cx="33591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dirty="0">
                <a:latin typeface="Times New Roman" panose="02020603050405020304" pitchFamily="18" charset="0"/>
              </a:rPr>
              <a:t>禁止停车。</a:t>
            </a:r>
          </a:p>
        </p:txBody>
      </p:sp>
      <p:sp>
        <p:nvSpPr>
          <p:cNvPr id="145418" name="Text Box 10"/>
          <p:cNvSpPr txBox="1">
            <a:spLocks noChangeArrowheads="1"/>
          </p:cNvSpPr>
          <p:nvPr/>
        </p:nvSpPr>
        <p:spPr bwMode="auto">
          <a:xfrm>
            <a:off x="1020763" y="4778375"/>
            <a:ext cx="33591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0000FF"/>
                </a:solidFill>
                <a:latin typeface="Times New Roman" panose="02020603050405020304" pitchFamily="18" charset="0"/>
              </a:rPr>
              <a:t>No parking.</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4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4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5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3" grpId="0"/>
      <p:bldP spid="145414" grpId="0"/>
      <p:bldP spid="145415" grpId="0"/>
      <p:bldP spid="145416" grpId="0"/>
      <p:bldP spid="145417" grpId="0"/>
      <p:bldP spid="1454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图片bn"/>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5" name="Text Box 3"/>
          <p:cNvSpPr txBox="1">
            <a:spLocks noChangeArrowheads="1"/>
          </p:cNvSpPr>
          <p:nvPr/>
        </p:nvSpPr>
        <p:spPr bwMode="auto">
          <a:xfrm>
            <a:off x="1368425" y="1917700"/>
            <a:ext cx="46815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en-US" altLang="zh-CN" sz="3800" b="1">
                <a:latin typeface="Times New Roman" panose="02020603050405020304" pitchFamily="18" charset="0"/>
              </a:rPr>
              <a:t>I go to school at half past seven in the morning.</a:t>
            </a:r>
          </a:p>
        </p:txBody>
      </p:sp>
      <p:sp>
        <p:nvSpPr>
          <p:cNvPr id="90116" name="WordArt 4"/>
          <p:cNvSpPr>
            <a:spLocks noChangeArrowheads="1" noChangeShapeType="1" noTextEdit="1"/>
          </p:cNvSpPr>
          <p:nvPr/>
        </p:nvSpPr>
        <p:spPr bwMode="auto">
          <a:xfrm>
            <a:off x="827088" y="620713"/>
            <a:ext cx="7453312" cy="1187450"/>
          </a:xfrm>
          <a:prstGeom prst="rect">
            <a:avLst/>
          </a:prstGeom>
        </p:spPr>
        <p:txBody>
          <a:bodyPr wrap="none" fromWordArt="1">
            <a:prstTxWarp prst="textSlantUp">
              <a:avLst>
                <a:gd name="adj" fmla="val 32056"/>
              </a:avLst>
            </a:prstTxWarp>
          </a:bodyPr>
          <a:lstStyle/>
          <a:p>
            <a:pPr algn="ctr"/>
            <a:r>
              <a:rPr lang="en-US" altLang="zh-CN" sz="3600" b="1"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Cambria" panose="02040503050406030204"/>
              </a:rPr>
              <a:t>Now talk about your school day.</a:t>
            </a:r>
            <a:endParaRPr lang="zh-CN" altLang="en-US" sz="3600" b="1"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Cambria" panose="02040503050406030204"/>
            </a:endParaRP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0116"/>
                                        </p:tgtEl>
                                        <p:attrNameLst>
                                          <p:attrName>style.visibility</p:attrName>
                                        </p:attrNameLst>
                                      </p:cBhvr>
                                      <p:to>
                                        <p:strVal val="visible"/>
                                      </p:to>
                                    </p:set>
                                    <p:animEffect transition="in" filter="blinds(horizontal)">
                                      <p:cBhvr>
                                        <p:cTn id="7" dur="500"/>
                                        <p:tgtEl>
                                          <p:spTgt spid="90116"/>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90115"/>
                                        </p:tgtEl>
                                        <p:attrNameLst>
                                          <p:attrName>style.visibility</p:attrName>
                                        </p:attrNameLst>
                                      </p:cBhvr>
                                      <p:to>
                                        <p:strVal val="visible"/>
                                      </p:to>
                                    </p:set>
                                    <p:animEffect transition="in" filter="fade">
                                      <p:cBhvr>
                                        <p:cTn id="12" dur="800" decel="100000"/>
                                        <p:tgtEl>
                                          <p:spTgt spid="90115"/>
                                        </p:tgtEl>
                                      </p:cBhvr>
                                    </p:animEffect>
                                    <p:anim calcmode="lin" valueType="num">
                                      <p:cBhvr>
                                        <p:cTn id="13" dur="800" decel="100000" fill="hold"/>
                                        <p:tgtEl>
                                          <p:spTgt spid="90115"/>
                                        </p:tgtEl>
                                        <p:attrNameLst>
                                          <p:attrName>style.rotation</p:attrName>
                                        </p:attrNameLst>
                                      </p:cBhvr>
                                      <p:tavLst>
                                        <p:tav tm="0">
                                          <p:val>
                                            <p:fltVal val="-90"/>
                                          </p:val>
                                        </p:tav>
                                        <p:tav tm="100000">
                                          <p:val>
                                            <p:fltVal val="0"/>
                                          </p:val>
                                        </p:tav>
                                      </p:tavLst>
                                    </p:anim>
                                    <p:anim calcmode="lin" valueType="num">
                                      <p:cBhvr>
                                        <p:cTn id="14" dur="800" decel="100000" fill="hold"/>
                                        <p:tgtEl>
                                          <p:spTgt spid="90115"/>
                                        </p:tgtEl>
                                        <p:attrNameLst>
                                          <p:attrName>ppt_x</p:attrName>
                                        </p:attrNameLst>
                                      </p:cBhvr>
                                      <p:tavLst>
                                        <p:tav tm="0">
                                          <p:val>
                                            <p:strVal val="#ppt_x+0.4"/>
                                          </p:val>
                                        </p:tav>
                                        <p:tav tm="100000">
                                          <p:val>
                                            <p:strVal val="#ppt_x-0.05"/>
                                          </p:val>
                                        </p:tav>
                                      </p:tavLst>
                                    </p:anim>
                                    <p:anim calcmode="lin" valueType="num">
                                      <p:cBhvr>
                                        <p:cTn id="15" dur="800" decel="100000" fill="hold"/>
                                        <p:tgtEl>
                                          <p:spTgt spid="90115"/>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90115"/>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9011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107950" y="152400"/>
            <a:ext cx="8891588" cy="1312863"/>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800" b="1" dirty="0">
                <a:solidFill>
                  <a:srgbClr val="0000FF"/>
                </a:solidFill>
                <a:latin typeface="Arial Narrow" panose="020B0606020202030204" pitchFamily="34" charset="0"/>
              </a:rPr>
              <a:t>Complete the passage with the expressions from the box. </a:t>
            </a:r>
          </a:p>
        </p:txBody>
      </p:sp>
      <p:grpSp>
        <p:nvGrpSpPr>
          <p:cNvPr id="92163" name="Group 3"/>
          <p:cNvGrpSpPr/>
          <p:nvPr/>
        </p:nvGrpSpPr>
        <p:grpSpPr bwMode="auto">
          <a:xfrm>
            <a:off x="863600" y="1557338"/>
            <a:ext cx="7931150" cy="1765300"/>
            <a:chOff x="476" y="981"/>
            <a:chExt cx="4627" cy="1111"/>
          </a:xfrm>
        </p:grpSpPr>
        <p:sp>
          <p:nvSpPr>
            <p:cNvPr id="24580" name="Rectangle 4"/>
            <p:cNvSpPr>
              <a:spLocks noChangeArrowheads="1"/>
            </p:cNvSpPr>
            <p:nvPr/>
          </p:nvSpPr>
          <p:spPr bwMode="auto">
            <a:xfrm>
              <a:off x="476" y="1003"/>
              <a:ext cx="4627" cy="1089"/>
            </a:xfrm>
            <a:prstGeom prst="rect">
              <a:avLst/>
            </a:prstGeom>
            <a:solidFill>
              <a:srgbClr val="CC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8515" tIns="59258" rIns="118515" bIns="59258" anchor="ctr"/>
            <a:lstStyle/>
            <a:p>
              <a:pPr defTabSz="1186180"/>
              <a:endParaRPr kumimoji="0" lang="zh-CN" altLang="zh-CN">
                <a:latin typeface="Times New Roman" panose="02020603050405020304" pitchFamily="18" charset="0"/>
                <a:ea typeface="宋体" panose="02010600030101010101" pitchFamily="2" charset="-122"/>
              </a:endParaRPr>
            </a:p>
          </p:txBody>
        </p:sp>
        <p:sp>
          <p:nvSpPr>
            <p:cNvPr id="24581" name="Text Box 5"/>
            <p:cNvSpPr txBox="1">
              <a:spLocks noChangeArrowheads="1"/>
            </p:cNvSpPr>
            <p:nvPr/>
          </p:nvSpPr>
          <p:spPr bwMode="auto">
            <a:xfrm>
              <a:off x="520" y="981"/>
              <a:ext cx="4536" cy="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en-US" altLang="zh-CN" sz="3500" b="1" dirty="0">
                  <a:latin typeface="Times New Roman" panose="02020603050405020304" pitchFamily="18" charset="0"/>
                </a:rPr>
                <a:t>do homework   get up   go to school  </a:t>
              </a:r>
            </a:p>
            <a:p>
              <a:r>
                <a:rPr lang="en-US" altLang="zh-CN" sz="3500" b="1" dirty="0">
                  <a:latin typeface="Times New Roman" panose="02020603050405020304" pitchFamily="18" charset="0"/>
                </a:rPr>
                <a:t>have a break    have breakfast    </a:t>
              </a:r>
            </a:p>
            <a:p>
              <a:r>
                <a:rPr lang="en-US" altLang="zh-CN" sz="3500" b="1" dirty="0">
                  <a:latin typeface="Times New Roman" panose="02020603050405020304" pitchFamily="18" charset="0"/>
                </a:rPr>
                <a:t>have lunch       start work</a:t>
              </a:r>
            </a:p>
          </p:txBody>
        </p:sp>
      </p:grpSp>
      <p:sp>
        <p:nvSpPr>
          <p:cNvPr id="92166" name="Text Box 6"/>
          <p:cNvSpPr txBox="1">
            <a:spLocks noChangeArrowheads="1"/>
          </p:cNvSpPr>
          <p:nvPr/>
        </p:nvSpPr>
        <p:spPr bwMode="auto">
          <a:xfrm>
            <a:off x="684213" y="3357563"/>
            <a:ext cx="7813675" cy="311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dirty="0">
                <a:latin typeface="Times New Roman" panose="02020603050405020304" pitchFamily="18" charset="0"/>
              </a:rPr>
              <a:t>       On Friday I have a busy day. I (1)_________at half past six in the morning. Then I wash my hands and face, and (2)______________at seven. At half past seven, I (3)___________,</a:t>
            </a:r>
          </a:p>
        </p:txBody>
      </p:sp>
      <p:sp>
        <p:nvSpPr>
          <p:cNvPr id="92167" name="Rectangle 7"/>
          <p:cNvSpPr>
            <a:spLocks noChangeArrowheads="1"/>
          </p:cNvSpPr>
          <p:nvPr/>
        </p:nvSpPr>
        <p:spPr bwMode="auto">
          <a:xfrm>
            <a:off x="5449888" y="5768975"/>
            <a:ext cx="2673350"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nchor="ctr">
            <a:spAutoFit/>
          </a:bodyPr>
          <a:lstStyle/>
          <a:p>
            <a:pPr defTabSz="704850">
              <a:lnSpc>
                <a:spcPct val="110000"/>
              </a:lnSpc>
            </a:pPr>
            <a:r>
              <a:rPr lang="en-US" altLang="zh-CN" sz="3500" b="1">
                <a:solidFill>
                  <a:srgbClr val="FF0000"/>
                </a:solidFill>
                <a:latin typeface="Times New Roman" panose="02020603050405020304" pitchFamily="18" charset="0"/>
              </a:rPr>
              <a:t>go to school </a:t>
            </a:r>
          </a:p>
        </p:txBody>
      </p:sp>
      <p:sp>
        <p:nvSpPr>
          <p:cNvPr id="92168" name="Rectangle 8"/>
          <p:cNvSpPr>
            <a:spLocks noChangeArrowheads="1"/>
          </p:cNvSpPr>
          <p:nvPr/>
        </p:nvSpPr>
        <p:spPr bwMode="auto">
          <a:xfrm>
            <a:off x="1620838" y="4005263"/>
            <a:ext cx="139065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en-US" altLang="zh-CN" sz="3500" b="1">
                <a:solidFill>
                  <a:srgbClr val="FF0000"/>
                </a:solidFill>
                <a:latin typeface="Times New Roman" panose="02020603050405020304" pitchFamily="18" charset="0"/>
              </a:rPr>
              <a:t>get up</a:t>
            </a:r>
          </a:p>
        </p:txBody>
      </p:sp>
      <p:sp>
        <p:nvSpPr>
          <p:cNvPr id="92169" name="Rectangle 9"/>
          <p:cNvSpPr>
            <a:spLocks noChangeArrowheads="1"/>
          </p:cNvSpPr>
          <p:nvPr/>
        </p:nvSpPr>
        <p:spPr bwMode="auto">
          <a:xfrm>
            <a:off x="3240088" y="5140325"/>
            <a:ext cx="3176587"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en-US" altLang="zh-CN" sz="3500" b="1">
                <a:solidFill>
                  <a:srgbClr val="FF0000"/>
                </a:solidFill>
                <a:latin typeface="Times New Roman" panose="02020603050405020304" pitchFamily="18" charset="0"/>
              </a:rPr>
              <a:t>have breakfast</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blinds(horizontal)">
                                      <p:cBhvr>
                                        <p:cTn id="7" dur="500"/>
                                        <p:tgtEl>
                                          <p:spTgt spid="9216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216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92166"/>
                                        </p:tgtEl>
                                        <p:attrNameLst>
                                          <p:attrName>style.visibility</p:attrName>
                                        </p:attrNameLst>
                                      </p:cBhvr>
                                      <p:to>
                                        <p:strVal val="visible"/>
                                      </p:to>
                                    </p:set>
                                    <p:animEffect transition="in" filter="blinds(horizontal)">
                                      <p:cBhvr>
                                        <p:cTn id="16" dur="500"/>
                                        <p:tgtEl>
                                          <p:spTgt spid="92166"/>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92168"/>
                                        </p:tgtEl>
                                        <p:attrNameLst>
                                          <p:attrName>style.visibility</p:attrName>
                                        </p:attrNameLst>
                                      </p:cBhvr>
                                      <p:to>
                                        <p:strVal val="visible"/>
                                      </p:to>
                                    </p:set>
                                    <p:anim calcmode="lin" valueType="num">
                                      <p:cBhvr>
                                        <p:cTn id="21" dur="500" fill="hold"/>
                                        <p:tgtEl>
                                          <p:spTgt spid="92168"/>
                                        </p:tgtEl>
                                        <p:attrNameLst>
                                          <p:attrName>ppt_w</p:attrName>
                                        </p:attrNameLst>
                                      </p:cBhvr>
                                      <p:tavLst>
                                        <p:tav tm="0">
                                          <p:val>
                                            <p:fltVal val="0"/>
                                          </p:val>
                                        </p:tav>
                                        <p:tav tm="100000">
                                          <p:val>
                                            <p:strVal val="#ppt_w"/>
                                          </p:val>
                                        </p:tav>
                                      </p:tavLst>
                                    </p:anim>
                                    <p:anim calcmode="lin" valueType="num">
                                      <p:cBhvr>
                                        <p:cTn id="22" dur="500" fill="hold"/>
                                        <p:tgtEl>
                                          <p:spTgt spid="92168"/>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grpId="0" nodeType="clickEffect">
                                  <p:stCondLst>
                                    <p:cond delay="0"/>
                                  </p:stCondLst>
                                  <p:iterate type="lt">
                                    <p:tmPct val="10000"/>
                                  </p:iterate>
                                  <p:childTnLst>
                                    <p:set>
                                      <p:cBhvr>
                                        <p:cTn id="26" dur="1" fill="hold">
                                          <p:stCondLst>
                                            <p:cond delay="0"/>
                                          </p:stCondLst>
                                        </p:cTn>
                                        <p:tgtEl>
                                          <p:spTgt spid="92169"/>
                                        </p:tgtEl>
                                        <p:attrNameLst>
                                          <p:attrName>style.visibility</p:attrName>
                                        </p:attrNameLst>
                                      </p:cBhvr>
                                      <p:to>
                                        <p:strVal val="visible"/>
                                      </p:to>
                                    </p:set>
                                    <p:anim calcmode="lin" valueType="num">
                                      <p:cBhvr>
                                        <p:cTn id="27" dur="500" fill="hold"/>
                                        <p:tgtEl>
                                          <p:spTgt spid="92169"/>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92169"/>
                                        </p:tgtEl>
                                        <p:attrNameLst>
                                          <p:attrName>ppt_y</p:attrName>
                                        </p:attrNameLst>
                                      </p:cBhvr>
                                      <p:tavLst>
                                        <p:tav tm="0">
                                          <p:val>
                                            <p:strVal val="#ppt_y"/>
                                          </p:val>
                                        </p:tav>
                                        <p:tav tm="100000">
                                          <p:val>
                                            <p:strVal val="#ppt_y"/>
                                          </p:val>
                                        </p:tav>
                                      </p:tavLst>
                                    </p:anim>
                                    <p:anim calcmode="lin" valueType="num">
                                      <p:cBhvr>
                                        <p:cTn id="29" dur="500" fill="hold"/>
                                        <p:tgtEl>
                                          <p:spTgt spid="92169"/>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92169"/>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92169"/>
                                        </p:tgtEl>
                                      </p:cBhvr>
                                    </p:animEffect>
                                  </p:childTnLst>
                                </p:cTn>
                              </p:par>
                            </p:childTnLst>
                          </p:cTn>
                        </p:par>
                      </p:childTnLst>
                    </p:cTn>
                  </p:par>
                  <p:par>
                    <p:cTn id="32" fill="hold">
                      <p:stCondLst>
                        <p:cond delay="indefinite"/>
                      </p:stCondLst>
                      <p:childTnLst>
                        <p:par>
                          <p:cTn id="33" fill="hold">
                            <p:stCondLst>
                              <p:cond delay="0"/>
                            </p:stCondLst>
                            <p:childTnLst>
                              <p:par>
                                <p:cTn id="34" presetID="41" presetClass="entr" presetSubtype="0" fill="hold" grpId="0" nodeType="clickEffect">
                                  <p:stCondLst>
                                    <p:cond delay="0"/>
                                  </p:stCondLst>
                                  <p:iterate type="lt">
                                    <p:tmPct val="10000"/>
                                  </p:iterate>
                                  <p:childTnLst>
                                    <p:set>
                                      <p:cBhvr>
                                        <p:cTn id="35" dur="1" fill="hold">
                                          <p:stCondLst>
                                            <p:cond delay="0"/>
                                          </p:stCondLst>
                                        </p:cTn>
                                        <p:tgtEl>
                                          <p:spTgt spid="92167"/>
                                        </p:tgtEl>
                                        <p:attrNameLst>
                                          <p:attrName>style.visibility</p:attrName>
                                        </p:attrNameLst>
                                      </p:cBhvr>
                                      <p:to>
                                        <p:strVal val="visible"/>
                                      </p:to>
                                    </p:set>
                                    <p:anim calcmode="lin" valueType="num">
                                      <p:cBhvr>
                                        <p:cTn id="36" dur="500" fill="hold"/>
                                        <p:tgtEl>
                                          <p:spTgt spid="92167"/>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92167"/>
                                        </p:tgtEl>
                                        <p:attrNameLst>
                                          <p:attrName>ppt_y</p:attrName>
                                        </p:attrNameLst>
                                      </p:cBhvr>
                                      <p:tavLst>
                                        <p:tav tm="0">
                                          <p:val>
                                            <p:strVal val="#ppt_y"/>
                                          </p:val>
                                        </p:tav>
                                        <p:tav tm="100000">
                                          <p:val>
                                            <p:strVal val="#ppt_y"/>
                                          </p:val>
                                        </p:tav>
                                      </p:tavLst>
                                    </p:anim>
                                    <p:anim calcmode="lin" valueType="num">
                                      <p:cBhvr>
                                        <p:cTn id="38" dur="500" fill="hold"/>
                                        <p:tgtEl>
                                          <p:spTgt spid="92167"/>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92167"/>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92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nimBg="1"/>
      <p:bldP spid="92166" grpId="0"/>
      <p:bldP spid="92167" grpId="0"/>
      <p:bldP spid="92168" grpId="0"/>
      <p:bldP spid="9216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395288" y="584200"/>
            <a:ext cx="8748712" cy="537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dirty="0">
                <a:latin typeface="Times New Roman" panose="02020603050405020304" pitchFamily="18" charset="0"/>
              </a:rPr>
              <a:t>and (4) ___________at eight. There are four lessons in the morning. At twenty to ten, we (5) ______________for twenty minutes. We go to the playground and I talk with my friends. We (6) __________ in the school dining hall. In the afternoon, we have two lessons and go home at half past three. I don’t (7) _____________           on Friday evening. I do it on Saturday. </a:t>
            </a:r>
          </a:p>
        </p:txBody>
      </p:sp>
      <p:sp>
        <p:nvSpPr>
          <p:cNvPr id="93187" name="Rectangle 3"/>
          <p:cNvSpPr>
            <a:spLocks noChangeArrowheads="1"/>
          </p:cNvSpPr>
          <p:nvPr/>
        </p:nvSpPr>
        <p:spPr bwMode="auto">
          <a:xfrm>
            <a:off x="5051425" y="4778375"/>
            <a:ext cx="2967038"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nchor="ctr">
            <a:spAutoFit/>
          </a:bodyPr>
          <a:lstStyle/>
          <a:p>
            <a:pPr defTabSz="704850">
              <a:lnSpc>
                <a:spcPct val="110000"/>
              </a:lnSpc>
              <a:tabLst>
                <a:tab pos="366395" algn="l"/>
              </a:tabLst>
            </a:pPr>
            <a:r>
              <a:rPr lang="en-US" altLang="zh-CN" sz="3500" b="1">
                <a:solidFill>
                  <a:srgbClr val="FF0000"/>
                </a:solidFill>
                <a:latin typeface="Times New Roman" panose="02020603050405020304" pitchFamily="18" charset="0"/>
              </a:rPr>
              <a:t>do homework</a:t>
            </a:r>
          </a:p>
        </p:txBody>
      </p:sp>
      <p:sp>
        <p:nvSpPr>
          <p:cNvPr id="93188" name="Rectangle 4"/>
          <p:cNvSpPr>
            <a:spLocks noChangeArrowheads="1"/>
          </p:cNvSpPr>
          <p:nvPr/>
        </p:nvSpPr>
        <p:spPr bwMode="auto">
          <a:xfrm>
            <a:off x="2085975" y="584200"/>
            <a:ext cx="2230438"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en-US" altLang="zh-CN" sz="3500" b="1">
                <a:solidFill>
                  <a:srgbClr val="FF0000"/>
                </a:solidFill>
                <a:latin typeface="Times New Roman" panose="02020603050405020304" pitchFamily="18" charset="0"/>
              </a:rPr>
              <a:t>start work</a:t>
            </a:r>
          </a:p>
        </p:txBody>
      </p:sp>
      <p:sp>
        <p:nvSpPr>
          <p:cNvPr id="93189" name="Rectangle 5"/>
          <p:cNvSpPr>
            <a:spLocks noChangeArrowheads="1"/>
          </p:cNvSpPr>
          <p:nvPr/>
        </p:nvSpPr>
        <p:spPr bwMode="auto">
          <a:xfrm>
            <a:off x="2736850" y="1846263"/>
            <a:ext cx="2697163"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en-US" altLang="zh-CN" sz="3500" b="1">
                <a:solidFill>
                  <a:srgbClr val="FF0000"/>
                </a:solidFill>
                <a:latin typeface="Times New Roman" panose="02020603050405020304" pitchFamily="18" charset="0"/>
              </a:rPr>
              <a:t>have a break</a:t>
            </a:r>
          </a:p>
        </p:txBody>
      </p:sp>
      <p:sp>
        <p:nvSpPr>
          <p:cNvPr id="93190" name="Rectangle 6"/>
          <p:cNvSpPr>
            <a:spLocks noChangeArrowheads="1"/>
          </p:cNvSpPr>
          <p:nvPr/>
        </p:nvSpPr>
        <p:spPr bwMode="auto">
          <a:xfrm>
            <a:off x="6048375" y="2997200"/>
            <a:ext cx="2303463"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0000"/>
              </a:lnSpc>
            </a:pPr>
            <a:r>
              <a:rPr lang="en-US" altLang="zh-CN" sz="3500" b="1">
                <a:solidFill>
                  <a:srgbClr val="FF0000"/>
                </a:solidFill>
                <a:latin typeface="Times New Roman" panose="02020603050405020304" pitchFamily="18" charset="0"/>
              </a:rPr>
              <a:t>have lunch</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blinds(horizontal)">
                                      <p:cBhvr>
                                        <p:cTn id="7" dur="500"/>
                                        <p:tgtEl>
                                          <p:spTgt spid="93186"/>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93188"/>
                                        </p:tgtEl>
                                        <p:attrNameLst>
                                          <p:attrName>style.visibility</p:attrName>
                                        </p:attrNameLst>
                                      </p:cBhvr>
                                      <p:to>
                                        <p:strVal val="visible"/>
                                      </p:to>
                                    </p:set>
                                    <p:anim calcmode="lin" valueType="num">
                                      <p:cBhvr>
                                        <p:cTn id="12" dur="500" fill="hold"/>
                                        <p:tgtEl>
                                          <p:spTgt spid="9318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93188"/>
                                        </p:tgtEl>
                                        <p:attrNameLst>
                                          <p:attrName>ppt_y</p:attrName>
                                        </p:attrNameLst>
                                      </p:cBhvr>
                                      <p:tavLst>
                                        <p:tav tm="0">
                                          <p:val>
                                            <p:strVal val="#ppt_y"/>
                                          </p:val>
                                        </p:tav>
                                        <p:tav tm="100000">
                                          <p:val>
                                            <p:strVal val="#ppt_y"/>
                                          </p:val>
                                        </p:tav>
                                      </p:tavLst>
                                    </p:anim>
                                    <p:anim calcmode="lin" valueType="num">
                                      <p:cBhvr>
                                        <p:cTn id="14" dur="500" fill="hold"/>
                                        <p:tgtEl>
                                          <p:spTgt spid="9318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9318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93188"/>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93189"/>
                                        </p:tgtEl>
                                        <p:attrNameLst>
                                          <p:attrName>style.visibility</p:attrName>
                                        </p:attrNameLst>
                                      </p:cBhvr>
                                      <p:to>
                                        <p:strVal val="visible"/>
                                      </p:to>
                                    </p:set>
                                    <p:anim calcmode="lin" valueType="num">
                                      <p:cBhvr>
                                        <p:cTn id="21" dur="500" fill="hold"/>
                                        <p:tgtEl>
                                          <p:spTgt spid="93189"/>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93189"/>
                                        </p:tgtEl>
                                        <p:attrNameLst>
                                          <p:attrName>ppt_y</p:attrName>
                                        </p:attrNameLst>
                                      </p:cBhvr>
                                      <p:tavLst>
                                        <p:tav tm="0">
                                          <p:val>
                                            <p:strVal val="#ppt_y"/>
                                          </p:val>
                                        </p:tav>
                                        <p:tav tm="100000">
                                          <p:val>
                                            <p:strVal val="#ppt_y"/>
                                          </p:val>
                                        </p:tav>
                                      </p:tavLst>
                                    </p:anim>
                                    <p:anim calcmode="lin" valueType="num">
                                      <p:cBhvr>
                                        <p:cTn id="23" dur="500" fill="hold"/>
                                        <p:tgtEl>
                                          <p:spTgt spid="93189"/>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93189"/>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93189"/>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93190"/>
                                        </p:tgtEl>
                                        <p:attrNameLst>
                                          <p:attrName>style.visibility</p:attrName>
                                        </p:attrNameLst>
                                      </p:cBhvr>
                                      <p:to>
                                        <p:strVal val="visible"/>
                                      </p:to>
                                    </p:set>
                                    <p:anim calcmode="lin" valueType="num">
                                      <p:cBhvr>
                                        <p:cTn id="30" dur="500" fill="hold"/>
                                        <p:tgtEl>
                                          <p:spTgt spid="93190"/>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93190"/>
                                        </p:tgtEl>
                                        <p:attrNameLst>
                                          <p:attrName>ppt_y</p:attrName>
                                        </p:attrNameLst>
                                      </p:cBhvr>
                                      <p:tavLst>
                                        <p:tav tm="0">
                                          <p:val>
                                            <p:strVal val="#ppt_y"/>
                                          </p:val>
                                        </p:tav>
                                        <p:tav tm="100000">
                                          <p:val>
                                            <p:strVal val="#ppt_y"/>
                                          </p:val>
                                        </p:tav>
                                      </p:tavLst>
                                    </p:anim>
                                    <p:anim calcmode="lin" valueType="num">
                                      <p:cBhvr>
                                        <p:cTn id="32" dur="500" fill="hold"/>
                                        <p:tgtEl>
                                          <p:spTgt spid="93190"/>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93190"/>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93190"/>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93187"/>
                                        </p:tgtEl>
                                        <p:attrNameLst>
                                          <p:attrName>style.visibility</p:attrName>
                                        </p:attrNameLst>
                                      </p:cBhvr>
                                      <p:to>
                                        <p:strVal val="visible"/>
                                      </p:to>
                                    </p:set>
                                    <p:anim calcmode="lin" valueType="num">
                                      <p:cBhvr>
                                        <p:cTn id="39" dur="500" fill="hold"/>
                                        <p:tgtEl>
                                          <p:spTgt spid="93187"/>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93187"/>
                                        </p:tgtEl>
                                        <p:attrNameLst>
                                          <p:attrName>ppt_y</p:attrName>
                                        </p:attrNameLst>
                                      </p:cBhvr>
                                      <p:tavLst>
                                        <p:tav tm="0">
                                          <p:val>
                                            <p:strVal val="#ppt_y"/>
                                          </p:val>
                                        </p:tav>
                                        <p:tav tm="100000">
                                          <p:val>
                                            <p:strVal val="#ppt_y"/>
                                          </p:val>
                                        </p:tav>
                                      </p:tavLst>
                                    </p:anim>
                                    <p:anim calcmode="lin" valueType="num">
                                      <p:cBhvr>
                                        <p:cTn id="41" dur="500" fill="hold"/>
                                        <p:tgtEl>
                                          <p:spTgt spid="93187"/>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93187"/>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93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p:bldP spid="93188" grpId="0"/>
      <p:bldP spid="93189" grpId="0"/>
      <p:bldP spid="9319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576263" y="404813"/>
            <a:ext cx="8137525" cy="5537200"/>
          </a:xfrm>
          <a:prstGeom prst="rect">
            <a:avLst/>
          </a:prstGeom>
          <a:solidFill>
            <a:srgbClr val="FFFFFF">
              <a:alpha val="5294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dirty="0">
                <a:solidFill>
                  <a:srgbClr val="FF0000"/>
                </a:solidFill>
                <a:latin typeface="Times New Roman" panose="02020603050405020304" pitchFamily="18" charset="0"/>
              </a:rPr>
              <a:t>1. </a:t>
            </a:r>
            <a:r>
              <a:rPr lang="zh-CN" altLang="en-US" sz="3500" b="1" dirty="0">
                <a:solidFill>
                  <a:srgbClr val="FF0000"/>
                </a:solidFill>
                <a:latin typeface="Times New Roman" panose="02020603050405020304" pitchFamily="18" charset="0"/>
              </a:rPr>
              <a:t>时间的表达方式。</a:t>
            </a:r>
          </a:p>
          <a:p>
            <a:pPr>
              <a:lnSpc>
                <a:spcPct val="110000"/>
              </a:lnSpc>
            </a:pPr>
            <a:r>
              <a:rPr lang="en-US" altLang="zh-CN" sz="3500" b="1" dirty="0">
                <a:latin typeface="Times New Roman" panose="02020603050405020304" pitchFamily="18" charset="0"/>
              </a:rPr>
              <a:t>1) </a:t>
            </a:r>
            <a:r>
              <a:rPr lang="zh-CN" altLang="en-US" sz="3500" b="1" dirty="0">
                <a:solidFill>
                  <a:srgbClr val="0000FF"/>
                </a:solidFill>
                <a:latin typeface="Times New Roman" panose="02020603050405020304" pitchFamily="18" charset="0"/>
              </a:rPr>
              <a:t>直接表示时间法：</a:t>
            </a:r>
            <a:r>
              <a:rPr lang="zh-CN" altLang="en-US" sz="3500" b="1" dirty="0">
                <a:latin typeface="Times New Roman" panose="02020603050405020304" pitchFamily="18" charset="0"/>
              </a:rPr>
              <a:t>就是按照几点几分的顺序来表示时间。（这个最简单）例如： </a:t>
            </a:r>
            <a:r>
              <a:rPr lang="en-US" altLang="zh-CN" sz="3500" b="1" dirty="0">
                <a:latin typeface="Times New Roman" panose="02020603050405020304" pitchFamily="18" charset="0"/>
              </a:rPr>
              <a:t>8:00——eight o’clock </a:t>
            </a:r>
          </a:p>
          <a:p>
            <a:pPr>
              <a:lnSpc>
                <a:spcPct val="110000"/>
              </a:lnSpc>
            </a:pPr>
            <a:r>
              <a:rPr lang="en-US" altLang="zh-CN" sz="3500" b="1" dirty="0">
                <a:latin typeface="Times New Roman" panose="02020603050405020304" pitchFamily="18" charset="0"/>
              </a:rPr>
              <a:t>         5:20——five twenty </a:t>
            </a:r>
          </a:p>
          <a:p>
            <a:pPr>
              <a:lnSpc>
                <a:spcPct val="110000"/>
              </a:lnSpc>
            </a:pPr>
            <a:r>
              <a:rPr lang="en-US" altLang="zh-CN" sz="3500" b="1" dirty="0">
                <a:latin typeface="Times New Roman" panose="02020603050405020304" pitchFamily="18" charset="0"/>
              </a:rPr>
              <a:t>2) </a:t>
            </a:r>
            <a:r>
              <a:rPr lang="zh-CN" altLang="en-US" sz="3500" b="1" dirty="0">
                <a:solidFill>
                  <a:srgbClr val="0000FF"/>
                </a:solidFill>
                <a:latin typeface="Times New Roman" panose="02020603050405020304" pitchFamily="18" charset="0"/>
              </a:rPr>
              <a:t>添加介词表示法：</a:t>
            </a:r>
            <a:r>
              <a:rPr lang="zh-CN" altLang="en-US" sz="3500" b="1" dirty="0">
                <a:latin typeface="Times New Roman" panose="02020603050405020304" pitchFamily="18" charset="0"/>
              </a:rPr>
              <a:t>如果分数小于或等于</a:t>
            </a:r>
            <a:r>
              <a:rPr lang="en-US" altLang="zh-CN" sz="3500" b="1" dirty="0">
                <a:latin typeface="Times New Roman" panose="02020603050405020304" pitchFamily="18" charset="0"/>
              </a:rPr>
              <a:t>30</a:t>
            </a:r>
            <a:r>
              <a:rPr lang="zh-CN" altLang="en-US" sz="3500" b="1" dirty="0">
                <a:latin typeface="Times New Roman" panose="02020603050405020304" pitchFamily="18" charset="0"/>
              </a:rPr>
              <a:t>，就用</a:t>
            </a:r>
            <a:r>
              <a:rPr lang="en-US" altLang="zh-CN" sz="3500" b="1" dirty="0">
                <a:latin typeface="Times New Roman" panose="02020603050405020304" pitchFamily="18" charset="0"/>
              </a:rPr>
              <a:t>past</a:t>
            </a:r>
            <a:r>
              <a:rPr lang="zh-CN" altLang="en-US" sz="3500" b="1" dirty="0">
                <a:latin typeface="Times New Roman" panose="02020603050405020304" pitchFamily="18" charset="0"/>
              </a:rPr>
              <a:t>来表示，结构是“分钟</a:t>
            </a:r>
            <a:r>
              <a:rPr lang="en-US" altLang="zh-CN" sz="3500" b="1" dirty="0">
                <a:latin typeface="Times New Roman" panose="02020603050405020304" pitchFamily="18" charset="0"/>
              </a:rPr>
              <a:t>+past+</a:t>
            </a:r>
            <a:r>
              <a:rPr lang="zh-CN" altLang="en-US" sz="3500" b="1" dirty="0">
                <a:latin typeface="Times New Roman" panose="02020603050405020304" pitchFamily="18" charset="0"/>
              </a:rPr>
              <a:t>该点钟”；如果分钟大于</a:t>
            </a:r>
            <a:r>
              <a:rPr lang="en-US" altLang="zh-CN" sz="3500" b="1" dirty="0">
                <a:latin typeface="Times New Roman" panose="02020603050405020304" pitchFamily="18" charset="0"/>
              </a:rPr>
              <a:t>30</a:t>
            </a:r>
            <a:r>
              <a:rPr lang="zh-CN" altLang="en-US" sz="3500" b="1" dirty="0">
                <a:latin typeface="Times New Roman" panose="02020603050405020304" pitchFamily="18" charset="0"/>
              </a:rPr>
              <a:t>，就用</a:t>
            </a:r>
            <a:r>
              <a:rPr lang="en-US" altLang="zh-CN" sz="3500" b="1" dirty="0">
                <a:latin typeface="Times New Roman" panose="02020603050405020304" pitchFamily="18" charset="0"/>
              </a:rPr>
              <a:t>to</a:t>
            </a:r>
            <a:r>
              <a:rPr lang="zh-CN" altLang="en-US" sz="3500" b="1" dirty="0">
                <a:latin typeface="Times New Roman" panose="02020603050405020304" pitchFamily="18" charset="0"/>
              </a:rPr>
              <a:t>来表示，结构是“分钟</a:t>
            </a:r>
            <a:r>
              <a:rPr lang="en-US" altLang="zh-CN" sz="3500" b="1" dirty="0">
                <a:latin typeface="Times New Roman" panose="02020603050405020304" pitchFamily="18" charset="0"/>
              </a:rPr>
              <a:t>+to+</a:t>
            </a:r>
            <a:r>
              <a:rPr lang="zh-CN" altLang="en-US" sz="3500" b="1" dirty="0">
                <a:latin typeface="Times New Roman" panose="02020603050405020304" pitchFamily="18" charset="0"/>
              </a:rPr>
              <a:t>下一点钟”</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31074">
                                            <p:txEl>
                                              <p:pRg st="0" end="0"/>
                                            </p:txEl>
                                          </p:spTgt>
                                        </p:tgtEl>
                                        <p:attrNameLst>
                                          <p:attrName>style.visibility</p:attrName>
                                        </p:attrNameLst>
                                      </p:cBhvr>
                                      <p:to>
                                        <p:strVal val="visible"/>
                                      </p:to>
                                    </p:set>
                                    <p:animEffect transition="in" filter="blinds(horizontal)">
                                      <p:cBhvr>
                                        <p:cTn id="7" dur="500"/>
                                        <p:tgtEl>
                                          <p:spTgt spid="13107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1074">
                                            <p:txEl>
                                              <p:pRg st="1" end="1"/>
                                            </p:txEl>
                                          </p:spTgt>
                                        </p:tgtEl>
                                        <p:attrNameLst>
                                          <p:attrName>style.visibility</p:attrName>
                                        </p:attrNameLst>
                                      </p:cBhvr>
                                      <p:to>
                                        <p:strVal val="visible"/>
                                      </p:to>
                                    </p:set>
                                    <p:animEffect transition="in" filter="blinds(horizontal)">
                                      <p:cBhvr>
                                        <p:cTn id="10" dur="500"/>
                                        <p:tgtEl>
                                          <p:spTgt spid="13107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1074">
                                            <p:txEl>
                                              <p:pRg st="2" end="2"/>
                                            </p:txEl>
                                          </p:spTgt>
                                        </p:tgtEl>
                                        <p:attrNameLst>
                                          <p:attrName>style.visibility</p:attrName>
                                        </p:attrNameLst>
                                      </p:cBhvr>
                                      <p:to>
                                        <p:strVal val="visible"/>
                                      </p:to>
                                    </p:set>
                                    <p:animEffect transition="in" filter="blinds(horizontal)">
                                      <p:cBhvr>
                                        <p:cTn id="13" dur="500"/>
                                        <p:tgtEl>
                                          <p:spTgt spid="13107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31074">
                                            <p:txEl>
                                              <p:pRg st="3" end="3"/>
                                            </p:txEl>
                                          </p:spTgt>
                                        </p:tgtEl>
                                        <p:attrNameLst>
                                          <p:attrName>style.visibility</p:attrName>
                                        </p:attrNameLst>
                                      </p:cBhvr>
                                      <p:to>
                                        <p:strVal val="visible"/>
                                      </p:to>
                                    </p:set>
                                    <p:animEffect transition="in" filter="blinds(horizontal)">
                                      <p:cBhvr>
                                        <p:cTn id="18" dur="500"/>
                                        <p:tgtEl>
                                          <p:spTgt spid="1310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576263" y="476250"/>
            <a:ext cx="8137525" cy="553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en-US" sz="3500" b="1">
                <a:latin typeface="Times New Roman" panose="02020603050405020304" pitchFamily="18" charset="0"/>
              </a:rPr>
              <a:t>例如： </a:t>
            </a:r>
            <a:r>
              <a:rPr lang="en-US" altLang="zh-CN" sz="3500" b="1">
                <a:latin typeface="Times New Roman" panose="02020603050405020304" pitchFamily="18" charset="0"/>
              </a:rPr>
              <a:t>12:05—— five past twelve  </a:t>
            </a:r>
          </a:p>
          <a:p>
            <a:pPr>
              <a:lnSpc>
                <a:spcPct val="110000"/>
              </a:lnSpc>
            </a:pPr>
            <a:r>
              <a:rPr lang="en-US" altLang="zh-CN" sz="3500" b="1">
                <a:latin typeface="Times New Roman" panose="02020603050405020304" pitchFamily="18" charset="0"/>
              </a:rPr>
              <a:t>               9:50——ten to ten   </a:t>
            </a:r>
          </a:p>
          <a:p>
            <a:pPr>
              <a:lnSpc>
                <a:spcPct val="110000"/>
              </a:lnSpc>
            </a:pPr>
            <a:r>
              <a:rPr lang="en-US" altLang="zh-CN" sz="3500" b="1">
                <a:latin typeface="Times New Roman" panose="02020603050405020304" pitchFamily="18" charset="0"/>
              </a:rPr>
              <a:t>               8:40——twenty to nine </a:t>
            </a:r>
          </a:p>
          <a:p>
            <a:pPr>
              <a:lnSpc>
                <a:spcPct val="110000"/>
              </a:lnSpc>
            </a:pPr>
            <a:r>
              <a:rPr lang="zh-CN" altLang="en-US" sz="3500" b="1">
                <a:solidFill>
                  <a:srgbClr val="0000FF"/>
                </a:solidFill>
                <a:latin typeface="Times New Roman" panose="02020603050405020304" pitchFamily="18" charset="0"/>
              </a:rPr>
              <a:t>如果分钟是</a:t>
            </a:r>
            <a:r>
              <a:rPr lang="en-US" altLang="zh-CN" sz="3500" b="1">
                <a:solidFill>
                  <a:srgbClr val="0000FF"/>
                </a:solidFill>
                <a:latin typeface="Times New Roman" panose="02020603050405020304" pitchFamily="18" charset="0"/>
              </a:rPr>
              <a:t>15</a:t>
            </a:r>
            <a:r>
              <a:rPr lang="zh-CN" altLang="en-US" sz="3500" b="1">
                <a:solidFill>
                  <a:srgbClr val="0000FF"/>
                </a:solidFill>
                <a:latin typeface="Times New Roman" panose="02020603050405020304" pitchFamily="18" charset="0"/>
              </a:rPr>
              <a:t>，一般用</a:t>
            </a:r>
            <a:r>
              <a:rPr lang="en-US" altLang="zh-CN" sz="3500" b="1">
                <a:solidFill>
                  <a:srgbClr val="0000FF"/>
                </a:solidFill>
                <a:latin typeface="Times New Roman" panose="02020603050405020304" pitchFamily="18" charset="0"/>
              </a:rPr>
              <a:t>a quarter </a:t>
            </a:r>
            <a:r>
              <a:rPr lang="zh-CN" altLang="en-US" sz="3500" b="1">
                <a:solidFill>
                  <a:srgbClr val="0000FF"/>
                </a:solidFill>
                <a:latin typeface="Times New Roman" panose="02020603050405020304" pitchFamily="18" charset="0"/>
              </a:rPr>
              <a:t>来代替</a:t>
            </a:r>
            <a:r>
              <a:rPr lang="en-US" altLang="zh-CN" sz="3500" b="1">
                <a:solidFill>
                  <a:srgbClr val="0000FF"/>
                </a:solidFill>
                <a:latin typeface="Times New Roman" panose="02020603050405020304" pitchFamily="18" charset="0"/>
              </a:rPr>
              <a:t>fifteen; </a:t>
            </a:r>
            <a:r>
              <a:rPr lang="zh-CN" altLang="en-US" sz="3500" b="1">
                <a:solidFill>
                  <a:srgbClr val="0000FF"/>
                </a:solidFill>
                <a:latin typeface="Times New Roman" panose="02020603050405020304" pitchFamily="18" charset="0"/>
              </a:rPr>
              <a:t>如果分钟是</a:t>
            </a:r>
            <a:r>
              <a:rPr lang="en-US" altLang="zh-CN" sz="3500" b="1">
                <a:solidFill>
                  <a:srgbClr val="0000FF"/>
                </a:solidFill>
                <a:latin typeface="Times New Roman" panose="02020603050405020304" pitchFamily="18" charset="0"/>
              </a:rPr>
              <a:t>30</a:t>
            </a:r>
            <a:r>
              <a:rPr lang="zh-CN" altLang="en-US" sz="3500" b="1">
                <a:solidFill>
                  <a:srgbClr val="0000FF"/>
                </a:solidFill>
                <a:latin typeface="Times New Roman" panose="02020603050405020304" pitchFamily="18" charset="0"/>
              </a:rPr>
              <a:t>， 一般用</a:t>
            </a:r>
            <a:r>
              <a:rPr lang="en-US" altLang="zh-CN" sz="3500" b="1">
                <a:solidFill>
                  <a:srgbClr val="0000FF"/>
                </a:solidFill>
                <a:latin typeface="Times New Roman" panose="02020603050405020304" pitchFamily="18" charset="0"/>
              </a:rPr>
              <a:t>half</a:t>
            </a:r>
            <a:r>
              <a:rPr lang="zh-CN" altLang="en-US" sz="3500" b="1">
                <a:solidFill>
                  <a:srgbClr val="0000FF"/>
                </a:solidFill>
                <a:latin typeface="Times New Roman" panose="02020603050405020304" pitchFamily="18" charset="0"/>
              </a:rPr>
              <a:t>来代替</a:t>
            </a:r>
            <a:r>
              <a:rPr lang="en-US" altLang="zh-CN" sz="3500" b="1">
                <a:solidFill>
                  <a:srgbClr val="0000FF"/>
                </a:solidFill>
                <a:latin typeface="Times New Roman" panose="02020603050405020304" pitchFamily="18" charset="0"/>
              </a:rPr>
              <a:t>thirty</a:t>
            </a:r>
            <a:r>
              <a:rPr lang="zh-CN" altLang="en-US" sz="3500" b="1">
                <a:solidFill>
                  <a:srgbClr val="0000FF"/>
                </a:solidFill>
                <a:latin typeface="Times New Roman" panose="02020603050405020304" pitchFamily="18" charset="0"/>
              </a:rPr>
              <a:t>。</a:t>
            </a:r>
            <a:r>
              <a:rPr lang="zh-CN" altLang="en-US" sz="3500" b="1">
                <a:latin typeface="Times New Roman" panose="02020603050405020304" pitchFamily="18" charset="0"/>
              </a:rPr>
              <a:t>例如： </a:t>
            </a:r>
          </a:p>
          <a:p>
            <a:pPr>
              <a:lnSpc>
                <a:spcPct val="110000"/>
              </a:lnSpc>
            </a:pPr>
            <a:r>
              <a:rPr lang="en-US" altLang="zh-CN" sz="3500" b="1">
                <a:latin typeface="Times New Roman" panose="02020603050405020304" pitchFamily="18" charset="0"/>
              </a:rPr>
              <a:t>9:15——a quarter past nine </a:t>
            </a:r>
          </a:p>
          <a:p>
            <a:pPr>
              <a:lnSpc>
                <a:spcPct val="110000"/>
              </a:lnSpc>
            </a:pPr>
            <a:r>
              <a:rPr lang="en-US" altLang="zh-CN" sz="3500" b="1">
                <a:latin typeface="Times New Roman" panose="02020603050405020304" pitchFamily="18" charset="0"/>
              </a:rPr>
              <a:t>11:30——half past eleven </a:t>
            </a:r>
          </a:p>
          <a:p>
            <a:pPr>
              <a:lnSpc>
                <a:spcPct val="110000"/>
              </a:lnSpc>
            </a:pPr>
            <a:r>
              <a:rPr lang="en-US" altLang="zh-CN" sz="3500" b="1">
                <a:latin typeface="Times New Roman" panose="02020603050405020304" pitchFamily="18" charset="0"/>
              </a:rPr>
              <a:t>2:45——a quarter to three</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32098">
                                            <p:txEl>
                                              <p:pRg st="0" end="0"/>
                                            </p:txEl>
                                          </p:spTgt>
                                        </p:tgtEl>
                                        <p:attrNameLst>
                                          <p:attrName>style.visibility</p:attrName>
                                        </p:attrNameLst>
                                      </p:cBhvr>
                                      <p:to>
                                        <p:strVal val="visible"/>
                                      </p:to>
                                    </p:set>
                                    <p:animEffect transition="in" filter="blinds(horizontal)">
                                      <p:cBhvr>
                                        <p:cTn id="7" dur="500"/>
                                        <p:tgtEl>
                                          <p:spTgt spid="13209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2098">
                                            <p:txEl>
                                              <p:pRg st="1" end="1"/>
                                            </p:txEl>
                                          </p:spTgt>
                                        </p:tgtEl>
                                        <p:attrNameLst>
                                          <p:attrName>style.visibility</p:attrName>
                                        </p:attrNameLst>
                                      </p:cBhvr>
                                      <p:to>
                                        <p:strVal val="visible"/>
                                      </p:to>
                                    </p:set>
                                    <p:animEffect transition="in" filter="blinds(horizontal)">
                                      <p:cBhvr>
                                        <p:cTn id="10" dur="500"/>
                                        <p:tgtEl>
                                          <p:spTgt spid="132098">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2098">
                                            <p:txEl>
                                              <p:pRg st="2" end="2"/>
                                            </p:txEl>
                                          </p:spTgt>
                                        </p:tgtEl>
                                        <p:attrNameLst>
                                          <p:attrName>style.visibility</p:attrName>
                                        </p:attrNameLst>
                                      </p:cBhvr>
                                      <p:to>
                                        <p:strVal val="visible"/>
                                      </p:to>
                                    </p:set>
                                    <p:animEffect transition="in" filter="blinds(horizontal)">
                                      <p:cBhvr>
                                        <p:cTn id="13" dur="500"/>
                                        <p:tgtEl>
                                          <p:spTgt spid="13209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32098">
                                            <p:txEl>
                                              <p:pRg st="3" end="3"/>
                                            </p:txEl>
                                          </p:spTgt>
                                        </p:tgtEl>
                                        <p:attrNameLst>
                                          <p:attrName>style.visibility</p:attrName>
                                        </p:attrNameLst>
                                      </p:cBhvr>
                                      <p:to>
                                        <p:strVal val="visible"/>
                                      </p:to>
                                    </p:set>
                                    <p:animEffect transition="in" filter="blinds(horizontal)">
                                      <p:cBhvr>
                                        <p:cTn id="18" dur="500"/>
                                        <p:tgtEl>
                                          <p:spTgt spid="132098">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32098">
                                            <p:txEl>
                                              <p:pRg st="4" end="4"/>
                                            </p:txEl>
                                          </p:spTgt>
                                        </p:tgtEl>
                                        <p:attrNameLst>
                                          <p:attrName>style.visibility</p:attrName>
                                        </p:attrNameLst>
                                      </p:cBhvr>
                                      <p:to>
                                        <p:strVal val="visible"/>
                                      </p:to>
                                    </p:set>
                                    <p:animEffect transition="in" filter="blinds(horizontal)">
                                      <p:cBhvr>
                                        <p:cTn id="21" dur="500"/>
                                        <p:tgtEl>
                                          <p:spTgt spid="132098">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32098">
                                            <p:txEl>
                                              <p:pRg st="5" end="5"/>
                                            </p:txEl>
                                          </p:spTgt>
                                        </p:tgtEl>
                                        <p:attrNameLst>
                                          <p:attrName>style.visibility</p:attrName>
                                        </p:attrNameLst>
                                      </p:cBhvr>
                                      <p:to>
                                        <p:strVal val="visible"/>
                                      </p:to>
                                    </p:set>
                                    <p:animEffect transition="in" filter="blinds(horizontal)">
                                      <p:cBhvr>
                                        <p:cTn id="24" dur="500"/>
                                        <p:tgtEl>
                                          <p:spTgt spid="132098">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32098">
                                            <p:txEl>
                                              <p:pRg st="6" end="6"/>
                                            </p:txEl>
                                          </p:spTgt>
                                        </p:tgtEl>
                                        <p:attrNameLst>
                                          <p:attrName>style.visibility</p:attrName>
                                        </p:attrNameLst>
                                      </p:cBhvr>
                                      <p:to>
                                        <p:strVal val="visible"/>
                                      </p:to>
                                    </p:set>
                                    <p:animEffect transition="in" filter="blinds(horizontal)">
                                      <p:cBhvr>
                                        <p:cTn id="27" dur="500"/>
                                        <p:tgtEl>
                                          <p:spTgt spid="1320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468313" y="369888"/>
            <a:ext cx="8315325" cy="5534025"/>
          </a:xfrm>
          <a:prstGeom prst="rect">
            <a:avLst/>
          </a:prstGeom>
          <a:solidFill>
            <a:srgbClr val="FFFFFF">
              <a:alpha val="6901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en-US" sz="3500" b="1">
                <a:latin typeface="Times New Roman" panose="02020603050405020304" pitchFamily="18" charset="0"/>
              </a:rPr>
              <a:t>用英语写出下列时间</a:t>
            </a:r>
          </a:p>
          <a:p>
            <a:pPr>
              <a:lnSpc>
                <a:spcPct val="110000"/>
              </a:lnSpc>
            </a:pPr>
            <a:r>
              <a:rPr lang="en-US" altLang="zh-CN" sz="3500" b="1">
                <a:latin typeface="Times New Roman" panose="02020603050405020304" pitchFamily="18" charset="0"/>
              </a:rPr>
              <a:t>6:00 ______________             5:30_____________\________________</a:t>
            </a:r>
          </a:p>
          <a:p>
            <a:pPr>
              <a:lnSpc>
                <a:spcPct val="110000"/>
              </a:lnSpc>
            </a:pPr>
            <a:r>
              <a:rPr lang="en-US" altLang="zh-CN" sz="3500" b="1">
                <a:latin typeface="Times New Roman" panose="02020603050405020304" pitchFamily="18" charset="0"/>
              </a:rPr>
              <a:t>8:10 _____________\________________   </a:t>
            </a:r>
          </a:p>
          <a:p>
            <a:pPr>
              <a:lnSpc>
                <a:spcPct val="110000"/>
              </a:lnSpc>
            </a:pPr>
            <a:r>
              <a:rPr lang="en-US" altLang="zh-CN" sz="3500" b="1">
                <a:latin typeface="Times New Roman" panose="02020603050405020304" pitchFamily="18" charset="0"/>
              </a:rPr>
              <a:t>7:20 _____________\________________</a:t>
            </a:r>
          </a:p>
          <a:p>
            <a:pPr>
              <a:lnSpc>
                <a:spcPct val="110000"/>
              </a:lnSpc>
            </a:pPr>
            <a:r>
              <a:rPr lang="en-US" altLang="zh-CN" sz="3500" b="1">
                <a:latin typeface="Times New Roman" panose="02020603050405020304" pitchFamily="18" charset="0"/>
              </a:rPr>
              <a:t>9:50 _____________\________________   </a:t>
            </a:r>
          </a:p>
          <a:p>
            <a:pPr>
              <a:lnSpc>
                <a:spcPct val="110000"/>
              </a:lnSpc>
            </a:pPr>
            <a:r>
              <a:rPr lang="en-US" altLang="zh-CN" sz="3500" b="1">
                <a:latin typeface="Times New Roman" panose="02020603050405020304" pitchFamily="18" charset="0"/>
              </a:rPr>
              <a:t>10:40  ____________\________________</a:t>
            </a:r>
          </a:p>
          <a:p>
            <a:pPr>
              <a:lnSpc>
                <a:spcPct val="110000"/>
              </a:lnSpc>
            </a:pPr>
            <a:r>
              <a:rPr lang="en-US" altLang="zh-CN" sz="3500" b="1">
                <a:latin typeface="Times New Roman" panose="02020603050405020304" pitchFamily="18" charset="0"/>
              </a:rPr>
              <a:t>4:15 ______________\_______________   </a:t>
            </a:r>
          </a:p>
          <a:p>
            <a:pPr>
              <a:lnSpc>
                <a:spcPct val="110000"/>
              </a:lnSpc>
            </a:pPr>
            <a:r>
              <a:rPr lang="en-US" altLang="zh-CN" sz="3500" b="1">
                <a:latin typeface="Times New Roman" panose="02020603050405020304" pitchFamily="18" charset="0"/>
              </a:rPr>
              <a:t>3:45 ______________\_______________</a:t>
            </a:r>
          </a:p>
        </p:txBody>
      </p:sp>
      <p:sp>
        <p:nvSpPr>
          <p:cNvPr id="133123" name="Text Box 3"/>
          <p:cNvSpPr txBox="1">
            <a:spLocks noChangeArrowheads="1"/>
          </p:cNvSpPr>
          <p:nvPr/>
        </p:nvSpPr>
        <p:spPr bwMode="auto">
          <a:xfrm>
            <a:off x="1438275" y="954088"/>
            <a:ext cx="7705725" cy="478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a:solidFill>
                  <a:srgbClr val="0000FF"/>
                </a:solidFill>
                <a:latin typeface="Times New Roman" panose="02020603050405020304" pitchFamily="18" charset="0"/>
              </a:rPr>
              <a:t>six o’clock </a:t>
            </a:r>
          </a:p>
          <a:p>
            <a:pPr>
              <a:lnSpc>
                <a:spcPct val="110000"/>
              </a:lnSpc>
            </a:pPr>
            <a:r>
              <a:rPr lang="en-US" altLang="zh-CN" sz="3500" b="1">
                <a:solidFill>
                  <a:srgbClr val="0000FF"/>
                </a:solidFill>
                <a:latin typeface="Times New Roman" panose="02020603050405020304" pitchFamily="18" charset="0"/>
              </a:rPr>
              <a:t>five thirty          half past five </a:t>
            </a:r>
          </a:p>
          <a:p>
            <a:pPr>
              <a:lnSpc>
                <a:spcPct val="110000"/>
              </a:lnSpc>
            </a:pPr>
            <a:r>
              <a:rPr lang="en-US" altLang="zh-CN" sz="3500" b="1">
                <a:solidFill>
                  <a:srgbClr val="0000FF"/>
                </a:solidFill>
                <a:latin typeface="Times New Roman" panose="02020603050405020304" pitchFamily="18" charset="0"/>
              </a:rPr>
              <a:t>eight ten                ten past eight </a:t>
            </a:r>
          </a:p>
          <a:p>
            <a:pPr>
              <a:lnSpc>
                <a:spcPct val="110000"/>
              </a:lnSpc>
            </a:pPr>
            <a:r>
              <a:rPr lang="en-US" altLang="zh-CN" sz="3500" b="1">
                <a:solidFill>
                  <a:srgbClr val="0000FF"/>
                </a:solidFill>
                <a:latin typeface="Times New Roman" panose="02020603050405020304" pitchFamily="18" charset="0"/>
              </a:rPr>
              <a:t>seven twenty       twenty past seven</a:t>
            </a:r>
          </a:p>
          <a:p>
            <a:pPr>
              <a:lnSpc>
                <a:spcPct val="110000"/>
              </a:lnSpc>
            </a:pPr>
            <a:r>
              <a:rPr lang="en-US" altLang="zh-CN" sz="3500" b="1">
                <a:solidFill>
                  <a:srgbClr val="0000FF"/>
                </a:solidFill>
                <a:latin typeface="Times New Roman" panose="02020603050405020304" pitchFamily="18" charset="0"/>
              </a:rPr>
              <a:t>nine fifty             ten to ten </a:t>
            </a:r>
          </a:p>
          <a:p>
            <a:pPr>
              <a:lnSpc>
                <a:spcPct val="110000"/>
              </a:lnSpc>
            </a:pPr>
            <a:r>
              <a:rPr lang="en-US" altLang="zh-CN" sz="3500" b="1">
                <a:solidFill>
                  <a:srgbClr val="0000FF"/>
                </a:solidFill>
                <a:latin typeface="Times New Roman" panose="02020603050405020304" pitchFamily="18" charset="0"/>
              </a:rPr>
              <a:t>  ten forty            twenty to eleven</a:t>
            </a:r>
          </a:p>
          <a:p>
            <a:pPr>
              <a:lnSpc>
                <a:spcPct val="110000"/>
              </a:lnSpc>
            </a:pPr>
            <a:r>
              <a:rPr lang="en-US" altLang="zh-CN" sz="3500" b="1">
                <a:solidFill>
                  <a:srgbClr val="0000FF"/>
                </a:solidFill>
                <a:latin typeface="Times New Roman" panose="02020603050405020304" pitchFamily="18" charset="0"/>
              </a:rPr>
              <a:t>four fifteen          a quarter past four </a:t>
            </a:r>
          </a:p>
          <a:p>
            <a:pPr>
              <a:lnSpc>
                <a:spcPct val="110000"/>
              </a:lnSpc>
            </a:pPr>
            <a:r>
              <a:rPr lang="en-US" altLang="zh-CN" sz="3500" b="1">
                <a:solidFill>
                  <a:srgbClr val="0000FF"/>
                </a:solidFill>
                <a:latin typeface="Times New Roman" panose="02020603050405020304" pitchFamily="18" charset="0"/>
              </a:rPr>
              <a:t> three forty-five   a quarter to four</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blinds(horizontal)">
                                      <p:cBhvr>
                                        <p:cTn id="7" dur="500"/>
                                        <p:tgtEl>
                                          <p:spTgt spid="13312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33123">
                                            <p:txEl>
                                              <p:pRg st="0" end="0"/>
                                            </p:txEl>
                                          </p:spTgt>
                                        </p:tgtEl>
                                        <p:attrNameLst>
                                          <p:attrName>style.visibility</p:attrName>
                                        </p:attrNameLst>
                                      </p:cBhvr>
                                      <p:to>
                                        <p:strVal val="visible"/>
                                      </p:to>
                                    </p:set>
                                    <p:anim calcmode="lin" valueType="num">
                                      <p:cBhvr>
                                        <p:cTn id="12" dur="500" fill="hold"/>
                                        <p:tgtEl>
                                          <p:spTgt spid="13312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3312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3312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3312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3312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133123">
                                            <p:txEl>
                                              <p:pRg st="1" end="1"/>
                                            </p:txEl>
                                          </p:spTgt>
                                        </p:tgtEl>
                                        <p:attrNameLst>
                                          <p:attrName>style.visibility</p:attrName>
                                        </p:attrNameLst>
                                      </p:cBhvr>
                                      <p:to>
                                        <p:strVal val="visible"/>
                                      </p:to>
                                    </p:set>
                                    <p:anim calcmode="lin" valueType="num">
                                      <p:cBhvr>
                                        <p:cTn id="21" dur="500" fill="hold"/>
                                        <p:tgtEl>
                                          <p:spTgt spid="13312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33123">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13312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3312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3312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133123">
                                            <p:txEl>
                                              <p:pRg st="2" end="2"/>
                                            </p:txEl>
                                          </p:spTgt>
                                        </p:tgtEl>
                                        <p:attrNameLst>
                                          <p:attrName>style.visibility</p:attrName>
                                        </p:attrNameLst>
                                      </p:cBhvr>
                                      <p:to>
                                        <p:strVal val="visible"/>
                                      </p:to>
                                    </p:set>
                                    <p:anim calcmode="lin" valueType="num">
                                      <p:cBhvr>
                                        <p:cTn id="30" dur="500" fill="hold"/>
                                        <p:tgtEl>
                                          <p:spTgt spid="13312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3312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13312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3312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3312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133123">
                                            <p:txEl>
                                              <p:pRg st="3" end="3"/>
                                            </p:txEl>
                                          </p:spTgt>
                                        </p:tgtEl>
                                        <p:attrNameLst>
                                          <p:attrName>style.visibility</p:attrName>
                                        </p:attrNameLst>
                                      </p:cBhvr>
                                      <p:to>
                                        <p:strVal val="visible"/>
                                      </p:to>
                                    </p:set>
                                    <p:anim calcmode="lin" valueType="num">
                                      <p:cBhvr>
                                        <p:cTn id="39" dur="500" fill="hold"/>
                                        <p:tgtEl>
                                          <p:spTgt spid="13312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33123">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13312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3312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3312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133123">
                                            <p:txEl>
                                              <p:pRg st="4" end="4"/>
                                            </p:txEl>
                                          </p:spTgt>
                                        </p:tgtEl>
                                        <p:attrNameLst>
                                          <p:attrName>style.visibility</p:attrName>
                                        </p:attrNameLst>
                                      </p:cBhvr>
                                      <p:to>
                                        <p:strVal val="visible"/>
                                      </p:to>
                                    </p:set>
                                    <p:anim calcmode="lin" valueType="num">
                                      <p:cBhvr>
                                        <p:cTn id="48" dur="500" fill="hold"/>
                                        <p:tgtEl>
                                          <p:spTgt spid="13312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33123">
                                            <p:txEl>
                                              <p:pRg st="4" end="4"/>
                                            </p:txEl>
                                          </p:spTgt>
                                        </p:tgtEl>
                                        <p:attrNameLst>
                                          <p:attrName>ppt_y</p:attrName>
                                        </p:attrNameLst>
                                      </p:cBhvr>
                                      <p:tavLst>
                                        <p:tav tm="0">
                                          <p:val>
                                            <p:strVal val="#ppt_y"/>
                                          </p:val>
                                        </p:tav>
                                        <p:tav tm="100000">
                                          <p:val>
                                            <p:strVal val="#ppt_y"/>
                                          </p:val>
                                        </p:tav>
                                      </p:tavLst>
                                    </p:anim>
                                    <p:anim calcmode="lin" valueType="num">
                                      <p:cBhvr>
                                        <p:cTn id="50" dur="500" fill="hold"/>
                                        <p:tgtEl>
                                          <p:spTgt spid="13312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3312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3312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133123">
                                            <p:txEl>
                                              <p:pRg st="5" end="5"/>
                                            </p:txEl>
                                          </p:spTgt>
                                        </p:tgtEl>
                                        <p:attrNameLst>
                                          <p:attrName>style.visibility</p:attrName>
                                        </p:attrNameLst>
                                      </p:cBhvr>
                                      <p:to>
                                        <p:strVal val="visible"/>
                                      </p:to>
                                    </p:set>
                                    <p:anim calcmode="lin" valueType="num">
                                      <p:cBhvr>
                                        <p:cTn id="57" dur="500" fill="hold"/>
                                        <p:tgtEl>
                                          <p:spTgt spid="13312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133123">
                                            <p:txEl>
                                              <p:pRg st="5" end="5"/>
                                            </p:txEl>
                                          </p:spTgt>
                                        </p:tgtEl>
                                        <p:attrNameLst>
                                          <p:attrName>ppt_y</p:attrName>
                                        </p:attrNameLst>
                                      </p:cBhvr>
                                      <p:tavLst>
                                        <p:tav tm="0">
                                          <p:val>
                                            <p:strVal val="#ppt_y"/>
                                          </p:val>
                                        </p:tav>
                                        <p:tav tm="100000">
                                          <p:val>
                                            <p:strVal val="#ppt_y"/>
                                          </p:val>
                                        </p:tav>
                                      </p:tavLst>
                                    </p:anim>
                                    <p:anim calcmode="lin" valueType="num">
                                      <p:cBhvr>
                                        <p:cTn id="59" dur="500" fill="hold"/>
                                        <p:tgtEl>
                                          <p:spTgt spid="13312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13312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133123">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1" presetClass="entr" presetSubtype="0" fill="hold" nodeType="clickEffect">
                                  <p:stCondLst>
                                    <p:cond delay="0"/>
                                  </p:stCondLst>
                                  <p:iterate type="lt">
                                    <p:tmPct val="10000"/>
                                  </p:iterate>
                                  <p:childTnLst>
                                    <p:set>
                                      <p:cBhvr>
                                        <p:cTn id="65" dur="1" fill="hold">
                                          <p:stCondLst>
                                            <p:cond delay="0"/>
                                          </p:stCondLst>
                                        </p:cTn>
                                        <p:tgtEl>
                                          <p:spTgt spid="133123">
                                            <p:txEl>
                                              <p:pRg st="6" end="6"/>
                                            </p:txEl>
                                          </p:spTgt>
                                        </p:tgtEl>
                                        <p:attrNameLst>
                                          <p:attrName>style.visibility</p:attrName>
                                        </p:attrNameLst>
                                      </p:cBhvr>
                                      <p:to>
                                        <p:strVal val="visible"/>
                                      </p:to>
                                    </p:set>
                                    <p:anim calcmode="lin" valueType="num">
                                      <p:cBhvr>
                                        <p:cTn id="66" dur="500" fill="hold"/>
                                        <p:tgtEl>
                                          <p:spTgt spid="13312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33123">
                                            <p:txEl>
                                              <p:pRg st="6" end="6"/>
                                            </p:txEl>
                                          </p:spTgt>
                                        </p:tgtEl>
                                        <p:attrNameLst>
                                          <p:attrName>ppt_y</p:attrName>
                                        </p:attrNameLst>
                                      </p:cBhvr>
                                      <p:tavLst>
                                        <p:tav tm="0">
                                          <p:val>
                                            <p:strVal val="#ppt_y"/>
                                          </p:val>
                                        </p:tav>
                                        <p:tav tm="100000">
                                          <p:val>
                                            <p:strVal val="#ppt_y"/>
                                          </p:val>
                                        </p:tav>
                                      </p:tavLst>
                                    </p:anim>
                                    <p:anim calcmode="lin" valueType="num">
                                      <p:cBhvr>
                                        <p:cTn id="68" dur="500" fill="hold"/>
                                        <p:tgtEl>
                                          <p:spTgt spid="13312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3312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33123">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1" presetClass="entr" presetSubtype="0" fill="hold" nodeType="clickEffect">
                                  <p:stCondLst>
                                    <p:cond delay="0"/>
                                  </p:stCondLst>
                                  <p:iterate type="lt">
                                    <p:tmPct val="10000"/>
                                  </p:iterate>
                                  <p:childTnLst>
                                    <p:set>
                                      <p:cBhvr>
                                        <p:cTn id="74" dur="1" fill="hold">
                                          <p:stCondLst>
                                            <p:cond delay="0"/>
                                          </p:stCondLst>
                                        </p:cTn>
                                        <p:tgtEl>
                                          <p:spTgt spid="133123">
                                            <p:txEl>
                                              <p:pRg st="7" end="7"/>
                                            </p:txEl>
                                          </p:spTgt>
                                        </p:tgtEl>
                                        <p:attrNameLst>
                                          <p:attrName>style.visibility</p:attrName>
                                        </p:attrNameLst>
                                      </p:cBhvr>
                                      <p:to>
                                        <p:strVal val="visible"/>
                                      </p:to>
                                    </p:set>
                                    <p:anim calcmode="lin" valueType="num">
                                      <p:cBhvr>
                                        <p:cTn id="75" dur="500" fill="hold"/>
                                        <p:tgtEl>
                                          <p:spTgt spid="13312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76" dur="500" fill="hold"/>
                                        <p:tgtEl>
                                          <p:spTgt spid="133123">
                                            <p:txEl>
                                              <p:pRg st="7" end="7"/>
                                            </p:txEl>
                                          </p:spTgt>
                                        </p:tgtEl>
                                        <p:attrNameLst>
                                          <p:attrName>ppt_y</p:attrName>
                                        </p:attrNameLst>
                                      </p:cBhvr>
                                      <p:tavLst>
                                        <p:tav tm="0">
                                          <p:val>
                                            <p:strVal val="#ppt_y"/>
                                          </p:val>
                                        </p:tav>
                                        <p:tav tm="100000">
                                          <p:val>
                                            <p:strVal val="#ppt_y"/>
                                          </p:val>
                                        </p:tav>
                                      </p:tavLst>
                                    </p:anim>
                                    <p:anim calcmode="lin" valueType="num">
                                      <p:cBhvr>
                                        <p:cTn id="77" dur="500" fill="hold"/>
                                        <p:tgtEl>
                                          <p:spTgt spid="13312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8" dur="500" fill="hold"/>
                                        <p:tgtEl>
                                          <p:spTgt spid="13312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9" dur="500" tmFilter="0,0; .5, 1; 1, 1"/>
                                        <p:tgtEl>
                                          <p:spTgt spid="133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636588" y="1179513"/>
            <a:ext cx="8255000" cy="419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dirty="0">
                <a:solidFill>
                  <a:srgbClr val="FF0000"/>
                </a:solidFill>
                <a:latin typeface="Times New Roman" panose="02020603050405020304" pitchFamily="18" charset="0"/>
              </a:rPr>
              <a:t>2.</a:t>
            </a:r>
            <a:r>
              <a:rPr lang="en-US" altLang="zh-CN" sz="3500" b="1" dirty="0">
                <a:latin typeface="Times New Roman" panose="02020603050405020304" pitchFamily="18" charset="0"/>
              </a:rPr>
              <a:t> </a:t>
            </a:r>
            <a:r>
              <a:rPr lang="zh-CN" altLang="en-US" sz="3500" b="1" dirty="0">
                <a:solidFill>
                  <a:srgbClr val="FF0000"/>
                </a:solidFill>
                <a:latin typeface="Times New Roman" panose="02020603050405020304" pitchFamily="18" charset="0"/>
              </a:rPr>
              <a:t>用在时间前的介词</a:t>
            </a:r>
            <a:r>
              <a:rPr lang="en-US" altLang="zh-CN" sz="3500" b="1" dirty="0">
                <a:solidFill>
                  <a:srgbClr val="FF0000"/>
                </a:solidFill>
                <a:latin typeface="Times New Roman" panose="02020603050405020304" pitchFamily="18" charset="0"/>
              </a:rPr>
              <a:t>(at , in , on)</a:t>
            </a:r>
            <a:r>
              <a:rPr lang="zh-CN" altLang="en-US" sz="3500" b="1" dirty="0">
                <a:solidFill>
                  <a:srgbClr val="FF0000"/>
                </a:solidFill>
                <a:latin typeface="Times New Roman" panose="02020603050405020304" pitchFamily="18" charset="0"/>
              </a:rPr>
              <a:t>的用法。</a:t>
            </a:r>
          </a:p>
          <a:p>
            <a:pPr>
              <a:lnSpc>
                <a:spcPct val="110000"/>
              </a:lnSpc>
            </a:pPr>
            <a:r>
              <a:rPr lang="en-US" altLang="zh-CN" sz="3500" b="1" dirty="0">
                <a:solidFill>
                  <a:srgbClr val="FF0000"/>
                </a:solidFill>
                <a:latin typeface="Times New Roman" panose="02020603050405020304" pitchFamily="18" charset="0"/>
              </a:rPr>
              <a:t>at</a:t>
            </a:r>
            <a:r>
              <a:rPr lang="zh-CN" altLang="en-US" sz="3500" b="1" dirty="0">
                <a:solidFill>
                  <a:srgbClr val="FF0000"/>
                </a:solidFill>
                <a:latin typeface="Times New Roman" panose="02020603050405020304" pitchFamily="18" charset="0"/>
              </a:rPr>
              <a:t>常用来表示在某点时间，即“在几点几分； 在某一时刻”。</a:t>
            </a:r>
            <a:r>
              <a:rPr lang="zh-CN" altLang="en-US" sz="3500" b="1" dirty="0">
                <a:latin typeface="Times New Roman" panose="02020603050405020304" pitchFamily="18" charset="0"/>
              </a:rPr>
              <a:t> 如： </a:t>
            </a:r>
          </a:p>
          <a:p>
            <a:pPr>
              <a:lnSpc>
                <a:spcPct val="110000"/>
              </a:lnSpc>
            </a:pPr>
            <a:r>
              <a:rPr lang="en-US" altLang="zh-CN" sz="3500" b="1" dirty="0">
                <a:latin typeface="Times New Roman" panose="02020603050405020304" pitchFamily="18" charset="0"/>
              </a:rPr>
              <a:t>She usually gets up at 6:00 in the </a:t>
            </a:r>
          </a:p>
          <a:p>
            <a:pPr>
              <a:lnSpc>
                <a:spcPct val="110000"/>
              </a:lnSpc>
            </a:pPr>
            <a:r>
              <a:rPr lang="en-US" altLang="zh-CN" sz="3500" b="1" dirty="0">
                <a:latin typeface="Times New Roman" panose="02020603050405020304" pitchFamily="18" charset="0"/>
              </a:rPr>
              <a:t>morning.  </a:t>
            </a:r>
            <a:r>
              <a:rPr lang="zh-CN" altLang="en-US" sz="3500" b="1" dirty="0">
                <a:latin typeface="Times New Roman" panose="02020603050405020304" pitchFamily="18" charset="0"/>
              </a:rPr>
              <a:t>她通常早上６点起床。 </a:t>
            </a:r>
          </a:p>
          <a:p>
            <a:pPr>
              <a:lnSpc>
                <a:spcPct val="110000"/>
              </a:lnSpc>
            </a:pPr>
            <a:r>
              <a:rPr lang="en-US" altLang="zh-CN" sz="3500" b="1" dirty="0">
                <a:latin typeface="Times New Roman" panose="02020603050405020304" pitchFamily="18" charset="0"/>
              </a:rPr>
              <a:t>The man often gets to his office at 8:30. </a:t>
            </a:r>
          </a:p>
          <a:p>
            <a:pPr>
              <a:lnSpc>
                <a:spcPct val="110000"/>
              </a:lnSpc>
            </a:pPr>
            <a:r>
              <a:rPr lang="zh-CN" altLang="en-US" sz="3500" b="1" dirty="0">
                <a:latin typeface="Times New Roman" panose="02020603050405020304" pitchFamily="18" charset="0"/>
              </a:rPr>
              <a:t>这个男人经常</a:t>
            </a:r>
            <a:r>
              <a:rPr lang="en-US" altLang="zh-CN" sz="3500" b="1" dirty="0">
                <a:latin typeface="Times New Roman" panose="02020603050405020304" pitchFamily="18" charset="0"/>
              </a:rPr>
              <a:t>8:30</a:t>
            </a:r>
            <a:r>
              <a:rPr lang="zh-CN" altLang="en-US" sz="3500" b="1" dirty="0">
                <a:latin typeface="Times New Roman" panose="02020603050405020304" pitchFamily="18" charset="0"/>
              </a:rPr>
              <a:t>到他的办公室。 </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blinds(horizontal)">
                                      <p:cBhvr>
                                        <p:cTn id="7" dur="500"/>
                                        <p:tgtEl>
                                          <p:spTgt spid="94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611188" y="1412875"/>
            <a:ext cx="7956550" cy="372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en-US" sz="3500" b="1">
                <a:latin typeface="Times New Roman" panose="02020603050405020304" pitchFamily="18" charset="0"/>
              </a:rPr>
              <a:t>另外，</a:t>
            </a:r>
            <a:r>
              <a:rPr lang="en-US" altLang="zh-CN" sz="3500" b="1">
                <a:latin typeface="Times New Roman" panose="02020603050405020304" pitchFamily="18" charset="0"/>
              </a:rPr>
              <a:t>at</a:t>
            </a:r>
            <a:r>
              <a:rPr lang="zh-CN" altLang="en-US" sz="3500" b="1">
                <a:latin typeface="Times New Roman" panose="02020603050405020304" pitchFamily="18" charset="0"/>
              </a:rPr>
              <a:t>还可以用在</a:t>
            </a:r>
            <a:r>
              <a:rPr lang="en-US" altLang="zh-CN" sz="3500" b="1">
                <a:latin typeface="Times New Roman" panose="02020603050405020304" pitchFamily="18" charset="0"/>
              </a:rPr>
              <a:t>at night</a:t>
            </a:r>
            <a:r>
              <a:rPr lang="zh-CN" altLang="en-US" sz="3500" b="1">
                <a:latin typeface="Times New Roman" panose="02020603050405020304" pitchFamily="18" charset="0"/>
              </a:rPr>
              <a:t>（在晚上），</a:t>
            </a:r>
            <a:r>
              <a:rPr lang="en-US" altLang="zh-CN" sz="3500" b="1">
                <a:latin typeface="Times New Roman" panose="02020603050405020304" pitchFamily="18" charset="0"/>
              </a:rPr>
              <a:t>at last</a:t>
            </a:r>
            <a:r>
              <a:rPr lang="zh-CN" altLang="en-US" sz="3500" b="1">
                <a:latin typeface="Times New Roman" panose="02020603050405020304" pitchFamily="18" charset="0"/>
              </a:rPr>
              <a:t>（最后），</a:t>
            </a:r>
            <a:r>
              <a:rPr lang="en-US" altLang="zh-CN" sz="3500" b="1">
                <a:latin typeface="Times New Roman" panose="02020603050405020304" pitchFamily="18" charset="0"/>
              </a:rPr>
              <a:t>at weekends</a:t>
            </a:r>
            <a:r>
              <a:rPr lang="zh-CN" altLang="en-US" sz="3500" b="1">
                <a:latin typeface="Times New Roman" panose="02020603050405020304" pitchFamily="18" charset="0"/>
              </a:rPr>
              <a:t>（在周末）</a:t>
            </a:r>
            <a:r>
              <a:rPr lang="en-US" altLang="zh-CN" sz="3500" b="1">
                <a:latin typeface="Times New Roman" panose="02020603050405020304" pitchFamily="18" charset="0"/>
              </a:rPr>
              <a:t>at noon</a:t>
            </a:r>
            <a:r>
              <a:rPr lang="zh-CN" altLang="en-US" sz="3500" b="1">
                <a:latin typeface="Times New Roman" panose="02020603050405020304" pitchFamily="18" charset="0"/>
              </a:rPr>
              <a:t>（在中午）等固定短语中。 </a:t>
            </a:r>
            <a:r>
              <a:rPr lang="en-US" altLang="zh-CN" sz="3500" b="1">
                <a:latin typeface="Times New Roman" panose="02020603050405020304" pitchFamily="18" charset="0"/>
              </a:rPr>
              <a:t>on</a:t>
            </a:r>
            <a:r>
              <a:rPr lang="zh-CN" altLang="en-US" sz="3500" b="1">
                <a:latin typeface="Times New Roman" panose="02020603050405020304" pitchFamily="18" charset="0"/>
              </a:rPr>
              <a:t>常用来表示“在某天或星期几”。另外，表示“在某天的上、下午或晚上”时，介词也用</a:t>
            </a:r>
            <a:r>
              <a:rPr lang="en-US" altLang="zh-CN" sz="3500" b="1">
                <a:latin typeface="Times New Roman" panose="02020603050405020304" pitchFamily="18" charset="0"/>
              </a:rPr>
              <a:t>on</a:t>
            </a:r>
            <a:r>
              <a:rPr lang="zh-CN" altLang="en-US" sz="3500" b="1">
                <a:latin typeface="Times New Roman" panose="02020603050405020304" pitchFamily="18" charset="0"/>
              </a:rPr>
              <a:t>。</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blinds(horizontal)">
                                      <p:cBhvr>
                                        <p:cTn id="7" dur="500"/>
                                        <p:tgtEl>
                                          <p:spTgt spid="95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731838" y="998538"/>
            <a:ext cx="7956550" cy="537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zh-CN" altLang="en-US" sz="3500" b="1">
                <a:latin typeface="Times New Roman" panose="02020603050405020304" pitchFamily="18" charset="0"/>
              </a:rPr>
              <a:t>如：</a:t>
            </a:r>
            <a:r>
              <a:rPr lang="en-US" altLang="zh-CN" sz="3500" b="1">
                <a:latin typeface="Times New Roman" panose="02020603050405020304" pitchFamily="18" charset="0"/>
              </a:rPr>
              <a:t>on Sunday(</a:t>
            </a:r>
            <a:r>
              <a:rPr lang="zh-CN" altLang="en-US" sz="3500" b="1">
                <a:latin typeface="Times New Roman" panose="02020603050405020304" pitchFamily="18" charset="0"/>
              </a:rPr>
              <a:t>在星期天</a:t>
            </a:r>
            <a:r>
              <a:rPr lang="en-US" altLang="zh-CN" sz="3500" b="1">
                <a:latin typeface="Times New Roman" panose="02020603050405020304" pitchFamily="18" charset="0"/>
              </a:rPr>
              <a:t>)</a:t>
            </a:r>
            <a:r>
              <a:rPr lang="zh-CN" altLang="en-US" sz="3500" b="1">
                <a:latin typeface="Times New Roman" panose="02020603050405020304" pitchFamily="18" charset="0"/>
              </a:rPr>
              <a:t>，</a:t>
            </a:r>
            <a:r>
              <a:rPr lang="en-US" altLang="zh-CN" sz="3500" b="1">
                <a:latin typeface="Times New Roman" panose="02020603050405020304" pitchFamily="18" charset="0"/>
              </a:rPr>
              <a:t>on weekends(</a:t>
            </a:r>
            <a:r>
              <a:rPr lang="zh-CN" altLang="en-US" sz="3500" b="1">
                <a:latin typeface="Times New Roman" panose="02020603050405020304" pitchFamily="18" charset="0"/>
              </a:rPr>
              <a:t>在周末</a:t>
            </a:r>
            <a:r>
              <a:rPr lang="en-US" altLang="zh-CN" sz="3500" b="1">
                <a:latin typeface="Times New Roman" panose="02020603050405020304" pitchFamily="18" charset="0"/>
              </a:rPr>
              <a:t>)</a:t>
            </a:r>
            <a:r>
              <a:rPr lang="zh-CN" altLang="en-US" sz="3500" b="1">
                <a:latin typeface="Times New Roman" panose="02020603050405020304" pitchFamily="18" charset="0"/>
              </a:rPr>
              <a:t>，</a:t>
            </a:r>
            <a:r>
              <a:rPr lang="en-US" altLang="zh-CN" sz="3500" b="1">
                <a:latin typeface="Times New Roman" panose="02020603050405020304" pitchFamily="18" charset="0"/>
              </a:rPr>
              <a:t>on February 8th(</a:t>
            </a:r>
            <a:r>
              <a:rPr lang="zh-CN" altLang="en-US" sz="3500" b="1">
                <a:latin typeface="Times New Roman" panose="02020603050405020304" pitchFamily="18" charset="0"/>
              </a:rPr>
              <a:t>在二月八日</a:t>
            </a:r>
            <a:r>
              <a:rPr lang="en-US" altLang="zh-CN" sz="3500" b="1">
                <a:latin typeface="Times New Roman" panose="02020603050405020304" pitchFamily="18" charset="0"/>
              </a:rPr>
              <a:t>)</a:t>
            </a:r>
            <a:r>
              <a:rPr lang="zh-CN" altLang="en-US" sz="3500" b="1">
                <a:latin typeface="Times New Roman" panose="02020603050405020304" pitchFamily="18" charset="0"/>
              </a:rPr>
              <a:t>，</a:t>
            </a:r>
            <a:r>
              <a:rPr lang="en-US" altLang="zh-CN" sz="3500" b="1">
                <a:latin typeface="Times New Roman" panose="02020603050405020304" pitchFamily="18" charset="0"/>
              </a:rPr>
              <a:t>on Monday morning(</a:t>
            </a:r>
            <a:r>
              <a:rPr lang="zh-CN" altLang="en-US" sz="3500" b="1">
                <a:latin typeface="Times New Roman" panose="02020603050405020304" pitchFamily="18" charset="0"/>
              </a:rPr>
              <a:t>在星期一上午</a:t>
            </a:r>
            <a:r>
              <a:rPr lang="en-US" altLang="zh-CN" sz="3500" b="1">
                <a:latin typeface="Times New Roman" panose="02020603050405020304" pitchFamily="18" charset="0"/>
              </a:rPr>
              <a:t>)</a:t>
            </a:r>
            <a:r>
              <a:rPr lang="zh-CN" altLang="en-US" sz="3500" b="1">
                <a:latin typeface="Times New Roman" panose="02020603050405020304" pitchFamily="18" charset="0"/>
              </a:rPr>
              <a:t>，</a:t>
            </a:r>
            <a:r>
              <a:rPr lang="en-US" altLang="zh-CN" sz="3500" b="1">
                <a:latin typeface="Times New Roman" panose="02020603050405020304" pitchFamily="18" charset="0"/>
              </a:rPr>
              <a:t>on the afternoon of November 21st(</a:t>
            </a:r>
            <a:r>
              <a:rPr lang="zh-CN" altLang="en-US" sz="3500" b="1">
                <a:latin typeface="Times New Roman" panose="02020603050405020304" pitchFamily="18" charset="0"/>
              </a:rPr>
              <a:t>在十一月二十一日下午</a:t>
            </a:r>
            <a:r>
              <a:rPr lang="en-US" altLang="zh-CN" sz="3500" b="1">
                <a:latin typeface="Times New Roman" panose="02020603050405020304" pitchFamily="18" charset="0"/>
              </a:rPr>
              <a:t>) on a cold winter evening(</a:t>
            </a:r>
            <a:r>
              <a:rPr lang="zh-CN" altLang="en-US" sz="3500" b="1">
                <a:latin typeface="Times New Roman" panose="02020603050405020304" pitchFamily="18" charset="0"/>
              </a:rPr>
              <a:t>在一个寒冷冬天的夜晚</a:t>
            </a:r>
            <a:r>
              <a:rPr lang="en-US" altLang="zh-CN" sz="3500" b="1">
                <a:latin typeface="Times New Roman" panose="02020603050405020304" pitchFamily="18" charset="0"/>
              </a:rPr>
              <a:t>)</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blinds(horizontal)">
                                      <p:cBhvr>
                                        <p:cTn id="7" dur="500"/>
                                        <p:tgtEl>
                                          <p:spTgt spid="96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647700" y="1268413"/>
            <a:ext cx="7956550" cy="432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a:latin typeface="Times New Roman" panose="02020603050405020304" pitchFamily="18" charset="0"/>
              </a:rPr>
              <a:t>in</a:t>
            </a:r>
            <a:r>
              <a:rPr lang="zh-CN" altLang="en-US" sz="3500" b="1">
                <a:latin typeface="Times New Roman" panose="02020603050405020304" pitchFamily="18" charset="0"/>
              </a:rPr>
              <a:t>表示“在某一段时间”，如某年、某月、某个季节，如：</a:t>
            </a:r>
            <a:r>
              <a:rPr lang="en-US" altLang="zh-CN" sz="3500" b="1">
                <a:latin typeface="Times New Roman" panose="02020603050405020304" pitchFamily="18" charset="0"/>
              </a:rPr>
              <a:t>in 1998(</a:t>
            </a:r>
            <a:r>
              <a:rPr lang="zh-CN" altLang="en-US" sz="3500" b="1">
                <a:latin typeface="Times New Roman" panose="02020603050405020304" pitchFamily="18" charset="0"/>
              </a:rPr>
              <a:t>在</a:t>
            </a:r>
            <a:r>
              <a:rPr lang="en-US" altLang="zh-CN" sz="3500" b="1">
                <a:latin typeface="Times New Roman" panose="02020603050405020304" pitchFamily="18" charset="0"/>
              </a:rPr>
              <a:t>1998</a:t>
            </a:r>
            <a:r>
              <a:rPr lang="zh-CN" altLang="en-US" sz="3500" b="1">
                <a:latin typeface="Times New Roman" panose="02020603050405020304" pitchFamily="18" charset="0"/>
              </a:rPr>
              <a:t>年</a:t>
            </a:r>
            <a:r>
              <a:rPr lang="en-US" altLang="zh-CN" sz="3500" b="1">
                <a:latin typeface="Times New Roman" panose="02020603050405020304" pitchFamily="18" charset="0"/>
              </a:rPr>
              <a:t>) </a:t>
            </a:r>
          </a:p>
          <a:p>
            <a:pPr>
              <a:lnSpc>
                <a:spcPct val="110000"/>
              </a:lnSpc>
            </a:pPr>
            <a:r>
              <a:rPr lang="en-US" altLang="zh-CN" sz="3500" b="1">
                <a:latin typeface="Times New Roman" panose="02020603050405020304" pitchFamily="18" charset="0"/>
              </a:rPr>
              <a:t>in March(</a:t>
            </a:r>
            <a:r>
              <a:rPr lang="zh-CN" altLang="en-US" sz="3500" b="1">
                <a:latin typeface="Times New Roman" panose="02020603050405020304" pitchFamily="18" charset="0"/>
              </a:rPr>
              <a:t>在三月</a:t>
            </a:r>
            <a:r>
              <a:rPr lang="en-US" altLang="zh-CN" sz="3500" b="1">
                <a:latin typeface="Times New Roman" panose="02020603050405020304" pitchFamily="18" charset="0"/>
              </a:rPr>
              <a:t>)</a:t>
            </a:r>
            <a:r>
              <a:rPr lang="zh-CN" altLang="en-US" sz="3500" b="1">
                <a:latin typeface="Times New Roman" panose="02020603050405020304" pitchFamily="18" charset="0"/>
              </a:rPr>
              <a:t>，</a:t>
            </a:r>
            <a:r>
              <a:rPr lang="en-US" altLang="zh-CN" sz="3500" b="1">
                <a:latin typeface="Times New Roman" panose="02020603050405020304" pitchFamily="18" charset="0"/>
              </a:rPr>
              <a:t>in summer</a:t>
            </a:r>
            <a:r>
              <a:rPr lang="zh-CN" altLang="en-US" sz="3500" b="1">
                <a:latin typeface="Times New Roman" panose="02020603050405020304" pitchFamily="18" charset="0"/>
              </a:rPr>
              <a:t>（在夏天）。另外，在某一些固定短语中要用</a:t>
            </a:r>
            <a:r>
              <a:rPr lang="en-US" altLang="zh-CN" sz="3500" b="1">
                <a:latin typeface="Times New Roman" panose="02020603050405020304" pitchFamily="18" charset="0"/>
              </a:rPr>
              <a:t>in</a:t>
            </a:r>
            <a:r>
              <a:rPr lang="zh-CN" altLang="en-US" sz="3500" b="1">
                <a:latin typeface="Times New Roman" panose="02020603050405020304" pitchFamily="18" charset="0"/>
              </a:rPr>
              <a:t>，如：</a:t>
            </a:r>
            <a:r>
              <a:rPr lang="en-US" altLang="zh-CN" sz="3500" b="1">
                <a:latin typeface="Times New Roman" panose="02020603050405020304" pitchFamily="18" charset="0"/>
              </a:rPr>
              <a:t>in the morning, in the evening, in the day, in the middle of the day </a:t>
            </a:r>
            <a:r>
              <a:rPr lang="zh-CN" altLang="en-US" sz="3500" b="1">
                <a:latin typeface="Times New Roman" panose="02020603050405020304" pitchFamily="18" charset="0"/>
              </a:rPr>
              <a:t>。</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blinds(horizontal)">
                                      <p:cBhvr>
                                        <p:cTn id="7" dur="500"/>
                                        <p:tgtEl>
                                          <p:spTgt spid="97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44500" y="819150"/>
            <a:ext cx="3360738"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latin typeface="Times New Roman" panose="02020603050405020304" pitchFamily="18" charset="0"/>
              </a:rPr>
              <a:t>2.busy</a:t>
            </a:r>
          </a:p>
        </p:txBody>
      </p:sp>
      <p:sp>
        <p:nvSpPr>
          <p:cNvPr id="146435" name="Text Box 3"/>
          <p:cNvSpPr txBox="1">
            <a:spLocks noChangeArrowheads="1"/>
          </p:cNvSpPr>
          <p:nvPr/>
        </p:nvSpPr>
        <p:spPr bwMode="auto">
          <a:xfrm>
            <a:off x="2173288" y="909638"/>
            <a:ext cx="50879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FF0000"/>
                </a:solidFill>
                <a:latin typeface="Times New Roman" panose="02020603050405020304" pitchFamily="18" charset="0"/>
              </a:rPr>
              <a:t>adj. </a:t>
            </a:r>
            <a:r>
              <a:rPr lang="zh-CN" altLang="en-US" sz="3800" dirty="0">
                <a:solidFill>
                  <a:srgbClr val="FF0000"/>
                </a:solidFill>
                <a:latin typeface="Times New Roman" panose="02020603050405020304" pitchFamily="18" charset="0"/>
              </a:rPr>
              <a:t>忙的，繁忙的</a:t>
            </a:r>
          </a:p>
        </p:txBody>
      </p:sp>
      <p:sp>
        <p:nvSpPr>
          <p:cNvPr id="146436" name="Text Box 4"/>
          <p:cNvSpPr txBox="1">
            <a:spLocks noChangeArrowheads="1"/>
          </p:cNvSpPr>
          <p:nvPr/>
        </p:nvSpPr>
        <p:spPr bwMode="auto">
          <a:xfrm>
            <a:off x="731838" y="1719263"/>
            <a:ext cx="52784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latin typeface="Times New Roman" panose="02020603050405020304" pitchFamily="18" charset="0"/>
              </a:rPr>
              <a:t>e.g.</a:t>
            </a:r>
            <a:r>
              <a:rPr lang="zh-CN" altLang="en-US" sz="3800" dirty="0">
                <a:latin typeface="Times New Roman" panose="02020603050405020304" pitchFamily="18" charset="0"/>
              </a:rPr>
              <a:t>星期五我很忙。</a:t>
            </a:r>
          </a:p>
        </p:txBody>
      </p:sp>
      <p:sp>
        <p:nvSpPr>
          <p:cNvPr id="146437" name="Text Box 5"/>
          <p:cNvSpPr txBox="1">
            <a:spLocks noChangeArrowheads="1"/>
          </p:cNvSpPr>
          <p:nvPr/>
        </p:nvSpPr>
        <p:spPr bwMode="auto">
          <a:xfrm>
            <a:off x="1595438" y="2528888"/>
            <a:ext cx="6721475"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0000FF"/>
                </a:solidFill>
                <a:latin typeface="Times New Roman" panose="02020603050405020304" pitchFamily="18" charset="0"/>
              </a:rPr>
              <a:t>On Friday I have a busy day.</a:t>
            </a:r>
          </a:p>
        </p:txBody>
      </p:sp>
      <p:sp>
        <p:nvSpPr>
          <p:cNvPr id="146438" name="Text Box 6"/>
          <p:cNvSpPr txBox="1">
            <a:spLocks noChangeArrowheads="1"/>
          </p:cNvSpPr>
          <p:nvPr/>
        </p:nvSpPr>
        <p:spPr bwMode="auto">
          <a:xfrm>
            <a:off x="827088" y="3340100"/>
            <a:ext cx="8316912"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FF0000"/>
                </a:solidFill>
                <a:latin typeface="Times New Roman" panose="02020603050405020304" pitchFamily="18" charset="0"/>
              </a:rPr>
              <a:t>be busy doing </a:t>
            </a:r>
            <a:r>
              <a:rPr lang="en-US" altLang="zh-CN" sz="3800" dirty="0" err="1">
                <a:solidFill>
                  <a:srgbClr val="FF0000"/>
                </a:solidFill>
                <a:latin typeface="Times New Roman" panose="02020603050405020304" pitchFamily="18" charset="0"/>
              </a:rPr>
              <a:t>sth</a:t>
            </a:r>
            <a:r>
              <a:rPr lang="en-US" altLang="zh-CN" sz="3800" dirty="0">
                <a:solidFill>
                  <a:srgbClr val="FF0000"/>
                </a:solidFill>
                <a:latin typeface="Times New Roman" panose="02020603050405020304" pitchFamily="18" charset="0"/>
              </a:rPr>
              <a:t>.</a:t>
            </a:r>
            <a:r>
              <a:rPr lang="zh-CN" altLang="en-US" sz="3800" dirty="0">
                <a:solidFill>
                  <a:srgbClr val="FF0000"/>
                </a:solidFill>
                <a:latin typeface="Times New Roman" panose="02020603050405020304" pitchFamily="18" charset="0"/>
              </a:rPr>
              <a:t>忙于做某事</a:t>
            </a:r>
          </a:p>
        </p:txBody>
      </p:sp>
      <p:sp>
        <p:nvSpPr>
          <p:cNvPr id="146439" name="Text Box 7"/>
          <p:cNvSpPr txBox="1">
            <a:spLocks noChangeArrowheads="1"/>
          </p:cNvSpPr>
          <p:nvPr/>
        </p:nvSpPr>
        <p:spPr bwMode="auto">
          <a:xfrm>
            <a:off x="827088" y="4149725"/>
            <a:ext cx="7199312"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FF0000"/>
                </a:solidFill>
                <a:latin typeface="Times New Roman" panose="02020603050405020304" pitchFamily="18" charset="0"/>
              </a:rPr>
              <a:t>be busy with </a:t>
            </a:r>
            <a:r>
              <a:rPr lang="en-US" altLang="zh-CN" sz="3800" dirty="0" err="1">
                <a:solidFill>
                  <a:srgbClr val="FF0000"/>
                </a:solidFill>
                <a:latin typeface="Times New Roman" panose="02020603050405020304" pitchFamily="18" charset="0"/>
              </a:rPr>
              <a:t>sth</a:t>
            </a:r>
            <a:r>
              <a:rPr lang="en-US" altLang="zh-CN" sz="3800" dirty="0">
                <a:solidFill>
                  <a:srgbClr val="FF0000"/>
                </a:solidFill>
                <a:latin typeface="Times New Roman" panose="02020603050405020304" pitchFamily="18" charset="0"/>
              </a:rPr>
              <a:t>.</a:t>
            </a:r>
            <a:r>
              <a:rPr lang="zh-CN" altLang="en-US" sz="3800" dirty="0">
                <a:solidFill>
                  <a:srgbClr val="FF0000"/>
                </a:solidFill>
                <a:latin typeface="Times New Roman" panose="02020603050405020304" pitchFamily="18" charset="0"/>
              </a:rPr>
              <a:t>忙于某事</a:t>
            </a:r>
          </a:p>
        </p:txBody>
      </p:sp>
      <p:sp>
        <p:nvSpPr>
          <p:cNvPr id="146440" name="Text Box 8"/>
          <p:cNvSpPr txBox="1">
            <a:spLocks noChangeArrowheads="1"/>
          </p:cNvSpPr>
          <p:nvPr/>
        </p:nvSpPr>
        <p:spPr bwMode="auto">
          <a:xfrm>
            <a:off x="925513" y="4959350"/>
            <a:ext cx="52768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dirty="0">
                <a:latin typeface="Times New Roman" panose="02020603050405020304" pitchFamily="18" charset="0"/>
              </a:rPr>
              <a:t>你们在忙什么？</a:t>
            </a:r>
          </a:p>
        </p:txBody>
      </p:sp>
      <p:sp>
        <p:nvSpPr>
          <p:cNvPr id="146441" name="Text Box 9"/>
          <p:cNvSpPr txBox="1">
            <a:spLocks noChangeArrowheads="1"/>
          </p:cNvSpPr>
          <p:nvPr/>
        </p:nvSpPr>
        <p:spPr bwMode="auto">
          <a:xfrm>
            <a:off x="1020763" y="5768975"/>
            <a:ext cx="8639175"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0000FF"/>
                </a:solidFill>
                <a:latin typeface="Times New Roman" panose="02020603050405020304" pitchFamily="18" charset="0"/>
              </a:rPr>
              <a:t>What are you busy with?</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64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4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64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64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64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64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6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p:bldP spid="146436" grpId="0"/>
      <p:bldP spid="146437" grpId="0"/>
      <p:bldP spid="146438" grpId="0"/>
      <p:bldP spid="146439" grpId="0"/>
      <p:bldP spid="146440" grpId="0"/>
      <p:bldP spid="14644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431800" y="874713"/>
            <a:ext cx="8280400" cy="493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a:solidFill>
                  <a:srgbClr val="0000FF"/>
                </a:solidFill>
                <a:latin typeface="Times New Roman" panose="02020603050405020304" pitchFamily="18" charset="0"/>
              </a:rPr>
              <a:t>Complete the sentences with</a:t>
            </a:r>
            <a:r>
              <a:rPr lang="en-US" altLang="zh-CN" sz="3500" b="1">
                <a:latin typeface="Times New Roman" panose="02020603050405020304" pitchFamily="18" charset="0"/>
              </a:rPr>
              <a:t> </a:t>
            </a:r>
            <a:r>
              <a:rPr lang="en-US" altLang="zh-CN" sz="3500" b="1" i="1">
                <a:solidFill>
                  <a:srgbClr val="FF0000"/>
                </a:solidFill>
                <a:latin typeface="Times New Roman" panose="02020603050405020304" pitchFamily="18" charset="0"/>
              </a:rPr>
              <a:t>at</a:t>
            </a:r>
            <a:r>
              <a:rPr lang="en-US" altLang="zh-CN" sz="3500" b="1">
                <a:latin typeface="Times New Roman" panose="02020603050405020304" pitchFamily="18" charset="0"/>
              </a:rPr>
              <a:t>,</a:t>
            </a:r>
            <a:r>
              <a:rPr lang="en-US" altLang="zh-CN" sz="3500" b="1">
                <a:solidFill>
                  <a:srgbClr val="FF0000"/>
                </a:solidFill>
                <a:latin typeface="Times New Roman" panose="02020603050405020304" pitchFamily="18" charset="0"/>
              </a:rPr>
              <a:t> </a:t>
            </a:r>
            <a:r>
              <a:rPr lang="en-US" altLang="zh-CN" sz="3500" b="1" i="1">
                <a:solidFill>
                  <a:srgbClr val="FF0000"/>
                </a:solidFill>
                <a:latin typeface="Times New Roman" panose="02020603050405020304" pitchFamily="18" charset="0"/>
              </a:rPr>
              <a:t>in</a:t>
            </a:r>
            <a:r>
              <a:rPr lang="en-US" altLang="zh-CN" sz="3500" b="1">
                <a:latin typeface="Times New Roman" panose="02020603050405020304" pitchFamily="18" charset="0"/>
              </a:rPr>
              <a:t> </a:t>
            </a:r>
            <a:r>
              <a:rPr lang="en-US" altLang="zh-CN" sz="3500" b="1">
                <a:solidFill>
                  <a:srgbClr val="0000FF"/>
                </a:solidFill>
                <a:latin typeface="Times New Roman" panose="02020603050405020304" pitchFamily="18" charset="0"/>
              </a:rPr>
              <a:t>or</a:t>
            </a:r>
            <a:r>
              <a:rPr lang="en-US" altLang="zh-CN" sz="3500" b="1">
                <a:latin typeface="Times New Roman" panose="02020603050405020304" pitchFamily="18" charset="0"/>
              </a:rPr>
              <a:t> </a:t>
            </a:r>
            <a:r>
              <a:rPr lang="en-US" altLang="zh-CN" sz="3500" b="1" i="1">
                <a:solidFill>
                  <a:srgbClr val="FF0000"/>
                </a:solidFill>
                <a:latin typeface="Times New Roman" panose="02020603050405020304" pitchFamily="18" charset="0"/>
              </a:rPr>
              <a:t>on</a:t>
            </a:r>
            <a:r>
              <a:rPr lang="en-US" altLang="zh-CN" sz="3500" b="1">
                <a:latin typeface="Times New Roman" panose="02020603050405020304" pitchFamily="18" charset="0"/>
              </a:rPr>
              <a:t>.</a:t>
            </a:r>
          </a:p>
          <a:p>
            <a:pPr>
              <a:lnSpc>
                <a:spcPct val="110000"/>
              </a:lnSpc>
            </a:pPr>
            <a:r>
              <a:rPr lang="en-US" altLang="zh-CN" sz="3500" b="1">
                <a:latin typeface="Times New Roman" panose="02020603050405020304" pitchFamily="18" charset="0"/>
              </a:rPr>
              <a:t>1. We go to school _____ the morning.</a:t>
            </a:r>
          </a:p>
          <a:p>
            <a:pPr>
              <a:lnSpc>
                <a:spcPct val="110000"/>
              </a:lnSpc>
            </a:pPr>
            <a:r>
              <a:rPr lang="en-US" altLang="zh-CN" sz="3500" b="1">
                <a:latin typeface="Times New Roman" panose="02020603050405020304" pitchFamily="18" charset="0"/>
              </a:rPr>
              <a:t>2. We don’t go to school _____ Sunday.</a:t>
            </a:r>
          </a:p>
          <a:p>
            <a:pPr>
              <a:lnSpc>
                <a:spcPct val="110000"/>
              </a:lnSpc>
            </a:pPr>
            <a:r>
              <a:rPr lang="en-US" altLang="zh-CN" sz="3500" b="1">
                <a:latin typeface="Times New Roman" panose="02020603050405020304" pitchFamily="18" charset="0"/>
              </a:rPr>
              <a:t>3. We don’t have a science</a:t>
            </a:r>
            <a:r>
              <a:rPr lang="en-US" altLang="zh-CN" sz="3000" b="1">
                <a:latin typeface="Times New Roman" panose="02020603050405020304" pitchFamily="18" charset="0"/>
              </a:rPr>
              <a:t> </a:t>
            </a:r>
            <a:r>
              <a:rPr lang="en-US" altLang="zh-CN" sz="3500" b="1">
                <a:latin typeface="Times New Roman" panose="02020603050405020304" pitchFamily="18" charset="0"/>
              </a:rPr>
              <a:t> lesson </a:t>
            </a:r>
          </a:p>
          <a:p>
            <a:pPr>
              <a:lnSpc>
                <a:spcPct val="110000"/>
              </a:lnSpc>
            </a:pPr>
            <a:r>
              <a:rPr lang="en-US" altLang="zh-CN" sz="3500" b="1">
                <a:latin typeface="Times New Roman" panose="02020603050405020304" pitchFamily="18" charset="0"/>
              </a:rPr>
              <a:t>    _____Wednesday. </a:t>
            </a:r>
          </a:p>
          <a:p>
            <a:pPr>
              <a:lnSpc>
                <a:spcPct val="110000"/>
              </a:lnSpc>
            </a:pPr>
            <a:r>
              <a:rPr lang="en-US" altLang="zh-CN" sz="3500" b="1">
                <a:latin typeface="Times New Roman" panose="02020603050405020304" pitchFamily="18" charset="0"/>
              </a:rPr>
              <a:t>4. I get up _____ seven o’clock.</a:t>
            </a:r>
          </a:p>
          <a:p>
            <a:pPr>
              <a:lnSpc>
                <a:spcPct val="110000"/>
              </a:lnSpc>
            </a:pPr>
            <a:r>
              <a:rPr lang="en-US" altLang="zh-CN" sz="3500" b="1">
                <a:latin typeface="Times New Roman" panose="02020603050405020304" pitchFamily="18" charset="0"/>
              </a:rPr>
              <a:t>5. We go home _____ the afternoon.</a:t>
            </a:r>
          </a:p>
          <a:p>
            <a:pPr>
              <a:lnSpc>
                <a:spcPct val="110000"/>
              </a:lnSpc>
            </a:pPr>
            <a:r>
              <a:rPr lang="en-US" altLang="zh-CN" sz="3500" b="1">
                <a:latin typeface="Times New Roman" panose="02020603050405020304" pitchFamily="18" charset="0"/>
              </a:rPr>
              <a:t>6. We have dinner _____ half past six.</a:t>
            </a:r>
          </a:p>
        </p:txBody>
      </p:sp>
      <p:sp>
        <p:nvSpPr>
          <p:cNvPr id="98307" name="Text Box 3"/>
          <p:cNvSpPr txBox="1">
            <a:spLocks noChangeArrowheads="1"/>
          </p:cNvSpPr>
          <p:nvPr/>
        </p:nvSpPr>
        <p:spPr bwMode="auto">
          <a:xfrm>
            <a:off x="4354513" y="1522413"/>
            <a:ext cx="650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500" b="1">
                <a:solidFill>
                  <a:srgbClr val="FF0000"/>
                </a:solidFill>
                <a:latin typeface="Times New Roman" panose="02020603050405020304" pitchFamily="18" charset="0"/>
              </a:rPr>
              <a:t>in</a:t>
            </a:r>
          </a:p>
        </p:txBody>
      </p:sp>
      <p:sp>
        <p:nvSpPr>
          <p:cNvPr id="98308" name="Text Box 4"/>
          <p:cNvSpPr txBox="1">
            <a:spLocks noChangeArrowheads="1"/>
          </p:cNvSpPr>
          <p:nvPr/>
        </p:nvSpPr>
        <p:spPr bwMode="auto">
          <a:xfrm>
            <a:off x="3805238" y="4419600"/>
            <a:ext cx="647700"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500" b="1">
                <a:solidFill>
                  <a:srgbClr val="FF0000"/>
                </a:solidFill>
                <a:latin typeface="Times New Roman" panose="02020603050405020304" pitchFamily="18" charset="0"/>
              </a:rPr>
              <a:t>in</a:t>
            </a:r>
          </a:p>
        </p:txBody>
      </p:sp>
      <p:sp>
        <p:nvSpPr>
          <p:cNvPr id="98309" name="Text Box 5"/>
          <p:cNvSpPr txBox="1">
            <a:spLocks noChangeArrowheads="1"/>
          </p:cNvSpPr>
          <p:nvPr/>
        </p:nvSpPr>
        <p:spPr bwMode="auto">
          <a:xfrm>
            <a:off x="5580063" y="2171700"/>
            <a:ext cx="900112"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500" b="1">
                <a:solidFill>
                  <a:srgbClr val="FF0000"/>
                </a:solidFill>
                <a:latin typeface="Times New Roman" panose="02020603050405020304" pitchFamily="18" charset="0"/>
              </a:rPr>
              <a:t>on</a:t>
            </a:r>
          </a:p>
        </p:txBody>
      </p:sp>
      <p:sp>
        <p:nvSpPr>
          <p:cNvPr id="98310" name="Text Box 6"/>
          <p:cNvSpPr txBox="1">
            <a:spLocks noChangeArrowheads="1"/>
          </p:cNvSpPr>
          <p:nvPr/>
        </p:nvSpPr>
        <p:spPr bwMode="auto">
          <a:xfrm>
            <a:off x="1117600" y="3340100"/>
            <a:ext cx="898525"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500" b="1">
                <a:solidFill>
                  <a:srgbClr val="FF0000"/>
                </a:solidFill>
                <a:latin typeface="Times New Roman" panose="02020603050405020304" pitchFamily="18" charset="0"/>
              </a:rPr>
              <a:t>on</a:t>
            </a:r>
          </a:p>
        </p:txBody>
      </p:sp>
      <p:sp>
        <p:nvSpPr>
          <p:cNvPr id="98311" name="Text Box 7"/>
          <p:cNvSpPr txBox="1">
            <a:spLocks noChangeArrowheads="1"/>
          </p:cNvSpPr>
          <p:nvPr/>
        </p:nvSpPr>
        <p:spPr bwMode="auto">
          <a:xfrm>
            <a:off x="2749550" y="3879850"/>
            <a:ext cx="898525"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500" b="1">
                <a:solidFill>
                  <a:srgbClr val="FF0000"/>
                </a:solidFill>
                <a:latin typeface="Times New Roman" panose="02020603050405020304" pitchFamily="18" charset="0"/>
              </a:rPr>
              <a:t>at</a:t>
            </a:r>
          </a:p>
        </p:txBody>
      </p:sp>
      <p:sp>
        <p:nvSpPr>
          <p:cNvPr id="98312" name="Text Box 8"/>
          <p:cNvSpPr txBox="1">
            <a:spLocks noChangeArrowheads="1"/>
          </p:cNvSpPr>
          <p:nvPr/>
        </p:nvSpPr>
        <p:spPr bwMode="auto">
          <a:xfrm>
            <a:off x="4475163" y="5048250"/>
            <a:ext cx="900112"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500" b="1">
                <a:solidFill>
                  <a:srgbClr val="FF0000"/>
                </a:solidFill>
                <a:latin typeface="Times New Roman" panose="02020603050405020304" pitchFamily="18" charset="0"/>
              </a:rPr>
              <a:t>at</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blinds(horizontal)">
                                      <p:cBhvr>
                                        <p:cTn id="7" dur="500"/>
                                        <p:tgtEl>
                                          <p:spTgt spid="9830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98307"/>
                                        </p:tgtEl>
                                        <p:attrNameLst>
                                          <p:attrName>style.visibility</p:attrName>
                                        </p:attrNameLst>
                                      </p:cBhvr>
                                      <p:to>
                                        <p:strVal val="visible"/>
                                      </p:to>
                                    </p:set>
                                    <p:anim calcmode="lin" valueType="num">
                                      <p:cBhvr>
                                        <p:cTn id="12" dur="500" fill="hold"/>
                                        <p:tgtEl>
                                          <p:spTgt spid="98307"/>
                                        </p:tgtEl>
                                        <p:attrNameLst>
                                          <p:attrName>ppt_w</p:attrName>
                                        </p:attrNameLst>
                                      </p:cBhvr>
                                      <p:tavLst>
                                        <p:tav tm="0">
                                          <p:val>
                                            <p:fltVal val="0"/>
                                          </p:val>
                                        </p:tav>
                                        <p:tav tm="100000">
                                          <p:val>
                                            <p:strVal val="#ppt_w"/>
                                          </p:val>
                                        </p:tav>
                                      </p:tavLst>
                                    </p:anim>
                                    <p:anim calcmode="lin" valueType="num">
                                      <p:cBhvr>
                                        <p:cTn id="13" dur="500" fill="hold"/>
                                        <p:tgtEl>
                                          <p:spTgt spid="98307"/>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98309"/>
                                        </p:tgtEl>
                                        <p:attrNameLst>
                                          <p:attrName>style.visibility</p:attrName>
                                        </p:attrNameLst>
                                      </p:cBhvr>
                                      <p:to>
                                        <p:strVal val="visible"/>
                                      </p:to>
                                    </p:set>
                                    <p:anim calcmode="lin" valueType="num">
                                      <p:cBhvr>
                                        <p:cTn id="18" dur="500" fill="hold"/>
                                        <p:tgtEl>
                                          <p:spTgt spid="98309"/>
                                        </p:tgtEl>
                                        <p:attrNameLst>
                                          <p:attrName>ppt_w</p:attrName>
                                        </p:attrNameLst>
                                      </p:cBhvr>
                                      <p:tavLst>
                                        <p:tav tm="0">
                                          <p:val>
                                            <p:fltVal val="0"/>
                                          </p:val>
                                        </p:tav>
                                        <p:tav tm="100000">
                                          <p:val>
                                            <p:strVal val="#ppt_w"/>
                                          </p:val>
                                        </p:tav>
                                      </p:tavLst>
                                    </p:anim>
                                    <p:anim calcmode="lin" valueType="num">
                                      <p:cBhvr>
                                        <p:cTn id="19" dur="500" fill="hold"/>
                                        <p:tgtEl>
                                          <p:spTgt spid="98309"/>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98310"/>
                                        </p:tgtEl>
                                        <p:attrNameLst>
                                          <p:attrName>style.visibility</p:attrName>
                                        </p:attrNameLst>
                                      </p:cBhvr>
                                      <p:to>
                                        <p:strVal val="visible"/>
                                      </p:to>
                                    </p:set>
                                    <p:anim calcmode="lin" valueType="num">
                                      <p:cBhvr>
                                        <p:cTn id="24" dur="500" fill="hold"/>
                                        <p:tgtEl>
                                          <p:spTgt spid="98310"/>
                                        </p:tgtEl>
                                        <p:attrNameLst>
                                          <p:attrName>ppt_w</p:attrName>
                                        </p:attrNameLst>
                                      </p:cBhvr>
                                      <p:tavLst>
                                        <p:tav tm="0">
                                          <p:val>
                                            <p:fltVal val="0"/>
                                          </p:val>
                                        </p:tav>
                                        <p:tav tm="100000">
                                          <p:val>
                                            <p:strVal val="#ppt_w"/>
                                          </p:val>
                                        </p:tav>
                                      </p:tavLst>
                                    </p:anim>
                                    <p:anim calcmode="lin" valueType="num">
                                      <p:cBhvr>
                                        <p:cTn id="25" dur="500" fill="hold"/>
                                        <p:tgtEl>
                                          <p:spTgt spid="98310"/>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98311"/>
                                        </p:tgtEl>
                                        <p:attrNameLst>
                                          <p:attrName>style.visibility</p:attrName>
                                        </p:attrNameLst>
                                      </p:cBhvr>
                                      <p:to>
                                        <p:strVal val="visible"/>
                                      </p:to>
                                    </p:set>
                                    <p:anim calcmode="lin" valueType="num">
                                      <p:cBhvr>
                                        <p:cTn id="30" dur="500" fill="hold"/>
                                        <p:tgtEl>
                                          <p:spTgt spid="98311"/>
                                        </p:tgtEl>
                                        <p:attrNameLst>
                                          <p:attrName>ppt_w</p:attrName>
                                        </p:attrNameLst>
                                      </p:cBhvr>
                                      <p:tavLst>
                                        <p:tav tm="0">
                                          <p:val>
                                            <p:fltVal val="0"/>
                                          </p:val>
                                        </p:tav>
                                        <p:tav tm="100000">
                                          <p:val>
                                            <p:strVal val="#ppt_w"/>
                                          </p:val>
                                        </p:tav>
                                      </p:tavLst>
                                    </p:anim>
                                    <p:anim calcmode="lin" valueType="num">
                                      <p:cBhvr>
                                        <p:cTn id="31" dur="500" fill="hold"/>
                                        <p:tgtEl>
                                          <p:spTgt spid="98311"/>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98308"/>
                                        </p:tgtEl>
                                        <p:attrNameLst>
                                          <p:attrName>style.visibility</p:attrName>
                                        </p:attrNameLst>
                                      </p:cBhvr>
                                      <p:to>
                                        <p:strVal val="visible"/>
                                      </p:to>
                                    </p:set>
                                    <p:anim calcmode="lin" valueType="num">
                                      <p:cBhvr>
                                        <p:cTn id="36" dur="500" fill="hold"/>
                                        <p:tgtEl>
                                          <p:spTgt spid="98308"/>
                                        </p:tgtEl>
                                        <p:attrNameLst>
                                          <p:attrName>ppt_w</p:attrName>
                                        </p:attrNameLst>
                                      </p:cBhvr>
                                      <p:tavLst>
                                        <p:tav tm="0">
                                          <p:val>
                                            <p:fltVal val="0"/>
                                          </p:val>
                                        </p:tav>
                                        <p:tav tm="100000">
                                          <p:val>
                                            <p:strVal val="#ppt_w"/>
                                          </p:val>
                                        </p:tav>
                                      </p:tavLst>
                                    </p:anim>
                                    <p:anim calcmode="lin" valueType="num">
                                      <p:cBhvr>
                                        <p:cTn id="37" dur="500" fill="hold"/>
                                        <p:tgtEl>
                                          <p:spTgt spid="98308"/>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98312"/>
                                        </p:tgtEl>
                                        <p:attrNameLst>
                                          <p:attrName>style.visibility</p:attrName>
                                        </p:attrNameLst>
                                      </p:cBhvr>
                                      <p:to>
                                        <p:strVal val="visible"/>
                                      </p:to>
                                    </p:set>
                                    <p:anim calcmode="lin" valueType="num">
                                      <p:cBhvr>
                                        <p:cTn id="42" dur="500" fill="hold"/>
                                        <p:tgtEl>
                                          <p:spTgt spid="98312"/>
                                        </p:tgtEl>
                                        <p:attrNameLst>
                                          <p:attrName>ppt_w</p:attrName>
                                        </p:attrNameLst>
                                      </p:cBhvr>
                                      <p:tavLst>
                                        <p:tav tm="0">
                                          <p:val>
                                            <p:fltVal val="0"/>
                                          </p:val>
                                        </p:tav>
                                        <p:tav tm="100000">
                                          <p:val>
                                            <p:strVal val="#ppt_w"/>
                                          </p:val>
                                        </p:tav>
                                      </p:tavLst>
                                    </p:anim>
                                    <p:anim calcmode="lin" valueType="num">
                                      <p:cBhvr>
                                        <p:cTn id="43" dur="500" fill="hold"/>
                                        <p:tgtEl>
                                          <p:spTgt spid="983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p:bldP spid="98308" grpId="0"/>
      <p:bldP spid="98309" grpId="0"/>
      <p:bldP spid="98310" grpId="0"/>
      <p:bldP spid="98311" grpId="0"/>
      <p:bldP spid="983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431800" y="333375"/>
            <a:ext cx="8362950" cy="11557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en-US" altLang="zh-CN" sz="3500" b="1">
                <a:solidFill>
                  <a:srgbClr val="003399"/>
                </a:solidFill>
                <a:latin typeface="Times New Roman" panose="02020603050405020304" pitchFamily="18" charset="0"/>
              </a:rPr>
              <a:t>Complete the sentences with the words from the box. </a:t>
            </a:r>
          </a:p>
        </p:txBody>
      </p:sp>
      <p:grpSp>
        <p:nvGrpSpPr>
          <p:cNvPr id="99331" name="Group 3"/>
          <p:cNvGrpSpPr/>
          <p:nvPr/>
        </p:nvGrpSpPr>
        <p:grpSpPr bwMode="auto">
          <a:xfrm>
            <a:off x="157163" y="1719263"/>
            <a:ext cx="8986837" cy="647700"/>
            <a:chOff x="204" y="958"/>
            <a:chExt cx="5420" cy="408"/>
          </a:xfrm>
        </p:grpSpPr>
        <p:sp>
          <p:nvSpPr>
            <p:cNvPr id="34820" name="Rectangle 4"/>
            <p:cNvSpPr>
              <a:spLocks noChangeArrowheads="1"/>
            </p:cNvSpPr>
            <p:nvPr/>
          </p:nvSpPr>
          <p:spPr bwMode="auto">
            <a:xfrm>
              <a:off x="204" y="958"/>
              <a:ext cx="5420" cy="408"/>
            </a:xfrm>
            <a:prstGeom prst="rect">
              <a:avLst/>
            </a:prstGeom>
            <a:solidFill>
              <a:srgbClr val="CCFF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8515" tIns="59258" rIns="118515" bIns="59258" anchor="ctr"/>
            <a:lstStyle/>
            <a:p>
              <a:pPr defTabSz="1186180"/>
              <a:endParaRPr kumimoji="0" lang="zh-CN" altLang="zh-CN">
                <a:latin typeface="Times New Roman" panose="02020603050405020304" pitchFamily="18" charset="0"/>
                <a:ea typeface="宋体" panose="02010600030101010101" pitchFamily="2" charset="-122"/>
              </a:endParaRPr>
            </a:p>
          </p:txBody>
        </p:sp>
        <p:sp>
          <p:nvSpPr>
            <p:cNvPr id="34821" name="Text Box 5"/>
            <p:cNvSpPr txBox="1">
              <a:spLocks noChangeArrowheads="1"/>
            </p:cNvSpPr>
            <p:nvPr/>
          </p:nvSpPr>
          <p:spPr bwMode="auto">
            <a:xfrm>
              <a:off x="226" y="980"/>
              <a:ext cx="5261"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200" b="1">
                  <a:latin typeface="Times New Roman" panose="02020603050405020304" pitchFamily="18" charset="0"/>
                </a:rPr>
                <a:t>because  break  homework  interesting  subject</a:t>
              </a:r>
              <a:r>
                <a:rPr lang="en-US" altLang="zh-CN" sz="3000" b="1">
                  <a:latin typeface="Times New Roman" panose="02020603050405020304" pitchFamily="18" charset="0"/>
                </a:rPr>
                <a:t> </a:t>
              </a:r>
            </a:p>
          </p:txBody>
        </p:sp>
      </p:grpSp>
      <p:sp>
        <p:nvSpPr>
          <p:cNvPr id="99334" name="Text Box 6"/>
          <p:cNvSpPr txBox="1">
            <a:spLocks noChangeArrowheads="1"/>
          </p:cNvSpPr>
          <p:nvPr/>
        </p:nvSpPr>
        <p:spPr bwMode="auto">
          <a:xfrm>
            <a:off x="468313" y="2565400"/>
            <a:ext cx="8137525"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200" b="1">
                <a:latin typeface="Times New Roman" panose="02020603050405020304" pitchFamily="18" charset="0"/>
              </a:rPr>
              <a:t>1 We have maths after_________ today.</a:t>
            </a:r>
          </a:p>
          <a:p>
            <a:pPr>
              <a:lnSpc>
                <a:spcPct val="110000"/>
              </a:lnSpc>
            </a:pPr>
            <a:r>
              <a:rPr lang="en-US" altLang="zh-CN" sz="3200" b="1">
                <a:latin typeface="Times New Roman" panose="02020603050405020304" pitchFamily="18" charset="0"/>
              </a:rPr>
              <a:t>2 I like maths. It’s my favourite ________. </a:t>
            </a:r>
          </a:p>
          <a:p>
            <a:pPr>
              <a:lnSpc>
                <a:spcPct val="110000"/>
              </a:lnSpc>
            </a:pPr>
            <a:r>
              <a:rPr lang="en-US" altLang="zh-CN" sz="3200" b="1">
                <a:latin typeface="Times New Roman" panose="02020603050405020304" pitchFamily="18" charset="0"/>
              </a:rPr>
              <a:t>3 Our maths teacher is very good and she </a:t>
            </a:r>
          </a:p>
          <a:p>
            <a:pPr>
              <a:lnSpc>
                <a:spcPct val="110000"/>
              </a:lnSpc>
            </a:pPr>
            <a:r>
              <a:rPr lang="en-US" altLang="zh-CN" sz="3200" b="1">
                <a:latin typeface="Times New Roman" panose="02020603050405020304" pitchFamily="18" charset="0"/>
              </a:rPr>
              <a:t>   makes it___________.</a:t>
            </a:r>
          </a:p>
          <a:p>
            <a:pPr>
              <a:lnSpc>
                <a:spcPct val="110000"/>
              </a:lnSpc>
            </a:pPr>
            <a:r>
              <a:rPr lang="en-US" altLang="zh-CN" sz="3200" b="1">
                <a:latin typeface="Times New Roman" panose="02020603050405020304" pitchFamily="18" charset="0"/>
              </a:rPr>
              <a:t>4 I like it_________ it’s interesting.</a:t>
            </a:r>
          </a:p>
          <a:p>
            <a:pPr>
              <a:lnSpc>
                <a:spcPct val="110000"/>
              </a:lnSpc>
            </a:pPr>
            <a:r>
              <a:rPr lang="en-US" altLang="zh-CN" sz="3200" b="1">
                <a:latin typeface="Times New Roman" panose="02020603050405020304" pitchFamily="18" charset="0"/>
              </a:rPr>
              <a:t>5 I do my maths _________ first after </a:t>
            </a:r>
          </a:p>
          <a:p>
            <a:pPr>
              <a:lnSpc>
                <a:spcPct val="110000"/>
              </a:lnSpc>
            </a:pPr>
            <a:r>
              <a:rPr lang="en-US" altLang="zh-CN" sz="3200" b="1">
                <a:latin typeface="Times New Roman" panose="02020603050405020304" pitchFamily="18" charset="0"/>
              </a:rPr>
              <a:t>   school every day.</a:t>
            </a:r>
          </a:p>
        </p:txBody>
      </p:sp>
      <p:sp>
        <p:nvSpPr>
          <p:cNvPr id="99335" name="Rectangle 7"/>
          <p:cNvSpPr>
            <a:spLocks noChangeArrowheads="1"/>
          </p:cNvSpPr>
          <p:nvPr/>
        </p:nvSpPr>
        <p:spPr bwMode="auto">
          <a:xfrm>
            <a:off x="3516313" y="5229225"/>
            <a:ext cx="2220912"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nchor="ctr">
            <a:spAutoFit/>
          </a:bodyPr>
          <a:lstStyle/>
          <a:p>
            <a:pPr defTabSz="704850">
              <a:tabLst>
                <a:tab pos="366395" algn="l"/>
              </a:tabLst>
            </a:pPr>
            <a:r>
              <a:rPr lang="en-US" altLang="zh-CN" sz="3200" b="1">
                <a:solidFill>
                  <a:srgbClr val="FF0000"/>
                </a:solidFill>
                <a:latin typeface="Times New Roman" panose="02020603050405020304" pitchFamily="18" charset="0"/>
              </a:rPr>
              <a:t>homework </a:t>
            </a:r>
          </a:p>
        </p:txBody>
      </p:sp>
      <p:sp>
        <p:nvSpPr>
          <p:cNvPr id="99336" name="Rectangle 8"/>
          <p:cNvSpPr>
            <a:spLocks noChangeArrowheads="1"/>
          </p:cNvSpPr>
          <p:nvPr/>
        </p:nvSpPr>
        <p:spPr bwMode="auto">
          <a:xfrm>
            <a:off x="4751388" y="2565400"/>
            <a:ext cx="11985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200" b="1">
                <a:solidFill>
                  <a:srgbClr val="FF0000"/>
                </a:solidFill>
                <a:latin typeface="Times New Roman" panose="02020603050405020304" pitchFamily="18" charset="0"/>
              </a:rPr>
              <a:t>break</a:t>
            </a:r>
          </a:p>
        </p:txBody>
      </p:sp>
      <p:sp>
        <p:nvSpPr>
          <p:cNvPr id="99337" name="Rectangle 9"/>
          <p:cNvSpPr>
            <a:spLocks noChangeArrowheads="1"/>
          </p:cNvSpPr>
          <p:nvPr/>
        </p:nvSpPr>
        <p:spPr bwMode="auto">
          <a:xfrm>
            <a:off x="6299200" y="3159125"/>
            <a:ext cx="1482725"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200" b="1">
                <a:solidFill>
                  <a:srgbClr val="FF0000"/>
                </a:solidFill>
                <a:latin typeface="Times New Roman" panose="02020603050405020304" pitchFamily="18" charset="0"/>
              </a:rPr>
              <a:t>subject</a:t>
            </a:r>
          </a:p>
        </p:txBody>
      </p:sp>
      <p:sp>
        <p:nvSpPr>
          <p:cNvPr id="99338" name="Rectangle 10"/>
          <p:cNvSpPr>
            <a:spLocks noChangeArrowheads="1"/>
          </p:cNvSpPr>
          <p:nvPr/>
        </p:nvSpPr>
        <p:spPr bwMode="auto">
          <a:xfrm>
            <a:off x="2268538" y="4760913"/>
            <a:ext cx="15398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200" b="1">
                <a:solidFill>
                  <a:srgbClr val="FF0000"/>
                </a:solidFill>
                <a:latin typeface="Times New Roman" panose="02020603050405020304" pitchFamily="18" charset="0"/>
              </a:rPr>
              <a:t>because</a:t>
            </a:r>
          </a:p>
        </p:txBody>
      </p:sp>
      <p:sp>
        <p:nvSpPr>
          <p:cNvPr id="99339" name="Rectangle 11"/>
          <p:cNvSpPr>
            <a:spLocks noChangeArrowheads="1"/>
          </p:cNvSpPr>
          <p:nvPr/>
        </p:nvSpPr>
        <p:spPr bwMode="auto">
          <a:xfrm>
            <a:off x="2555875" y="4238625"/>
            <a:ext cx="2119313"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r>
              <a:rPr lang="en-US" altLang="zh-CN" sz="3200" b="1">
                <a:solidFill>
                  <a:srgbClr val="FF0000"/>
                </a:solidFill>
                <a:latin typeface="Times New Roman" panose="02020603050405020304" pitchFamily="18" charset="0"/>
              </a:rPr>
              <a:t>interesting</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blinds(horizontal)">
                                      <p:cBhvr>
                                        <p:cTn id="7" dur="500"/>
                                        <p:tgtEl>
                                          <p:spTgt spid="993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9331"/>
                                        </p:tgtEl>
                                        <p:attrNameLst>
                                          <p:attrName>style.visibility</p:attrName>
                                        </p:attrNameLst>
                                      </p:cBhvr>
                                      <p:to>
                                        <p:strVal val="visible"/>
                                      </p:to>
                                    </p:set>
                                    <p:animEffect transition="in" filter="blinds(horizontal)">
                                      <p:cBhvr>
                                        <p:cTn id="12" dur="500"/>
                                        <p:tgtEl>
                                          <p:spTgt spid="9933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9334"/>
                                        </p:tgtEl>
                                        <p:attrNameLst>
                                          <p:attrName>style.visibility</p:attrName>
                                        </p:attrNameLst>
                                      </p:cBhvr>
                                      <p:to>
                                        <p:strVal val="visible"/>
                                      </p:to>
                                    </p:set>
                                    <p:animEffect transition="in" filter="blinds(horizontal)">
                                      <p:cBhvr>
                                        <p:cTn id="17" dur="500"/>
                                        <p:tgtEl>
                                          <p:spTgt spid="99334"/>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99336"/>
                                        </p:tgtEl>
                                        <p:attrNameLst>
                                          <p:attrName>style.visibility</p:attrName>
                                        </p:attrNameLst>
                                      </p:cBhvr>
                                      <p:to>
                                        <p:strVal val="visible"/>
                                      </p:to>
                                    </p:set>
                                    <p:anim calcmode="lin" valueType="num">
                                      <p:cBhvr>
                                        <p:cTn id="22" dur="500" fill="hold"/>
                                        <p:tgtEl>
                                          <p:spTgt spid="99336"/>
                                        </p:tgtEl>
                                        <p:attrNameLst>
                                          <p:attrName>ppt_w</p:attrName>
                                        </p:attrNameLst>
                                      </p:cBhvr>
                                      <p:tavLst>
                                        <p:tav tm="0">
                                          <p:val>
                                            <p:fltVal val="0"/>
                                          </p:val>
                                        </p:tav>
                                        <p:tav tm="100000">
                                          <p:val>
                                            <p:strVal val="#ppt_w"/>
                                          </p:val>
                                        </p:tav>
                                      </p:tavLst>
                                    </p:anim>
                                    <p:anim calcmode="lin" valueType="num">
                                      <p:cBhvr>
                                        <p:cTn id="23" dur="500" fill="hold"/>
                                        <p:tgtEl>
                                          <p:spTgt spid="99336"/>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99337"/>
                                        </p:tgtEl>
                                        <p:attrNameLst>
                                          <p:attrName>style.visibility</p:attrName>
                                        </p:attrNameLst>
                                      </p:cBhvr>
                                      <p:to>
                                        <p:strVal val="visible"/>
                                      </p:to>
                                    </p:set>
                                    <p:anim calcmode="lin" valueType="num">
                                      <p:cBhvr>
                                        <p:cTn id="28" dur="500" fill="hold"/>
                                        <p:tgtEl>
                                          <p:spTgt spid="99337"/>
                                        </p:tgtEl>
                                        <p:attrNameLst>
                                          <p:attrName>ppt_w</p:attrName>
                                        </p:attrNameLst>
                                      </p:cBhvr>
                                      <p:tavLst>
                                        <p:tav tm="0">
                                          <p:val>
                                            <p:fltVal val="0"/>
                                          </p:val>
                                        </p:tav>
                                        <p:tav tm="100000">
                                          <p:val>
                                            <p:strVal val="#ppt_w"/>
                                          </p:val>
                                        </p:tav>
                                      </p:tavLst>
                                    </p:anim>
                                    <p:anim calcmode="lin" valueType="num">
                                      <p:cBhvr>
                                        <p:cTn id="29" dur="500" fill="hold"/>
                                        <p:tgtEl>
                                          <p:spTgt spid="99337"/>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99339"/>
                                        </p:tgtEl>
                                        <p:attrNameLst>
                                          <p:attrName>style.visibility</p:attrName>
                                        </p:attrNameLst>
                                      </p:cBhvr>
                                      <p:to>
                                        <p:strVal val="visible"/>
                                      </p:to>
                                    </p:set>
                                    <p:anim calcmode="lin" valueType="num">
                                      <p:cBhvr>
                                        <p:cTn id="34" dur="500" fill="hold"/>
                                        <p:tgtEl>
                                          <p:spTgt spid="99339"/>
                                        </p:tgtEl>
                                        <p:attrNameLst>
                                          <p:attrName>ppt_w</p:attrName>
                                        </p:attrNameLst>
                                      </p:cBhvr>
                                      <p:tavLst>
                                        <p:tav tm="0">
                                          <p:val>
                                            <p:fltVal val="0"/>
                                          </p:val>
                                        </p:tav>
                                        <p:tav tm="100000">
                                          <p:val>
                                            <p:strVal val="#ppt_w"/>
                                          </p:val>
                                        </p:tav>
                                      </p:tavLst>
                                    </p:anim>
                                    <p:anim calcmode="lin" valueType="num">
                                      <p:cBhvr>
                                        <p:cTn id="35" dur="500" fill="hold"/>
                                        <p:tgtEl>
                                          <p:spTgt spid="99339"/>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99338"/>
                                        </p:tgtEl>
                                        <p:attrNameLst>
                                          <p:attrName>style.visibility</p:attrName>
                                        </p:attrNameLst>
                                      </p:cBhvr>
                                      <p:to>
                                        <p:strVal val="visible"/>
                                      </p:to>
                                    </p:set>
                                    <p:anim calcmode="lin" valueType="num">
                                      <p:cBhvr>
                                        <p:cTn id="40" dur="500" fill="hold"/>
                                        <p:tgtEl>
                                          <p:spTgt spid="99338"/>
                                        </p:tgtEl>
                                        <p:attrNameLst>
                                          <p:attrName>ppt_w</p:attrName>
                                        </p:attrNameLst>
                                      </p:cBhvr>
                                      <p:tavLst>
                                        <p:tav tm="0">
                                          <p:val>
                                            <p:fltVal val="0"/>
                                          </p:val>
                                        </p:tav>
                                        <p:tav tm="100000">
                                          <p:val>
                                            <p:strVal val="#ppt_w"/>
                                          </p:val>
                                        </p:tav>
                                      </p:tavLst>
                                    </p:anim>
                                    <p:anim calcmode="lin" valueType="num">
                                      <p:cBhvr>
                                        <p:cTn id="41" dur="500" fill="hold"/>
                                        <p:tgtEl>
                                          <p:spTgt spid="99338"/>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99335">
                                            <p:txEl>
                                              <p:pRg st="0" end="0"/>
                                            </p:txEl>
                                          </p:spTgt>
                                        </p:tgtEl>
                                        <p:attrNameLst>
                                          <p:attrName>style.visibility</p:attrName>
                                        </p:attrNameLst>
                                      </p:cBhvr>
                                      <p:to>
                                        <p:strVal val="visible"/>
                                      </p:to>
                                    </p:set>
                                    <p:anim calcmode="lin" valueType="num">
                                      <p:cBhvr>
                                        <p:cTn id="46" dur="500" fill="hold"/>
                                        <p:tgtEl>
                                          <p:spTgt spid="99335">
                                            <p:txEl>
                                              <p:pRg st="0" end="0"/>
                                            </p:txEl>
                                          </p:spTgt>
                                        </p:tgtEl>
                                        <p:attrNameLst>
                                          <p:attrName>ppt_w</p:attrName>
                                        </p:attrNameLst>
                                      </p:cBhvr>
                                      <p:tavLst>
                                        <p:tav tm="0">
                                          <p:val>
                                            <p:fltVal val="0"/>
                                          </p:val>
                                        </p:tav>
                                        <p:tav tm="100000">
                                          <p:val>
                                            <p:strVal val="#ppt_w"/>
                                          </p:val>
                                        </p:tav>
                                      </p:tavLst>
                                    </p:anim>
                                    <p:anim calcmode="lin" valueType="num">
                                      <p:cBhvr>
                                        <p:cTn id="47" dur="500" fill="hold"/>
                                        <p:tgtEl>
                                          <p:spTgt spid="9933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animBg="1"/>
      <p:bldP spid="99334" grpId="0"/>
      <p:bldP spid="99336" grpId="0"/>
      <p:bldP spid="99337" grpId="0"/>
      <p:bldP spid="99338" grpId="0"/>
      <p:bldP spid="9933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图片6"/>
          <p:cNvPicPr>
            <a:picLocks noChangeAspect="1" noChangeArrowheads="1" noCrop="1"/>
          </p:cNvPicPr>
          <p:nvPr/>
        </p:nvPicPr>
        <p:blipFill>
          <a:blip r:embed="rId2"/>
          <a:srcRect/>
          <a:stretch>
            <a:fillRect/>
          </a:stretch>
        </p:blipFill>
        <p:spPr bwMode="auto">
          <a:xfrm>
            <a:off x="6838950" y="1665288"/>
            <a:ext cx="1693863"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WordArt 3"/>
          <p:cNvSpPr>
            <a:spLocks noChangeArrowheads="1" noChangeShapeType="1" noTextEdit="1"/>
          </p:cNvSpPr>
          <p:nvPr/>
        </p:nvSpPr>
        <p:spPr bwMode="auto">
          <a:xfrm>
            <a:off x="539750" y="620713"/>
            <a:ext cx="5688013" cy="792162"/>
          </a:xfrm>
          <a:prstGeom prst="rect">
            <a:avLst/>
          </a:prstGeom>
        </p:spPr>
        <p:txBody>
          <a:bodyPr wrap="none" fromWordArt="1">
            <a:prstTxWarp prst="textPlain">
              <a:avLst>
                <a:gd name="adj" fmla="val 50000"/>
              </a:avLst>
            </a:prstTxWarp>
          </a:bodyPr>
          <a:lstStyle/>
          <a:p>
            <a:pPr algn="ctr"/>
            <a:r>
              <a:rPr lang="en-US" altLang="zh-CN" sz="40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a:rPr>
              <a:t>Around the world</a:t>
            </a:r>
            <a:endParaRPr lang="zh-CN" altLang="en-US" sz="40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a:endParaRPr>
          </a:p>
        </p:txBody>
      </p:sp>
      <p:sp>
        <p:nvSpPr>
          <p:cNvPr id="100356" name="Text Box 4"/>
          <p:cNvSpPr txBox="1">
            <a:spLocks noChangeArrowheads="1"/>
          </p:cNvSpPr>
          <p:nvPr/>
        </p:nvSpPr>
        <p:spPr bwMode="auto">
          <a:xfrm>
            <a:off x="1150938" y="5661025"/>
            <a:ext cx="5292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500" b="1" i="1">
                <a:solidFill>
                  <a:srgbClr val="000099"/>
                </a:solidFill>
                <a:latin typeface="Times New Roman" panose="02020603050405020304" pitchFamily="18" charset="0"/>
              </a:rPr>
              <a:t>The school day in the UK</a:t>
            </a:r>
            <a:r>
              <a:rPr lang="en-US" altLang="zh-CN" sz="3000" b="1">
                <a:solidFill>
                  <a:srgbClr val="000099"/>
                </a:solidFill>
                <a:latin typeface="Times New Roman" panose="02020603050405020304" pitchFamily="18" charset="0"/>
              </a:rPr>
              <a:t> </a:t>
            </a:r>
          </a:p>
        </p:txBody>
      </p:sp>
      <p:pic>
        <p:nvPicPr>
          <p:cNvPr id="35845" name="Picture 6" descr="QQ截图20121012103058"/>
          <p:cNvPicPr>
            <a:picLocks noChangeAspect="1" noChangeArrowheads="1"/>
          </p:cNvPicPr>
          <p:nvPr/>
        </p:nvPicPr>
        <p:blipFill>
          <a:blip r:embed="rId3"/>
          <a:srcRect/>
          <a:stretch>
            <a:fillRect/>
          </a:stretch>
        </p:blipFill>
        <p:spPr bwMode="auto">
          <a:xfrm>
            <a:off x="636588" y="1538288"/>
            <a:ext cx="5951537"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withEffect">
                                  <p:stCondLst>
                                    <p:cond delay="0"/>
                                  </p:stCondLst>
                                  <p:childTnLst>
                                    <p:set>
                                      <p:cBhvr>
                                        <p:cTn id="6" dur="1" fill="hold">
                                          <p:stCondLst>
                                            <p:cond delay="0"/>
                                          </p:stCondLst>
                                        </p:cTn>
                                        <p:tgtEl>
                                          <p:spTgt spid="100355"/>
                                        </p:tgtEl>
                                        <p:attrNameLst>
                                          <p:attrName>style.visibility</p:attrName>
                                        </p:attrNameLst>
                                      </p:cBhvr>
                                      <p:to>
                                        <p:strVal val="visible"/>
                                      </p:to>
                                    </p:set>
                                  </p:childTnLst>
                                </p:cTn>
                              </p:par>
                              <p:par>
                                <p:cTn id="7" presetID="23" presetClass="entr" presetSubtype="16" fill="hold" nodeType="withEffect">
                                  <p:stCondLst>
                                    <p:cond delay="0"/>
                                  </p:stCondLst>
                                  <p:childTnLst>
                                    <p:set>
                                      <p:cBhvr>
                                        <p:cTn id="8" dur="1" fill="hold">
                                          <p:stCondLst>
                                            <p:cond delay="0"/>
                                          </p:stCondLst>
                                        </p:cTn>
                                        <p:tgtEl>
                                          <p:spTgt spid="100354"/>
                                        </p:tgtEl>
                                        <p:attrNameLst>
                                          <p:attrName>style.visibility</p:attrName>
                                        </p:attrNameLst>
                                      </p:cBhvr>
                                      <p:to>
                                        <p:strVal val="visible"/>
                                      </p:to>
                                    </p:set>
                                    <p:anim calcmode="lin" valueType="num">
                                      <p:cBhvr>
                                        <p:cTn id="9" dur="500" fill="hold"/>
                                        <p:tgtEl>
                                          <p:spTgt spid="100354"/>
                                        </p:tgtEl>
                                        <p:attrNameLst>
                                          <p:attrName>ppt_w</p:attrName>
                                        </p:attrNameLst>
                                      </p:cBhvr>
                                      <p:tavLst>
                                        <p:tav tm="0">
                                          <p:val>
                                            <p:fltVal val="0"/>
                                          </p:val>
                                        </p:tav>
                                        <p:tav tm="100000">
                                          <p:val>
                                            <p:strVal val="#ppt_w"/>
                                          </p:val>
                                        </p:tav>
                                      </p:tavLst>
                                    </p:anim>
                                    <p:anim calcmode="lin" valueType="num">
                                      <p:cBhvr>
                                        <p:cTn id="10" dur="500" fill="hold"/>
                                        <p:tgtEl>
                                          <p:spTgt spid="100354"/>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0356"/>
                                        </p:tgtEl>
                                        <p:attrNameLst>
                                          <p:attrName>style.visibility</p:attrName>
                                        </p:attrNameLst>
                                      </p:cBhvr>
                                      <p:to>
                                        <p:strVal val="visible"/>
                                      </p:to>
                                    </p:set>
                                    <p:animEffect transition="in" filter="wipe(down)">
                                      <p:cBhvr>
                                        <p:cTn id="15" dur="500"/>
                                        <p:tgtEl>
                                          <p:spTgt spid="100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animBg="1"/>
      <p:bldP spid="10035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576263" y="1484313"/>
            <a:ext cx="8064500" cy="372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a:latin typeface="Times New Roman" panose="02020603050405020304" pitchFamily="18" charset="0"/>
              </a:rPr>
              <a:t>      In the UK, children have five lessons in the day and finish school at half past three in the afternoon. After school they go swimming, play football, have music lessons and play with their friends. They also do homework like you.</a:t>
            </a:r>
          </a:p>
        </p:txBody>
      </p:sp>
      <p:sp>
        <p:nvSpPr>
          <p:cNvPr id="101379" name="Text Box 3"/>
          <p:cNvSpPr txBox="1">
            <a:spLocks noChangeArrowheads="1"/>
          </p:cNvSpPr>
          <p:nvPr/>
        </p:nvSpPr>
        <p:spPr bwMode="auto">
          <a:xfrm>
            <a:off x="1404938" y="549275"/>
            <a:ext cx="6937375" cy="73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spcBef>
                <a:spcPct val="50000"/>
              </a:spcBef>
            </a:pPr>
            <a:r>
              <a:rPr lang="en-US" altLang="zh-CN" sz="3800" b="1">
                <a:solidFill>
                  <a:srgbClr val="003399"/>
                </a:solidFill>
                <a:effectLst>
                  <a:outerShdw blurRad="38100" dist="38100" dir="2700000" algn="tl">
                    <a:srgbClr val="C0C0C0"/>
                  </a:outerShdw>
                </a:effectLst>
                <a:latin typeface="Times New Roman" panose="02020603050405020304" pitchFamily="18" charset="0"/>
              </a:rPr>
              <a:t>The school day in the UK</a:t>
            </a:r>
            <a:r>
              <a:rPr lang="en-US" altLang="zh-CN" sz="4100" b="1">
                <a:solidFill>
                  <a:srgbClr val="000099"/>
                </a:solidFill>
                <a:latin typeface="Times New Roman" panose="02020603050405020304" pitchFamily="18" charset="0"/>
              </a:rPr>
              <a:t> </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1379"/>
                                        </p:tgtEl>
                                        <p:attrNameLst>
                                          <p:attrName>style.visibility</p:attrName>
                                        </p:attrNameLst>
                                      </p:cBhvr>
                                      <p:to>
                                        <p:strVal val="visible"/>
                                      </p:to>
                                    </p:set>
                                    <p:animEffect transition="in" filter="blinds(horizontal)">
                                      <p:cBhvr>
                                        <p:cTn id="7" dur="500"/>
                                        <p:tgtEl>
                                          <p:spTgt spid="101379"/>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01378">
                                            <p:txEl>
                                              <p:pRg st="0" end="0"/>
                                            </p:txEl>
                                          </p:spTgt>
                                        </p:tgtEl>
                                        <p:attrNameLst>
                                          <p:attrName>style.visibility</p:attrName>
                                        </p:attrNameLst>
                                      </p:cBhvr>
                                      <p:to>
                                        <p:strVal val="visible"/>
                                      </p:to>
                                    </p:set>
                                    <p:anim calcmode="lin" valueType="num">
                                      <p:cBhvr>
                                        <p:cTn id="12" dur="500" fill="hold"/>
                                        <p:tgtEl>
                                          <p:spTgt spid="10137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01378">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0137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0137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013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755650" y="1700213"/>
            <a:ext cx="7632700" cy="432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0000"/>
              </a:lnSpc>
            </a:pPr>
            <a:r>
              <a:rPr lang="en-US" altLang="zh-CN" sz="3500" b="1">
                <a:solidFill>
                  <a:srgbClr val="FF0000"/>
                </a:solidFill>
                <a:latin typeface="Times New Roman" panose="02020603050405020304" pitchFamily="18" charset="0"/>
              </a:rPr>
              <a:t>Talking about your ideal school day.</a:t>
            </a:r>
          </a:p>
          <a:p>
            <a:pPr>
              <a:lnSpc>
                <a:spcPct val="110000"/>
              </a:lnSpc>
            </a:pPr>
            <a:r>
              <a:rPr lang="en-US" altLang="zh-CN" sz="3500" b="1">
                <a:latin typeface="Times New Roman" panose="02020603050405020304" pitchFamily="18" charset="0"/>
              </a:rPr>
              <a:t>Look through Module 5 and find expressions to say what you do and enjoy every day.</a:t>
            </a:r>
          </a:p>
          <a:p>
            <a:pPr>
              <a:lnSpc>
                <a:spcPct val="110000"/>
              </a:lnSpc>
            </a:pPr>
            <a:r>
              <a:rPr lang="en-US" altLang="zh-CN" sz="3500" b="1" i="1">
                <a:solidFill>
                  <a:srgbClr val="000099"/>
                </a:solidFill>
                <a:latin typeface="Times New Roman" panose="02020603050405020304" pitchFamily="18" charset="0"/>
              </a:rPr>
              <a:t>go to school</a:t>
            </a:r>
          </a:p>
          <a:p>
            <a:pPr>
              <a:lnSpc>
                <a:spcPct val="110000"/>
              </a:lnSpc>
            </a:pPr>
            <a:r>
              <a:rPr lang="en-US" altLang="zh-CN" sz="3500" b="1" i="1">
                <a:solidFill>
                  <a:srgbClr val="000099"/>
                </a:solidFill>
                <a:latin typeface="Times New Roman" panose="02020603050405020304" pitchFamily="18" charset="0"/>
              </a:rPr>
              <a:t>play football</a:t>
            </a:r>
          </a:p>
          <a:p>
            <a:pPr>
              <a:lnSpc>
                <a:spcPct val="110000"/>
              </a:lnSpc>
            </a:pPr>
            <a:r>
              <a:rPr lang="en-US" altLang="zh-CN" sz="3500" b="1" i="1">
                <a:solidFill>
                  <a:srgbClr val="000099"/>
                </a:solidFill>
                <a:latin typeface="Times New Roman" panose="02020603050405020304" pitchFamily="18" charset="0"/>
              </a:rPr>
              <a:t>…</a:t>
            </a:r>
          </a:p>
        </p:txBody>
      </p:sp>
      <p:sp>
        <p:nvSpPr>
          <p:cNvPr id="102403" name="WordArt 3"/>
          <p:cNvSpPr>
            <a:spLocks noChangeArrowheads="1" noChangeShapeType="1" noTextEdit="1"/>
          </p:cNvSpPr>
          <p:nvPr/>
        </p:nvSpPr>
        <p:spPr bwMode="auto">
          <a:xfrm>
            <a:off x="2749550" y="458788"/>
            <a:ext cx="3349625" cy="1042987"/>
          </a:xfrm>
          <a:prstGeom prst="rect">
            <a:avLst/>
          </a:prstGeom>
        </p:spPr>
        <p:txBody>
          <a:bodyPr wrap="none" fromWordArt="1">
            <a:prstTxWarp prst="textSlantUp">
              <a:avLst>
                <a:gd name="adj" fmla="val 32056"/>
              </a:avLst>
            </a:prstTxWarp>
          </a:bodyPr>
          <a:lstStyle/>
          <a:p>
            <a:pPr algn="ctr"/>
            <a:r>
              <a:rPr lang="en-US" altLang="zh-CN" sz="3600" b="1"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Calibri" panose="020F0502020204030204"/>
                <a:cs typeface="Calibri" panose="020F0502020204030204"/>
              </a:rPr>
              <a:t>Module task</a:t>
            </a:r>
            <a:endParaRPr lang="zh-CN" altLang="en-US" sz="3600" b="1"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Calibri" panose="020F0502020204030204"/>
              <a:cs typeface="Calibri" panose="020F0502020204030204"/>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02403"/>
                                        </p:tgtEl>
                                        <p:attrNameLst>
                                          <p:attrName>style.visibility</p:attrName>
                                        </p:attrNameLst>
                                      </p:cBhvr>
                                      <p:to>
                                        <p:strVal val="visible"/>
                                      </p:to>
                                    </p:set>
                                    <p:animEffect transition="in" filter="randombar(horizontal)">
                                      <p:cBhvr>
                                        <p:cTn id="7" dur="500"/>
                                        <p:tgtEl>
                                          <p:spTgt spid="1024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402">
                                            <p:txEl>
                                              <p:pRg st="0" end="0"/>
                                            </p:txEl>
                                          </p:spTgt>
                                        </p:tgtEl>
                                        <p:attrNameLst>
                                          <p:attrName>style.visibility</p:attrName>
                                        </p:attrNameLst>
                                      </p:cBhvr>
                                      <p:to>
                                        <p:strVal val="visible"/>
                                      </p:to>
                                    </p:set>
                                    <p:animEffect transition="in" filter="wipe(down)">
                                      <p:cBhvr>
                                        <p:cTn id="12" dur="500"/>
                                        <p:tgtEl>
                                          <p:spTgt spid="102402">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102402">
                                            <p:txEl>
                                              <p:pRg st="1" end="1"/>
                                            </p:txEl>
                                          </p:spTgt>
                                        </p:tgtEl>
                                        <p:attrNameLst>
                                          <p:attrName>style.visibility</p:attrName>
                                        </p:attrNameLst>
                                      </p:cBhvr>
                                      <p:to>
                                        <p:strVal val="visible"/>
                                      </p:to>
                                    </p:set>
                                    <p:animEffect transition="in" filter="wipe(down)">
                                      <p:cBhvr>
                                        <p:cTn id="15" dur="500"/>
                                        <p:tgtEl>
                                          <p:spTgt spid="10240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02402">
                                            <p:txEl>
                                              <p:pRg st="2" end="2"/>
                                            </p:txEl>
                                          </p:spTgt>
                                        </p:tgtEl>
                                        <p:attrNameLst>
                                          <p:attrName>style.visibility</p:attrName>
                                        </p:attrNameLst>
                                      </p:cBhvr>
                                      <p:to>
                                        <p:strVal val="visible"/>
                                      </p:to>
                                    </p:set>
                                    <p:animEffect transition="in" filter="wipe(down)">
                                      <p:cBhvr>
                                        <p:cTn id="20" dur="500"/>
                                        <p:tgtEl>
                                          <p:spTgt spid="102402">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102402">
                                            <p:txEl>
                                              <p:pRg st="3" end="3"/>
                                            </p:txEl>
                                          </p:spTgt>
                                        </p:tgtEl>
                                        <p:attrNameLst>
                                          <p:attrName>style.visibility</p:attrName>
                                        </p:attrNameLst>
                                      </p:cBhvr>
                                      <p:to>
                                        <p:strVal val="visible"/>
                                      </p:to>
                                    </p:set>
                                    <p:animEffect transition="in" filter="wipe(down)">
                                      <p:cBhvr>
                                        <p:cTn id="23" dur="500"/>
                                        <p:tgtEl>
                                          <p:spTgt spid="102402">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102402">
                                            <p:txEl>
                                              <p:pRg st="4" end="4"/>
                                            </p:txEl>
                                          </p:spTgt>
                                        </p:tgtEl>
                                        <p:attrNameLst>
                                          <p:attrName>style.visibility</p:attrName>
                                        </p:attrNameLst>
                                      </p:cBhvr>
                                      <p:to>
                                        <p:strVal val="visible"/>
                                      </p:to>
                                    </p:set>
                                    <p:animEffect transition="in" filter="wipe(down)">
                                      <p:cBhvr>
                                        <p:cTn id="26" dur="500"/>
                                        <p:tgtEl>
                                          <p:spTgt spid="1024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468313" y="657225"/>
            <a:ext cx="8518525"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r>
              <a:rPr lang="en-US" altLang="zh-CN" sz="3500" b="1">
                <a:solidFill>
                  <a:srgbClr val="003399"/>
                </a:solidFill>
                <a:effectLst>
                  <a:outerShdw blurRad="38100" dist="38100" dir="2700000" algn="tl">
                    <a:srgbClr val="C0C0C0"/>
                  </a:outerShdw>
                </a:effectLst>
                <a:latin typeface="Times New Roman" panose="02020603050405020304" pitchFamily="18" charset="0"/>
              </a:rPr>
              <a:t>Complete the table with </a:t>
            </a:r>
          </a:p>
          <a:p>
            <a:r>
              <a:rPr lang="en-US" altLang="zh-CN" sz="3500" b="1">
                <a:solidFill>
                  <a:srgbClr val="003399"/>
                </a:solidFill>
                <a:effectLst>
                  <a:outerShdw blurRad="38100" dist="38100" dir="2700000" algn="tl">
                    <a:srgbClr val="C0C0C0"/>
                  </a:outerShdw>
                </a:effectLst>
                <a:latin typeface="Times New Roman" panose="02020603050405020304" pitchFamily="18" charset="0"/>
              </a:rPr>
              <a:t>information about your ideal school day.</a:t>
            </a:r>
          </a:p>
        </p:txBody>
      </p:sp>
      <p:graphicFrame>
        <p:nvGraphicFramePr>
          <p:cNvPr id="103444" name="Group 20"/>
          <p:cNvGraphicFramePr>
            <a:graphicFrameLocks noGrp="1"/>
          </p:cNvGraphicFramePr>
          <p:nvPr/>
        </p:nvGraphicFramePr>
        <p:xfrm>
          <a:off x="1330325" y="2205038"/>
          <a:ext cx="6662738" cy="3421064"/>
        </p:xfrm>
        <a:graphic>
          <a:graphicData uri="http://schemas.openxmlformats.org/drawingml/2006/table">
            <a:tbl>
              <a:tblPr/>
              <a:tblGrid>
                <a:gridCol w="3332163">
                  <a:extLst>
                    <a:ext uri="{9D8B030D-6E8A-4147-A177-3AD203B41FA5}">
                      <a16:colId xmlns:a16="http://schemas.microsoft.com/office/drawing/2014/main" val="20000"/>
                    </a:ext>
                  </a:extLst>
                </a:gridCol>
                <a:gridCol w="3330575">
                  <a:extLst>
                    <a:ext uri="{9D8B030D-6E8A-4147-A177-3AD203B41FA5}">
                      <a16:colId xmlns:a16="http://schemas.microsoft.com/office/drawing/2014/main" val="20001"/>
                    </a:ext>
                  </a:extLst>
                </a:gridCol>
              </a:tblGrid>
              <a:tr h="855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8:00 am</a:t>
                      </a:r>
                    </a:p>
                  </a:txBody>
                  <a:tcPr marL="89995" marR="89995" marT="46797" marB="467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go to school</a:t>
                      </a:r>
                    </a:p>
                  </a:txBody>
                  <a:tcPr marL="89995" marR="89995" marT="46797" marB="4679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5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10:00 am</a:t>
                      </a:r>
                    </a:p>
                  </a:txBody>
                  <a:tcPr marL="89995" marR="89995" marT="46797" marB="467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a:t>
                      </a:r>
                    </a:p>
                  </a:txBody>
                  <a:tcPr marL="89995" marR="89995" marT="46797" marB="4679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40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12:00 am</a:t>
                      </a:r>
                    </a:p>
                  </a:txBody>
                  <a:tcPr marL="89995" marR="89995" marT="46797" marB="467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endParaRPr>
                    </a:p>
                  </a:txBody>
                  <a:tcPr marL="89995" marR="89995" marT="46797" marB="4679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55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rPr>
                        <a:t>…</a:t>
                      </a:r>
                    </a:p>
                  </a:txBody>
                  <a:tcPr marL="89995" marR="89995" marT="46797" marB="467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zh-CN" sz="36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ea typeface="宋体" panose="02010600030101010101" pitchFamily="2" charset="-122"/>
                      </a:endParaRPr>
                    </a:p>
                  </a:txBody>
                  <a:tcPr marL="89995" marR="89995" marT="46797" marB="4679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blinds(horizontal)">
                                      <p:cBhvr>
                                        <p:cTn id="7" dur="500"/>
                                        <p:tgtEl>
                                          <p:spTgt spid="1034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3444"/>
                                        </p:tgtEl>
                                        <p:attrNameLst>
                                          <p:attrName>style.visibility</p:attrName>
                                        </p:attrNameLst>
                                      </p:cBhvr>
                                      <p:to>
                                        <p:strVal val="visible"/>
                                      </p:to>
                                    </p:set>
                                    <p:animEffect transition="in" filter="blinds(horizontal)">
                                      <p:cBhvr>
                                        <p:cTn id="12" dur="500"/>
                                        <p:tgtEl>
                                          <p:spTgt spid="103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图片1,l,l"/>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51" name="WordArt 3"/>
          <p:cNvSpPr>
            <a:spLocks noChangeArrowheads="1" noChangeShapeType="1" noTextEdit="1"/>
          </p:cNvSpPr>
          <p:nvPr/>
        </p:nvSpPr>
        <p:spPr bwMode="auto">
          <a:xfrm>
            <a:off x="3276600" y="1412875"/>
            <a:ext cx="5111750" cy="129857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a:ln w="12700">
                  <a:solidFill>
                    <a:srgbClr val="000099"/>
                  </a:solidFill>
                  <a:round/>
                </a:ln>
                <a:solidFill>
                  <a:srgbClr val="33CCFF"/>
                </a:solidFill>
                <a:effectLst>
                  <a:outerShdw dist="125724" dir="18900000" algn="ctr" rotWithShape="0">
                    <a:srgbClr val="000099"/>
                  </a:outerShdw>
                </a:effectLst>
                <a:latin typeface="Cambria" panose="02040503050406030204"/>
              </a:rPr>
              <a:t>Work in pairs. </a:t>
            </a:r>
            <a:endParaRPr lang="zh-CN" altLang="en-US" sz="3600" b="1" kern="10" spc="-360">
              <a:ln w="12700">
                <a:solidFill>
                  <a:srgbClr val="000099"/>
                </a:solidFill>
                <a:round/>
              </a:ln>
              <a:solidFill>
                <a:srgbClr val="33CCFF"/>
              </a:solidFill>
              <a:effectLst>
                <a:outerShdw dist="125724" dir="18900000" algn="ctr" rotWithShape="0">
                  <a:srgbClr val="000099"/>
                </a:outerShdw>
              </a:effectLst>
              <a:latin typeface="Cambria" panose="02040503050406030204"/>
            </a:endParaRPr>
          </a:p>
        </p:txBody>
      </p:sp>
      <p:sp>
        <p:nvSpPr>
          <p:cNvPr id="104452" name="Text Box 4"/>
          <p:cNvSpPr txBox="1">
            <a:spLocks noChangeArrowheads="1"/>
          </p:cNvSpPr>
          <p:nvPr/>
        </p:nvSpPr>
        <p:spPr bwMode="auto">
          <a:xfrm>
            <a:off x="3311525" y="2854325"/>
            <a:ext cx="5221288" cy="167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30000"/>
              </a:lnSpc>
            </a:pPr>
            <a:r>
              <a:rPr lang="en-US" altLang="zh-CN" sz="3800" b="1">
                <a:latin typeface="Times New Roman" panose="02020603050405020304" pitchFamily="18" charset="0"/>
              </a:rPr>
              <a:t>Talk about your ideal school day.</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blinds(horizontal)">
                                      <p:cBhvr>
                                        <p:cTn id="7" dur="500"/>
                                        <p:tgtEl>
                                          <p:spTgt spid="10445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04452"/>
                                        </p:tgtEl>
                                        <p:attrNameLst>
                                          <p:attrName>style.visibility</p:attrName>
                                        </p:attrNameLst>
                                      </p:cBhvr>
                                      <p:to>
                                        <p:strVal val="visible"/>
                                      </p:to>
                                    </p:set>
                                    <p:anim calcmode="lin" valueType="num">
                                      <p:cBhvr>
                                        <p:cTn id="12" dur="500" fill="hold"/>
                                        <p:tgtEl>
                                          <p:spTgt spid="104452"/>
                                        </p:tgtEl>
                                        <p:attrNameLst>
                                          <p:attrName>ppt_w</p:attrName>
                                        </p:attrNameLst>
                                      </p:cBhvr>
                                      <p:tavLst>
                                        <p:tav tm="0">
                                          <p:val>
                                            <p:fltVal val="0"/>
                                          </p:val>
                                        </p:tav>
                                        <p:tav tm="100000">
                                          <p:val>
                                            <p:strVal val="#ppt_w"/>
                                          </p:val>
                                        </p:tav>
                                      </p:tavLst>
                                    </p:anim>
                                    <p:anim calcmode="lin" valueType="num">
                                      <p:cBhvr>
                                        <p:cTn id="13" dur="500" fill="hold"/>
                                        <p:tgtEl>
                                          <p:spTgt spid="10445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nimBg="1"/>
      <p:bldP spid="10445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647700" y="1417638"/>
            <a:ext cx="7989888" cy="472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zh-CN" altLang="en-US" sz="3500" b="1" dirty="0">
                <a:latin typeface="Times New Roman" panose="02020603050405020304" pitchFamily="18" charset="0"/>
              </a:rPr>
              <a:t>汉译英：</a:t>
            </a:r>
          </a:p>
          <a:p>
            <a:pPr>
              <a:lnSpc>
                <a:spcPct val="120000"/>
              </a:lnSpc>
            </a:pPr>
            <a:r>
              <a:rPr lang="en-US" altLang="zh-CN" sz="3200" b="1" dirty="0">
                <a:latin typeface="Times New Roman" panose="02020603050405020304" pitchFamily="18" charset="0"/>
              </a:rPr>
              <a:t>1. </a:t>
            </a:r>
            <a:r>
              <a:rPr lang="zh-CN" altLang="en-US" sz="3200" b="1" dirty="0">
                <a:latin typeface="Times New Roman" panose="02020603050405020304" pitchFamily="18" charset="0"/>
              </a:rPr>
              <a:t>在七点钟</a:t>
            </a:r>
            <a:r>
              <a:rPr lang="en-US" altLang="zh-CN" sz="3200" b="1" dirty="0">
                <a:latin typeface="Times New Roman" panose="02020603050405020304" pitchFamily="18" charset="0"/>
              </a:rPr>
              <a:t>______________________   </a:t>
            </a:r>
          </a:p>
          <a:p>
            <a:pPr>
              <a:lnSpc>
                <a:spcPct val="120000"/>
              </a:lnSpc>
            </a:pPr>
            <a:r>
              <a:rPr lang="en-US" altLang="zh-CN" sz="3200" b="1" dirty="0">
                <a:latin typeface="Times New Roman" panose="02020603050405020304" pitchFamily="18" charset="0"/>
              </a:rPr>
              <a:t>2. </a:t>
            </a:r>
            <a:r>
              <a:rPr lang="zh-CN" altLang="en-US" sz="3200" b="1" dirty="0">
                <a:latin typeface="Times New Roman" panose="02020603050405020304" pitchFamily="18" charset="0"/>
              </a:rPr>
              <a:t>在上午</a:t>
            </a:r>
            <a:r>
              <a:rPr lang="en-US" altLang="zh-CN" sz="3200" b="1" dirty="0">
                <a:latin typeface="Times New Roman" panose="02020603050405020304" pitchFamily="18" charset="0"/>
              </a:rPr>
              <a:t>________________________</a:t>
            </a:r>
          </a:p>
          <a:p>
            <a:pPr>
              <a:lnSpc>
                <a:spcPct val="120000"/>
              </a:lnSpc>
            </a:pPr>
            <a:r>
              <a:rPr lang="en-US" altLang="zh-CN" sz="3200" b="1" dirty="0">
                <a:latin typeface="Times New Roman" panose="02020603050405020304" pitchFamily="18" charset="0"/>
              </a:rPr>
              <a:t>3. </a:t>
            </a:r>
            <a:r>
              <a:rPr lang="zh-CN" altLang="en-US" sz="3200" b="1" dirty="0">
                <a:latin typeface="Times New Roman" panose="02020603050405020304" pitchFamily="18" charset="0"/>
              </a:rPr>
              <a:t>在星期天</a:t>
            </a:r>
            <a:r>
              <a:rPr lang="en-US" altLang="zh-CN" sz="3200" b="1" dirty="0">
                <a:latin typeface="Times New Roman" panose="02020603050405020304" pitchFamily="18" charset="0"/>
              </a:rPr>
              <a:t>______________________   </a:t>
            </a:r>
          </a:p>
          <a:p>
            <a:pPr>
              <a:lnSpc>
                <a:spcPct val="120000"/>
              </a:lnSpc>
            </a:pPr>
            <a:r>
              <a:rPr lang="en-US" altLang="zh-CN" sz="3200" b="1" dirty="0">
                <a:latin typeface="Times New Roman" panose="02020603050405020304" pitchFamily="18" charset="0"/>
              </a:rPr>
              <a:t>4. </a:t>
            </a:r>
            <a:r>
              <a:rPr lang="zh-CN" altLang="en-US" sz="3200" b="1" dirty="0">
                <a:latin typeface="Times New Roman" panose="02020603050405020304" pitchFamily="18" charset="0"/>
              </a:rPr>
              <a:t>在星期一的上午                                               </a:t>
            </a:r>
            <a:r>
              <a:rPr lang="en-US" altLang="zh-CN" sz="3200" b="1" dirty="0">
                <a:latin typeface="Times New Roman" panose="02020603050405020304" pitchFamily="18" charset="0"/>
              </a:rPr>
              <a:t>_______________</a:t>
            </a:r>
          </a:p>
          <a:p>
            <a:pPr>
              <a:lnSpc>
                <a:spcPct val="120000"/>
              </a:lnSpc>
            </a:pPr>
            <a:r>
              <a:rPr lang="en-US" altLang="zh-CN" sz="3200" b="1" dirty="0">
                <a:latin typeface="Times New Roman" panose="02020603050405020304" pitchFamily="18" charset="0"/>
              </a:rPr>
              <a:t>5. </a:t>
            </a:r>
            <a:r>
              <a:rPr lang="zh-CN" altLang="en-US" sz="3200" b="1" dirty="0">
                <a:latin typeface="Times New Roman" panose="02020603050405020304" pitchFamily="18" charset="0"/>
              </a:rPr>
              <a:t>吃晚饭</a:t>
            </a:r>
            <a:r>
              <a:rPr lang="en-US" altLang="zh-CN" sz="3200" b="1" dirty="0">
                <a:latin typeface="Times New Roman" panose="02020603050405020304" pitchFamily="18" charset="0"/>
              </a:rPr>
              <a:t>________________________   </a:t>
            </a:r>
          </a:p>
          <a:p>
            <a:pPr>
              <a:lnSpc>
                <a:spcPct val="120000"/>
              </a:lnSpc>
            </a:pPr>
            <a:r>
              <a:rPr lang="en-US" altLang="zh-CN" sz="3200" b="1" dirty="0">
                <a:latin typeface="Times New Roman" panose="02020603050405020304" pitchFamily="18" charset="0"/>
              </a:rPr>
              <a:t>6. </a:t>
            </a:r>
            <a:r>
              <a:rPr lang="zh-CN" altLang="en-US" sz="3200" b="1" dirty="0">
                <a:latin typeface="Times New Roman" panose="02020603050405020304" pitchFamily="18" charset="0"/>
              </a:rPr>
              <a:t>课间休息</a:t>
            </a:r>
            <a:r>
              <a:rPr lang="en-US" altLang="zh-CN" sz="3200" b="1" dirty="0">
                <a:latin typeface="Times New Roman" panose="02020603050405020304" pitchFamily="18" charset="0"/>
              </a:rPr>
              <a:t>______________________</a:t>
            </a:r>
          </a:p>
        </p:txBody>
      </p:sp>
      <p:sp>
        <p:nvSpPr>
          <p:cNvPr id="105475" name="Text Box 3"/>
          <p:cNvSpPr txBox="1">
            <a:spLocks noChangeArrowheads="1"/>
          </p:cNvSpPr>
          <p:nvPr/>
        </p:nvSpPr>
        <p:spPr bwMode="auto">
          <a:xfrm>
            <a:off x="925513" y="2100263"/>
            <a:ext cx="7426325" cy="408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en-US" altLang="zh-CN" sz="3200" b="1">
                <a:solidFill>
                  <a:srgbClr val="FF0000"/>
                </a:solidFill>
                <a:latin typeface="Times New Roman" panose="02020603050405020304" pitchFamily="18" charset="0"/>
              </a:rPr>
              <a:t>                  at seven o’clock   </a:t>
            </a:r>
          </a:p>
          <a:p>
            <a:pPr>
              <a:lnSpc>
                <a:spcPct val="120000"/>
              </a:lnSpc>
            </a:pPr>
            <a:r>
              <a:rPr lang="en-US" altLang="zh-CN" sz="3200" b="1">
                <a:solidFill>
                  <a:srgbClr val="FF0000"/>
                </a:solidFill>
                <a:latin typeface="Times New Roman" panose="02020603050405020304" pitchFamily="18" charset="0"/>
              </a:rPr>
              <a:t>                  in the morning  </a:t>
            </a:r>
          </a:p>
          <a:p>
            <a:pPr>
              <a:lnSpc>
                <a:spcPct val="120000"/>
              </a:lnSpc>
            </a:pPr>
            <a:r>
              <a:rPr lang="en-US" altLang="zh-CN" sz="3200" b="1">
                <a:solidFill>
                  <a:srgbClr val="FF0000"/>
                </a:solidFill>
                <a:latin typeface="Times New Roman" panose="02020603050405020304" pitchFamily="18" charset="0"/>
              </a:rPr>
              <a:t>                  on Sunday  </a:t>
            </a:r>
          </a:p>
          <a:p>
            <a:pPr>
              <a:lnSpc>
                <a:spcPct val="120000"/>
              </a:lnSpc>
            </a:pPr>
            <a:r>
              <a:rPr lang="en-US" altLang="zh-CN" sz="3200" b="1">
                <a:solidFill>
                  <a:srgbClr val="FF0000"/>
                </a:solidFill>
                <a:latin typeface="Times New Roman" panose="02020603050405020304" pitchFamily="18" charset="0"/>
              </a:rPr>
              <a:t>                    </a:t>
            </a:r>
          </a:p>
          <a:p>
            <a:pPr>
              <a:lnSpc>
                <a:spcPct val="120000"/>
              </a:lnSpc>
            </a:pPr>
            <a:r>
              <a:rPr lang="en-US" altLang="zh-CN" sz="3200" b="1">
                <a:solidFill>
                  <a:srgbClr val="FF0000"/>
                </a:solidFill>
                <a:latin typeface="Times New Roman" panose="02020603050405020304" pitchFamily="18" charset="0"/>
              </a:rPr>
              <a:t>on Monday morning </a:t>
            </a:r>
          </a:p>
          <a:p>
            <a:pPr>
              <a:lnSpc>
                <a:spcPct val="120000"/>
              </a:lnSpc>
            </a:pPr>
            <a:r>
              <a:rPr lang="en-US" altLang="zh-CN" sz="3200" b="1">
                <a:solidFill>
                  <a:srgbClr val="FF0000"/>
                </a:solidFill>
                <a:latin typeface="Times New Roman" panose="02020603050405020304" pitchFamily="18" charset="0"/>
              </a:rPr>
              <a:t>                   have supper  </a:t>
            </a:r>
          </a:p>
          <a:p>
            <a:pPr>
              <a:lnSpc>
                <a:spcPct val="120000"/>
              </a:lnSpc>
            </a:pPr>
            <a:r>
              <a:rPr lang="en-US" altLang="zh-CN" sz="3200" b="1">
                <a:solidFill>
                  <a:srgbClr val="FF0000"/>
                </a:solidFill>
                <a:latin typeface="Times New Roman" panose="02020603050405020304" pitchFamily="18" charset="0"/>
              </a:rPr>
              <a:t>                   have a break </a:t>
            </a:r>
          </a:p>
        </p:txBody>
      </p:sp>
      <p:sp>
        <p:nvSpPr>
          <p:cNvPr id="40964" name="WordArt 4"/>
          <p:cNvSpPr>
            <a:spLocks noChangeArrowheads="1" noChangeShapeType="1" noTextEdit="1"/>
          </p:cNvSpPr>
          <p:nvPr/>
        </p:nvSpPr>
        <p:spPr bwMode="auto">
          <a:xfrm>
            <a:off x="2987675" y="441325"/>
            <a:ext cx="2916238" cy="936625"/>
          </a:xfrm>
          <a:prstGeom prst="rect">
            <a:avLst/>
          </a:prstGeom>
        </p:spPr>
        <p:txBody>
          <a:bodyPr wrap="none" fromWordArt="1">
            <a:prstTxWarp prst="textSlantUp">
              <a:avLst>
                <a:gd name="adj" fmla="val 32056"/>
              </a:avLst>
            </a:prstTxWarp>
          </a:bodyPr>
          <a:lstStyle/>
          <a:p>
            <a:pPr algn="ctr"/>
            <a:r>
              <a:rPr lang="en-US" altLang="zh-CN"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panose="020B0604020202020204"/>
                <a:cs typeface="Arial" panose="020B0604020202020204"/>
              </a:rPr>
              <a:t>Exercises</a:t>
            </a:r>
            <a:endParaRPr lang="zh-CN" altLang="en-US"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panose="020B0604020202020204"/>
              <a:cs typeface="Arial" panose="020B0604020202020204"/>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blinds(horizontal)">
                                      <p:cBhvr>
                                        <p:cTn id="7" dur="500"/>
                                        <p:tgtEl>
                                          <p:spTgt spid="10547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05475">
                                            <p:txEl>
                                              <p:pRg st="0" end="0"/>
                                            </p:txEl>
                                          </p:spTgt>
                                        </p:tgtEl>
                                        <p:attrNameLst>
                                          <p:attrName>style.visibility</p:attrName>
                                        </p:attrNameLst>
                                      </p:cBhvr>
                                      <p:to>
                                        <p:strVal val="visible"/>
                                      </p:to>
                                    </p:set>
                                    <p:anim calcmode="lin" valueType="num">
                                      <p:cBhvr>
                                        <p:cTn id="12" dur="500" fill="hold"/>
                                        <p:tgtEl>
                                          <p:spTgt spid="10547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0547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0547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0547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0547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105475">
                                            <p:txEl>
                                              <p:pRg st="1" end="1"/>
                                            </p:txEl>
                                          </p:spTgt>
                                        </p:tgtEl>
                                        <p:attrNameLst>
                                          <p:attrName>style.visibility</p:attrName>
                                        </p:attrNameLst>
                                      </p:cBhvr>
                                      <p:to>
                                        <p:strVal val="visible"/>
                                      </p:to>
                                    </p:set>
                                    <p:anim calcmode="lin" valueType="num">
                                      <p:cBhvr>
                                        <p:cTn id="21" dur="500" fill="hold"/>
                                        <p:tgtEl>
                                          <p:spTgt spid="10547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05475">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10547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0547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0547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105475">
                                            <p:txEl>
                                              <p:pRg st="2" end="2"/>
                                            </p:txEl>
                                          </p:spTgt>
                                        </p:tgtEl>
                                        <p:attrNameLst>
                                          <p:attrName>style.visibility</p:attrName>
                                        </p:attrNameLst>
                                      </p:cBhvr>
                                      <p:to>
                                        <p:strVal val="visible"/>
                                      </p:to>
                                    </p:set>
                                    <p:anim calcmode="lin" valueType="num">
                                      <p:cBhvr>
                                        <p:cTn id="30" dur="500" fill="hold"/>
                                        <p:tgtEl>
                                          <p:spTgt spid="10547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05475">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10547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0547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0547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105475">
                                            <p:txEl>
                                              <p:pRg st="3" end="3"/>
                                            </p:txEl>
                                          </p:spTgt>
                                        </p:tgtEl>
                                        <p:attrNameLst>
                                          <p:attrName>style.visibility</p:attrName>
                                        </p:attrNameLst>
                                      </p:cBhvr>
                                      <p:to>
                                        <p:strVal val="visible"/>
                                      </p:to>
                                    </p:set>
                                    <p:anim calcmode="lin" valueType="num">
                                      <p:cBhvr>
                                        <p:cTn id="39" dur="500" fill="hold"/>
                                        <p:tgtEl>
                                          <p:spTgt spid="10547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05475">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10547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0547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05475">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105475">
                                            <p:txEl>
                                              <p:pRg st="4" end="4"/>
                                            </p:txEl>
                                          </p:spTgt>
                                        </p:tgtEl>
                                        <p:attrNameLst>
                                          <p:attrName>style.visibility</p:attrName>
                                        </p:attrNameLst>
                                      </p:cBhvr>
                                      <p:to>
                                        <p:strVal val="visible"/>
                                      </p:to>
                                    </p:set>
                                    <p:anim calcmode="lin" valueType="num">
                                      <p:cBhvr>
                                        <p:cTn id="48" dur="500" fill="hold"/>
                                        <p:tgtEl>
                                          <p:spTgt spid="10547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05475">
                                            <p:txEl>
                                              <p:pRg st="4" end="4"/>
                                            </p:txEl>
                                          </p:spTgt>
                                        </p:tgtEl>
                                        <p:attrNameLst>
                                          <p:attrName>ppt_y</p:attrName>
                                        </p:attrNameLst>
                                      </p:cBhvr>
                                      <p:tavLst>
                                        <p:tav tm="0">
                                          <p:val>
                                            <p:strVal val="#ppt_y"/>
                                          </p:val>
                                        </p:tav>
                                        <p:tav tm="100000">
                                          <p:val>
                                            <p:strVal val="#ppt_y"/>
                                          </p:val>
                                        </p:tav>
                                      </p:tavLst>
                                    </p:anim>
                                    <p:anim calcmode="lin" valueType="num">
                                      <p:cBhvr>
                                        <p:cTn id="50" dur="500" fill="hold"/>
                                        <p:tgtEl>
                                          <p:spTgt spid="10547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0547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0547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105475">
                                            <p:txEl>
                                              <p:pRg st="5" end="5"/>
                                            </p:txEl>
                                          </p:spTgt>
                                        </p:tgtEl>
                                        <p:attrNameLst>
                                          <p:attrName>style.visibility</p:attrName>
                                        </p:attrNameLst>
                                      </p:cBhvr>
                                      <p:to>
                                        <p:strVal val="visible"/>
                                      </p:to>
                                    </p:set>
                                    <p:anim calcmode="lin" valueType="num">
                                      <p:cBhvr>
                                        <p:cTn id="57" dur="500" fill="hold"/>
                                        <p:tgtEl>
                                          <p:spTgt spid="10547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105475">
                                            <p:txEl>
                                              <p:pRg st="5" end="5"/>
                                            </p:txEl>
                                          </p:spTgt>
                                        </p:tgtEl>
                                        <p:attrNameLst>
                                          <p:attrName>ppt_y</p:attrName>
                                        </p:attrNameLst>
                                      </p:cBhvr>
                                      <p:tavLst>
                                        <p:tav tm="0">
                                          <p:val>
                                            <p:strVal val="#ppt_y"/>
                                          </p:val>
                                        </p:tav>
                                        <p:tav tm="100000">
                                          <p:val>
                                            <p:strVal val="#ppt_y"/>
                                          </p:val>
                                        </p:tav>
                                      </p:tavLst>
                                    </p:anim>
                                    <p:anim calcmode="lin" valueType="num">
                                      <p:cBhvr>
                                        <p:cTn id="59" dur="500" fill="hold"/>
                                        <p:tgtEl>
                                          <p:spTgt spid="10547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10547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105475">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1" presetClass="entr" presetSubtype="0" fill="hold" nodeType="clickEffect">
                                  <p:stCondLst>
                                    <p:cond delay="0"/>
                                  </p:stCondLst>
                                  <p:iterate type="lt">
                                    <p:tmPct val="10000"/>
                                  </p:iterate>
                                  <p:childTnLst>
                                    <p:set>
                                      <p:cBhvr>
                                        <p:cTn id="65" dur="1" fill="hold">
                                          <p:stCondLst>
                                            <p:cond delay="0"/>
                                          </p:stCondLst>
                                        </p:cTn>
                                        <p:tgtEl>
                                          <p:spTgt spid="105475">
                                            <p:txEl>
                                              <p:pRg st="6" end="6"/>
                                            </p:txEl>
                                          </p:spTgt>
                                        </p:tgtEl>
                                        <p:attrNameLst>
                                          <p:attrName>style.visibility</p:attrName>
                                        </p:attrNameLst>
                                      </p:cBhvr>
                                      <p:to>
                                        <p:strVal val="visible"/>
                                      </p:to>
                                    </p:set>
                                    <p:anim calcmode="lin" valueType="num">
                                      <p:cBhvr>
                                        <p:cTn id="66" dur="500" fill="hold"/>
                                        <p:tgtEl>
                                          <p:spTgt spid="10547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05475">
                                            <p:txEl>
                                              <p:pRg st="6" end="6"/>
                                            </p:txEl>
                                          </p:spTgt>
                                        </p:tgtEl>
                                        <p:attrNameLst>
                                          <p:attrName>ppt_y</p:attrName>
                                        </p:attrNameLst>
                                      </p:cBhvr>
                                      <p:tavLst>
                                        <p:tav tm="0">
                                          <p:val>
                                            <p:strVal val="#ppt_y"/>
                                          </p:val>
                                        </p:tav>
                                        <p:tav tm="100000">
                                          <p:val>
                                            <p:strVal val="#ppt_y"/>
                                          </p:val>
                                        </p:tav>
                                      </p:tavLst>
                                    </p:anim>
                                    <p:anim calcmode="lin" valueType="num">
                                      <p:cBhvr>
                                        <p:cTn id="68" dur="500" fill="hold"/>
                                        <p:tgtEl>
                                          <p:spTgt spid="10547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0547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054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827088" y="944563"/>
            <a:ext cx="7991475"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en-US" altLang="zh-CN" sz="3200" b="1" dirty="0">
                <a:latin typeface="Times New Roman" panose="02020603050405020304" pitchFamily="18" charset="0"/>
              </a:rPr>
              <a:t>7. </a:t>
            </a:r>
            <a:r>
              <a:rPr lang="zh-CN" altLang="en-US" sz="3200" b="1" dirty="0">
                <a:latin typeface="Times New Roman" panose="02020603050405020304" pitchFamily="18" charset="0"/>
              </a:rPr>
              <a:t>上床睡觉</a:t>
            </a:r>
            <a:r>
              <a:rPr lang="en-US" altLang="zh-CN" sz="3200" b="1" dirty="0">
                <a:latin typeface="Times New Roman" panose="02020603050405020304" pitchFamily="18" charset="0"/>
              </a:rPr>
              <a:t>______________________    </a:t>
            </a:r>
          </a:p>
          <a:p>
            <a:pPr>
              <a:lnSpc>
                <a:spcPct val="120000"/>
              </a:lnSpc>
            </a:pPr>
            <a:r>
              <a:rPr lang="en-US" altLang="zh-CN" sz="3200" b="1" dirty="0">
                <a:latin typeface="Times New Roman" panose="02020603050405020304" pitchFamily="18" charset="0"/>
              </a:rPr>
              <a:t>8. </a:t>
            </a:r>
            <a:r>
              <a:rPr lang="zh-CN" altLang="en-US" sz="3200" b="1" dirty="0">
                <a:latin typeface="Times New Roman" panose="02020603050405020304" pitchFamily="18" charset="0"/>
              </a:rPr>
              <a:t>做家庭作业</a:t>
            </a:r>
            <a:r>
              <a:rPr lang="en-US" altLang="zh-CN" sz="3200" b="1" dirty="0">
                <a:latin typeface="Times New Roman" panose="02020603050405020304" pitchFamily="18" charset="0"/>
              </a:rPr>
              <a:t>____________________</a:t>
            </a:r>
          </a:p>
          <a:p>
            <a:pPr>
              <a:lnSpc>
                <a:spcPct val="120000"/>
              </a:lnSpc>
            </a:pPr>
            <a:r>
              <a:rPr lang="en-US" altLang="zh-CN" sz="3200" b="1" dirty="0">
                <a:latin typeface="Times New Roman" panose="02020603050405020304" pitchFamily="18" charset="0"/>
              </a:rPr>
              <a:t>9. </a:t>
            </a:r>
            <a:r>
              <a:rPr lang="zh-CN" altLang="en-US" sz="3200" b="1" dirty="0">
                <a:latin typeface="Times New Roman" panose="02020603050405020304" pitchFamily="18" charset="0"/>
              </a:rPr>
              <a:t>上英语课</a:t>
            </a:r>
            <a:r>
              <a:rPr lang="en-US" altLang="zh-CN" sz="3200" b="1" dirty="0">
                <a:latin typeface="Times New Roman" panose="02020603050405020304" pitchFamily="18" charset="0"/>
              </a:rPr>
              <a:t>______________________  </a:t>
            </a:r>
          </a:p>
          <a:p>
            <a:pPr>
              <a:lnSpc>
                <a:spcPct val="120000"/>
              </a:lnSpc>
            </a:pPr>
            <a:r>
              <a:rPr lang="en-US" altLang="zh-CN" sz="3200" b="1" dirty="0">
                <a:latin typeface="Times New Roman" panose="02020603050405020304" pitchFamily="18" charset="0"/>
              </a:rPr>
              <a:t>10. </a:t>
            </a:r>
            <a:r>
              <a:rPr lang="zh-CN" altLang="en-US" sz="3200" b="1" dirty="0">
                <a:latin typeface="Times New Roman" panose="02020603050405020304" pitchFamily="18" charset="0"/>
              </a:rPr>
              <a:t>回家</a:t>
            </a:r>
            <a:r>
              <a:rPr lang="en-US" altLang="zh-CN" sz="3200" b="1" dirty="0">
                <a:latin typeface="Times New Roman" panose="02020603050405020304" pitchFamily="18" charset="0"/>
              </a:rPr>
              <a:t>_________________________</a:t>
            </a:r>
          </a:p>
          <a:p>
            <a:pPr>
              <a:lnSpc>
                <a:spcPct val="120000"/>
              </a:lnSpc>
            </a:pPr>
            <a:r>
              <a:rPr lang="en-US" altLang="zh-CN" sz="3200" b="1" dirty="0">
                <a:latin typeface="Times New Roman" panose="02020603050405020304" pitchFamily="18" charset="0"/>
              </a:rPr>
              <a:t>11. </a:t>
            </a:r>
            <a:r>
              <a:rPr lang="zh-CN" altLang="en-US" sz="3200" b="1" dirty="0">
                <a:latin typeface="Times New Roman" panose="02020603050405020304" pitchFamily="18" charset="0"/>
              </a:rPr>
              <a:t>上学</a:t>
            </a:r>
            <a:r>
              <a:rPr lang="en-US" altLang="zh-CN" sz="3200" b="1" dirty="0">
                <a:latin typeface="Times New Roman" panose="02020603050405020304" pitchFamily="18" charset="0"/>
              </a:rPr>
              <a:t>_________________________    </a:t>
            </a:r>
          </a:p>
          <a:p>
            <a:pPr>
              <a:lnSpc>
                <a:spcPct val="120000"/>
              </a:lnSpc>
            </a:pPr>
            <a:r>
              <a:rPr lang="en-US" altLang="zh-CN" sz="3200" b="1" dirty="0">
                <a:latin typeface="Times New Roman" panose="02020603050405020304" pitchFamily="18" charset="0"/>
              </a:rPr>
              <a:t>12. </a:t>
            </a:r>
            <a:r>
              <a:rPr lang="zh-CN" altLang="en-US" sz="3200" b="1" dirty="0">
                <a:latin typeface="Times New Roman" panose="02020603050405020304" pitchFamily="18" charset="0"/>
              </a:rPr>
              <a:t>干家务活</a:t>
            </a:r>
            <a:r>
              <a:rPr lang="en-US" altLang="zh-CN" sz="3200" b="1" dirty="0">
                <a:latin typeface="Times New Roman" panose="02020603050405020304" pitchFamily="18" charset="0"/>
              </a:rPr>
              <a:t>_____________________</a:t>
            </a:r>
          </a:p>
        </p:txBody>
      </p:sp>
      <p:sp>
        <p:nvSpPr>
          <p:cNvPr id="106499" name="Text Box 3"/>
          <p:cNvSpPr txBox="1">
            <a:spLocks noChangeArrowheads="1"/>
          </p:cNvSpPr>
          <p:nvPr/>
        </p:nvSpPr>
        <p:spPr bwMode="auto">
          <a:xfrm>
            <a:off x="2554288" y="909638"/>
            <a:ext cx="6083300" cy="359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20000"/>
              </a:lnSpc>
            </a:pPr>
            <a:r>
              <a:rPr lang="en-US" altLang="zh-CN" sz="3200" b="1">
                <a:solidFill>
                  <a:srgbClr val="FF0000"/>
                </a:solidFill>
                <a:latin typeface="Times New Roman" panose="02020603050405020304" pitchFamily="18" charset="0"/>
              </a:rPr>
              <a:t>         go to bed </a:t>
            </a:r>
          </a:p>
          <a:p>
            <a:pPr>
              <a:lnSpc>
                <a:spcPct val="120000"/>
              </a:lnSpc>
            </a:pPr>
            <a:r>
              <a:rPr lang="en-US" altLang="zh-CN" sz="3200" b="1">
                <a:solidFill>
                  <a:srgbClr val="FF0000"/>
                </a:solidFill>
                <a:latin typeface="Times New Roman" panose="02020603050405020304" pitchFamily="18" charset="0"/>
              </a:rPr>
              <a:t>         do one’s homework  </a:t>
            </a:r>
          </a:p>
          <a:p>
            <a:pPr>
              <a:lnSpc>
                <a:spcPct val="120000"/>
              </a:lnSpc>
            </a:pPr>
            <a:r>
              <a:rPr lang="en-US" altLang="zh-CN" sz="3200" b="1">
                <a:solidFill>
                  <a:srgbClr val="FF0000"/>
                </a:solidFill>
                <a:latin typeface="Times New Roman" panose="02020603050405020304" pitchFamily="18" charset="0"/>
              </a:rPr>
              <a:t>         have an English lesson  </a:t>
            </a:r>
          </a:p>
          <a:p>
            <a:pPr>
              <a:lnSpc>
                <a:spcPct val="120000"/>
              </a:lnSpc>
            </a:pPr>
            <a:r>
              <a:rPr lang="en-US" altLang="zh-CN" sz="3200" b="1">
                <a:solidFill>
                  <a:srgbClr val="FF0000"/>
                </a:solidFill>
                <a:latin typeface="Times New Roman" panose="02020603050405020304" pitchFamily="18" charset="0"/>
              </a:rPr>
              <a:t> go home  </a:t>
            </a:r>
          </a:p>
          <a:p>
            <a:pPr>
              <a:lnSpc>
                <a:spcPct val="120000"/>
              </a:lnSpc>
            </a:pPr>
            <a:r>
              <a:rPr lang="en-US" altLang="zh-CN" sz="3200" b="1">
                <a:solidFill>
                  <a:srgbClr val="FF0000"/>
                </a:solidFill>
                <a:latin typeface="Times New Roman" panose="02020603050405020304" pitchFamily="18" charset="0"/>
              </a:rPr>
              <a:t>go to school </a:t>
            </a:r>
          </a:p>
          <a:p>
            <a:pPr>
              <a:lnSpc>
                <a:spcPct val="120000"/>
              </a:lnSpc>
            </a:pPr>
            <a:r>
              <a:rPr lang="en-US" altLang="zh-CN" sz="3200" b="1">
                <a:solidFill>
                  <a:srgbClr val="FF0000"/>
                </a:solidFill>
                <a:latin typeface="Times New Roman" panose="02020603050405020304" pitchFamily="18" charset="0"/>
              </a:rPr>
              <a:t>         do housework</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blinds(horizontal)">
                                      <p:cBhvr>
                                        <p:cTn id="7" dur="500"/>
                                        <p:tgtEl>
                                          <p:spTgt spid="106498"/>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06499">
                                            <p:txEl>
                                              <p:pRg st="0" end="0"/>
                                            </p:txEl>
                                          </p:spTgt>
                                        </p:tgtEl>
                                        <p:attrNameLst>
                                          <p:attrName>style.visibility</p:attrName>
                                        </p:attrNameLst>
                                      </p:cBhvr>
                                      <p:to>
                                        <p:strVal val="visible"/>
                                      </p:to>
                                    </p:set>
                                    <p:anim calcmode="lin" valueType="num">
                                      <p:cBhvr>
                                        <p:cTn id="12" dur="500" fill="hold"/>
                                        <p:tgtEl>
                                          <p:spTgt spid="10649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06499">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0649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0649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0649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106499">
                                            <p:txEl>
                                              <p:pRg st="1" end="1"/>
                                            </p:txEl>
                                          </p:spTgt>
                                        </p:tgtEl>
                                        <p:attrNameLst>
                                          <p:attrName>style.visibility</p:attrName>
                                        </p:attrNameLst>
                                      </p:cBhvr>
                                      <p:to>
                                        <p:strVal val="visible"/>
                                      </p:to>
                                    </p:set>
                                    <p:anim calcmode="lin" valueType="num">
                                      <p:cBhvr>
                                        <p:cTn id="21" dur="500" fill="hold"/>
                                        <p:tgtEl>
                                          <p:spTgt spid="10649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06499">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10649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0649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0649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106499">
                                            <p:txEl>
                                              <p:pRg st="2" end="2"/>
                                            </p:txEl>
                                          </p:spTgt>
                                        </p:tgtEl>
                                        <p:attrNameLst>
                                          <p:attrName>style.visibility</p:attrName>
                                        </p:attrNameLst>
                                      </p:cBhvr>
                                      <p:to>
                                        <p:strVal val="visible"/>
                                      </p:to>
                                    </p:set>
                                    <p:anim calcmode="lin" valueType="num">
                                      <p:cBhvr>
                                        <p:cTn id="30" dur="500" fill="hold"/>
                                        <p:tgtEl>
                                          <p:spTgt spid="10649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06499">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10649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0649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0649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106499">
                                            <p:txEl>
                                              <p:pRg st="3" end="3"/>
                                            </p:txEl>
                                          </p:spTgt>
                                        </p:tgtEl>
                                        <p:attrNameLst>
                                          <p:attrName>style.visibility</p:attrName>
                                        </p:attrNameLst>
                                      </p:cBhvr>
                                      <p:to>
                                        <p:strVal val="visible"/>
                                      </p:to>
                                    </p:set>
                                    <p:anim calcmode="lin" valueType="num">
                                      <p:cBhvr>
                                        <p:cTn id="39" dur="500" fill="hold"/>
                                        <p:tgtEl>
                                          <p:spTgt spid="106499">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06499">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106499">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06499">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06499">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106499">
                                            <p:txEl>
                                              <p:pRg st="4" end="4"/>
                                            </p:txEl>
                                          </p:spTgt>
                                        </p:tgtEl>
                                        <p:attrNameLst>
                                          <p:attrName>style.visibility</p:attrName>
                                        </p:attrNameLst>
                                      </p:cBhvr>
                                      <p:to>
                                        <p:strVal val="visible"/>
                                      </p:to>
                                    </p:set>
                                    <p:anim calcmode="lin" valueType="num">
                                      <p:cBhvr>
                                        <p:cTn id="48" dur="500" fill="hold"/>
                                        <p:tgtEl>
                                          <p:spTgt spid="106499">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06499">
                                            <p:txEl>
                                              <p:pRg st="4" end="4"/>
                                            </p:txEl>
                                          </p:spTgt>
                                        </p:tgtEl>
                                        <p:attrNameLst>
                                          <p:attrName>ppt_y</p:attrName>
                                        </p:attrNameLst>
                                      </p:cBhvr>
                                      <p:tavLst>
                                        <p:tav tm="0">
                                          <p:val>
                                            <p:strVal val="#ppt_y"/>
                                          </p:val>
                                        </p:tav>
                                        <p:tav tm="100000">
                                          <p:val>
                                            <p:strVal val="#ppt_y"/>
                                          </p:val>
                                        </p:tav>
                                      </p:tavLst>
                                    </p:anim>
                                    <p:anim calcmode="lin" valueType="num">
                                      <p:cBhvr>
                                        <p:cTn id="50" dur="500" fill="hold"/>
                                        <p:tgtEl>
                                          <p:spTgt spid="106499">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06499">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06499">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106499">
                                            <p:txEl>
                                              <p:pRg st="5" end="5"/>
                                            </p:txEl>
                                          </p:spTgt>
                                        </p:tgtEl>
                                        <p:attrNameLst>
                                          <p:attrName>style.visibility</p:attrName>
                                        </p:attrNameLst>
                                      </p:cBhvr>
                                      <p:to>
                                        <p:strVal val="visible"/>
                                      </p:to>
                                    </p:set>
                                    <p:anim calcmode="lin" valueType="num">
                                      <p:cBhvr>
                                        <p:cTn id="57" dur="500" fill="hold"/>
                                        <p:tgtEl>
                                          <p:spTgt spid="106499">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106499">
                                            <p:txEl>
                                              <p:pRg st="5" end="5"/>
                                            </p:txEl>
                                          </p:spTgt>
                                        </p:tgtEl>
                                        <p:attrNameLst>
                                          <p:attrName>ppt_y</p:attrName>
                                        </p:attrNameLst>
                                      </p:cBhvr>
                                      <p:tavLst>
                                        <p:tav tm="0">
                                          <p:val>
                                            <p:strVal val="#ppt_y"/>
                                          </p:val>
                                        </p:tav>
                                        <p:tav tm="100000">
                                          <p:val>
                                            <p:strVal val="#ppt_y"/>
                                          </p:val>
                                        </p:tav>
                                      </p:tavLst>
                                    </p:anim>
                                    <p:anim calcmode="lin" valueType="num">
                                      <p:cBhvr>
                                        <p:cTn id="59" dur="500" fill="hold"/>
                                        <p:tgtEl>
                                          <p:spTgt spid="106499">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106499">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1064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576263" y="620713"/>
            <a:ext cx="8064500" cy="401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5000"/>
              </a:lnSpc>
            </a:pPr>
            <a:r>
              <a:rPr lang="zh-CN" altLang="en-US" sz="3200" b="1" dirty="0">
                <a:latin typeface="Times New Roman" panose="02020603050405020304" pitchFamily="18" charset="0"/>
              </a:rPr>
              <a:t>根据短文内容及首字母提示，在空格处填入正确的词，使短文意思完整。</a:t>
            </a:r>
          </a:p>
          <a:p>
            <a:pPr>
              <a:lnSpc>
                <a:spcPct val="115000"/>
              </a:lnSpc>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In America, we go to </a:t>
            </a:r>
            <a:r>
              <a:rPr lang="en-US" altLang="zh-CN" sz="3200" b="1" dirty="0" err="1">
                <a:latin typeface="Times New Roman" panose="02020603050405020304" pitchFamily="18" charset="0"/>
              </a:rPr>
              <a:t>s________from</a:t>
            </a:r>
            <a:r>
              <a:rPr lang="en-US" altLang="zh-CN" sz="3200" b="1" dirty="0">
                <a:latin typeface="Times New Roman" panose="02020603050405020304" pitchFamily="18" charset="0"/>
              </a:rPr>
              <a:t> Monday to Friday. On school days, I g_____ up at seven and have my breakfast at half p______ seven. Our lessons s_______ at eight. And we d_______ have many lessons in a day. </a:t>
            </a:r>
          </a:p>
        </p:txBody>
      </p:sp>
      <p:sp>
        <p:nvSpPr>
          <p:cNvPr id="107523" name="Rectangle 3"/>
          <p:cNvSpPr>
            <a:spLocks noChangeArrowheads="1"/>
          </p:cNvSpPr>
          <p:nvPr/>
        </p:nvSpPr>
        <p:spPr bwMode="auto">
          <a:xfrm>
            <a:off x="5338763" y="1719263"/>
            <a:ext cx="12573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a:solidFill>
                  <a:srgbClr val="FF0000"/>
                </a:solidFill>
                <a:latin typeface="Times New Roman" panose="02020603050405020304" pitchFamily="18" charset="0"/>
              </a:rPr>
              <a:t>chool </a:t>
            </a:r>
          </a:p>
        </p:txBody>
      </p:sp>
      <p:sp>
        <p:nvSpPr>
          <p:cNvPr id="107524" name="Rectangle 4"/>
          <p:cNvSpPr>
            <a:spLocks noChangeArrowheads="1"/>
          </p:cNvSpPr>
          <p:nvPr/>
        </p:nvSpPr>
        <p:spPr bwMode="auto">
          <a:xfrm>
            <a:off x="7380312" y="2266820"/>
            <a:ext cx="515937"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dirty="0">
                <a:solidFill>
                  <a:srgbClr val="FF0000"/>
                </a:solidFill>
                <a:latin typeface="Times New Roman" panose="02020603050405020304" pitchFamily="18" charset="0"/>
              </a:rPr>
              <a:t>et</a:t>
            </a:r>
          </a:p>
        </p:txBody>
      </p:sp>
      <p:sp>
        <p:nvSpPr>
          <p:cNvPr id="107525" name="Rectangle 5"/>
          <p:cNvSpPr>
            <a:spLocks noChangeArrowheads="1"/>
          </p:cNvSpPr>
          <p:nvPr/>
        </p:nvSpPr>
        <p:spPr bwMode="auto">
          <a:xfrm>
            <a:off x="1262063" y="3244850"/>
            <a:ext cx="7048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dirty="0" err="1">
                <a:solidFill>
                  <a:srgbClr val="FF0000"/>
                </a:solidFill>
                <a:latin typeface="Times New Roman" panose="02020603050405020304" pitchFamily="18" charset="0"/>
              </a:rPr>
              <a:t>ast</a:t>
            </a:r>
            <a:endParaRPr lang="en-US" altLang="zh-CN" sz="3200" b="1" dirty="0">
              <a:solidFill>
                <a:srgbClr val="FF0000"/>
              </a:solidFill>
              <a:latin typeface="Times New Roman" panose="02020603050405020304" pitchFamily="18" charset="0"/>
            </a:endParaRPr>
          </a:p>
        </p:txBody>
      </p:sp>
      <p:sp>
        <p:nvSpPr>
          <p:cNvPr id="107526" name="Rectangle 6"/>
          <p:cNvSpPr>
            <a:spLocks noChangeArrowheads="1"/>
          </p:cNvSpPr>
          <p:nvPr/>
        </p:nvSpPr>
        <p:spPr bwMode="auto">
          <a:xfrm>
            <a:off x="2411760" y="3953847"/>
            <a:ext cx="8699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dirty="0">
                <a:solidFill>
                  <a:srgbClr val="FF0000"/>
                </a:solidFill>
                <a:latin typeface="Times New Roman" panose="02020603050405020304" pitchFamily="18" charset="0"/>
              </a:rPr>
              <a:t>tart</a:t>
            </a:r>
          </a:p>
        </p:txBody>
      </p:sp>
      <p:sp>
        <p:nvSpPr>
          <p:cNvPr id="107527" name="Rectangle 7"/>
          <p:cNvSpPr>
            <a:spLocks noChangeArrowheads="1"/>
          </p:cNvSpPr>
          <p:nvPr/>
        </p:nvSpPr>
        <p:spPr bwMode="auto">
          <a:xfrm>
            <a:off x="5685228" y="3341396"/>
            <a:ext cx="915987"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dirty="0" err="1">
                <a:solidFill>
                  <a:srgbClr val="FF0000"/>
                </a:solidFill>
                <a:latin typeface="Times New Roman" panose="02020603050405020304" pitchFamily="18" charset="0"/>
              </a:rPr>
              <a:t>on’t</a:t>
            </a:r>
            <a:endParaRPr lang="en-US" altLang="zh-CN" sz="3200" b="1" dirty="0">
              <a:solidFill>
                <a:srgbClr val="FF0000"/>
              </a:solidFill>
              <a:latin typeface="Times New Roman" panose="02020603050405020304" pitchFamily="18" charset="0"/>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blinds(horizontal)">
                                      <p:cBhvr>
                                        <p:cTn id="7" dur="500"/>
                                        <p:tgtEl>
                                          <p:spTgt spid="10752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07523"/>
                                        </p:tgtEl>
                                        <p:attrNameLst>
                                          <p:attrName>style.visibility</p:attrName>
                                        </p:attrNameLst>
                                      </p:cBhvr>
                                      <p:to>
                                        <p:strVal val="visible"/>
                                      </p:to>
                                    </p:set>
                                    <p:anim calcmode="lin" valueType="num">
                                      <p:cBhvr>
                                        <p:cTn id="12" dur="500" fill="hold"/>
                                        <p:tgtEl>
                                          <p:spTgt spid="107523"/>
                                        </p:tgtEl>
                                        <p:attrNameLst>
                                          <p:attrName>ppt_w</p:attrName>
                                        </p:attrNameLst>
                                      </p:cBhvr>
                                      <p:tavLst>
                                        <p:tav tm="0">
                                          <p:val>
                                            <p:fltVal val="0"/>
                                          </p:val>
                                        </p:tav>
                                        <p:tav tm="100000">
                                          <p:val>
                                            <p:strVal val="#ppt_w"/>
                                          </p:val>
                                        </p:tav>
                                      </p:tavLst>
                                    </p:anim>
                                    <p:anim calcmode="lin" valueType="num">
                                      <p:cBhvr>
                                        <p:cTn id="13" dur="500" fill="hold"/>
                                        <p:tgtEl>
                                          <p:spTgt spid="107523"/>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07524"/>
                                        </p:tgtEl>
                                        <p:attrNameLst>
                                          <p:attrName>style.visibility</p:attrName>
                                        </p:attrNameLst>
                                      </p:cBhvr>
                                      <p:to>
                                        <p:strVal val="visible"/>
                                      </p:to>
                                    </p:set>
                                    <p:anim calcmode="lin" valueType="num">
                                      <p:cBhvr>
                                        <p:cTn id="18" dur="500" fill="hold"/>
                                        <p:tgtEl>
                                          <p:spTgt spid="107524"/>
                                        </p:tgtEl>
                                        <p:attrNameLst>
                                          <p:attrName>ppt_w</p:attrName>
                                        </p:attrNameLst>
                                      </p:cBhvr>
                                      <p:tavLst>
                                        <p:tav tm="0">
                                          <p:val>
                                            <p:fltVal val="0"/>
                                          </p:val>
                                        </p:tav>
                                        <p:tav tm="100000">
                                          <p:val>
                                            <p:strVal val="#ppt_w"/>
                                          </p:val>
                                        </p:tav>
                                      </p:tavLst>
                                    </p:anim>
                                    <p:anim calcmode="lin" valueType="num">
                                      <p:cBhvr>
                                        <p:cTn id="19" dur="500" fill="hold"/>
                                        <p:tgtEl>
                                          <p:spTgt spid="107524"/>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107525"/>
                                        </p:tgtEl>
                                        <p:attrNameLst>
                                          <p:attrName>style.visibility</p:attrName>
                                        </p:attrNameLst>
                                      </p:cBhvr>
                                      <p:to>
                                        <p:strVal val="visible"/>
                                      </p:to>
                                    </p:set>
                                    <p:anim calcmode="lin" valueType="num">
                                      <p:cBhvr>
                                        <p:cTn id="24" dur="500" fill="hold"/>
                                        <p:tgtEl>
                                          <p:spTgt spid="107525"/>
                                        </p:tgtEl>
                                        <p:attrNameLst>
                                          <p:attrName>ppt_w</p:attrName>
                                        </p:attrNameLst>
                                      </p:cBhvr>
                                      <p:tavLst>
                                        <p:tav tm="0">
                                          <p:val>
                                            <p:fltVal val="0"/>
                                          </p:val>
                                        </p:tav>
                                        <p:tav tm="100000">
                                          <p:val>
                                            <p:strVal val="#ppt_w"/>
                                          </p:val>
                                        </p:tav>
                                      </p:tavLst>
                                    </p:anim>
                                    <p:anim calcmode="lin" valueType="num">
                                      <p:cBhvr>
                                        <p:cTn id="25" dur="500" fill="hold"/>
                                        <p:tgtEl>
                                          <p:spTgt spid="107525"/>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107526"/>
                                        </p:tgtEl>
                                        <p:attrNameLst>
                                          <p:attrName>style.visibility</p:attrName>
                                        </p:attrNameLst>
                                      </p:cBhvr>
                                      <p:to>
                                        <p:strVal val="visible"/>
                                      </p:to>
                                    </p:set>
                                    <p:anim calcmode="lin" valueType="num">
                                      <p:cBhvr>
                                        <p:cTn id="30" dur="500" fill="hold"/>
                                        <p:tgtEl>
                                          <p:spTgt spid="107526"/>
                                        </p:tgtEl>
                                        <p:attrNameLst>
                                          <p:attrName>ppt_w</p:attrName>
                                        </p:attrNameLst>
                                      </p:cBhvr>
                                      <p:tavLst>
                                        <p:tav tm="0">
                                          <p:val>
                                            <p:fltVal val="0"/>
                                          </p:val>
                                        </p:tav>
                                        <p:tav tm="100000">
                                          <p:val>
                                            <p:strVal val="#ppt_w"/>
                                          </p:val>
                                        </p:tav>
                                      </p:tavLst>
                                    </p:anim>
                                    <p:anim calcmode="lin" valueType="num">
                                      <p:cBhvr>
                                        <p:cTn id="31" dur="500" fill="hold"/>
                                        <p:tgtEl>
                                          <p:spTgt spid="107526"/>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107527"/>
                                        </p:tgtEl>
                                        <p:attrNameLst>
                                          <p:attrName>style.visibility</p:attrName>
                                        </p:attrNameLst>
                                      </p:cBhvr>
                                      <p:to>
                                        <p:strVal val="visible"/>
                                      </p:to>
                                    </p:set>
                                    <p:anim calcmode="lin" valueType="num">
                                      <p:cBhvr>
                                        <p:cTn id="36" dur="500" fill="hold"/>
                                        <p:tgtEl>
                                          <p:spTgt spid="107527"/>
                                        </p:tgtEl>
                                        <p:attrNameLst>
                                          <p:attrName>ppt_w</p:attrName>
                                        </p:attrNameLst>
                                      </p:cBhvr>
                                      <p:tavLst>
                                        <p:tav tm="0">
                                          <p:val>
                                            <p:fltVal val="0"/>
                                          </p:val>
                                        </p:tav>
                                        <p:tav tm="100000">
                                          <p:val>
                                            <p:strVal val="#ppt_w"/>
                                          </p:val>
                                        </p:tav>
                                      </p:tavLst>
                                    </p:anim>
                                    <p:anim calcmode="lin" valueType="num">
                                      <p:cBhvr>
                                        <p:cTn id="37" dur="500" fill="hold"/>
                                        <p:tgtEl>
                                          <p:spTgt spid="1075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p:bldP spid="107524" grpId="0"/>
      <p:bldP spid="107525" grpId="0"/>
      <p:bldP spid="107526" grpId="0"/>
      <p:bldP spid="1075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39750" y="728663"/>
            <a:ext cx="8159750"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dirty="0">
                <a:latin typeface="Times New Roman" panose="02020603050405020304" pitchFamily="18" charset="0"/>
              </a:rPr>
              <a:t>反义词：</a:t>
            </a:r>
            <a:r>
              <a:rPr lang="en-US" altLang="zh-CN" sz="3800" dirty="0">
                <a:solidFill>
                  <a:srgbClr val="FF0000"/>
                </a:solidFill>
                <a:latin typeface="Times New Roman" panose="02020603050405020304" pitchFamily="18" charset="0"/>
              </a:rPr>
              <a:t>free</a:t>
            </a:r>
            <a:r>
              <a:rPr lang="en-US" altLang="zh-CN" sz="3800" dirty="0">
                <a:latin typeface="Times New Roman" panose="02020603050405020304" pitchFamily="18" charset="0"/>
              </a:rPr>
              <a:t> adj.</a:t>
            </a:r>
            <a:r>
              <a:rPr lang="zh-CN" altLang="en-US" sz="3800" dirty="0">
                <a:latin typeface="Times New Roman" panose="02020603050405020304" pitchFamily="18" charset="0"/>
              </a:rPr>
              <a:t>有空的，空闲的</a:t>
            </a:r>
          </a:p>
        </p:txBody>
      </p:sp>
      <p:sp>
        <p:nvSpPr>
          <p:cNvPr id="151555" name="Text Box 3"/>
          <p:cNvSpPr txBox="1">
            <a:spLocks noChangeArrowheads="1"/>
          </p:cNvSpPr>
          <p:nvPr/>
        </p:nvSpPr>
        <p:spPr bwMode="auto">
          <a:xfrm>
            <a:off x="636588" y="1719263"/>
            <a:ext cx="52784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dirty="0">
                <a:latin typeface="Times New Roman" panose="02020603050405020304" pitchFamily="18" charset="0"/>
              </a:rPr>
              <a:t>我没空，我很忙。</a:t>
            </a:r>
          </a:p>
        </p:txBody>
      </p:sp>
      <p:sp>
        <p:nvSpPr>
          <p:cNvPr id="151556" name="Text Box 4"/>
          <p:cNvSpPr txBox="1">
            <a:spLocks noChangeArrowheads="1"/>
          </p:cNvSpPr>
          <p:nvPr/>
        </p:nvSpPr>
        <p:spPr bwMode="auto">
          <a:xfrm>
            <a:off x="731838" y="2528888"/>
            <a:ext cx="7967662"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0000FF"/>
                </a:solidFill>
                <a:latin typeface="Times New Roman" panose="02020603050405020304" pitchFamily="18" charset="0"/>
              </a:rPr>
              <a:t>I am not free</a:t>
            </a:r>
            <a:r>
              <a:rPr lang="zh-CN" altLang="en-US" sz="3800" dirty="0">
                <a:solidFill>
                  <a:srgbClr val="0000FF"/>
                </a:solidFill>
                <a:latin typeface="Times New Roman" panose="02020603050405020304" pitchFamily="18" charset="0"/>
              </a:rPr>
              <a:t>， </a:t>
            </a:r>
            <a:r>
              <a:rPr lang="en-US" altLang="zh-CN" sz="3800" dirty="0">
                <a:solidFill>
                  <a:srgbClr val="0000FF"/>
                </a:solidFill>
                <a:latin typeface="Times New Roman" panose="02020603050405020304" pitchFamily="18" charset="0"/>
              </a:rPr>
              <a:t>I am very busy.</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p:bldP spid="15155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444500" y="1628775"/>
            <a:ext cx="8362950" cy="392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defTabSz="704850"/>
            <a:lvl2pPr marL="352425" indent="-220980" defTabSz="704850"/>
            <a:lvl3pPr marL="704850" indent="-176530" defTabSz="704850"/>
            <a:lvl4pPr marL="1059180" indent="-176530" defTabSz="704850"/>
            <a:lvl5pPr marL="1411605" indent="-176530" defTabSz="704850"/>
            <a:lvl6pPr marL="1868805" indent="-176530" defTabSz="704850"/>
            <a:lvl7pPr marL="2326005" indent="-176530" defTabSz="704850"/>
            <a:lvl8pPr marL="2783205" indent="-176530" defTabSz="704850"/>
            <a:lvl9pPr marL="3240405" indent="-176530" defTabSz="704850"/>
          </a:lstStyle>
          <a:p>
            <a:pPr>
              <a:lnSpc>
                <a:spcPct val="115000"/>
              </a:lnSpc>
            </a:pPr>
            <a:r>
              <a:rPr lang="en-US" altLang="zh-CN" sz="3200" b="1" dirty="0">
                <a:latin typeface="Times New Roman" panose="02020603050405020304" pitchFamily="18" charset="0"/>
              </a:rPr>
              <a:t>At half past eleven, we have a </a:t>
            </a:r>
          </a:p>
          <a:p>
            <a:pPr>
              <a:lnSpc>
                <a:spcPct val="115000"/>
              </a:lnSpc>
            </a:pPr>
            <a:r>
              <a:rPr lang="en-US" altLang="zh-CN" sz="3200" b="1" dirty="0">
                <a:latin typeface="Times New Roman" panose="02020603050405020304" pitchFamily="18" charset="0"/>
              </a:rPr>
              <a:t>b_______ and then we have our l________ in the dining hall. In the afternoon, we f________ school at about three. Then we can go home. But many boys in my school l________ to play football on the playground after school. What a______ your school day?</a:t>
            </a:r>
          </a:p>
        </p:txBody>
      </p:sp>
      <p:sp>
        <p:nvSpPr>
          <p:cNvPr id="139267" name="Rectangle 3"/>
          <p:cNvSpPr>
            <a:spLocks noChangeArrowheads="1"/>
          </p:cNvSpPr>
          <p:nvPr/>
        </p:nvSpPr>
        <p:spPr bwMode="auto">
          <a:xfrm>
            <a:off x="827088" y="2168525"/>
            <a:ext cx="10096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a:solidFill>
                  <a:srgbClr val="FF0000"/>
                </a:solidFill>
                <a:latin typeface="Times New Roman" panose="02020603050405020304" pitchFamily="18" charset="0"/>
              </a:rPr>
              <a:t>reak</a:t>
            </a:r>
          </a:p>
        </p:txBody>
      </p:sp>
      <p:sp>
        <p:nvSpPr>
          <p:cNvPr id="139268" name="Rectangle 4"/>
          <p:cNvSpPr>
            <a:spLocks noChangeArrowheads="1"/>
          </p:cNvSpPr>
          <p:nvPr/>
        </p:nvSpPr>
        <p:spPr bwMode="auto">
          <a:xfrm>
            <a:off x="6588125" y="2168525"/>
            <a:ext cx="10795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a:solidFill>
                  <a:srgbClr val="FF0000"/>
                </a:solidFill>
                <a:latin typeface="Times New Roman" panose="02020603050405020304" pitchFamily="18" charset="0"/>
              </a:rPr>
              <a:t>unch</a:t>
            </a:r>
          </a:p>
        </p:txBody>
      </p:sp>
      <p:sp>
        <p:nvSpPr>
          <p:cNvPr id="139269" name="Rectangle 5"/>
          <p:cNvSpPr>
            <a:spLocks noChangeArrowheads="1"/>
          </p:cNvSpPr>
          <p:nvPr/>
        </p:nvSpPr>
        <p:spPr bwMode="auto">
          <a:xfrm>
            <a:off x="731838" y="3340100"/>
            <a:ext cx="105886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a:solidFill>
                  <a:srgbClr val="FF0000"/>
                </a:solidFill>
                <a:latin typeface="Times New Roman" panose="02020603050405020304" pitchFamily="18" charset="0"/>
              </a:rPr>
              <a:t>inish</a:t>
            </a:r>
          </a:p>
        </p:txBody>
      </p:sp>
      <p:sp>
        <p:nvSpPr>
          <p:cNvPr id="139270" name="Rectangle 6"/>
          <p:cNvSpPr>
            <a:spLocks noChangeArrowheads="1"/>
          </p:cNvSpPr>
          <p:nvPr/>
        </p:nvSpPr>
        <p:spPr bwMode="auto">
          <a:xfrm>
            <a:off x="827088" y="4330700"/>
            <a:ext cx="72866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a:solidFill>
                  <a:srgbClr val="FF0000"/>
                </a:solidFill>
                <a:latin typeface="Times New Roman" panose="02020603050405020304" pitchFamily="18" charset="0"/>
              </a:rPr>
              <a:t>ike</a:t>
            </a:r>
          </a:p>
        </p:txBody>
      </p:sp>
      <p:sp>
        <p:nvSpPr>
          <p:cNvPr id="139271" name="Rectangle 7"/>
          <p:cNvSpPr>
            <a:spLocks noChangeArrowheads="1"/>
          </p:cNvSpPr>
          <p:nvPr/>
        </p:nvSpPr>
        <p:spPr bwMode="auto">
          <a:xfrm>
            <a:off x="4187825" y="4959350"/>
            <a:ext cx="10096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spAutoFit/>
          </a:bodyPr>
          <a:lstStyle/>
          <a:p>
            <a:pPr defTabSz="704850">
              <a:lnSpc>
                <a:spcPct val="115000"/>
              </a:lnSpc>
            </a:pPr>
            <a:r>
              <a:rPr lang="en-US" altLang="zh-CN" sz="3200" b="1">
                <a:solidFill>
                  <a:srgbClr val="FF0000"/>
                </a:solidFill>
                <a:latin typeface="Times New Roman" panose="02020603050405020304" pitchFamily="18" charset="0"/>
              </a:rPr>
              <a:t>bout</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blinds(horizontal)">
                                      <p:cBhvr>
                                        <p:cTn id="7" dur="500"/>
                                        <p:tgtEl>
                                          <p:spTgt spid="13926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39267"/>
                                        </p:tgtEl>
                                        <p:attrNameLst>
                                          <p:attrName>style.visibility</p:attrName>
                                        </p:attrNameLst>
                                      </p:cBhvr>
                                      <p:to>
                                        <p:strVal val="visible"/>
                                      </p:to>
                                    </p:set>
                                    <p:anim calcmode="lin" valueType="num">
                                      <p:cBhvr>
                                        <p:cTn id="12" dur="500" fill="hold"/>
                                        <p:tgtEl>
                                          <p:spTgt spid="139267"/>
                                        </p:tgtEl>
                                        <p:attrNameLst>
                                          <p:attrName>ppt_w</p:attrName>
                                        </p:attrNameLst>
                                      </p:cBhvr>
                                      <p:tavLst>
                                        <p:tav tm="0">
                                          <p:val>
                                            <p:fltVal val="0"/>
                                          </p:val>
                                        </p:tav>
                                        <p:tav tm="100000">
                                          <p:val>
                                            <p:strVal val="#ppt_w"/>
                                          </p:val>
                                        </p:tav>
                                      </p:tavLst>
                                    </p:anim>
                                    <p:anim calcmode="lin" valueType="num">
                                      <p:cBhvr>
                                        <p:cTn id="13" dur="500" fill="hold"/>
                                        <p:tgtEl>
                                          <p:spTgt spid="139267"/>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39268"/>
                                        </p:tgtEl>
                                        <p:attrNameLst>
                                          <p:attrName>style.visibility</p:attrName>
                                        </p:attrNameLst>
                                      </p:cBhvr>
                                      <p:to>
                                        <p:strVal val="visible"/>
                                      </p:to>
                                    </p:set>
                                    <p:anim calcmode="lin" valueType="num">
                                      <p:cBhvr>
                                        <p:cTn id="18" dur="500" fill="hold"/>
                                        <p:tgtEl>
                                          <p:spTgt spid="139268"/>
                                        </p:tgtEl>
                                        <p:attrNameLst>
                                          <p:attrName>ppt_w</p:attrName>
                                        </p:attrNameLst>
                                      </p:cBhvr>
                                      <p:tavLst>
                                        <p:tav tm="0">
                                          <p:val>
                                            <p:fltVal val="0"/>
                                          </p:val>
                                        </p:tav>
                                        <p:tav tm="100000">
                                          <p:val>
                                            <p:strVal val="#ppt_w"/>
                                          </p:val>
                                        </p:tav>
                                      </p:tavLst>
                                    </p:anim>
                                    <p:anim calcmode="lin" valueType="num">
                                      <p:cBhvr>
                                        <p:cTn id="19" dur="500" fill="hold"/>
                                        <p:tgtEl>
                                          <p:spTgt spid="139268"/>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139269"/>
                                        </p:tgtEl>
                                        <p:attrNameLst>
                                          <p:attrName>style.visibility</p:attrName>
                                        </p:attrNameLst>
                                      </p:cBhvr>
                                      <p:to>
                                        <p:strVal val="visible"/>
                                      </p:to>
                                    </p:set>
                                    <p:anim calcmode="lin" valueType="num">
                                      <p:cBhvr>
                                        <p:cTn id="24" dur="500" fill="hold"/>
                                        <p:tgtEl>
                                          <p:spTgt spid="139269"/>
                                        </p:tgtEl>
                                        <p:attrNameLst>
                                          <p:attrName>ppt_w</p:attrName>
                                        </p:attrNameLst>
                                      </p:cBhvr>
                                      <p:tavLst>
                                        <p:tav tm="0">
                                          <p:val>
                                            <p:fltVal val="0"/>
                                          </p:val>
                                        </p:tav>
                                        <p:tav tm="100000">
                                          <p:val>
                                            <p:strVal val="#ppt_w"/>
                                          </p:val>
                                        </p:tav>
                                      </p:tavLst>
                                    </p:anim>
                                    <p:anim calcmode="lin" valueType="num">
                                      <p:cBhvr>
                                        <p:cTn id="25" dur="500" fill="hold"/>
                                        <p:tgtEl>
                                          <p:spTgt spid="139269"/>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139270"/>
                                        </p:tgtEl>
                                        <p:attrNameLst>
                                          <p:attrName>style.visibility</p:attrName>
                                        </p:attrNameLst>
                                      </p:cBhvr>
                                      <p:to>
                                        <p:strVal val="visible"/>
                                      </p:to>
                                    </p:set>
                                    <p:anim calcmode="lin" valueType="num">
                                      <p:cBhvr>
                                        <p:cTn id="30" dur="500" fill="hold"/>
                                        <p:tgtEl>
                                          <p:spTgt spid="139270"/>
                                        </p:tgtEl>
                                        <p:attrNameLst>
                                          <p:attrName>ppt_w</p:attrName>
                                        </p:attrNameLst>
                                      </p:cBhvr>
                                      <p:tavLst>
                                        <p:tav tm="0">
                                          <p:val>
                                            <p:fltVal val="0"/>
                                          </p:val>
                                        </p:tav>
                                        <p:tav tm="100000">
                                          <p:val>
                                            <p:strVal val="#ppt_w"/>
                                          </p:val>
                                        </p:tav>
                                      </p:tavLst>
                                    </p:anim>
                                    <p:anim calcmode="lin" valueType="num">
                                      <p:cBhvr>
                                        <p:cTn id="31" dur="500" fill="hold"/>
                                        <p:tgtEl>
                                          <p:spTgt spid="139270"/>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139271"/>
                                        </p:tgtEl>
                                        <p:attrNameLst>
                                          <p:attrName>style.visibility</p:attrName>
                                        </p:attrNameLst>
                                      </p:cBhvr>
                                      <p:to>
                                        <p:strVal val="visible"/>
                                      </p:to>
                                    </p:set>
                                    <p:anim calcmode="lin" valueType="num">
                                      <p:cBhvr>
                                        <p:cTn id="36" dur="500" fill="hold"/>
                                        <p:tgtEl>
                                          <p:spTgt spid="139271"/>
                                        </p:tgtEl>
                                        <p:attrNameLst>
                                          <p:attrName>ppt_w</p:attrName>
                                        </p:attrNameLst>
                                      </p:cBhvr>
                                      <p:tavLst>
                                        <p:tav tm="0">
                                          <p:val>
                                            <p:fltVal val="0"/>
                                          </p:val>
                                        </p:tav>
                                        <p:tav tm="100000">
                                          <p:val>
                                            <p:strVal val="#ppt_w"/>
                                          </p:val>
                                        </p:tav>
                                      </p:tavLst>
                                    </p:anim>
                                    <p:anim calcmode="lin" valueType="num">
                                      <p:cBhvr>
                                        <p:cTn id="37" dur="500" fill="hold"/>
                                        <p:tgtEl>
                                          <p:spTgt spid="1392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p:bldP spid="139268" grpId="0"/>
      <p:bldP spid="139269" grpId="0"/>
      <p:bldP spid="139270" grpId="0"/>
      <p:bldP spid="13927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p:cNvSpPr>
            <a:spLocks noChangeArrowheads="1"/>
          </p:cNvSpPr>
          <p:nvPr/>
        </p:nvSpPr>
        <p:spPr bwMode="auto">
          <a:xfrm>
            <a:off x="827088" y="728663"/>
            <a:ext cx="8316912" cy="545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p>
            <a:pPr defTabSz="704850"/>
            <a:r>
              <a:rPr lang="en-US" altLang="zh-CN" sz="3500" b="1" dirty="0">
                <a:latin typeface="Times New Roman" panose="02020603050405020304" pitchFamily="18" charset="0"/>
              </a:rPr>
              <a:t>1. </a:t>
            </a:r>
            <a:r>
              <a:rPr lang="zh-CN" altLang="en-US" sz="3500" b="1" dirty="0">
                <a:latin typeface="Times New Roman" panose="02020603050405020304" pitchFamily="18" charset="0"/>
              </a:rPr>
              <a:t>我每天坐公共汽车去上学。</a:t>
            </a:r>
          </a:p>
          <a:p>
            <a:pPr defTabSz="704850"/>
            <a:r>
              <a:rPr lang="en-US" altLang="zh-CN" sz="3500" b="1" dirty="0">
                <a:latin typeface="Times New Roman" panose="02020603050405020304" pitchFamily="18" charset="0"/>
              </a:rPr>
              <a:t>I ____________ by bus every day. </a:t>
            </a:r>
          </a:p>
          <a:p>
            <a:pPr defTabSz="704850"/>
            <a:r>
              <a:rPr lang="en-US" altLang="zh-CN" sz="3500" b="1" dirty="0">
                <a:latin typeface="Times New Roman" panose="02020603050405020304" pitchFamily="18" charset="0"/>
              </a:rPr>
              <a:t>2. </a:t>
            </a:r>
            <a:r>
              <a:rPr lang="zh-CN" altLang="en-US" sz="3500" b="1" dirty="0">
                <a:latin typeface="Times New Roman" panose="02020603050405020304" pitchFamily="18" charset="0"/>
              </a:rPr>
              <a:t>我和妹妹在一中上学。 </a:t>
            </a:r>
          </a:p>
          <a:p>
            <a:pPr defTabSz="704850"/>
            <a:r>
              <a:rPr lang="en-US" altLang="zh-CN" sz="3500" b="1" dirty="0">
                <a:latin typeface="Times New Roman" panose="02020603050405020304" pitchFamily="18" charset="0"/>
              </a:rPr>
              <a:t>My sister and I _______ No. 1 Middle School. </a:t>
            </a:r>
          </a:p>
          <a:p>
            <a:pPr defTabSz="704850"/>
            <a:r>
              <a:rPr lang="en-US" altLang="zh-CN" sz="3500" b="1" dirty="0">
                <a:latin typeface="Times New Roman" panose="02020603050405020304" pitchFamily="18" charset="0"/>
              </a:rPr>
              <a:t>3. </a:t>
            </a:r>
            <a:r>
              <a:rPr lang="zh-CN" altLang="en-US" sz="3500" b="1" dirty="0">
                <a:latin typeface="Times New Roman" panose="02020603050405020304" pitchFamily="18" charset="0"/>
              </a:rPr>
              <a:t>他们家早餐吃米粉。</a:t>
            </a:r>
          </a:p>
          <a:p>
            <a:pPr defTabSz="704850"/>
            <a:r>
              <a:rPr lang="en-US" altLang="zh-CN" sz="3500" b="1" dirty="0">
                <a:latin typeface="Times New Roman" panose="02020603050405020304" pitchFamily="18" charset="0"/>
              </a:rPr>
              <a:t>His family _____ rice noodles for breakfast.</a:t>
            </a:r>
          </a:p>
          <a:p>
            <a:pPr defTabSz="704850"/>
            <a:r>
              <a:rPr lang="en-US" altLang="zh-CN" sz="3500" b="1" dirty="0">
                <a:latin typeface="Times New Roman" panose="02020603050405020304" pitchFamily="18" charset="0"/>
              </a:rPr>
              <a:t>4. </a:t>
            </a:r>
            <a:r>
              <a:rPr lang="zh-CN" altLang="en-US" sz="3500" b="1" dirty="0">
                <a:latin typeface="Times New Roman" panose="02020603050405020304" pitchFamily="18" charset="0"/>
              </a:rPr>
              <a:t>地球绕着太阳转。</a:t>
            </a:r>
          </a:p>
          <a:p>
            <a:pPr defTabSz="704850"/>
            <a:r>
              <a:rPr lang="en-US" altLang="zh-CN" sz="3500" b="1" dirty="0">
                <a:latin typeface="Times New Roman" panose="02020603050405020304" pitchFamily="18" charset="0"/>
              </a:rPr>
              <a:t>The earth ___________ the sun. </a:t>
            </a:r>
          </a:p>
        </p:txBody>
      </p:sp>
      <p:sp>
        <p:nvSpPr>
          <p:cNvPr id="63497" name="Rectangle 9"/>
          <p:cNvSpPr>
            <a:spLocks noChangeArrowheads="1"/>
          </p:cNvSpPr>
          <p:nvPr/>
        </p:nvSpPr>
        <p:spPr bwMode="auto">
          <a:xfrm>
            <a:off x="1308100" y="1268413"/>
            <a:ext cx="3540125"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nchor="ctr">
            <a:spAutoFit/>
          </a:bodyPr>
          <a:lstStyle/>
          <a:p>
            <a:pPr defTabSz="1186180"/>
            <a:r>
              <a:rPr kumimoji="0" lang="en-US" altLang="zh-CN" sz="3600" b="1" dirty="0">
                <a:solidFill>
                  <a:srgbClr val="FF0000"/>
                </a:solidFill>
                <a:latin typeface="Times New Roman" panose="02020603050405020304" pitchFamily="18" charset="0"/>
                <a:ea typeface="宋体" panose="02010600030101010101" pitchFamily="2" charset="-122"/>
              </a:rPr>
              <a:t>go to school  </a:t>
            </a:r>
          </a:p>
        </p:txBody>
      </p:sp>
      <p:sp>
        <p:nvSpPr>
          <p:cNvPr id="63498" name="Rectangle 10"/>
          <p:cNvSpPr>
            <a:spLocks noChangeArrowheads="1"/>
          </p:cNvSpPr>
          <p:nvPr/>
        </p:nvSpPr>
        <p:spPr bwMode="auto">
          <a:xfrm>
            <a:off x="3995738" y="2349500"/>
            <a:ext cx="201612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p>
            <a:pPr defTabSz="704850"/>
            <a:r>
              <a:rPr lang="en-US" altLang="zh-CN" sz="3500" b="1">
                <a:solidFill>
                  <a:srgbClr val="FF0000"/>
                </a:solidFill>
                <a:latin typeface="Times New Roman" panose="02020603050405020304" pitchFamily="18" charset="0"/>
              </a:rPr>
              <a:t>study in</a:t>
            </a:r>
          </a:p>
        </p:txBody>
      </p:sp>
      <p:sp>
        <p:nvSpPr>
          <p:cNvPr id="63499" name="Rectangle 11"/>
          <p:cNvSpPr>
            <a:spLocks noChangeArrowheads="1"/>
          </p:cNvSpPr>
          <p:nvPr/>
        </p:nvSpPr>
        <p:spPr bwMode="auto">
          <a:xfrm>
            <a:off x="3036888" y="3968750"/>
            <a:ext cx="143827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p>
            <a:pPr defTabSz="704850"/>
            <a:r>
              <a:rPr lang="en-US" altLang="zh-CN" sz="3500" b="1">
                <a:solidFill>
                  <a:srgbClr val="FF0000"/>
                </a:solidFill>
                <a:latin typeface="Times New Roman" panose="02020603050405020304" pitchFamily="18" charset="0"/>
              </a:rPr>
              <a:t> have</a:t>
            </a:r>
          </a:p>
        </p:txBody>
      </p:sp>
      <p:sp>
        <p:nvSpPr>
          <p:cNvPr id="63500" name="Rectangle 12"/>
          <p:cNvSpPr>
            <a:spLocks noChangeArrowheads="1"/>
          </p:cNvSpPr>
          <p:nvPr/>
        </p:nvSpPr>
        <p:spPr bwMode="auto">
          <a:xfrm>
            <a:off x="3132138" y="5499100"/>
            <a:ext cx="270827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8515" tIns="59258" rIns="118515" bIns="59258">
            <a:spAutoFit/>
          </a:bodyPr>
          <a:lstStyle/>
          <a:p>
            <a:pPr defTabSz="704850"/>
            <a:r>
              <a:rPr lang="en-US" altLang="zh-CN" sz="3500" b="1">
                <a:solidFill>
                  <a:srgbClr val="FF0000"/>
                </a:solidFill>
                <a:latin typeface="Times New Roman" panose="02020603050405020304" pitchFamily="18" charset="0"/>
              </a:rPr>
              <a:t>goes around</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3497"/>
                                        </p:tgtEl>
                                        <p:attrNameLst>
                                          <p:attrName>style.visibility</p:attrName>
                                        </p:attrNameLst>
                                      </p:cBhvr>
                                      <p:to>
                                        <p:strVal val="visible"/>
                                      </p:to>
                                    </p:set>
                                    <p:animEffect transition="in" filter="box(in)">
                                      <p:cBhvr>
                                        <p:cTn id="7" dur="500"/>
                                        <p:tgtEl>
                                          <p:spTgt spid="6349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3498"/>
                                        </p:tgtEl>
                                        <p:attrNameLst>
                                          <p:attrName>style.visibility</p:attrName>
                                        </p:attrNameLst>
                                      </p:cBhvr>
                                      <p:to>
                                        <p:strVal val="visible"/>
                                      </p:to>
                                    </p:set>
                                    <p:animEffect transition="in" filter="box(in)">
                                      <p:cBhvr>
                                        <p:cTn id="12" dur="500"/>
                                        <p:tgtEl>
                                          <p:spTgt spid="6349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3499">
                                            <p:txEl>
                                              <p:pRg st="0" end="0"/>
                                            </p:txEl>
                                          </p:spTgt>
                                        </p:tgtEl>
                                        <p:attrNameLst>
                                          <p:attrName>style.visibility</p:attrName>
                                        </p:attrNameLst>
                                      </p:cBhvr>
                                      <p:to>
                                        <p:strVal val="visible"/>
                                      </p:to>
                                    </p:set>
                                    <p:animEffect transition="in" filter="box(in)">
                                      <p:cBhvr>
                                        <p:cTn id="17" dur="500"/>
                                        <p:tgtEl>
                                          <p:spTgt spid="6349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3500"/>
                                        </p:tgtEl>
                                        <p:attrNameLst>
                                          <p:attrName>style.visibility</p:attrName>
                                        </p:attrNameLst>
                                      </p:cBhvr>
                                      <p:to>
                                        <p:strVal val="visible"/>
                                      </p:to>
                                    </p:set>
                                    <p:animEffect transition="in" filter="box(in)">
                                      <p:cBhvr>
                                        <p:cTn id="22" dur="500"/>
                                        <p:tgtEl>
                                          <p:spTgt spid="63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7" grpId="0"/>
      <p:bldP spid="63498" grpId="0"/>
      <p:bldP spid="6350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2363788" y="1449388"/>
            <a:ext cx="4702175"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p>
            <a:pPr defTabSz="704850"/>
            <a:r>
              <a:rPr lang="en-US" altLang="zh-CN" sz="5800" b="1" dirty="0">
                <a:solidFill>
                  <a:srgbClr val="003399"/>
                </a:solidFill>
                <a:effectLst>
                  <a:outerShdw blurRad="38100" dist="38100" dir="2700000" algn="tl">
                    <a:srgbClr val="C0C0C0"/>
                  </a:outerShdw>
                </a:effectLst>
              </a:rPr>
              <a:t>Homework</a:t>
            </a:r>
            <a:r>
              <a:rPr lang="en-US" altLang="zh-CN" sz="5800" b="1" dirty="0">
                <a:solidFill>
                  <a:srgbClr val="003399"/>
                </a:solidFill>
              </a:rPr>
              <a:t> </a:t>
            </a:r>
            <a:endParaRPr lang="en-US" altLang="zh-CN" sz="5800" dirty="0">
              <a:solidFill>
                <a:srgbClr val="003399"/>
              </a:solidFill>
            </a:endParaRPr>
          </a:p>
        </p:txBody>
      </p:sp>
      <p:sp>
        <p:nvSpPr>
          <p:cNvPr id="46083" name="Rectangle 6"/>
          <p:cNvSpPr>
            <a:spLocks noChangeArrowheads="1"/>
          </p:cNvSpPr>
          <p:nvPr/>
        </p:nvSpPr>
        <p:spPr bwMode="auto">
          <a:xfrm>
            <a:off x="1500188" y="2798763"/>
            <a:ext cx="6816725"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p>
            <a:pPr defTabSz="704850">
              <a:lnSpc>
                <a:spcPct val="130000"/>
              </a:lnSpc>
            </a:pPr>
            <a:r>
              <a:rPr lang="en-US" altLang="zh-CN" sz="3800" b="1" dirty="0">
                <a:latin typeface="Times New Roman" panose="02020603050405020304" pitchFamily="18" charset="0"/>
              </a:rPr>
              <a:t>Write a passage about your school day</a:t>
            </a:r>
            <a:r>
              <a:rPr lang="en-US" altLang="zh-CN" sz="3800" b="1" dirty="0" smtClean="0">
                <a:latin typeface="Times New Roman" panose="02020603050405020304" pitchFamily="18" charset="0"/>
              </a:rPr>
              <a:t>. </a:t>
            </a:r>
            <a:endParaRPr lang="en-US" altLang="zh-CN" sz="3800" b="1" dirty="0">
              <a:latin typeface="Times New Roman" panose="02020603050405020304" pitchFamily="18" charset="0"/>
            </a:endParaRPr>
          </a:p>
        </p:txBody>
      </p:sp>
    </p:spTree>
  </p:cSld>
  <p:clrMapOvr>
    <a:masterClrMapping/>
  </p:clrMapOvr>
  <p:transition spd="slow">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C:\Users\AppleBar\Desktop\剪头.png"/>
          <p:cNvPicPr>
            <a:picLocks noChangeAspect="1" noChangeArrowheads="1"/>
          </p:cNvPicPr>
          <p:nvPr/>
        </p:nvPicPr>
        <p:blipFill>
          <a:blip r:embed="rId2" cstate="email"/>
          <a:srcRect/>
          <a:stretch>
            <a:fillRect/>
          </a:stretch>
        </p:blipFill>
        <p:spPr bwMode="auto">
          <a:xfrm>
            <a:off x="684213" y="2492375"/>
            <a:ext cx="2303462"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7107" name="组合 21"/>
          <p:cNvGrpSpPr/>
          <p:nvPr/>
        </p:nvGrpSpPr>
        <p:grpSpPr bwMode="auto">
          <a:xfrm>
            <a:off x="7597775" y="1125538"/>
            <a:ext cx="1222375" cy="3022600"/>
            <a:chOff x="4500563" y="773113"/>
            <a:chExt cx="1655762" cy="3311525"/>
          </a:xfrm>
        </p:grpSpPr>
        <p:sp>
          <p:nvSpPr>
            <p:cNvPr id="47108" name="Freeform 2"/>
            <p:cNvSpPr/>
            <p:nvPr/>
          </p:nvSpPr>
          <p:spPr bwMode="auto">
            <a:xfrm>
              <a:off x="4713288" y="773113"/>
              <a:ext cx="219075" cy="863600"/>
            </a:xfrm>
            <a:custGeom>
              <a:avLst/>
              <a:gdLst>
                <a:gd name="T0" fmla="*/ 118446550 w 138"/>
                <a:gd name="T1" fmla="*/ 0 h 544"/>
                <a:gd name="T2" fmla="*/ 15120938 w 138"/>
                <a:gd name="T3" fmla="*/ 544353750 h 544"/>
                <a:gd name="T4" fmla="*/ 30241875 w 138"/>
                <a:gd name="T5" fmla="*/ 861893438 h 544"/>
                <a:gd name="T6" fmla="*/ 95765938 w 138"/>
                <a:gd name="T7" fmla="*/ 1101307488 h 544"/>
                <a:gd name="T8" fmla="*/ 173891575 w 138"/>
                <a:gd name="T9" fmla="*/ 1260078125 h 544"/>
                <a:gd name="T10" fmla="*/ 347781563 w 138"/>
                <a:gd name="T11" fmla="*/ 1370965000 h 544"/>
                <a:gd name="T12" fmla="*/ 0 60000 65536"/>
                <a:gd name="T13" fmla="*/ 0 60000 65536"/>
                <a:gd name="T14" fmla="*/ 0 60000 65536"/>
                <a:gd name="T15" fmla="*/ 0 60000 65536"/>
                <a:gd name="T16" fmla="*/ 0 60000 65536"/>
                <a:gd name="T17" fmla="*/ 0 60000 65536"/>
                <a:gd name="T18" fmla="*/ 0 w 138"/>
                <a:gd name="T19" fmla="*/ 0 h 544"/>
                <a:gd name="T20" fmla="*/ 138 w 138"/>
                <a:gd name="T21" fmla="*/ 544 h 544"/>
              </a:gdLst>
              <a:ahLst/>
              <a:cxnLst>
                <a:cxn ang="T12">
                  <a:pos x="T0" y="T1"/>
                </a:cxn>
                <a:cxn ang="T13">
                  <a:pos x="T2" y="T3"/>
                </a:cxn>
                <a:cxn ang="T14">
                  <a:pos x="T4" y="T5"/>
                </a:cxn>
                <a:cxn ang="T15">
                  <a:pos x="T6" y="T7"/>
                </a:cxn>
                <a:cxn ang="T16">
                  <a:pos x="T8" y="T9"/>
                </a:cxn>
                <a:cxn ang="T17">
                  <a:pos x="T10" y="T11"/>
                </a:cxn>
              </a:cxnLst>
              <a:rect l="T18" t="T19" r="T20" b="T21"/>
              <a:pathLst>
                <a:path w="138" h="544">
                  <a:moveTo>
                    <a:pt x="47" y="0"/>
                  </a:moveTo>
                  <a:lnTo>
                    <a:pt x="6" y="216"/>
                  </a:lnTo>
                  <a:cubicBezTo>
                    <a:pt x="0" y="273"/>
                    <a:pt x="7" y="305"/>
                    <a:pt x="12" y="342"/>
                  </a:cubicBezTo>
                  <a:cubicBezTo>
                    <a:pt x="17" y="379"/>
                    <a:pt x="29" y="411"/>
                    <a:pt x="38" y="437"/>
                  </a:cubicBezTo>
                  <a:lnTo>
                    <a:pt x="69" y="500"/>
                  </a:lnTo>
                  <a:lnTo>
                    <a:pt x="138" y="544"/>
                  </a:ln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sp>
          <p:nvSpPr>
            <p:cNvPr id="47109" name="Oval 3"/>
            <p:cNvSpPr>
              <a:spLocks noChangeArrowheads="1"/>
            </p:cNvSpPr>
            <p:nvPr/>
          </p:nvSpPr>
          <p:spPr bwMode="auto">
            <a:xfrm>
              <a:off x="4932363" y="1347788"/>
              <a:ext cx="360362" cy="360362"/>
            </a:xfrm>
            <a:prstGeom prst="ellipse">
              <a:avLst/>
            </a:prstGeom>
            <a:solidFill>
              <a:schemeClr val="bg1"/>
            </a:solidFill>
            <a:ln w="22225">
              <a:solidFill>
                <a:schemeClr val="tx1"/>
              </a:solidFill>
              <a:round/>
            </a:ln>
          </p:spPr>
          <p:txBody>
            <a:bodyPr wrap="none" lIns="91435" tIns="45717" rIns="91435" bIns="45717" anchor="ctr"/>
            <a:lstStyle/>
            <a:p>
              <a:pPr algn="ctr" defTabSz="704850"/>
              <a:endParaRPr lang="zh-CN" altLang="zh-CN" sz="1700"/>
            </a:p>
          </p:txBody>
        </p:sp>
        <p:sp>
          <p:nvSpPr>
            <p:cNvPr id="47110" name="Freeform 4"/>
            <p:cNvSpPr/>
            <p:nvPr/>
          </p:nvSpPr>
          <p:spPr bwMode="auto">
            <a:xfrm>
              <a:off x="5054600" y="1347788"/>
              <a:ext cx="165100" cy="288925"/>
            </a:xfrm>
            <a:custGeom>
              <a:avLst/>
              <a:gdLst>
                <a:gd name="T0" fmla="*/ 148688425 w 104"/>
                <a:gd name="T1" fmla="*/ 0 h 182"/>
                <a:gd name="T2" fmla="*/ 63004700 w 104"/>
                <a:gd name="T3" fmla="*/ 284776863 h 182"/>
                <a:gd name="T4" fmla="*/ 262096250 w 104"/>
                <a:gd name="T5" fmla="*/ 458668438 h 182"/>
                <a:gd name="T6" fmla="*/ 0 60000 65536"/>
                <a:gd name="T7" fmla="*/ 0 60000 65536"/>
                <a:gd name="T8" fmla="*/ 0 60000 65536"/>
                <a:gd name="T9" fmla="*/ 0 w 104"/>
                <a:gd name="T10" fmla="*/ 0 h 182"/>
                <a:gd name="T11" fmla="*/ 104 w 104"/>
                <a:gd name="T12" fmla="*/ 182 h 182"/>
              </a:gdLst>
              <a:ahLst/>
              <a:cxnLst>
                <a:cxn ang="T6">
                  <a:pos x="T0" y="T1"/>
                </a:cxn>
                <a:cxn ang="T7">
                  <a:pos x="T2" y="T3"/>
                </a:cxn>
                <a:cxn ang="T8">
                  <a:pos x="T4" y="T5"/>
                </a:cxn>
              </a:cxnLst>
              <a:rect l="T9" t="T10" r="T11" b="T12"/>
              <a:pathLst>
                <a:path w="104" h="182">
                  <a:moveTo>
                    <a:pt x="59" y="0"/>
                  </a:moveTo>
                  <a:cubicBezTo>
                    <a:pt x="53" y="19"/>
                    <a:pt x="0" y="50"/>
                    <a:pt x="25" y="113"/>
                  </a:cubicBezTo>
                  <a:cubicBezTo>
                    <a:pt x="50" y="176"/>
                    <a:pt x="88" y="168"/>
                    <a:pt x="104" y="182"/>
                  </a:cubicBezTo>
                </a:path>
              </a:pathLst>
            </a:custGeom>
            <a:solidFill>
              <a:schemeClr val="bg1"/>
            </a:solidFill>
            <a:ln w="22225">
              <a:solidFill>
                <a:schemeClr val="tx1"/>
              </a:solidFill>
              <a:round/>
            </a:ln>
          </p:spPr>
          <p:txBody>
            <a:bodyPr lIns="70546" tIns="35273" rIns="70546" bIns="35273"/>
            <a:lstStyle/>
            <a:p>
              <a:endParaRPr lang="zh-CN" altLang="en-US"/>
            </a:p>
          </p:txBody>
        </p:sp>
        <p:sp>
          <p:nvSpPr>
            <p:cNvPr id="47111" name="Freeform 5"/>
            <p:cNvSpPr/>
            <p:nvPr/>
          </p:nvSpPr>
          <p:spPr bwMode="auto">
            <a:xfrm>
              <a:off x="5292725" y="1492250"/>
              <a:ext cx="142875" cy="144463"/>
            </a:xfrm>
            <a:custGeom>
              <a:avLst/>
              <a:gdLst>
                <a:gd name="T0" fmla="*/ 0 w 90"/>
                <a:gd name="T1" fmla="*/ 0 h 91"/>
                <a:gd name="T2" fmla="*/ 163810950 w 90"/>
                <a:gd name="T3" fmla="*/ 88206568 h 91"/>
                <a:gd name="T4" fmla="*/ 226814063 w 90"/>
                <a:gd name="T5" fmla="*/ 229335806 h 91"/>
                <a:gd name="T6" fmla="*/ 0 60000 65536"/>
                <a:gd name="T7" fmla="*/ 0 60000 65536"/>
                <a:gd name="T8" fmla="*/ 0 60000 65536"/>
                <a:gd name="T9" fmla="*/ 0 w 90"/>
                <a:gd name="T10" fmla="*/ 0 h 91"/>
                <a:gd name="T11" fmla="*/ 90 w 90"/>
                <a:gd name="T12" fmla="*/ 91 h 91"/>
              </a:gdLst>
              <a:ahLst/>
              <a:cxnLst>
                <a:cxn ang="T6">
                  <a:pos x="T0" y="T1"/>
                </a:cxn>
                <a:cxn ang="T7">
                  <a:pos x="T2" y="T3"/>
                </a:cxn>
                <a:cxn ang="T8">
                  <a:pos x="T4" y="T5"/>
                </a:cxn>
              </a:cxnLst>
              <a:rect l="T9" t="T10" r="T11" b="T12"/>
              <a:pathLst>
                <a:path w="90" h="91">
                  <a:moveTo>
                    <a:pt x="0" y="0"/>
                  </a:moveTo>
                  <a:lnTo>
                    <a:pt x="65" y="35"/>
                  </a:lnTo>
                  <a:lnTo>
                    <a:pt x="90" y="91"/>
                  </a:ln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sp>
          <p:nvSpPr>
            <p:cNvPr id="47112" name="Freeform 6"/>
            <p:cNvSpPr/>
            <p:nvPr/>
          </p:nvSpPr>
          <p:spPr bwMode="auto">
            <a:xfrm>
              <a:off x="5148263" y="1565275"/>
              <a:ext cx="792162" cy="273050"/>
            </a:xfrm>
            <a:custGeom>
              <a:avLst/>
              <a:gdLst>
                <a:gd name="T0" fmla="*/ 0 w 499"/>
                <a:gd name="T1" fmla="*/ 345262200 h 172"/>
                <a:gd name="T2" fmla="*/ 168849568 w 499"/>
                <a:gd name="T3" fmla="*/ 403225000 h 172"/>
                <a:gd name="T4" fmla="*/ 378023199 w 499"/>
                <a:gd name="T5" fmla="*/ 433466875 h 172"/>
                <a:gd name="T6" fmla="*/ 665320830 w 499"/>
                <a:gd name="T7" fmla="*/ 403225000 h 172"/>
                <a:gd name="T8" fmla="*/ 1000500606 w 499"/>
                <a:gd name="T9" fmla="*/ 226814063 h 172"/>
                <a:gd name="T10" fmla="*/ 1257556381 w 499"/>
                <a:gd name="T11" fmla="*/ 0 h 172"/>
                <a:gd name="T12" fmla="*/ 0 60000 65536"/>
                <a:gd name="T13" fmla="*/ 0 60000 65536"/>
                <a:gd name="T14" fmla="*/ 0 60000 65536"/>
                <a:gd name="T15" fmla="*/ 0 60000 65536"/>
                <a:gd name="T16" fmla="*/ 0 60000 65536"/>
                <a:gd name="T17" fmla="*/ 0 60000 65536"/>
                <a:gd name="T18" fmla="*/ 0 w 499"/>
                <a:gd name="T19" fmla="*/ 0 h 172"/>
                <a:gd name="T20" fmla="*/ 499 w 499"/>
                <a:gd name="T21" fmla="*/ 172 h 172"/>
              </a:gdLst>
              <a:ahLst/>
              <a:cxnLst>
                <a:cxn ang="T12">
                  <a:pos x="T0" y="T1"/>
                </a:cxn>
                <a:cxn ang="T13">
                  <a:pos x="T2" y="T3"/>
                </a:cxn>
                <a:cxn ang="T14">
                  <a:pos x="T4" y="T5"/>
                </a:cxn>
                <a:cxn ang="T15">
                  <a:pos x="T6" y="T7"/>
                </a:cxn>
                <a:cxn ang="T16">
                  <a:pos x="T8" y="T9"/>
                </a:cxn>
                <a:cxn ang="T17">
                  <a:pos x="T10" y="T11"/>
                </a:cxn>
              </a:cxnLst>
              <a:rect l="T18" t="T19" r="T20" b="T21"/>
              <a:pathLst>
                <a:path w="499" h="172">
                  <a:moveTo>
                    <a:pt x="0" y="137"/>
                  </a:moveTo>
                  <a:lnTo>
                    <a:pt x="67" y="160"/>
                  </a:lnTo>
                  <a:lnTo>
                    <a:pt x="150" y="172"/>
                  </a:lnTo>
                  <a:lnTo>
                    <a:pt x="264" y="160"/>
                  </a:lnTo>
                  <a:lnTo>
                    <a:pt x="397" y="90"/>
                  </a:lnTo>
                  <a:lnTo>
                    <a:pt x="499" y="0"/>
                  </a:ln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sp>
          <p:nvSpPr>
            <p:cNvPr id="47113" name="Freeform 7"/>
            <p:cNvSpPr/>
            <p:nvPr/>
          </p:nvSpPr>
          <p:spPr bwMode="auto">
            <a:xfrm>
              <a:off x="4883150" y="1735138"/>
              <a:ext cx="93663" cy="536575"/>
            </a:xfrm>
            <a:custGeom>
              <a:avLst/>
              <a:gdLst>
                <a:gd name="T0" fmla="*/ 148690806 w 59"/>
                <a:gd name="T1" fmla="*/ 0 h 338"/>
                <a:gd name="T2" fmla="*/ 32763000 w 59"/>
                <a:gd name="T3" fmla="*/ 199093138 h 338"/>
                <a:gd name="T4" fmla="*/ 0 w 59"/>
                <a:gd name="T5" fmla="*/ 420866888 h 338"/>
                <a:gd name="T6" fmla="*/ 32763000 w 59"/>
                <a:gd name="T7" fmla="*/ 612397175 h 338"/>
                <a:gd name="T8" fmla="*/ 143650467 w 59"/>
                <a:gd name="T9" fmla="*/ 851812813 h 338"/>
                <a:gd name="T10" fmla="*/ 0 60000 65536"/>
                <a:gd name="T11" fmla="*/ 0 60000 65536"/>
                <a:gd name="T12" fmla="*/ 0 60000 65536"/>
                <a:gd name="T13" fmla="*/ 0 60000 65536"/>
                <a:gd name="T14" fmla="*/ 0 60000 65536"/>
                <a:gd name="T15" fmla="*/ 0 w 59"/>
                <a:gd name="T16" fmla="*/ 0 h 338"/>
                <a:gd name="T17" fmla="*/ 59 w 59"/>
                <a:gd name="T18" fmla="*/ 338 h 338"/>
              </a:gdLst>
              <a:ahLst/>
              <a:cxnLst>
                <a:cxn ang="T10">
                  <a:pos x="T0" y="T1"/>
                </a:cxn>
                <a:cxn ang="T11">
                  <a:pos x="T2" y="T3"/>
                </a:cxn>
                <a:cxn ang="T12">
                  <a:pos x="T4" y="T5"/>
                </a:cxn>
                <a:cxn ang="T13">
                  <a:pos x="T6" y="T7"/>
                </a:cxn>
                <a:cxn ang="T14">
                  <a:pos x="T8" y="T9"/>
                </a:cxn>
              </a:cxnLst>
              <a:rect l="T15" t="T16" r="T17" b="T18"/>
              <a:pathLst>
                <a:path w="59" h="338">
                  <a:moveTo>
                    <a:pt x="59" y="0"/>
                  </a:moveTo>
                  <a:lnTo>
                    <a:pt x="13" y="79"/>
                  </a:lnTo>
                  <a:lnTo>
                    <a:pt x="0" y="167"/>
                  </a:lnTo>
                  <a:lnTo>
                    <a:pt x="13" y="243"/>
                  </a:lnTo>
                  <a:lnTo>
                    <a:pt x="57" y="338"/>
                  </a:ln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sp>
          <p:nvSpPr>
            <p:cNvPr id="47114" name="Freeform 8"/>
            <p:cNvSpPr/>
            <p:nvPr/>
          </p:nvSpPr>
          <p:spPr bwMode="auto">
            <a:xfrm>
              <a:off x="4502150" y="2284413"/>
              <a:ext cx="503238" cy="360362"/>
            </a:xfrm>
            <a:custGeom>
              <a:avLst/>
              <a:gdLst>
                <a:gd name="T0" fmla="*/ 798891119 w 317"/>
                <a:gd name="T1" fmla="*/ 0 h 227"/>
                <a:gd name="T2" fmla="*/ 526713973 w 317"/>
                <a:gd name="T3" fmla="*/ 201612220 h 227"/>
                <a:gd name="T4" fmla="*/ 0 w 317"/>
                <a:gd name="T5" fmla="*/ 572073881 h 227"/>
                <a:gd name="T6" fmla="*/ 0 60000 65536"/>
                <a:gd name="T7" fmla="*/ 0 60000 65536"/>
                <a:gd name="T8" fmla="*/ 0 60000 65536"/>
                <a:gd name="T9" fmla="*/ 0 w 317"/>
                <a:gd name="T10" fmla="*/ 0 h 227"/>
                <a:gd name="T11" fmla="*/ 317 w 317"/>
                <a:gd name="T12" fmla="*/ 227 h 227"/>
              </a:gdLst>
              <a:ahLst/>
              <a:cxnLst>
                <a:cxn ang="T6">
                  <a:pos x="T0" y="T1"/>
                </a:cxn>
                <a:cxn ang="T7">
                  <a:pos x="T2" y="T3"/>
                </a:cxn>
                <a:cxn ang="T8">
                  <a:pos x="T4" y="T5"/>
                </a:cxn>
              </a:cxnLst>
              <a:rect l="T9" t="T10" r="T11" b="T12"/>
              <a:pathLst>
                <a:path w="317" h="227">
                  <a:moveTo>
                    <a:pt x="317" y="0"/>
                  </a:moveTo>
                  <a:cubicBezTo>
                    <a:pt x="299" y="13"/>
                    <a:pt x="262" y="42"/>
                    <a:pt x="209" y="80"/>
                  </a:cubicBezTo>
                  <a:cubicBezTo>
                    <a:pt x="156" y="118"/>
                    <a:pt x="44" y="197"/>
                    <a:pt x="0" y="227"/>
                  </a:cubicBez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sp>
          <p:nvSpPr>
            <p:cNvPr id="47115" name="Freeform 9"/>
            <p:cNvSpPr/>
            <p:nvPr/>
          </p:nvSpPr>
          <p:spPr bwMode="auto">
            <a:xfrm>
              <a:off x="4500563" y="2139950"/>
              <a:ext cx="1008062" cy="661988"/>
            </a:xfrm>
            <a:custGeom>
              <a:avLst/>
              <a:gdLst>
                <a:gd name="T0" fmla="*/ 0 w 635"/>
                <a:gd name="T1" fmla="*/ 801410293 h 417"/>
                <a:gd name="T2" fmla="*/ 113406181 w 635"/>
                <a:gd name="T3" fmla="*/ 914818203 h 417"/>
                <a:gd name="T4" fmla="*/ 342741080 w 635"/>
                <a:gd name="T5" fmla="*/ 1030745479 h 417"/>
                <a:gd name="T6" fmla="*/ 456147261 w 635"/>
                <a:gd name="T7" fmla="*/ 914818203 h 417"/>
                <a:gd name="T8" fmla="*/ 569555030 w 635"/>
                <a:gd name="T9" fmla="*/ 1030745479 h 417"/>
                <a:gd name="T10" fmla="*/ 685482160 w 635"/>
                <a:gd name="T11" fmla="*/ 1030745479 h 417"/>
                <a:gd name="T12" fmla="*/ 798888341 w 635"/>
                <a:gd name="T13" fmla="*/ 914818203 h 417"/>
                <a:gd name="T14" fmla="*/ 1028223240 w 635"/>
                <a:gd name="T15" fmla="*/ 1030745479 h 417"/>
                <a:gd name="T16" fmla="*/ 1141629421 w 635"/>
                <a:gd name="T17" fmla="*/ 801410293 h 417"/>
                <a:gd name="T18" fmla="*/ 1257556551 w 635"/>
                <a:gd name="T19" fmla="*/ 801410293 h 417"/>
                <a:gd name="T20" fmla="*/ 1370964320 w 635"/>
                <a:gd name="T21" fmla="*/ 572076695 h 417"/>
                <a:gd name="T22" fmla="*/ 1484370501 w 635"/>
                <a:gd name="T23" fmla="*/ 572076695 h 417"/>
                <a:gd name="T24" fmla="*/ 1484370501 w 635"/>
                <a:gd name="T25" fmla="*/ 342741509 h 417"/>
                <a:gd name="T26" fmla="*/ 1600297631 w 635"/>
                <a:gd name="T27" fmla="*/ 229335186 h 417"/>
                <a:gd name="T28" fmla="*/ 1484370501 w 635"/>
                <a:gd name="T29" fmla="*/ 0 h 417"/>
                <a:gd name="T30" fmla="*/ 1257556551 w 635"/>
                <a:gd name="T31" fmla="*/ 229335186 h 417"/>
                <a:gd name="T32" fmla="*/ 751006190 w 635"/>
                <a:gd name="T33" fmla="*/ 239415818 h 4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5"/>
                <a:gd name="T52" fmla="*/ 0 h 417"/>
                <a:gd name="T53" fmla="*/ 635 w 635"/>
                <a:gd name="T54" fmla="*/ 417 h 4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5" h="417">
                  <a:moveTo>
                    <a:pt x="0" y="318"/>
                  </a:moveTo>
                  <a:cubicBezTo>
                    <a:pt x="11" y="333"/>
                    <a:pt x="22" y="348"/>
                    <a:pt x="45" y="363"/>
                  </a:cubicBezTo>
                  <a:cubicBezTo>
                    <a:pt x="68" y="378"/>
                    <a:pt x="113" y="409"/>
                    <a:pt x="136" y="409"/>
                  </a:cubicBezTo>
                  <a:cubicBezTo>
                    <a:pt x="159" y="409"/>
                    <a:pt x="166" y="363"/>
                    <a:pt x="181" y="363"/>
                  </a:cubicBezTo>
                  <a:cubicBezTo>
                    <a:pt x="196" y="363"/>
                    <a:pt x="211" y="401"/>
                    <a:pt x="226" y="409"/>
                  </a:cubicBezTo>
                  <a:cubicBezTo>
                    <a:pt x="241" y="417"/>
                    <a:pt x="257" y="417"/>
                    <a:pt x="272" y="409"/>
                  </a:cubicBezTo>
                  <a:cubicBezTo>
                    <a:pt x="287" y="401"/>
                    <a:pt x="294" y="363"/>
                    <a:pt x="317" y="363"/>
                  </a:cubicBezTo>
                  <a:cubicBezTo>
                    <a:pt x="340" y="363"/>
                    <a:pt x="385" y="416"/>
                    <a:pt x="408" y="409"/>
                  </a:cubicBezTo>
                  <a:cubicBezTo>
                    <a:pt x="431" y="402"/>
                    <a:pt x="438" y="333"/>
                    <a:pt x="453" y="318"/>
                  </a:cubicBezTo>
                  <a:cubicBezTo>
                    <a:pt x="468" y="303"/>
                    <a:pt x="484" y="333"/>
                    <a:pt x="499" y="318"/>
                  </a:cubicBezTo>
                  <a:cubicBezTo>
                    <a:pt x="514" y="303"/>
                    <a:pt x="529" y="242"/>
                    <a:pt x="544" y="227"/>
                  </a:cubicBezTo>
                  <a:cubicBezTo>
                    <a:pt x="559" y="212"/>
                    <a:pt x="582" y="242"/>
                    <a:pt x="589" y="227"/>
                  </a:cubicBezTo>
                  <a:cubicBezTo>
                    <a:pt x="596" y="212"/>
                    <a:pt x="581" y="159"/>
                    <a:pt x="589" y="136"/>
                  </a:cubicBezTo>
                  <a:cubicBezTo>
                    <a:pt x="597" y="113"/>
                    <a:pt x="635" y="114"/>
                    <a:pt x="635" y="91"/>
                  </a:cubicBezTo>
                  <a:cubicBezTo>
                    <a:pt x="635" y="68"/>
                    <a:pt x="612" y="0"/>
                    <a:pt x="589" y="0"/>
                  </a:cubicBezTo>
                  <a:cubicBezTo>
                    <a:pt x="566" y="0"/>
                    <a:pt x="547" y="75"/>
                    <a:pt x="499" y="91"/>
                  </a:cubicBezTo>
                  <a:cubicBezTo>
                    <a:pt x="451" y="107"/>
                    <a:pt x="340" y="94"/>
                    <a:pt x="298" y="95"/>
                  </a:cubicBezTo>
                </a:path>
              </a:pathLst>
            </a:custGeom>
            <a:solidFill>
              <a:srgbClr val="FFFF00"/>
            </a:solidFill>
            <a:ln w="22225">
              <a:solidFill>
                <a:schemeClr val="tx1"/>
              </a:solidFill>
              <a:round/>
            </a:ln>
          </p:spPr>
          <p:txBody>
            <a:bodyPr lIns="70546" tIns="35273" rIns="70546" bIns="35273"/>
            <a:lstStyle/>
            <a:p>
              <a:endParaRPr lang="zh-CN" altLang="en-US"/>
            </a:p>
          </p:txBody>
        </p:sp>
        <p:sp>
          <p:nvSpPr>
            <p:cNvPr id="47116" name="Freeform 10"/>
            <p:cNvSpPr/>
            <p:nvPr/>
          </p:nvSpPr>
          <p:spPr bwMode="auto">
            <a:xfrm>
              <a:off x="4903788" y="2860675"/>
              <a:ext cx="173037" cy="1079500"/>
            </a:xfrm>
            <a:custGeom>
              <a:avLst/>
              <a:gdLst>
                <a:gd name="T0" fmla="*/ 45362681 w 109"/>
                <a:gd name="T1" fmla="*/ 0 h 680"/>
                <a:gd name="T2" fmla="*/ 0 w 109"/>
                <a:gd name="T3" fmla="*/ 609877813 h 680"/>
                <a:gd name="T4" fmla="*/ 274695444 w 109"/>
                <a:gd name="T5" fmla="*/ 1713706250 h 680"/>
                <a:gd name="T6" fmla="*/ 0 60000 65536"/>
                <a:gd name="T7" fmla="*/ 0 60000 65536"/>
                <a:gd name="T8" fmla="*/ 0 60000 65536"/>
                <a:gd name="T9" fmla="*/ 0 w 109"/>
                <a:gd name="T10" fmla="*/ 0 h 680"/>
                <a:gd name="T11" fmla="*/ 109 w 109"/>
                <a:gd name="T12" fmla="*/ 680 h 680"/>
              </a:gdLst>
              <a:ahLst/>
              <a:cxnLst>
                <a:cxn ang="T6">
                  <a:pos x="T0" y="T1"/>
                </a:cxn>
                <a:cxn ang="T7">
                  <a:pos x="T2" y="T3"/>
                </a:cxn>
                <a:cxn ang="T8">
                  <a:pos x="T4" y="T5"/>
                </a:cxn>
              </a:cxnLst>
              <a:rect l="T9" t="T10" r="T11" b="T12"/>
              <a:pathLst>
                <a:path w="109" h="680">
                  <a:moveTo>
                    <a:pt x="18" y="0"/>
                  </a:moveTo>
                  <a:lnTo>
                    <a:pt x="0" y="242"/>
                  </a:lnTo>
                  <a:lnTo>
                    <a:pt x="109" y="680"/>
                  </a:ln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sp>
          <p:nvSpPr>
            <p:cNvPr id="47117" name="Freeform 11"/>
            <p:cNvSpPr/>
            <p:nvPr/>
          </p:nvSpPr>
          <p:spPr bwMode="auto">
            <a:xfrm>
              <a:off x="5435600" y="2068513"/>
              <a:ext cx="576263" cy="484187"/>
            </a:xfrm>
            <a:custGeom>
              <a:avLst/>
              <a:gdLst>
                <a:gd name="T0" fmla="*/ 0 w 363"/>
                <a:gd name="T1" fmla="*/ 685481792 h 305"/>
                <a:gd name="T2" fmla="*/ 95766021 w 363"/>
                <a:gd name="T3" fmla="*/ 735884865 h 305"/>
                <a:gd name="T4" fmla="*/ 352822181 w 363"/>
                <a:gd name="T5" fmla="*/ 768646069 h 305"/>
                <a:gd name="T6" fmla="*/ 783770068 w 363"/>
                <a:gd name="T7" fmla="*/ 241934750 h 305"/>
                <a:gd name="T8" fmla="*/ 914818306 w 363"/>
                <a:gd name="T9" fmla="*/ 0 h 305"/>
                <a:gd name="T10" fmla="*/ 0 60000 65536"/>
                <a:gd name="T11" fmla="*/ 0 60000 65536"/>
                <a:gd name="T12" fmla="*/ 0 60000 65536"/>
                <a:gd name="T13" fmla="*/ 0 60000 65536"/>
                <a:gd name="T14" fmla="*/ 0 60000 65536"/>
                <a:gd name="T15" fmla="*/ 0 w 363"/>
                <a:gd name="T16" fmla="*/ 0 h 305"/>
                <a:gd name="T17" fmla="*/ 363 w 363"/>
                <a:gd name="T18" fmla="*/ 305 h 305"/>
              </a:gdLst>
              <a:ahLst/>
              <a:cxnLst>
                <a:cxn ang="T10">
                  <a:pos x="T0" y="T1"/>
                </a:cxn>
                <a:cxn ang="T11">
                  <a:pos x="T2" y="T3"/>
                </a:cxn>
                <a:cxn ang="T12">
                  <a:pos x="T4" y="T5"/>
                </a:cxn>
                <a:cxn ang="T13">
                  <a:pos x="T6" y="T7"/>
                </a:cxn>
                <a:cxn ang="T14">
                  <a:pos x="T8" y="T9"/>
                </a:cxn>
              </a:cxnLst>
              <a:rect l="T15" t="T16" r="T17" b="T18"/>
              <a:pathLst>
                <a:path w="363" h="305">
                  <a:moveTo>
                    <a:pt x="0" y="272"/>
                  </a:moveTo>
                  <a:lnTo>
                    <a:pt x="38" y="292"/>
                  </a:lnTo>
                  <a:lnTo>
                    <a:pt x="140" y="305"/>
                  </a:lnTo>
                  <a:lnTo>
                    <a:pt x="311" y="96"/>
                  </a:lnTo>
                  <a:lnTo>
                    <a:pt x="363" y="0"/>
                  </a:ln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sp>
          <p:nvSpPr>
            <p:cNvPr id="47118" name="Freeform 12"/>
            <p:cNvSpPr/>
            <p:nvPr/>
          </p:nvSpPr>
          <p:spPr bwMode="auto">
            <a:xfrm>
              <a:off x="6011863" y="1925638"/>
              <a:ext cx="144462" cy="144462"/>
            </a:xfrm>
            <a:custGeom>
              <a:avLst/>
              <a:gdLst>
                <a:gd name="T0" fmla="*/ 0 w 91"/>
                <a:gd name="T1" fmla="*/ 229332631 h 91"/>
                <a:gd name="T2" fmla="*/ 171370032 w 91"/>
                <a:gd name="T3" fmla="*/ 93244665 h 91"/>
                <a:gd name="T4" fmla="*/ 229332631 w 91"/>
                <a:gd name="T5" fmla="*/ 0 h 91"/>
                <a:gd name="T6" fmla="*/ 0 60000 65536"/>
                <a:gd name="T7" fmla="*/ 0 60000 65536"/>
                <a:gd name="T8" fmla="*/ 0 60000 65536"/>
                <a:gd name="T9" fmla="*/ 0 w 91"/>
                <a:gd name="T10" fmla="*/ 0 h 91"/>
                <a:gd name="T11" fmla="*/ 91 w 91"/>
                <a:gd name="T12" fmla="*/ 91 h 91"/>
              </a:gdLst>
              <a:ahLst/>
              <a:cxnLst>
                <a:cxn ang="T6">
                  <a:pos x="T0" y="T1"/>
                </a:cxn>
                <a:cxn ang="T7">
                  <a:pos x="T2" y="T3"/>
                </a:cxn>
                <a:cxn ang="T8">
                  <a:pos x="T4" y="T5"/>
                </a:cxn>
              </a:cxnLst>
              <a:rect l="T9" t="T10" r="T11" b="T12"/>
              <a:pathLst>
                <a:path w="91" h="91">
                  <a:moveTo>
                    <a:pt x="0" y="91"/>
                  </a:moveTo>
                  <a:lnTo>
                    <a:pt x="68" y="37"/>
                  </a:lnTo>
                  <a:lnTo>
                    <a:pt x="91" y="0"/>
                  </a:ln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sp>
          <p:nvSpPr>
            <p:cNvPr id="47119" name="Freeform 13"/>
            <p:cNvSpPr/>
            <p:nvPr/>
          </p:nvSpPr>
          <p:spPr bwMode="auto">
            <a:xfrm>
              <a:off x="4933950" y="3940175"/>
              <a:ext cx="144463" cy="144463"/>
            </a:xfrm>
            <a:custGeom>
              <a:avLst/>
              <a:gdLst>
                <a:gd name="T0" fmla="*/ 229335806 w 91"/>
                <a:gd name="T1" fmla="*/ 0 h 91"/>
                <a:gd name="T2" fmla="*/ 151209898 w 91"/>
                <a:gd name="T3" fmla="*/ 113408218 h 91"/>
                <a:gd name="T4" fmla="*/ 0 w 91"/>
                <a:gd name="T5" fmla="*/ 229335806 h 91"/>
                <a:gd name="T6" fmla="*/ 0 60000 65536"/>
                <a:gd name="T7" fmla="*/ 0 60000 65536"/>
                <a:gd name="T8" fmla="*/ 0 60000 65536"/>
                <a:gd name="T9" fmla="*/ 0 w 91"/>
                <a:gd name="T10" fmla="*/ 0 h 91"/>
                <a:gd name="T11" fmla="*/ 91 w 91"/>
                <a:gd name="T12" fmla="*/ 91 h 91"/>
              </a:gdLst>
              <a:ahLst/>
              <a:cxnLst>
                <a:cxn ang="T6">
                  <a:pos x="T0" y="T1"/>
                </a:cxn>
                <a:cxn ang="T7">
                  <a:pos x="T2" y="T3"/>
                </a:cxn>
                <a:cxn ang="T8">
                  <a:pos x="T4" y="T5"/>
                </a:cxn>
              </a:cxnLst>
              <a:rect l="T9" t="T10" r="T11" b="T12"/>
              <a:pathLst>
                <a:path w="91" h="91">
                  <a:moveTo>
                    <a:pt x="91" y="0"/>
                  </a:moveTo>
                  <a:lnTo>
                    <a:pt x="60" y="45"/>
                  </a:lnTo>
                  <a:lnTo>
                    <a:pt x="0" y="91"/>
                  </a:ln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sp>
          <p:nvSpPr>
            <p:cNvPr id="47120" name="Freeform 14"/>
            <p:cNvSpPr/>
            <p:nvPr/>
          </p:nvSpPr>
          <p:spPr bwMode="auto">
            <a:xfrm>
              <a:off x="5076825" y="3940175"/>
              <a:ext cx="114300" cy="119063"/>
            </a:xfrm>
            <a:custGeom>
              <a:avLst/>
              <a:gdLst>
                <a:gd name="T0" fmla="*/ 0 w 72"/>
                <a:gd name="T1" fmla="*/ 0 h 75"/>
                <a:gd name="T2" fmla="*/ 156249688 w 72"/>
                <a:gd name="T3" fmla="*/ 15121001 h 75"/>
                <a:gd name="T4" fmla="*/ 156249688 w 72"/>
                <a:gd name="T5" fmla="*/ 189013306 h 75"/>
                <a:gd name="T6" fmla="*/ 0 60000 65536"/>
                <a:gd name="T7" fmla="*/ 0 60000 65536"/>
                <a:gd name="T8" fmla="*/ 0 60000 65536"/>
                <a:gd name="T9" fmla="*/ 0 w 72"/>
                <a:gd name="T10" fmla="*/ 0 h 75"/>
                <a:gd name="T11" fmla="*/ 72 w 72"/>
                <a:gd name="T12" fmla="*/ 75 h 75"/>
              </a:gdLst>
              <a:ahLst/>
              <a:cxnLst>
                <a:cxn ang="T6">
                  <a:pos x="T0" y="T1"/>
                </a:cxn>
                <a:cxn ang="T7">
                  <a:pos x="T2" y="T3"/>
                </a:cxn>
                <a:cxn ang="T8">
                  <a:pos x="T4" y="T5"/>
                </a:cxn>
              </a:cxnLst>
              <a:rect l="T9" t="T10" r="T11" b="T12"/>
              <a:pathLst>
                <a:path w="72" h="75">
                  <a:moveTo>
                    <a:pt x="0" y="0"/>
                  </a:moveTo>
                  <a:cubicBezTo>
                    <a:pt x="10" y="1"/>
                    <a:pt x="49" y="18"/>
                    <a:pt x="62" y="6"/>
                  </a:cubicBezTo>
                  <a:cubicBezTo>
                    <a:pt x="72" y="18"/>
                    <a:pt x="62" y="61"/>
                    <a:pt x="62" y="75"/>
                  </a:cubicBezTo>
                </a:path>
              </a:pathLst>
            </a:cu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lIns="70546" tIns="35273" rIns="70546" bIns="35273"/>
            <a:lstStyle/>
            <a:p>
              <a:endParaRPr lang="zh-CN" altLang="en-US"/>
            </a:p>
          </p:txBody>
        </p:sp>
      </p:grpSp>
      <p:sp>
        <p:nvSpPr>
          <p:cNvPr id="7" name="矩形 6"/>
          <p:cNvSpPr/>
          <p:nvPr/>
        </p:nvSpPr>
        <p:spPr>
          <a:xfrm>
            <a:off x="1835169" y="2996302"/>
            <a:ext cx="7777389" cy="12015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kumimoji="0" lang="en-US" altLang="zh-CN"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Good  bye!</a:t>
            </a:r>
            <a:endParaRPr kumimoji="0" lang="zh-CN" alt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36588" y="728663"/>
            <a:ext cx="52784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latin typeface="Times New Roman" panose="02020603050405020304" pitchFamily="18" charset="0"/>
              </a:rPr>
              <a:t>3.wash</a:t>
            </a:r>
          </a:p>
        </p:txBody>
      </p:sp>
      <p:sp>
        <p:nvSpPr>
          <p:cNvPr id="150531" name="Text Box 3"/>
          <p:cNvSpPr txBox="1">
            <a:spLocks noChangeArrowheads="1"/>
          </p:cNvSpPr>
          <p:nvPr/>
        </p:nvSpPr>
        <p:spPr bwMode="auto">
          <a:xfrm>
            <a:off x="2363788" y="728663"/>
            <a:ext cx="52784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latin typeface="Times New Roman" panose="02020603050405020304" pitchFamily="18" charset="0"/>
              </a:rPr>
              <a:t>v.</a:t>
            </a:r>
            <a:r>
              <a:rPr lang="zh-CN" altLang="en-US" sz="3800">
                <a:solidFill>
                  <a:srgbClr val="FF0000"/>
                </a:solidFill>
                <a:latin typeface="Times New Roman" panose="02020603050405020304" pitchFamily="18" charset="0"/>
              </a:rPr>
              <a:t>洗涤</a:t>
            </a:r>
          </a:p>
        </p:txBody>
      </p:sp>
      <p:sp>
        <p:nvSpPr>
          <p:cNvPr id="150532" name="Text Box 4"/>
          <p:cNvSpPr txBox="1">
            <a:spLocks noChangeArrowheads="1"/>
          </p:cNvSpPr>
          <p:nvPr/>
        </p:nvSpPr>
        <p:spPr bwMode="auto">
          <a:xfrm>
            <a:off x="731838" y="1719263"/>
            <a:ext cx="52784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a:latin typeface="Times New Roman" panose="02020603050405020304" pitchFamily="18" charset="0"/>
              </a:rPr>
              <a:t>我正在洗脸。</a:t>
            </a:r>
          </a:p>
        </p:txBody>
      </p:sp>
      <p:sp>
        <p:nvSpPr>
          <p:cNvPr id="150533" name="Text Box 5"/>
          <p:cNvSpPr txBox="1">
            <a:spLocks noChangeArrowheads="1"/>
          </p:cNvSpPr>
          <p:nvPr/>
        </p:nvSpPr>
        <p:spPr bwMode="auto">
          <a:xfrm>
            <a:off x="731838" y="2528888"/>
            <a:ext cx="52784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solidFill>
                  <a:srgbClr val="0000FF"/>
                </a:solidFill>
                <a:latin typeface="Times New Roman" panose="02020603050405020304" pitchFamily="18" charset="0"/>
              </a:rPr>
              <a:t>I’m washing my face.</a:t>
            </a:r>
          </a:p>
        </p:txBody>
      </p:sp>
      <p:sp>
        <p:nvSpPr>
          <p:cNvPr id="150534" name="Text Box 6"/>
          <p:cNvSpPr txBox="1">
            <a:spLocks noChangeArrowheads="1"/>
          </p:cNvSpPr>
          <p:nvPr/>
        </p:nvSpPr>
        <p:spPr bwMode="auto">
          <a:xfrm>
            <a:off x="827088" y="3248025"/>
            <a:ext cx="5278437"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a:latin typeface="Times New Roman" panose="02020603050405020304" pitchFamily="18" charset="0"/>
              </a:rPr>
              <a:t>洗手</a:t>
            </a:r>
          </a:p>
        </p:txBody>
      </p:sp>
      <p:sp>
        <p:nvSpPr>
          <p:cNvPr id="150535" name="Text Box 7"/>
          <p:cNvSpPr txBox="1">
            <a:spLocks noChangeArrowheads="1"/>
          </p:cNvSpPr>
          <p:nvPr/>
        </p:nvSpPr>
        <p:spPr bwMode="auto">
          <a:xfrm>
            <a:off x="2173288" y="3248025"/>
            <a:ext cx="5278437"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solidFill>
                  <a:srgbClr val="0000FF"/>
                </a:solidFill>
                <a:latin typeface="Times New Roman" panose="02020603050405020304" pitchFamily="18" charset="0"/>
              </a:rPr>
              <a:t>wash hands</a:t>
            </a:r>
          </a:p>
        </p:txBody>
      </p:sp>
      <p:sp>
        <p:nvSpPr>
          <p:cNvPr id="150536" name="Text Box 8"/>
          <p:cNvSpPr txBox="1">
            <a:spLocks noChangeArrowheads="1"/>
          </p:cNvSpPr>
          <p:nvPr/>
        </p:nvSpPr>
        <p:spPr bwMode="auto">
          <a:xfrm>
            <a:off x="827088" y="4149725"/>
            <a:ext cx="5278437"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a:latin typeface="Times New Roman" panose="02020603050405020304" pitchFamily="18" charset="0"/>
              </a:rPr>
              <a:t>洗衣服</a:t>
            </a:r>
          </a:p>
        </p:txBody>
      </p:sp>
      <p:sp>
        <p:nvSpPr>
          <p:cNvPr id="150537" name="Text Box 9"/>
          <p:cNvSpPr txBox="1">
            <a:spLocks noChangeArrowheads="1"/>
          </p:cNvSpPr>
          <p:nvPr/>
        </p:nvSpPr>
        <p:spPr bwMode="auto">
          <a:xfrm>
            <a:off x="2749550" y="4149725"/>
            <a:ext cx="52768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solidFill>
                  <a:srgbClr val="0000FF"/>
                </a:solidFill>
                <a:latin typeface="Times New Roman" panose="02020603050405020304" pitchFamily="18" charset="0"/>
              </a:rPr>
              <a:t>wash the clothes</a:t>
            </a:r>
          </a:p>
        </p:txBody>
      </p:sp>
      <p:sp>
        <p:nvSpPr>
          <p:cNvPr id="150538" name="Text Box 10"/>
          <p:cNvSpPr txBox="1">
            <a:spLocks noChangeArrowheads="1"/>
          </p:cNvSpPr>
          <p:nvPr/>
        </p:nvSpPr>
        <p:spPr bwMode="auto">
          <a:xfrm>
            <a:off x="827088" y="5048250"/>
            <a:ext cx="5278437"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a:latin typeface="Times New Roman" panose="02020603050405020304" pitchFamily="18" charset="0"/>
              </a:rPr>
              <a:t>洗餐具</a:t>
            </a:r>
          </a:p>
        </p:txBody>
      </p:sp>
      <p:sp>
        <p:nvSpPr>
          <p:cNvPr id="150539" name="Text Box 11"/>
          <p:cNvSpPr txBox="1">
            <a:spLocks noChangeArrowheads="1"/>
          </p:cNvSpPr>
          <p:nvPr/>
        </p:nvSpPr>
        <p:spPr bwMode="auto">
          <a:xfrm>
            <a:off x="2844800" y="5048250"/>
            <a:ext cx="52768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solidFill>
                  <a:srgbClr val="0000FF"/>
                </a:solidFill>
                <a:latin typeface="Times New Roman" panose="02020603050405020304" pitchFamily="18" charset="0"/>
              </a:rPr>
              <a:t>wash dishes</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5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05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05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05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05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05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05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0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p:bldP spid="150532" grpId="0"/>
      <p:bldP spid="150533" grpId="0"/>
      <p:bldP spid="150534" grpId="0"/>
      <p:bldP spid="150535" grpId="0"/>
      <p:bldP spid="150536" grpId="0"/>
      <p:bldP spid="150537" grpId="0"/>
      <p:bldP spid="150538" grpId="0"/>
      <p:bldP spid="1505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36588" y="728663"/>
            <a:ext cx="52784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latin typeface="Times New Roman" panose="02020603050405020304" pitchFamily="18" charset="0"/>
              </a:rPr>
              <a:t>4.minute</a:t>
            </a:r>
          </a:p>
        </p:txBody>
      </p:sp>
      <p:sp>
        <p:nvSpPr>
          <p:cNvPr id="149507" name="Text Box 3"/>
          <p:cNvSpPr txBox="1">
            <a:spLocks noChangeArrowheads="1"/>
          </p:cNvSpPr>
          <p:nvPr/>
        </p:nvSpPr>
        <p:spPr bwMode="auto">
          <a:xfrm>
            <a:off x="2749550" y="728663"/>
            <a:ext cx="5276850"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latin typeface="Times New Roman" panose="02020603050405020304" pitchFamily="18" charset="0"/>
              </a:rPr>
              <a:t>n.</a:t>
            </a:r>
            <a:r>
              <a:rPr lang="zh-CN" altLang="en-US" sz="3800">
                <a:latin typeface="Times New Roman" panose="02020603050405020304" pitchFamily="18" charset="0"/>
              </a:rPr>
              <a:t>分钟</a:t>
            </a:r>
          </a:p>
        </p:txBody>
      </p:sp>
      <p:sp>
        <p:nvSpPr>
          <p:cNvPr id="149508" name="Text Box 4"/>
          <p:cNvSpPr txBox="1">
            <a:spLocks noChangeArrowheads="1"/>
          </p:cNvSpPr>
          <p:nvPr/>
        </p:nvSpPr>
        <p:spPr bwMode="auto">
          <a:xfrm>
            <a:off x="1117600" y="1538288"/>
            <a:ext cx="5276850"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a:latin typeface="Times New Roman" panose="02020603050405020304" pitchFamily="18" charset="0"/>
              </a:rPr>
              <a:t>我十分钟后回来。</a:t>
            </a:r>
          </a:p>
        </p:txBody>
      </p:sp>
      <p:sp>
        <p:nvSpPr>
          <p:cNvPr id="149509" name="Text Box 5"/>
          <p:cNvSpPr txBox="1">
            <a:spLocks noChangeArrowheads="1"/>
          </p:cNvSpPr>
          <p:nvPr/>
        </p:nvSpPr>
        <p:spPr bwMode="auto">
          <a:xfrm>
            <a:off x="1117600" y="2259013"/>
            <a:ext cx="7391400"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solidFill>
                  <a:srgbClr val="0000FF"/>
                </a:solidFill>
                <a:latin typeface="Times New Roman" panose="02020603050405020304" pitchFamily="18" charset="0"/>
              </a:rPr>
              <a:t>I will be back in ten minutes.</a:t>
            </a:r>
          </a:p>
        </p:txBody>
      </p:sp>
      <p:sp>
        <p:nvSpPr>
          <p:cNvPr id="149510" name="Text Box 6"/>
          <p:cNvSpPr txBox="1">
            <a:spLocks noChangeArrowheads="1"/>
          </p:cNvSpPr>
          <p:nvPr/>
        </p:nvSpPr>
        <p:spPr bwMode="auto">
          <a:xfrm>
            <a:off x="1117600" y="2978150"/>
            <a:ext cx="52768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a:latin typeface="Times New Roman" panose="02020603050405020304" pitchFamily="18" charset="0"/>
              </a:rPr>
              <a:t>一小时有</a:t>
            </a:r>
            <a:r>
              <a:rPr lang="en-US" altLang="zh-CN" sz="3800">
                <a:latin typeface="Times New Roman" panose="02020603050405020304" pitchFamily="18" charset="0"/>
              </a:rPr>
              <a:t>60</a:t>
            </a:r>
            <a:r>
              <a:rPr lang="zh-CN" altLang="en-US" sz="3800">
                <a:latin typeface="Times New Roman" panose="02020603050405020304" pitchFamily="18" charset="0"/>
              </a:rPr>
              <a:t>分钟。</a:t>
            </a:r>
          </a:p>
        </p:txBody>
      </p:sp>
      <p:sp>
        <p:nvSpPr>
          <p:cNvPr id="149511" name="Text Box 7"/>
          <p:cNvSpPr txBox="1">
            <a:spLocks noChangeArrowheads="1"/>
          </p:cNvSpPr>
          <p:nvPr/>
        </p:nvSpPr>
        <p:spPr bwMode="auto">
          <a:xfrm>
            <a:off x="1117600" y="3698875"/>
            <a:ext cx="7389813"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solidFill>
                  <a:srgbClr val="0000FF"/>
                </a:solidFill>
                <a:latin typeface="Times New Roman" panose="02020603050405020304" pitchFamily="18" charset="0"/>
              </a:rPr>
              <a:t>There are 60 minutes in an hour.</a:t>
            </a:r>
          </a:p>
        </p:txBody>
      </p:sp>
      <p:sp>
        <p:nvSpPr>
          <p:cNvPr id="149512" name="Text Box 8"/>
          <p:cNvSpPr txBox="1">
            <a:spLocks noChangeArrowheads="1"/>
          </p:cNvSpPr>
          <p:nvPr/>
        </p:nvSpPr>
        <p:spPr bwMode="auto">
          <a:xfrm>
            <a:off x="1117600" y="4508500"/>
            <a:ext cx="52768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latin typeface="Times New Roman" panose="02020603050405020304" pitchFamily="18" charset="0"/>
              </a:rPr>
              <a:t>hour </a:t>
            </a:r>
            <a:r>
              <a:rPr lang="zh-CN" altLang="en-US" sz="3800">
                <a:latin typeface="Times New Roman" panose="02020603050405020304" pitchFamily="18" charset="0"/>
              </a:rPr>
              <a:t>小时</a:t>
            </a:r>
          </a:p>
        </p:txBody>
      </p:sp>
      <p:sp>
        <p:nvSpPr>
          <p:cNvPr id="149513" name="Text Box 9"/>
          <p:cNvSpPr txBox="1">
            <a:spLocks noChangeArrowheads="1"/>
          </p:cNvSpPr>
          <p:nvPr/>
        </p:nvSpPr>
        <p:spPr bwMode="auto">
          <a:xfrm>
            <a:off x="3516313" y="4508500"/>
            <a:ext cx="5278437"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latin typeface="Times New Roman" panose="02020603050405020304" pitchFamily="18" charset="0"/>
              </a:rPr>
              <a:t>minute</a:t>
            </a:r>
            <a:r>
              <a:rPr lang="zh-CN" altLang="en-US" sz="3800">
                <a:latin typeface="Times New Roman" panose="02020603050405020304" pitchFamily="18" charset="0"/>
              </a:rPr>
              <a:t>分钟</a:t>
            </a:r>
          </a:p>
        </p:txBody>
      </p:sp>
      <p:sp>
        <p:nvSpPr>
          <p:cNvPr id="149514" name="Text Box 10"/>
          <p:cNvSpPr txBox="1">
            <a:spLocks noChangeArrowheads="1"/>
          </p:cNvSpPr>
          <p:nvPr/>
        </p:nvSpPr>
        <p:spPr bwMode="auto">
          <a:xfrm>
            <a:off x="1117600" y="5410200"/>
            <a:ext cx="52768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latin typeface="Times New Roman" panose="02020603050405020304" pitchFamily="18" charset="0"/>
              </a:rPr>
              <a:t>second </a:t>
            </a:r>
            <a:r>
              <a:rPr lang="zh-CN" altLang="en-US" sz="3800">
                <a:latin typeface="Times New Roman" panose="02020603050405020304" pitchFamily="18" charset="0"/>
              </a:rPr>
              <a:t>秒</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5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95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95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95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95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95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95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p:bldP spid="149508" grpId="0"/>
      <p:bldP spid="149509" grpId="0"/>
      <p:bldP spid="149510" grpId="0"/>
      <p:bldP spid="149511" grpId="0"/>
      <p:bldP spid="149512" grpId="0"/>
      <p:bldP spid="149513" grpId="0"/>
      <p:bldP spid="1495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39750" y="819150"/>
            <a:ext cx="52768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latin typeface="Times New Roman" panose="02020603050405020304" pitchFamily="18" charset="0"/>
              </a:rPr>
              <a:t>5.Play football</a:t>
            </a:r>
          </a:p>
        </p:txBody>
      </p:sp>
      <p:sp>
        <p:nvSpPr>
          <p:cNvPr id="148483" name="Text Box 3"/>
          <p:cNvSpPr txBox="1">
            <a:spLocks noChangeArrowheads="1"/>
          </p:cNvSpPr>
          <p:nvPr/>
        </p:nvSpPr>
        <p:spPr bwMode="auto">
          <a:xfrm>
            <a:off x="925513" y="1628775"/>
            <a:ext cx="5276850" cy="156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latin typeface="Times New Roman" panose="02020603050405020304" pitchFamily="18" charset="0"/>
              </a:rPr>
              <a:t>football(</a:t>
            </a:r>
            <a:r>
              <a:rPr lang="zh-CN" altLang="en-US" sz="3800">
                <a:latin typeface="Times New Roman" panose="02020603050405020304" pitchFamily="18" charset="0"/>
              </a:rPr>
              <a:t>英式英语）</a:t>
            </a:r>
          </a:p>
          <a:p>
            <a:pPr>
              <a:spcBef>
                <a:spcPct val="50000"/>
              </a:spcBef>
            </a:pPr>
            <a:endParaRPr lang="en-US" altLang="zh-CN" sz="3800">
              <a:latin typeface="Times New Roman" panose="02020603050405020304" pitchFamily="18" charset="0"/>
            </a:endParaRPr>
          </a:p>
        </p:txBody>
      </p:sp>
      <p:sp>
        <p:nvSpPr>
          <p:cNvPr id="148484" name="Text Box 4"/>
          <p:cNvSpPr txBox="1">
            <a:spLocks noChangeArrowheads="1"/>
          </p:cNvSpPr>
          <p:nvPr/>
        </p:nvSpPr>
        <p:spPr bwMode="auto">
          <a:xfrm>
            <a:off x="925513" y="2528888"/>
            <a:ext cx="5276850"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solidFill>
                  <a:srgbClr val="0000FF"/>
                </a:solidFill>
                <a:latin typeface="Times New Roman" panose="02020603050405020304" pitchFamily="18" charset="0"/>
              </a:rPr>
              <a:t>soccer</a:t>
            </a:r>
            <a:r>
              <a:rPr lang="zh-CN" altLang="en-US" sz="3800">
                <a:latin typeface="Times New Roman" panose="02020603050405020304" pitchFamily="18" charset="0"/>
              </a:rPr>
              <a:t>（美式英语）</a:t>
            </a:r>
          </a:p>
        </p:txBody>
      </p:sp>
      <p:sp>
        <p:nvSpPr>
          <p:cNvPr id="148485" name="Text Box 5"/>
          <p:cNvSpPr txBox="1">
            <a:spLocks noChangeArrowheads="1"/>
          </p:cNvSpPr>
          <p:nvPr/>
        </p:nvSpPr>
        <p:spPr bwMode="auto">
          <a:xfrm>
            <a:off x="3865563" y="3517900"/>
            <a:ext cx="5278437"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a:latin typeface="Times New Roman" panose="02020603050405020304" pitchFamily="18" charset="0"/>
              </a:rPr>
              <a:t>和某人一起玩</a:t>
            </a:r>
          </a:p>
        </p:txBody>
      </p:sp>
      <p:sp>
        <p:nvSpPr>
          <p:cNvPr id="148486" name="Text Box 6"/>
          <p:cNvSpPr txBox="1">
            <a:spLocks noChangeArrowheads="1"/>
          </p:cNvSpPr>
          <p:nvPr/>
        </p:nvSpPr>
        <p:spPr bwMode="auto">
          <a:xfrm>
            <a:off x="1020763" y="3429000"/>
            <a:ext cx="52768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solidFill>
                  <a:srgbClr val="FF0000"/>
                </a:solidFill>
                <a:latin typeface="Times New Roman" panose="02020603050405020304" pitchFamily="18" charset="0"/>
              </a:rPr>
              <a:t>play with sb.</a:t>
            </a:r>
          </a:p>
        </p:txBody>
      </p:sp>
      <p:sp>
        <p:nvSpPr>
          <p:cNvPr id="148487" name="Text Box 7"/>
          <p:cNvSpPr txBox="1">
            <a:spLocks noChangeArrowheads="1"/>
          </p:cNvSpPr>
          <p:nvPr/>
        </p:nvSpPr>
        <p:spPr bwMode="auto">
          <a:xfrm>
            <a:off x="827088" y="5319713"/>
            <a:ext cx="6048375"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a:latin typeface="Times New Roman" panose="02020603050405020304" pitchFamily="18" charset="0"/>
              </a:rPr>
              <a:t>玩某物</a:t>
            </a:r>
            <a:r>
              <a:rPr lang="en-US" altLang="zh-CN" sz="3800">
                <a:latin typeface="Times New Roman" panose="02020603050405020304" pitchFamily="18" charset="0"/>
              </a:rPr>
              <a:t>(</a:t>
            </a:r>
            <a:r>
              <a:rPr lang="zh-CN" altLang="en-US" sz="3800">
                <a:latin typeface="Times New Roman" panose="02020603050405020304" pitchFamily="18" charset="0"/>
              </a:rPr>
              <a:t>玩具、火柴、火）</a:t>
            </a:r>
          </a:p>
        </p:txBody>
      </p:sp>
      <p:sp>
        <p:nvSpPr>
          <p:cNvPr id="148488" name="Text Box 8"/>
          <p:cNvSpPr txBox="1">
            <a:spLocks noChangeArrowheads="1"/>
          </p:cNvSpPr>
          <p:nvPr/>
        </p:nvSpPr>
        <p:spPr bwMode="auto">
          <a:xfrm>
            <a:off x="925513" y="4600575"/>
            <a:ext cx="527685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a:solidFill>
                  <a:srgbClr val="FF0000"/>
                </a:solidFill>
                <a:latin typeface="Times New Roman" panose="02020603050405020304" pitchFamily="18" charset="0"/>
              </a:rPr>
              <a:t>play with sth.</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4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84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84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84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8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p:bldP spid="148484" grpId="0"/>
      <p:bldP spid="148485" grpId="0"/>
      <p:bldP spid="148486" grpId="0"/>
      <p:bldP spid="148487" grpId="0"/>
      <p:bldP spid="1484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349250" y="369888"/>
            <a:ext cx="6048375"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latin typeface="Times New Roman" panose="02020603050405020304" pitchFamily="18" charset="0"/>
              </a:rPr>
              <a:t>Grammar</a:t>
            </a:r>
            <a:r>
              <a:rPr lang="zh-CN" altLang="en-US" sz="3800" dirty="0">
                <a:latin typeface="Times New Roman" panose="02020603050405020304" pitchFamily="18" charset="0"/>
              </a:rPr>
              <a:t>（语法）：</a:t>
            </a:r>
          </a:p>
        </p:txBody>
      </p:sp>
      <p:sp>
        <p:nvSpPr>
          <p:cNvPr id="147459" name="Text Box 3"/>
          <p:cNvSpPr txBox="1">
            <a:spLocks noChangeArrowheads="1"/>
          </p:cNvSpPr>
          <p:nvPr/>
        </p:nvSpPr>
        <p:spPr bwMode="auto">
          <a:xfrm>
            <a:off x="349250" y="909638"/>
            <a:ext cx="6048375"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dirty="0">
                <a:solidFill>
                  <a:srgbClr val="FF0000"/>
                </a:solidFill>
                <a:latin typeface="Times New Roman" panose="02020603050405020304" pitchFamily="18" charset="0"/>
              </a:rPr>
              <a:t>实义动词的一般现在时</a:t>
            </a:r>
          </a:p>
        </p:txBody>
      </p:sp>
      <p:sp>
        <p:nvSpPr>
          <p:cNvPr id="147460" name="Text Box 4"/>
          <p:cNvSpPr txBox="1">
            <a:spLocks noChangeArrowheads="1"/>
          </p:cNvSpPr>
          <p:nvPr/>
        </p:nvSpPr>
        <p:spPr bwMode="auto">
          <a:xfrm>
            <a:off x="444500" y="1719263"/>
            <a:ext cx="7773988"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0000FF"/>
                </a:solidFill>
                <a:latin typeface="Times New Roman" panose="02020603050405020304" pitchFamily="18" charset="0"/>
              </a:rPr>
              <a:t>1.</a:t>
            </a:r>
            <a:r>
              <a:rPr lang="zh-CN" altLang="en-US" sz="3800" dirty="0">
                <a:solidFill>
                  <a:srgbClr val="0000FF"/>
                </a:solidFill>
                <a:latin typeface="Times New Roman" panose="02020603050405020304" pitchFamily="18" charset="0"/>
              </a:rPr>
              <a:t>表经常性或习惯性的动作。</a:t>
            </a:r>
          </a:p>
        </p:txBody>
      </p:sp>
      <p:sp>
        <p:nvSpPr>
          <p:cNvPr id="147461" name="Text Box 5"/>
          <p:cNvSpPr txBox="1">
            <a:spLocks noChangeArrowheads="1"/>
          </p:cNvSpPr>
          <p:nvPr/>
        </p:nvSpPr>
        <p:spPr bwMode="auto">
          <a:xfrm>
            <a:off x="925513" y="2438400"/>
            <a:ext cx="7869237"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latin typeface="Times New Roman" panose="02020603050405020304" pitchFamily="18" charset="0"/>
              </a:rPr>
              <a:t>I do my homework in the evening.</a:t>
            </a:r>
          </a:p>
        </p:txBody>
      </p:sp>
      <p:sp>
        <p:nvSpPr>
          <p:cNvPr id="147462" name="Text Box 6"/>
          <p:cNvSpPr txBox="1">
            <a:spLocks noChangeArrowheads="1"/>
          </p:cNvSpPr>
          <p:nvPr/>
        </p:nvSpPr>
        <p:spPr bwMode="auto">
          <a:xfrm>
            <a:off x="444500" y="3159125"/>
            <a:ext cx="6048375"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0000FF"/>
                </a:solidFill>
                <a:latin typeface="Times New Roman" panose="02020603050405020304" pitchFamily="18" charset="0"/>
              </a:rPr>
              <a:t>2.</a:t>
            </a:r>
            <a:r>
              <a:rPr lang="zh-CN" altLang="en-US" sz="3800" dirty="0">
                <a:solidFill>
                  <a:srgbClr val="0000FF"/>
                </a:solidFill>
                <a:latin typeface="Times New Roman" panose="02020603050405020304" pitchFamily="18" charset="0"/>
              </a:rPr>
              <a:t>表现在的特征和状态。</a:t>
            </a:r>
          </a:p>
        </p:txBody>
      </p:sp>
      <p:sp>
        <p:nvSpPr>
          <p:cNvPr id="147463" name="Text Box 7"/>
          <p:cNvSpPr txBox="1">
            <a:spLocks noChangeArrowheads="1"/>
          </p:cNvSpPr>
          <p:nvPr/>
        </p:nvSpPr>
        <p:spPr bwMode="auto">
          <a:xfrm>
            <a:off x="827088" y="3879850"/>
            <a:ext cx="7967662"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latin typeface="Times New Roman" panose="02020603050405020304" pitchFamily="18" charset="0"/>
              </a:rPr>
              <a:t>She likes pork, but she doesn’t like beef.</a:t>
            </a:r>
          </a:p>
        </p:txBody>
      </p:sp>
      <p:sp>
        <p:nvSpPr>
          <p:cNvPr id="147464" name="Text Box 8"/>
          <p:cNvSpPr txBox="1">
            <a:spLocks noChangeArrowheads="1"/>
          </p:cNvSpPr>
          <p:nvPr/>
        </p:nvSpPr>
        <p:spPr bwMode="auto">
          <a:xfrm>
            <a:off x="539750" y="5048250"/>
            <a:ext cx="825500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solidFill>
                  <a:srgbClr val="0000FF"/>
                </a:solidFill>
                <a:latin typeface="Times New Roman" panose="02020603050405020304" pitchFamily="18" charset="0"/>
              </a:rPr>
              <a:t>3.</a:t>
            </a:r>
            <a:r>
              <a:rPr lang="zh-CN" altLang="en-US" sz="3800" dirty="0">
                <a:solidFill>
                  <a:srgbClr val="0000FF"/>
                </a:solidFill>
                <a:latin typeface="Times New Roman" panose="02020603050405020304" pitchFamily="18" charset="0"/>
              </a:rPr>
              <a:t>表客观真理，科学事实、格言</a:t>
            </a:r>
          </a:p>
        </p:txBody>
      </p:sp>
      <p:sp>
        <p:nvSpPr>
          <p:cNvPr id="147465" name="Text Box 9"/>
          <p:cNvSpPr txBox="1">
            <a:spLocks noChangeArrowheads="1"/>
          </p:cNvSpPr>
          <p:nvPr/>
        </p:nvSpPr>
        <p:spPr bwMode="auto">
          <a:xfrm>
            <a:off x="731838" y="5680075"/>
            <a:ext cx="6048375"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latin typeface="Times New Roman" panose="02020603050405020304" pitchFamily="18" charset="0"/>
              </a:rPr>
              <a:t>Walls have ears.</a:t>
            </a:r>
            <a:r>
              <a:rPr lang="zh-CN" altLang="en-US" sz="3800" dirty="0">
                <a:latin typeface="Times New Roman" panose="02020603050405020304" pitchFamily="18" charset="0"/>
              </a:rPr>
              <a:t>隔墙有耳</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74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74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746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74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74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74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p:bldP spid="147460" grpId="0"/>
      <p:bldP spid="147461" grpId="0"/>
      <p:bldP spid="147462" grpId="0"/>
      <p:bldP spid="147463" grpId="0"/>
      <p:bldP spid="147464" grpId="0"/>
      <p:bldP spid="1474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Text Box 4"/>
          <p:cNvSpPr txBox="1">
            <a:spLocks noChangeArrowheads="1"/>
          </p:cNvSpPr>
          <p:nvPr/>
        </p:nvSpPr>
        <p:spPr bwMode="auto">
          <a:xfrm>
            <a:off x="444500" y="458788"/>
            <a:ext cx="6048375"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zh-CN" altLang="en-US" sz="3800" dirty="0">
                <a:solidFill>
                  <a:srgbClr val="FF0000"/>
                </a:solidFill>
                <a:latin typeface="Times New Roman" panose="02020603050405020304" pitchFamily="18" charset="0"/>
              </a:rPr>
              <a:t>注意：</a:t>
            </a:r>
          </a:p>
        </p:txBody>
      </p:sp>
      <p:sp>
        <p:nvSpPr>
          <p:cNvPr id="152581" name="Text Box 5"/>
          <p:cNvSpPr txBox="1">
            <a:spLocks noChangeArrowheads="1"/>
          </p:cNvSpPr>
          <p:nvPr/>
        </p:nvSpPr>
        <p:spPr bwMode="auto">
          <a:xfrm>
            <a:off x="636588" y="1268413"/>
            <a:ext cx="8507412" cy="224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500" dirty="0">
                <a:latin typeface="Times New Roman" panose="02020603050405020304" pitchFamily="18" charset="0"/>
              </a:rPr>
              <a:t>1.</a:t>
            </a:r>
            <a:r>
              <a:rPr lang="zh-CN" altLang="en-US" sz="3500" dirty="0">
                <a:latin typeface="Times New Roman" panose="02020603050405020304" pitchFamily="18" charset="0"/>
              </a:rPr>
              <a:t>第一人称、第二人称及人称复数做主语时，一般现在时的谓语动词没有形式上的变化，否定形式在</a:t>
            </a:r>
            <a:r>
              <a:rPr lang="zh-CN" altLang="en-US" sz="3500" dirty="0">
                <a:solidFill>
                  <a:srgbClr val="FF0000"/>
                </a:solidFill>
                <a:latin typeface="Times New Roman" panose="02020603050405020304" pitchFamily="18" charset="0"/>
              </a:rPr>
              <a:t>实义动词前加</a:t>
            </a:r>
            <a:r>
              <a:rPr lang="en-US" altLang="zh-CN" sz="3500" dirty="0">
                <a:solidFill>
                  <a:srgbClr val="FF0000"/>
                </a:solidFill>
                <a:latin typeface="Times New Roman" panose="02020603050405020304" pitchFamily="18" charset="0"/>
              </a:rPr>
              <a:t>don’t,</a:t>
            </a:r>
            <a:r>
              <a:rPr lang="zh-CN" altLang="en-US" sz="3500" dirty="0">
                <a:solidFill>
                  <a:srgbClr val="FF0000"/>
                </a:solidFill>
                <a:latin typeface="Times New Roman" panose="02020603050405020304" pitchFamily="18" charset="0"/>
              </a:rPr>
              <a:t>或</a:t>
            </a:r>
            <a:r>
              <a:rPr lang="en-US" altLang="zh-CN" sz="3500" dirty="0">
                <a:solidFill>
                  <a:srgbClr val="FF0000"/>
                </a:solidFill>
                <a:latin typeface="Times New Roman" panose="02020603050405020304" pitchFamily="18" charset="0"/>
              </a:rPr>
              <a:t>do not.</a:t>
            </a:r>
          </a:p>
        </p:txBody>
      </p:sp>
      <p:sp>
        <p:nvSpPr>
          <p:cNvPr id="152582" name="Text Box 6"/>
          <p:cNvSpPr txBox="1">
            <a:spLocks noChangeArrowheads="1"/>
          </p:cNvSpPr>
          <p:nvPr/>
        </p:nvSpPr>
        <p:spPr bwMode="auto">
          <a:xfrm>
            <a:off x="731838" y="3698875"/>
            <a:ext cx="7199312"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8515" tIns="59258" rIns="118515" bIns="59258">
            <a:spAutoFit/>
          </a:bodyPr>
          <a:lstStyle>
            <a:lvl1pPr defTabSz="704850"/>
            <a:lvl2pPr marL="573405" indent="-220980" defTabSz="704850"/>
            <a:lvl3pPr marL="881380" indent="-176530" defTabSz="704850"/>
            <a:lvl4pPr marL="1235075" indent="-176530" defTabSz="704850"/>
            <a:lvl5pPr marL="1587500" indent="-176530" defTabSz="704850"/>
            <a:lvl6pPr marL="2044700" indent="-176530" defTabSz="704850"/>
            <a:lvl7pPr marL="2501900" indent="-176530" defTabSz="704850"/>
            <a:lvl8pPr marL="2959100" indent="-176530" defTabSz="704850"/>
            <a:lvl9pPr marL="3416300" indent="-176530" defTabSz="704850"/>
          </a:lstStyle>
          <a:p>
            <a:pPr>
              <a:spcBef>
                <a:spcPct val="50000"/>
              </a:spcBef>
            </a:pPr>
            <a:r>
              <a:rPr lang="en-US" altLang="zh-CN" sz="3800" dirty="0">
                <a:latin typeface="Times New Roman" panose="02020603050405020304" pitchFamily="18" charset="0"/>
              </a:rPr>
              <a:t>I have a lot of friends.(</a:t>
            </a:r>
            <a:r>
              <a:rPr lang="zh-CN" altLang="en-US" sz="3800" dirty="0">
                <a:latin typeface="Times New Roman" panose="02020603050405020304" pitchFamily="18" charset="0"/>
              </a:rPr>
              <a:t>否定）</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25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2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0" grpId="0"/>
      <p:bldP spid="152581" grpId="0"/>
      <p:bldP spid="152582" grpId="0"/>
    </p:bldLst>
  </p:timing>
</p:sld>
</file>

<file path=ppt/theme/theme1.xml><?xml version="1.0" encoding="utf-8"?>
<a:theme xmlns:a="http://schemas.openxmlformats.org/drawingml/2006/main" name="WWW.2PPT.COM&#10;">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PMingLiU"/>
        <a:cs typeface=""/>
      </a:majorFont>
      <a:minorFont>
        <a:latin typeface="Arial"/>
        <a:ea typeface="PMingLiU"/>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1800" b="0" i="0" u="none" strike="noStrike" cap="none" normalizeH="0" baseline="0" smtClean="0">
            <a:ln>
              <a:noFill/>
            </a:ln>
            <a:solidFill>
              <a:schemeClr val="tx1"/>
            </a:solidFill>
            <a:effectLst/>
            <a:latin typeface="Arial" panose="020B0604020202020204" pitchFamily="34" charset="0"/>
            <a:ea typeface="PMingLiU"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1800" b="0" i="0" u="none" strike="noStrike" cap="none" normalizeH="0" baseline="0" smtClean="0">
            <a:ln>
              <a:noFill/>
            </a:ln>
            <a:solidFill>
              <a:schemeClr val="tx1"/>
            </a:solidFill>
            <a:effectLst/>
            <a:latin typeface="Arial" panose="020B0604020202020204" pitchFamily="34" charset="0"/>
            <a:ea typeface="PMingLiU"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090322</Template>
  <TotalTime>0</TotalTime>
  <Words>1885</Words>
  <Application>Microsoft Office PowerPoint</Application>
  <PresentationFormat>全屏显示(4:3)</PresentationFormat>
  <Paragraphs>281</Paragraphs>
  <Slides>43</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43</vt:i4>
      </vt:variant>
    </vt:vector>
  </HeadingPairs>
  <TitlesOfParts>
    <vt:vector size="56" baseType="lpstr">
      <vt:lpstr>MingLiU</vt:lpstr>
      <vt:lpstr>PMingLiU</vt:lpstr>
      <vt:lpstr>黑体</vt:lpstr>
      <vt:lpstr>宋体</vt:lpstr>
      <vt:lpstr>微软雅黑</vt:lpstr>
      <vt:lpstr>Arial</vt:lpstr>
      <vt:lpstr>Arial Black</vt:lpstr>
      <vt:lpstr>Arial Narrow</vt:lpstr>
      <vt:lpstr>Calibri</vt:lpstr>
      <vt:lpstr>Cambria</vt:lpstr>
      <vt:lpstr>Comic Sans MS</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2015-12-14T00:29:00Z</dcterms:created>
  <dcterms:modified xsi:type="dcterms:W3CDTF">2023-01-16T17:26:13Z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32F725F759D84D75AE17ED80F0DB4E11</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